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92" r:id="rId8"/>
    <p:sldId id="293" r:id="rId9"/>
    <p:sldId id="260" r:id="rId10"/>
    <p:sldId id="294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81" r:id="rId20"/>
    <p:sldId id="286" r:id="rId21"/>
    <p:sldId id="287" r:id="rId22"/>
    <p:sldId id="288" r:id="rId23"/>
    <p:sldId id="295" r:id="rId24"/>
    <p:sldId id="296" r:id="rId25"/>
    <p:sldId id="282" r:id="rId26"/>
    <p:sldId id="283" r:id="rId27"/>
    <p:sldId id="284" r:id="rId28"/>
    <p:sldId id="285" r:id="rId29"/>
    <p:sldId id="279" r:id="rId30"/>
    <p:sldId id="280" r:id="rId31"/>
    <p:sldId id="289" r:id="rId32"/>
    <p:sldId id="298" r:id="rId33"/>
    <p:sldId id="299" r:id="rId34"/>
    <p:sldId id="300" r:id="rId35"/>
    <p:sldId id="308" r:id="rId36"/>
    <p:sldId id="301" r:id="rId37"/>
    <p:sldId id="302" r:id="rId38"/>
    <p:sldId id="303" r:id="rId39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DFD37-A3C8-4E1B-937C-486434508F47}" v="36" dt="2020-10-08T10:10:06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Burra" userId="916e07f3-602e-418b-958c-8172685cc46f" providerId="ADAL" clId="{A22DFD37-A3C8-4E1B-937C-486434508F47}"/>
    <pc:docChg chg="undo custSel addSld delSld modSld modMainMaster">
      <pc:chgData name="Lakshmi Burra" userId="916e07f3-602e-418b-958c-8172685cc46f" providerId="ADAL" clId="{A22DFD37-A3C8-4E1B-937C-486434508F47}" dt="2020-10-08T10:10:05.402" v="30"/>
      <pc:docMkLst>
        <pc:docMk/>
      </pc:docMkLst>
      <pc:sldChg chg="delSp modSp mod">
        <pc:chgData name="Lakshmi Burra" userId="916e07f3-602e-418b-958c-8172685cc46f" providerId="ADAL" clId="{A22DFD37-A3C8-4E1B-937C-486434508F47}" dt="2020-10-08T10:09:53.681" v="24" actId="478"/>
        <pc:sldMkLst>
          <pc:docMk/>
          <pc:sldMk cId="1810197183" sldId="257"/>
        </pc:sldMkLst>
        <pc:spChg chg="del mod">
          <ac:chgData name="Lakshmi Burra" userId="916e07f3-602e-418b-958c-8172685cc46f" providerId="ADAL" clId="{A22DFD37-A3C8-4E1B-937C-486434508F47}" dt="2020-10-08T10:09:53.681" v="24" actId="478"/>
          <ac:spMkLst>
            <pc:docMk/>
            <pc:sldMk cId="1810197183" sldId="257"/>
            <ac:spMk id="3" creationId="{BDB1B3A2-6A6D-441E-B967-63BDB6EBD186}"/>
          </ac:spMkLst>
        </pc:spChg>
      </pc:sldChg>
      <pc:sldChg chg="del">
        <pc:chgData name="Lakshmi Burra" userId="916e07f3-602e-418b-958c-8172685cc46f" providerId="ADAL" clId="{A22DFD37-A3C8-4E1B-937C-486434508F47}" dt="2020-10-08T10:09:21.561" v="16" actId="2696"/>
        <pc:sldMkLst>
          <pc:docMk/>
          <pc:sldMk cId="1005616436" sldId="290"/>
        </pc:sldMkLst>
      </pc:sldChg>
      <pc:sldChg chg="del">
        <pc:chgData name="Lakshmi Burra" userId="916e07f3-602e-418b-958c-8172685cc46f" providerId="ADAL" clId="{A22DFD37-A3C8-4E1B-937C-486434508F47}" dt="2020-10-08T10:09:21.561" v="16" actId="2696"/>
        <pc:sldMkLst>
          <pc:docMk/>
          <pc:sldMk cId="3317779000" sldId="291"/>
        </pc:sldMkLst>
      </pc:sldChg>
      <pc:sldChg chg="add del">
        <pc:chgData name="Lakshmi Burra" userId="916e07f3-602e-418b-958c-8172685cc46f" providerId="ADAL" clId="{A22DFD37-A3C8-4E1B-937C-486434508F47}" dt="2020-10-08T10:09:21.561" v="16" actId="2696"/>
        <pc:sldMkLst>
          <pc:docMk/>
          <pc:sldMk cId="2985707907" sldId="297"/>
        </pc:sldMkLst>
      </pc:sldChg>
      <pc:sldChg chg="delSp mod">
        <pc:chgData name="Lakshmi Burra" userId="916e07f3-602e-418b-958c-8172685cc46f" providerId="ADAL" clId="{A22DFD37-A3C8-4E1B-937C-486434508F47}" dt="2020-10-08T10:08:11.733" v="1" actId="478"/>
        <pc:sldMkLst>
          <pc:docMk/>
          <pc:sldMk cId="1279111138" sldId="301"/>
        </pc:sldMkLst>
        <pc:grpChg chg="del">
          <ac:chgData name="Lakshmi Burra" userId="916e07f3-602e-418b-958c-8172685cc46f" providerId="ADAL" clId="{A22DFD37-A3C8-4E1B-937C-486434508F47}" dt="2020-10-08T10:08:11.733" v="1" actId="478"/>
          <ac:grpSpMkLst>
            <pc:docMk/>
            <pc:sldMk cId="1279111138" sldId="301"/>
            <ac:grpSpMk id="20" creationId="{8968521E-0028-4755-9E69-089AE2DF7E23}"/>
          </ac:grpSpMkLst>
        </pc:grpChg>
        <pc:grpChg chg="del">
          <ac:chgData name="Lakshmi Burra" userId="916e07f3-602e-418b-958c-8172685cc46f" providerId="ADAL" clId="{A22DFD37-A3C8-4E1B-937C-486434508F47}" dt="2020-10-08T10:08:09.251" v="0" actId="478"/>
          <ac:grpSpMkLst>
            <pc:docMk/>
            <pc:sldMk cId="1279111138" sldId="301"/>
            <ac:grpSpMk id="21" creationId="{D8AE72F9-1268-4301-855C-9AA0AE44FF34}"/>
          </ac:grpSpMkLst>
        </pc:grpChg>
      </pc:sldChg>
      <pc:sldMasterChg chg="modSp">
        <pc:chgData name="Lakshmi Burra" userId="916e07f3-602e-418b-958c-8172685cc46f" providerId="ADAL" clId="{A22DFD37-A3C8-4E1B-937C-486434508F47}" dt="2020-10-08T10:10:05.402" v="30"/>
        <pc:sldMasterMkLst>
          <pc:docMk/>
          <pc:sldMasterMk cId="3431337116" sldId="2147483648"/>
        </pc:sldMasterMkLst>
        <pc:spChg chg="mod">
          <ac:chgData name="Lakshmi Burra" userId="916e07f3-602e-418b-958c-8172685cc46f" providerId="ADAL" clId="{A22DFD37-A3C8-4E1B-937C-486434508F47}" dt="2020-10-08T10:10:05.393" v="27"/>
          <ac:spMkLst>
            <pc:docMk/>
            <pc:sldMasterMk cId="3431337116" sldId="2147483648"/>
            <ac:spMk id="2" creationId="{871B7CE0-1306-45D1-AAB9-9F0AD599F1D6}"/>
          </ac:spMkLst>
        </pc:spChg>
        <pc:spChg chg="mod">
          <ac:chgData name="Lakshmi Burra" userId="916e07f3-602e-418b-958c-8172685cc46f" providerId="ADAL" clId="{A22DFD37-A3C8-4E1B-937C-486434508F47}" dt="2020-10-08T10:10:05.402" v="30"/>
          <ac:spMkLst>
            <pc:docMk/>
            <pc:sldMasterMk cId="3431337116" sldId="2147483648"/>
            <ac:spMk id="3" creationId="{B6BCE28E-BF5E-4A5D-B056-8DB5E2D7F0C4}"/>
          </ac:spMkLst>
        </pc:sp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1:44:24.9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36328.64844"/>
      <inkml:brushProperty name="anchorY" value="-10187.32227"/>
      <inkml:brushProperty name="scaleFactor" value="0.5"/>
    </inkml:brush>
  </inkml:definitions>
  <inkml:trace contextRef="#ctx0" brushRef="#br0">1 1 8900,'0'0'0,"0"0"912,0 0-1138,0 0 250,0 0-11,0 0-48,27 22-447,13 9-2165,13 7 441,-5-3-2339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2.86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862.26221"/>
      <inkml:brushProperty name="anchorY" value="-7128.2334"/>
      <inkml:brushProperty name="scaleFactor" value="0.5"/>
    </inkml:brush>
  </inkml:definitions>
  <inkml:trace contextRef="#ctx0" brushRef="#br0">0 19 1345,'0'0'0,"0"0"9076,0 0-9076,0 0 2033,0 0-726,0 0-384,0 0-915,18-5 155,9 0-22,10-1-154,8 3 45,5 7-16,0 9 0,-2 8 37,-8 10-29,-11 7 86,-9 7-100,-15 9-4,-14 6-300,-15 5 137,-10 1-489,-6-2 187,-2-6 184,2-8 158,5-9 10,5-9 115,7-8-21,7-7-43,6-5 53,4-5-205,4-1 152,4-1 59,11-1 373,13-1 35,17-1 74,16-1 153,15-3-296,11-5-54,5-6-200,2-4-56,-7-4-22,-11 0-1351,-18-1-1973,-16 1-3945,-16 3 4084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10.1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2873.3125"/>
      <inkml:brushProperty name="anchorY" value="-245301.90625"/>
      <inkml:brushProperty name="scaleFactor" value="0.5"/>
    </inkml:brush>
  </inkml:definitions>
  <inkml:trace contextRef="#ctx0" brushRef="#br0">51 2 10101,'0'0'0,"0"0"1648,0 0-765,0 0 1527,0 0-802,0 0-1141,-2-1-574,4 4 270,3 8-61,6 7-46,6 9 10,4 7-55,5 4 50,2 2-74,2 1 21,1 0-27,-1-2 43,-2-2 6,-3-2-38,-2-1-24,-5-2 24,-4-2-198,-3-2 38,-4-3 91,-4-1 58,-1-2 8,-4 0 83,-7 0 19,-6 0-37,-7 1 52,-7-1-71,-4-2-16,-4 0 2,-2-3-24,-2-2-293,0-2-1187,0-5-1249,1-2-3338,8-3-966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0.86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5361.625"/>
      <inkml:brushProperty name="anchorY" value="-788789.9375"/>
      <inkml:brushProperty name="scaleFactor" value="0.5"/>
    </inkml:brush>
  </inkml:definitions>
  <inkml:trace contextRef="#ctx0" brushRef="#br0">179 0 12374,'0'0'0,"0"0"1168,0 0-541,0 0 1294,-25 7-776,-9 1-1319,-6-2-2083,-3-8-11693,7-2 14758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2.23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3912.8125"/>
      <inkml:brushProperty name="anchorY" value="-787534.5625"/>
      <inkml:brushProperty name="scaleFactor" value="0.5"/>
    </inkml:brush>
  </inkml:definitions>
  <inkml:trace contextRef="#ctx0" brushRef="#br0">238 1 10373,'0'0'0,"0"0"768,0 0 598,0 0 483,0 0-139,0 0-1334,0 0-80,0 0-160,0 10-80,0 11 763,0 13-653,-2 11 45,-2 9-27,-6 5-59,-6 4-66,-5 2 16,-7-1-86,-3-3 40,0-7-34,1-9 8,6-12-3,6-11-19,6-9-181,5-7-80,4-6-27,6-8 48,8-6 72,9-6 75,9-1 24,7 2-53,4 2 114,3 6 22,1 3-22,1 4 51,1 4-32,2 2 11,0 1-881,1 1-1803,0-1-1462,-9-1-6000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2.42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5496.5625"/>
      <inkml:brushProperty name="anchorY" value="-789346"/>
      <inkml:brushProperty name="scaleFactor" value="0.5"/>
    </inkml:brush>
  </inkml:definitions>
  <inkml:trace contextRef="#ctx0" brushRef="#br0">0 39 6259,'0'0'0,"0"0"8020,0 0-8423,0 0 3247,0 0-977,0 0-1264,0 0-510,2 0 33,1-1-268,2-1-973,3-2-1806,6-4-673,3-4-8938,-1 1 15265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2.68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6831.25"/>
      <inkml:brushProperty name="anchorY" value="-790577.25"/>
      <inkml:brushProperty name="scaleFactor" value="0.5"/>
    </inkml:brush>
  </inkml:definitions>
  <inkml:trace contextRef="#ctx0" brushRef="#br0">8 0 2657,'0'0'0,"0"0"10629,0 0-12064,0 0 4305,0 0-1426,0 0-873,0 0-411,-2 23 629,1 13-370,-1 15-245,1 14-9,0 12-117,1 13-43,0 8 3,-1 1-418,1-6-1751,1-13 437,-1-20-666,2-18-4128,0-18 1228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2.89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5558.875"/>
      <inkml:brushProperty name="anchorY" value="-790145.5"/>
      <inkml:brushProperty name="scaleFactor" value="0.5"/>
    </inkml:brush>
  </inkml:definitions>
  <inkml:trace contextRef="#ctx0" brushRef="#br0">19 1 10165,'0'0'0,"0"0"2945,0 0-3118,0 0 1058,0 0 1170,-4 27-1703,0 13-3,1 16-7,-1 10 45,2 9-262,1 3-122,0 0 26,3-6-253,2-9-1374,0-13-835,0-15-1783,0-12-5635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3.07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4287.4375"/>
      <inkml:brushProperty name="anchorY" value="-789538.5"/>
      <inkml:brushProperty name="scaleFactor" value="0.5"/>
    </inkml:brush>
  </inkml:definitions>
  <inkml:trace contextRef="#ctx0" brushRef="#br0">1 1 6195,'0'0'0,"0"0"6675,0 0-7246,0 0 2145,0 0-627,0 0-896,0 0 192,27 1-235,15 0 10,17 1-1229,12 0-2588,9-1-3052,-12 0 4060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3.25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5904.75"/>
      <inkml:brushProperty name="anchorY" value="-790816.5"/>
      <inkml:brushProperty name="scaleFactor" value="0.5"/>
    </inkml:brush>
  </inkml:definitions>
  <inkml:trace contextRef="#ctx0" brushRef="#br0">5 63 10341,'0'0'0,"0"0"6339,0 0-6854,0 0 3321,0 0-695,0 0-1642,-4 0-685,4-1-998,7-5-1800,13-7-447,16-9-5004,-1 1 3615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3.62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7268.4375"/>
      <inkml:brushProperty name="anchorY" value="-792024.125"/>
      <inkml:brushProperty name="scaleFactor" value="0.5"/>
    </inkml:brush>
  </inkml:definitions>
  <inkml:trace contextRef="#ctx0" brushRef="#br0">210 1 6163,'0'0'0,"0"0"4754,0 0-4725,0 0 2975,-28 17-1288,-8 8-678,-4 8-571,3 4-14,7 2-328,8 1-114,9 0 32,9-1-49,13 0 9,9-3-3,11-1-131,8-4 1,5-3-364,4-5-258,-1-4 144,-3-4 557,-7-3-112,-8-4-56,-9-2 251,-7-2-58,-6-1 303,-7 0 334,-10 1-264,-11 2-299,-9 2 184,-9 1-141,-4-1-65,0 0 20,3-2-52,7-1-212,10-2-1082,10-3-1517,15-5-3212,5-1-752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4.35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5840.5625"/>
      <inkml:brushProperty name="anchorY" value="-791332"/>
      <inkml:brushProperty name="scaleFactor" value="0.5"/>
    </inkml:brush>
  </inkml:definitions>
  <inkml:trace contextRef="#ctx0" brushRef="#br0">88 276 9620,'0'0'0,"0"0"2001,0 0-485,0 0 735,0 0-743,0 0-1228,0 0 344,-15 19-282,-3 6-204,0 8-132,2 1 58,4 0-56,4-4-27,7-5 27,7-6-141,7-7-670,8-6-451,6-11 117,4-12-698,3-12 474,-1-10 1156,-5-8-412,-8-4-741,-7-1 1663,-9 3-500,-10 4 824,-6 8 665,-4 7-130,-2 9-223,1 8-106,2 5-381,3 5-310,2 7-75,4 6-18,1 7-19,3 5-37,7 3 29,11 0-67,13-1 56,14-5-18,12-5-107,12-6-99,9-11-202,4-10-236,1-9 142,-7-8-440,-11-5 531,-12 1-264,-16 2 664,-12 5-48,-10 8 307,-8 6 952,-5 6-792,-1 9-393,-2 10 84,1 12 957,-1 15-902,3 16 638,2 15 48,3 15-149,1 12-566,-1 9 200,-1 1-306,-2-2 26,-7-9-19,-6-13 88,-8-16-119,-5-17 170,-6-17-70,-3-13 137,-3-17-109,-1-17-113,1-15 238,5-15-99,7-14-171,7-12 56,14-8-66,15-4 29,-6 64 2,0-1 0,11-25-1,-8 26-10,1-1-1,15-20 0,33-31-62,10 8 24,7 8-85,2 10-1377,-3 9-1478,-8 11-5587,-16 9 4058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5.54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8111.375"/>
      <inkml:brushProperty name="anchorY" value="-792543.5"/>
      <inkml:brushProperty name="scaleFactor" value="0.5"/>
    </inkml:brush>
  </inkml:definitions>
  <inkml:trace contextRef="#ctx0" brushRef="#br0">204 628 12374,'0'0'0,"0"0"528,0 0 803,0 0-248,-3-25-309,0-12-777,0-11 139,2-8-130,1-5-4,1-3-39,0-2 48,0 0-91,-3 5-11,-3 8 112,-4 11 19,-2 13 0,-2 12-48,-4 15-114,-3 19-28,-4 20 166,-3 22-18,1 17-25,5 14 16,6 8-61,8-1-40,13-6-179,11-13-47,-14-68 155,1 1 0,1 0 0,10 17 1,-11-23-14,-1 1 0,2 0 1,-1-1-1,1 0 0,10 9 1,-12-12 125,0 1-1,0-1 1,1 0 0,0 0 0,0 0 0,0-1 0,-1 1-1,1-1 1,5 1 0,-5-2-20,0 1-1,0-1 1,0 0-1,0 0 1,0-1-1,0 1 1,0-1-1,0 0 1,7-3 0,-4 1-201,0 0 1,0-1 0,0 0-1,-1 0 1,10-8-1,37-40-1720,-2-16 1253,-6-9 526,-8-6 128,-11-1 371,-9 3 544,-9 8 694,-8 10 205,-6 14-152,-3 15 117,-2 13-197,-2 12-1275,-1 17-75,-1 18-67,0 18 126,0 17-35,3 17-109,4 12 96,3 9-166,2 1 46,5-4-38,6-11 6,7-15-22,7-17-144,5-17-632,-24-34 745,0 0 0,0 0 0,0 0 1,0 0-1,0 0 0,0-1 0,0 0 0,1 1 0,4 0 0,-4-2 39,1 0 0,-1 1-1,1-1 1,-1 0 0,0-1 0,1 1-1,-1-1 1,5-1 0,46-21-888,8-18 650,3-12-439,-2-7 299,-8-1 197,-9 4 205,-13 8 3,-11 12 157,-9 11 772,-7 10 199,-4 7-77,-3 7-704,-2 7-291,0 11 14,0 10 194,2 11-171,2 8-29,4 5 13,4 3-69,5-2-2,5-5 53,2-7-38,2-10-24,2-8 9,2-10-25,4-13-125,5-13 16,4-14-70,2-11-191,-2-8-155,-6-5 122,-8 0 113,-8 2 301,-7 7-35,-6 9 112,-4 11 638,-2 9 235,-1 7-472,-1 8-505,1 10 134,-1 11-6,2 10-120,0 8 153,5 6-121,5 3 19,6-1-5,4-3-22,2-7-50,1-8 69,-1-9-286,-1-8-1149,-4-14-321,-3-13-1917,-5-14-4267,-3 1 7108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11.3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1552.875"/>
      <inkml:brushProperty name="anchorY" value="-244802.6875"/>
      <inkml:brushProperty name="scaleFactor" value="0.5"/>
    </inkml:brush>
  </inkml:definitions>
  <inkml:trace contextRef="#ctx0" brushRef="#br0">692 1 4322,'0'0'0,"0"0"1905,0 0-747,0 0 1203,0 0-296,0 0-726,0 0-101,0 0-262,0 0 132,0 0-199,0 0-95,0 0-182,0 0-168,0 0 11,0 0-154,0 0-116,0 0-69,0 0-181,0 0-73,0 1-50,-3 4-168,-5 9 413,-9 9-93,-9 12 80,-11 10-80,-10 11 102,-9 8-70,-6 7-16,-3 3 42,0 0-52,3-5 34,6-6-30,6-8 47,8-9-52,9-9 35,8-9-29,7-9 7,7-6-58,5-6-21,4-2-54,2-2 67,3 0 51,5 2 5,8 3 117,8 4 8,10 3 193,8 4-67,7 1-193,5 3 118,4 1 46,1 0-187,-2-1 5,-3 0-8,-5 0-27,-10-2-125,-8-1-582,-11 0-570,-7 1-553,-9 3-1275,-12 3-3199,-3-5-1698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5.74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700718.875"/>
      <inkml:brushProperty name="anchorY" value="-793966.6875"/>
      <inkml:brushProperty name="scaleFactor" value="0.5"/>
    </inkml:brush>
  </inkml:definitions>
  <inkml:trace contextRef="#ctx0" brushRef="#br0">4 1 272,'0'0'0,"0"0"12102,0 0-11934,0 0 4287,0 0-3318,0 0-1092,-3 5 395,16 3-154,20 2-238,25 1-32,22 0-262,16-2-2611,6-1-4186,-17-2-2246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6.47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702453"/>
      <inkml:brushProperty name="anchorY" value="-795304.625"/>
      <inkml:brushProperty name="scaleFactor" value="0.5"/>
    </inkml:brush>
  </inkml:definitions>
  <inkml:trace contextRef="#ctx0" brushRef="#br0">163 197 4882,'0'0'0,"0"0"3442,0 0-3661,-13-27 1905,-4-8 128,-4-4-656,1 4 147,2 6-897,3 10 395,2 7-806,3 14 75,0 15-109,1 18 53,2 16 88,1 15-80,2 9 13,5 5-39,6-4-30,5-7-14,4-13 1,3-14 53,2-14-520,1-13-390,-20-15 856,-1 0-1,1 1 1,-1-1-1,1 0 1,-1 0-1,1 0 1,-1 0-1,1 0 1,-1-1-1,1 1 1,-1 0-1,1-1 1,2 0-1,20-18-1663,0-14-120,-1-14-614,-4-8 560,-5-8-156,-4-4 1615,-5-1 308,-3 1 1560,-1 8 225,-2 11 621,-1 12-323,-1 12-56,1 11-1077,1 11-425,1 14 45,7 13 684,6 12-822,7 11 170,8 5-351,5 3-25,4-2-109,5-6-43,1-7 41,1-11-206,0-10-745,-1-8-245,-2-13-995,-3-10-1251,-2-11 744,-10 1-2939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6.69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704290.125"/>
      <inkml:brushProperty name="anchorY" value="-796768.5625"/>
      <inkml:brushProperty name="scaleFactor" value="0.5"/>
    </inkml:brush>
  </inkml:definitions>
  <inkml:trace contextRef="#ctx0" brushRef="#br0">341 0 4722,'0'0'0,"0"0"1297,0 0-94,0 0 979,0 0-677,0 0-742,0 0 21,-17 1-45,-6 3-189,-4 6 66,-2 6-213,-1 8 93,0 9-242,0 7-49,0 7-90,1 4-8,2 3-121,2-3 12,5-6-292,7-8-1435,4-11-1139,7-12-3812,4-7 2558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6.98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702680.75"/>
      <inkml:brushProperty name="anchorY" value="-795957.875"/>
      <inkml:brushProperty name="scaleFactor" value="0.5"/>
    </inkml:brush>
  </inkml:definitions>
  <inkml:trace contextRef="#ctx0" brushRef="#br0">54 1 10421,'0'0'0,"0"0"3249,0 0-3305,0 0 1542,0 0-400,0 0-619,0 26 645,0 16-511,-3 16 463,-2 13-488,-1 12-189,-1 9-216,0 5-142,0 1 11,1-4-42,1-10-126,1-13-96,2-15-337,1-15-850,0-13-606,1-12-1112,0-8-2106,0-10-2810,0-4 9423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8.96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701356.875"/>
      <inkml:brushProperty name="anchorY" value="-795645.625"/>
      <inkml:brushProperty name="scaleFactor" value="0.5"/>
    </inkml:brush>
  </inkml:definitions>
  <inkml:trace contextRef="#ctx0" brushRef="#br0">0 39 9604,'0'0'0,"0"0"1361,0 0-1252,0 0 1087,0 0-33,0 0-1249,0 0 353,16-4-32,9 6-8,9 8 8,7 8-126,3 9-37,0 8-35,-2 5-37,-7 2-274,-9 1 17,-9-1 108,-10-2-214,-13-5 254,-9-6 53,-10-5 45,-5-6 78,-3-6-33,0-4 55,4-4-15,5-3 156,6-1 181,6 0-267,5-3-35,4-2-106,5-4-118,9-4 78,10-5 2,13-6 35,14-6-5,14-4 5,11-5 0,7-3 0,-1-1-38,-6 0 12,-10 4-100,-13 4-197,-16 6 126,-13 7 133,-10 6 51,-9 6 18,-9 4 83,-7 3 112,-6 2 85,-2 2 118,-1 4-59,3 3-175,3 6-79,4 6-10,5 7-50,4 7 194,4 6-22,5 3 185,5 2-80,5-1-227,2-3 107,2-5-30,0-7-37,-1-8-61,-2-7-40,1-6-14,0-4 54,2-8-75,4-8-88,2-8-107,3-9-34,1-7-78,0-5 125,-1-4-117,-3 2 337,-4 3-60,-4 7 52,-5 8 18,-3 8 91,-5 6 143,0 6 4,-1 5-268,1 6 180,4 8 82,2 7-85,5 6-94,3 7 67,2 4-141,0 4 37,-2 1-53,-3-4-84,-5-5-369,-2-8 378,-4-9-230,-3-7-101,0-6 147,-1-9-299,1-10-587,3-12 905,4-10-198,4-8-93,6-4 344,4-1 138,4 5 28,0 7 18,-1 9 138,-3 8 132,-2 9 157,-2 8 157,1 9 142,1 8-284,1 9 81,1 6-106,1 7-20,-1 4-93,-1 4-165,-4-1-110,-4-4 17,-4-5-22,-3-9-19,-3-7 6,-2-7-78,-1-5-184,0-7-269,-2-7-462,-1-8 571,1-10-58,0-9-89,0-5-95,5-4 418,6 1 165,7 3-47,7 5 141,5 7-11,5 8 46,4 7 178,1 6 289,3 7-219,-1 7 202,1 9 116,-2 6-295,0 8 399,-4 5-198,-3 3-310,-5 2-34,-5 1 2,-8-1-173,-4-2 27,-6-5 2,-7-5-45,-6-6-42,-5-6-196,-3-6 126,-2-5-107,1-7-103,1-9 65,4-8-121,4-5 274,3-4-83,6-1 147,6 2 5,5 4-13,7 4 11,6 4 15,7 5 33,9 4 234,10 3-157,8 2-31,7 2 12,2 3-69,-1 3 16,-5 3-27,-8 1 62,-11 0-56,-10-2 37,-11-2 138,-8-2 353,-7-2-240,-5-1 80,-1-1 21,-2 0-144,0 0 24,0-1-50,1 1 175,0 0-202,0 0 10,1 0-79,0 0-81,0-1-21,0 2-40,2-1-219,4 2 171,7 4 86,8 2-9,10 2 54,9 1-65,6-1 22,5-2-45,0-3 29,-2-1-48,-5-3-5,-7-3 18,-9-2 29,-8-3 12,-7-2 18,-6 0 91,-4 1 162,-3 0-21,-1 3-34,0 2-244,-1 0 68,2 3-76,0-1 49,2 4-16,1 4 79,2 6 166,2 4-154,1 6-36,1 1-7,-1-1-27,0-2 3,-1-5-3,-2-5-19,-1-4 6,2-6-78,3-8 40,5-9 41,5-11-14,3-8 8,4-6 0,1-5 0,2-1-56,1 2 16,0 6-27,-1 8 6,-2 10 15,-2 8-42,-1 11 107,0 10-14,0 10 83,-1 7-112,-1 6 38,-3 1-182,-6 1-830,-6-4-1379,-10-7-2468,-4-6-6581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9.15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706233.25"/>
      <inkml:brushProperty name="anchorY" value="-797160.125"/>
      <inkml:brushProperty name="scaleFactor" value="0.5"/>
    </inkml:brush>
  </inkml:definitions>
  <inkml:trace contextRef="#ctx0" brushRef="#br0">0 1 10645,'0'0'0,"0"0"6435,0 0-7340,0 0 2733,0 0-147,0 0-1713,13 7 189,13 8-941,17 6-2319,15 6-1590,-4-3-7669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9.58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707696.625"/>
      <inkml:brushProperty name="anchorY" value="-798524"/>
      <inkml:brushProperty name="scaleFactor" value="0.5"/>
    </inkml:brush>
  </inkml:definitions>
  <inkml:trace contextRef="#ctx0" brushRef="#br0">2 1 16712,'0'0'0,"0"0"1376,0 0-1418,0 0 1637,0 0-1003,0 0-629,-1 23 258,0 10-205,3 10 6,2 5-22,2 1 2,1-4-2,1-7 0,-1-10-56,1-10-58,0-7-100,5-11-90,7-11 352,9-12-75,7-11 1,7-8-4,2-5 38,2 0-13,-1 5-14,-4 7 25,-6 11 28,-5 8 142,-4 11 75,-3 11 326,-1 11 87,-3 9-93,-4 8-211,-5 3-163,-6 3-47,-12 0-161,-13-1-640,-15-6-1547,-15-8-2183,-16-9-6381,7-8 6805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9.76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709291.9375"/>
      <inkml:brushProperty name="anchorY" value="-800125.5625"/>
      <inkml:brushProperty name="scaleFactor" value="0.5"/>
    </inkml:brush>
  </inkml:definitions>
  <inkml:trace contextRef="#ctx0" brushRef="#br0">2 1 17288,'0'0'0,"0"0"1040,0 0-298,0 0 1448,0 0-898,0 0-1298,-1 2-1002,2 6-1476,4 8-3503,0-1-8400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30.47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710571.5625"/>
      <inkml:brushProperty name="anchorY" value="-801436.875"/>
      <inkml:brushProperty name="scaleFactor" value="0.5"/>
    </inkml:brush>
  </inkml:definitions>
  <inkml:trace contextRef="#ctx0" brushRef="#br0">935 0 8724,'0'0'0,"0"0"5635,0 0-6350,0 0 2430,0 0-205,0 0-1227,-8 21 261,-7 12-66,-12 13-390,-13 9 69,-15 8-133,-15 6 59,-15 5-99,-10 2 26,-7-1-28,0-4 4,7-9 17,13-11 13,17-14 91,20-13-99,16-10-3,14-8-298,10-4-145,12-3 265,9-2 159,11 1-39,8 0 56,7 3-6,5 6 22,3 8-6,3 8 59,0 8-91,1 5 86,-2 4-83,-2-1 24,-3-1-27,-6-4-274,-5-7-1996,-5-7-886,-5-10-4105,-6-5 2792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30.94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709053.75"/>
      <inkml:brushProperty name="anchorY" value="-801264.1875"/>
      <inkml:brushProperty name="scaleFactor" value="0.5"/>
    </inkml:brush>
  </inkml:definitions>
  <inkml:trace contextRef="#ctx0" brushRef="#br0">0 0 12534,'0'0'0,"0"0"80,0 0 205,0 0-226,0 0 1085,30 13-965,11 7-99,9 10 48,2 7-141,-3 7 154,-9 5-66,-9 5-32,-11 2-43,-11 1-11,-10-2-114,-11-7-121,-5-9 196,-3-11 42,1-9-158,3-9 115,4-11-522,3-11-153,4-13 465,6-10-3,7-8-59,8-4-85,6-2 213,4 3 3,2 6 173,-1 7 0,-3 8 70,-5 8 26,-5 7 222,-4 5 72,-3 5 51,-1 6 375,0 9-453,2 10-69,0 11-99,2 11-93,0 10-46,0 8-71,1 5-62,-1 0-1857,-1-7-2204,-1-13-4323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18.7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0187.25"/>
      <inkml:brushProperty name="anchorY" value="-244716.85938"/>
      <inkml:brushProperty name="scaleFactor" value="0.5"/>
    </inkml:brush>
  </inkml:definitions>
  <inkml:trace contextRef="#ctx0" brushRef="#br0">298 124 8132,'0'0'0,"0"0"0,0 0 88,0 0-75,0 0 64,0 0 972,0 0-1281,0 0 384,0 0-93,0 0 95,0 0 161,0 0 243,0 0 133,0 0-238,0 0 92,0 0-108,0 0-127,0-1-118,0-2-147,0-3-29,2-2-8,3-3-8,4-2 0,4-1 19,3-1 13,3 1 16,1 2 72,0 2-38,-2 3-2,-1 2-34,-2 2-49,-1 2-45,1 1 8,-1 5 48,-2 7-16,0 7 120,-4 7-50,-3 7-17,-3 7 46,-7 6-110,-7 6 88,-7 4-10,-6 4-16,-7 3 7,-4 2-20,-4-1 4,-1-2-20,-2-4 4,1-4 92,2-6-84,2-8 12,5-6 15,5-9-26,5-7-30,5-5 158,4-6-48,3-4 95,2-2-226,1-4 126,1-4-102,3-5 5,1-4-133,1-4 128,2-3-64,3-1-19,5-1 102,4 2-88,3 2 10,3 2 54,3 3-57,-1 4 57,1 3-91,-1 4-11,-1 5 56,0 8-58,0 8 130,1 9 300,0 8 12,0 6-90,0 6 138,0 2-210,1 1-107,-1-1 5,0-6-74,-1-7-24,0-6-35,-2-8-630,1-7-1187,-2-6-3697,-4-4-2209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47.67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18155.32031"/>
      <inkml:brushProperty name="anchorY" value="-148359.76563"/>
      <inkml:brushProperty name="scaleFactor" value="0.5"/>
    </inkml:brush>
  </inkml:definitions>
  <inkml:trace contextRef="#ctx0" brushRef="#br0">1 87 9989,'0'0'0,"0"0"1472,0 0-1418,0 0 1842,0 0-164,0 0-726,0 0-361,0 0-95,0-10-27,0 0-30,0-1-52,0 3-41,0 2 83,0 2 26,0 2 70,0 1-32,0 1-77,0 0-14,0 0-59,0 1-63,0-1-99,0 1-17,1-1-172,3 0 4,4 0 6,9 0 8,9-1-21,11 0-29,11-1-12,8-1 38,5-1-32,4-1 11,-2 0-22,-3 1 6,-9 0-3,-10 0 0,-10 2-19,-12 1 6,-7 1-3,-7-1 0,-4 1 19,-2 1-62,-1-1-93,-2 0-256,-3 1-403,-2 1-393,-2 1-879,0 0-769,3 0-1540,2 0-3131,1-2 3721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48.16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19967.89844"/>
      <inkml:brushProperty name="anchorY" value="-149559.875"/>
      <inkml:brushProperty name="scaleFactor" value="0.5"/>
    </inkml:brush>
  </inkml:definitions>
  <inkml:trace contextRef="#ctx0" brushRef="#br0">504 0 7892,'0'0'0,"0"0"2257,0 0-1943,0 0 1434,0 0-25,0 0-933,0 0-414,2 0 64,3 5 179,0 6 179,0 8-371,-1 9-184,-4 7 117,-8 6-123,-9 6-215,-11 3 79,-11 1-114,-9-2-51,-7-3-120,-2-7-48,0-7 58,5-9-138,6-8 227,8-6-89,7-7 51,9-8-269,7-7-277,6-6 679,6-4-282,9-3 85,6 2 91,7 2 83,5 5 0,3 6-9,3 3 28,1 9 84,1 7 14,0 8 41,-1 5-100,-2 4-5,-1 3-40,-3 1 5,-2 0-5,-1-2-280,0-3-2497,3-5 715,3-5-3829,-4-6 1158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48.74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18664.32031"/>
      <inkml:brushProperty name="anchorY" value="-148871.48438"/>
      <inkml:brushProperty name="scaleFactor" value="0.5"/>
    </inkml:brush>
  </inkml:definitions>
  <inkml:trace contextRef="#ctx0" brushRef="#br0">37 4 8740,'0'0'0,"0"0"1985,0 0-168,0 0 178,0 0-266,0 0-595,0 0-865,-4-4-175,-1 6-41,-2 9 97,1 13 255,0 11-493,1 10 128,2 7-13,2 1-54,5-2 35,7-6-347,7-9-32,7-10-384,6-9 32,6-8-186,5-11 220,3-9-92,-2-9 311,-2-8 142,-6-4 50,-7-1 292,-6 0-52,-7 4 129,-6 6 200,-3 6 491,-4 6-123,-2 5-278,-1 6-122,2 8 88,0 10 189,2 11-58,0 12-60,-1 12 103,0 11-316,-2 9 203,-5 4-370,-5 1-12,-4-5-28,-4-9-86,-3-12 37,-1-13-147,-3-14 97,0-10 58,-2-13 19,1-13 22,1-10-1,4-11 22,5-7-43,5-5 50,5-2-52,8 1 15,8 3-42,9 3-46,8 6-45,7 6-702,7 6-626,5 5-951,6 5-1824,-7 5-4788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48.99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20325.96875"/>
      <inkml:brushProperty name="anchorY" value="-150576.26563"/>
      <inkml:brushProperty name="scaleFactor" value="0.5"/>
    </inkml:brush>
  </inkml:definitions>
  <inkml:trace contextRef="#ctx0" brushRef="#br0">183 1 11781,'0'0'0,"0"0"593,0 0-150,0 0 2208,0 0-1162,-5 28-494,-2 12-381,-3 11 66,-1 7 337,-2 3-1108,-2 0 214,-3-6-142,0-7-755,-2-9-762,1-12-652,0-10-819,4-13-2470,3-5-2222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49.84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18873.39063"/>
      <inkml:brushProperty name="anchorY" value="-149794.26563"/>
      <inkml:brushProperty name="scaleFactor" value="0.5"/>
    </inkml:brush>
  </inkml:definitions>
  <inkml:trace contextRef="#ctx0" brushRef="#br0">1 3 6643,'0'0'0,"0"0"1505,0 0 336,0 0 408,0 0-769,0 0-613,0 0-50,0-1-49,0 1-53,0 0-365,0-1-177,1 1-66,6 0-70,10 0 3,10 0-27,11 0-13,7 3-16,3 5 3,-1 5-22,-3 7 25,-5 6-65,-7 7 75,-9 5-5,-8 5-54,-7 5-56,-12 1-23,-10-1 55,-9-1-21,-8-5 45,-3-7-122,0-6 37,4-8 21,7-7 102,6-7 10,6-8-88,5-10-98,4-10 117,6-12-83,7-10-13,7-7-462,5-4 427,5-1 35,1 3 102,0 5 68,-2 6-4,-4 8 10,-4 7 242,-4 7 44,-6 7 95,-3 5-178,-2 3-69,-2 8 12,0 8 150,-1 12 158,1 13-166,-1 13-8,-1 11-128,1 5-160,-1 1 35,0-4-46,2-8-498,3-9-270,4-12-1878,4-10-686,4-11-3954,-1-6 5069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0.06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20621.90625"/>
      <inkml:brushProperty name="anchorY" value="-151640.5"/>
      <inkml:brushProperty name="scaleFactor" value="0.5"/>
    </inkml:brush>
  </inkml:definitions>
  <inkml:trace contextRef="#ctx0" brushRef="#br0">1 1 10917,'0'0'0,"0"0"816,0 0 38,0 0 1614,0 0-758,0 0-840,26 0-161,10 0-298,9 0-195,6 0 96,2 1-368,-2-1-290,-3 1-1821,-6-1-1925,-7 0-3690,-9 1 3294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0.50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22305.14844"/>
      <inkml:brushProperty name="anchorY" value="-152912.64063"/>
      <inkml:brushProperty name="scaleFactor" value="0.5"/>
    </inkml:brush>
  </inkml:definitions>
  <inkml:trace contextRef="#ctx0" brushRef="#br0">361 1 6547,'0'0'0,"0"0"4690,0 0-4687,0 0 1899,0 0 11,0 0-814,0 0-813,2 11 954,0 9-498,-1 10-102,1 6-435,-3 8 68,-6 3-4,-9 4-245,-8 0 16,-9-3-35,-7-5-58,-3-8-192,0-8 69,2-9-17,5-7 129,5-7-90,8-9-78,8-8 61,5-9 29,6-5-66,7-4 6,6 1 90,6 3 26,4 5-58,4 6 99,2 6 7,0 4-18,2 8 48,0 7-32,1 5 30,-1 5-233,0 4-718,1 0-554,1 0-758,3-3 811,4-4-5058,-6-6 2086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1.13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23625"/>
      <inkml:brushProperty name="anchorY" value="-154609.10938"/>
      <inkml:brushProperty name="scaleFactor" value="0.5"/>
    </inkml:brush>
  </inkml:definitions>
  <inkml:trace contextRef="#ctx0" brushRef="#br0">30 43 6003,'0'0'0,"0"0"3121,0 0-2763,0 0 2339,0 0-931,0 0-592,0 0-222,-5-8-234,0-1 5,0 0-203,1 2-269,0 1-64,2 3-102,1 5-10,0 9 160,0 9-33,1 9-167,-1 8 18,1 3-53,2 1 6,4-2-81,8-6 78,7-6-27,8-8-123,7-7-205,5-7-342,4-7 134,-1-9 77,-3-6-147,-6-6 390,-6-5 38,-7-1 210,-5-1-19,-7 4 136,-3 4 102,-2 6 464,-3 5-363,-2 6 139,0 7-259,1 10 139,1 14 189,1 13-152,1 12 99,-1 10-472,-1 8 507,0 4-564,-4 1 110,-6-3-58,-5-8-172,-6-11 177,-5-13-174,-3-12 51,-3-12-53,-3-14 66,-1-13 91,2-12-5,3-11 85,5-7 37,8-6-42,5-3 18,6 1 200,8 2-95,9 4-129,8 6 174,7 6-230,7 6 30,3 6-32,5 5-94,1 4-218,3 3-1159,2 1-1330,0 1-2693,-10 1-5804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1.65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25380.04688"/>
      <inkml:brushProperty name="anchorY" value="-156085.20313"/>
      <inkml:brushProperty name="scaleFactor" value="0.5"/>
    </inkml:brush>
  </inkml:definitions>
  <inkml:trace contextRef="#ctx0" brushRef="#br0">1 0 9716,'0'0'0,"0"0"2946,0 0-2055,0 0 2062,0 0-808,0 0-1088,0 0-625,0 0-205,1 6 111,7 9 97,11 12-253,11 10-60,14 11-81,14 7-33,11 6 72,10 5-102,6 1-42,1 1-64,-3-3-64,-6-3-64,-12-5-46,-12-6-31,-15-7-91,-13-5 245,-10-4 184,-10-2-42,-9 1 74,-9 3 46,-8 4-30,-7 5 164,-5 6-196,-4 4 326,-2 4-171,-1 4-128,1 0 61,0 0 305,1-2-132,2-4 41,3-6 131,2-7 34,4-9-2,5-9-140,4-8 25,4-7-259,5-5 30,4-4-118,2-2-16,2-2-395,1 0-715,0 0-886,0-1-1512,-1-4-2356,0 0-6495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2.844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26958.76563"/>
      <inkml:brushProperty name="anchorY" value="-159014.21875"/>
      <inkml:brushProperty name="scaleFactor" value="0.5"/>
    </inkml:brush>
  </inkml:definitions>
  <inkml:trace contextRef="#ctx0" brushRef="#br0">162 0 2353,'0'0'0,"0"0"9444,0 0-10569,0 0 3747,0 0-429,0 0-1198,0 0-837,-2 17 252,-3 12 223,-2 14-97,-3 13 54,-2 11-91,-1 7 7,-1 3-119,-1 0-269,1-6-44,0-9-66,2-12-37,1-12-614,3-14-968,-1-13-772,1-16-2264,1-6-7603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21.0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1617.34375"/>
      <inkml:brushProperty name="anchorY" value="-246987.4375"/>
      <inkml:brushProperty name="scaleFactor" value="0.5"/>
    </inkml:brush>
  </inkml:definitions>
  <inkml:trace contextRef="#ctx0" brushRef="#br0">1 7 2961,'0'0'0,"0"0"1041,0 0-75,0 0-147,0 0-355,0 0-304,0 0 56,1-1 19,1 1 109,-1-1 11,0 1 213,0 0 190,0 0-171,-1 0 146,0-1 129,0 1-94,0 0 246,0 1 1222,0-1-2020,0 0 216,0 0-242,1 0-46,-1-1-144,1 1 72,-1-1-48,1 1 10,1 0-39,2 0 48,1-1-35,1 1-27,0-1 8,1 1-42,-2 0 10,0-1-191,0 1-321,-1 0-70,-1 0-383,0 0-289,-2 2-21,0 3-330,-3 4-393,-4 5-59,-7 1-2153,0-1 3651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3.71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25527.30469"/>
      <inkml:brushProperty name="anchorY" value="-158423.98438"/>
      <inkml:brushProperty name="scaleFactor" value="0.5"/>
    </inkml:brush>
  </inkml:definitions>
  <inkml:trace contextRef="#ctx0" brushRef="#br0">1 2 12166,'0'0'0,"0"0"1344,0 0-1082,0 0 1168,0 0-363,0 0-672,0 0 322,36-1-437,20 1-50,15 1-75,11 5-57,3 7-50,-4 8-29,-8 7-16,-11 7 37,-14 6-14,-13 6 25,-12 5-62,-11 3 19,-10 2-8,-9-1-93,-8-2 82,-5-6-103,-1-6 122,1-10-75,4-8 24,3-9-136,5-6 1,4-8-196,4-8-45,6-7-37,7-8 165,8-4-258,4 0 287,3 1 193,1 4 42,-1 6 14,-1 5 32,-1 5 125,-1 8 171,-1 8 258,-1 11-111,-1 10 207,-2 10-87,-1 7-491,-3 3 31,-3-3-98,-1-7-18,-3-9-4,-1-9-2,-2-9-112,1-9-24,3-11-37,6-14-334,7-14 53,9-10 318,5-6-200,3-2 115,0 3 143,-3 8 14,-8 9 120,-6 9-61,-8 9 157,-5 6 88,-3 6-205,0 7 538,3 10-439,1 8 426,5 10-362,4 6 127,3 4-282,4 1 53,0-2-86,0-5 14,-3-8-26,-4-7 4,-5-8 17,-5-7-43,-2-5 32,-1-10-67,1-9 38,5-12-32,4-9-86,5-6 80,5-2 9,2 3 15,1 5 38,-2 9 10,-2 9-18,-3 7 82,-1 6 14,-1 8 111,1 10 68,0 9 119,-2 10 126,-2 7-5,-5 4-433,-4 3-37,-7-2-72,-9-5-848,-13-7-1132,-12-9-1112,-13-14-3890,4-6-297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3.86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28544.22656"/>
      <inkml:brushProperty name="anchorY" value="-160560.89063"/>
      <inkml:brushProperty name="scaleFactor" value="0.5"/>
    </inkml:brush>
  </inkml:definitions>
  <inkml:trace contextRef="#ctx0" brushRef="#br0">1 1 12310,'0'0'0,"0"0"1408,0 0-1586,0 0 957,0 0 40,28 21-1446,13 10-2884,12 10-6697,-6-4 10710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4.28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29983.91406"/>
      <inkml:brushProperty name="anchorY" value="-161961.45313"/>
      <inkml:brushProperty name="scaleFactor" value="0.5"/>
    </inkml:brush>
  </inkml:definitions>
  <inkml:trace contextRef="#ctx0" brushRef="#br0">1 104 16327,'0'0'0,"0"0"305,0 0 298,0 0 904,0 0-651,9 22-693,5 12 8,4 10-153,2 6 12,0 2-36,0-4-10,-3-8-221,-4-10 173,-2-11-176,0-12 29,1-15-48,6-16 102,6-16 80,6-12-1,7-7-26,4-3-5,2 4 111,2 8-15,-3 11 10,-3 10 59,-5 11 153,-5 9 89,-5 8 25,-4 9 176,-4 10-192,-3 7 85,-5 7-120,-3 5-250,-4 5 10,-9 2-529,-9-1-1151,-9-3-994,-9-7-2280,3-10-7304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4.444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31770.54688"/>
      <inkml:brushProperty name="anchorY" value="-163473.04688"/>
      <inkml:brushProperty name="scaleFactor" value="0.5"/>
    </inkml:brush>
  </inkml:definitions>
  <inkml:trace contextRef="#ctx0" brushRef="#br0">0 0 11989,'0'0'0,"0"0"2097,0 0-2427,0 0 823,0 0-2438,25 28-4287,1 1 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5.71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33091.40625"/>
      <inkml:brushProperty name="anchorY" value="-164799.84375"/>
      <inkml:brushProperty name="scaleFactor" value="0.5"/>
    </inkml:brush>
  </inkml:definitions>
  <inkml:trace contextRef="#ctx0" brushRef="#br0">262 637 16327,'0'0'0,"0"0"801,0 0-822,0 0 1373,0 0-928,-24 12-464,-5 6-56,-5 8-405,-1 6 258,2 4 8,3 1 163,4-1 61,7-6-21,4-6 56,6-8-50,4-6-4,2-9-55,5-12-80,8-13-374,7-11 285,6-9-482,7-5 432,2-1 29,0 5 238,-3 6 10,-5 10 19,-6 9 269,-6 8 262,-3 9-58,-1 10 271,1 9 11,3 10-344,3 7-38,4 5-175,5 2-180,5-2-2,4-6-93,5-9-451,4-13-65,-36-11 479,-1 0 0,1 1-1,0-1 1,-1 0 0,1-1-1,7-2 1,39-25-841,2-19 512,-3-15 40,-5-13 200,-8-8-42,-12-6 237,-9 0-5,-8 4 13,-6 10 26,-7 14 313,-3 15 379,-1 15 341,-1 14-392,0 13-515,-1 13-61,-1 15 55,0 13 151,1 16 47,1 14-128,2 14 181,1 12-242,3 6-115,2 1-11,2-6 3,4-12-48,4-14 32,3-17-29,1-17-48,2-14-267,2-13 71,5-16-132,6-14 119,7-13 129,7-10-72,7-5-41,3-2-114,3 3 269,-1 6 81,-4 8-14,-7 11 42,-7 10 14,-8 7 166,-5 11 290,-5 10 189,-3 12-26,-2 10-112,-4 8-200,-3 9-213,-3 6 20,-7 4-143,-7 1 29,-8-3-109,-4-7-11,-3-12 72,1-12 29,2-10-99,3-17-375,3-15-9,6-16 124,4-14 108,5-10-82,9-4-16,7 1 64,7 5 69,7 7 112,2 9 88,2 11 6,-2 8 10,-1 8 41,-1 9 138,1 8 75,1 8-49,1 8 233,2 8-45,0 4-126,-1 5-48,-1 0-219,-2-1 70,-1-3 0,-2-7-65,-1-6 4,-2-9-22,2-8 2,3-13-58,5-13-133,5-12 128,3-9-123,-1-6-59,-5-3-21,-5 2 165,-9 3 115,-7 5-5,-8 7 205,-9 7 341,-7 7 27,-10 6-349,-8 6-101,-7 4-28,-8 8 17,-3 7-91,-1 5 64,2 4-96,5 2 27,8 1-67,7-4-227,8-2-1003,6-4-365,10-5-1073,10-4-953,14-3-6412,0-2 12247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6.22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35801.25"/>
      <inkml:brushProperty name="anchorY" value="-166147.95313"/>
      <inkml:brushProperty name="scaleFactor" value="0.5"/>
    </inkml:brush>
  </inkml:definitions>
  <inkml:trace contextRef="#ctx0" brushRef="#br0">56 1 9492,'0'0'0,"0"0"3618,0 0-3250,0 0 2946,0 0-1079,0 0-1362,0 0-465,5 0-195,7-1-106,13 2 315,16 1-102,20 0-232,16 1 80,12 0-189,6-1 23,-4 0-202,-11-1-547,-15-1-584,-18 0-233,-17 1 92,-13 0 314,-15 3-547,-17 3 222,-15 3-972,-15 5 486,-16 3 275,-14 5-1315,-13 3 153,-7 2 3391,0 0 890,9-1 2320,14-2-1821,17-3 165,17-4-206,14-3-277,12-2-290,11-1-70,12-2-422,14-2-13,15-3 67,18-3-641,17-6-151,15-7-46,12-6-537,8-4-1058,2-4-1244,-2-2-1736,-22 3-5527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6.58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37837.35938"/>
      <inkml:brushProperty name="anchorY" value="-167622.14063"/>
      <inkml:brushProperty name="scaleFactor" value="0.5"/>
    </inkml:brush>
  </inkml:definitions>
  <inkml:trace contextRef="#ctx0" brushRef="#br0">165 117 10661,'0'0'0,"0"0"2977,0 0-2763,0 0 2227,-14 23 35,-1 13-1697,0 13-59,2 10-144,7 6-440,9 3-18,9-1-97,9-5 6,6-9-30,8-12 6,5-14-78,-35-25 13,1 0 0,0 0 1,0 0-1,-1-1 0,13 2 0,-11-3-5,0-1 0,0 1 0,0-1 0,0 0-1,10-2 1,37-20-386,1-15-62,-3-10-64,-9-8 480,-12-4-69,-10-5 101,-14-1 51,-16-1 11,-14 2 58,-12 7 118,-10 10 195,-7 12 103,-4 12-383,-2 10 108,-1 10-140,3 9-52,2 8-84,4 6-1274,6 4-1829,10 1-3632,9-4-1930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7.80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36403.6875"/>
      <inkml:brushProperty name="anchorY" value="-166339.54688"/>
      <inkml:brushProperty name="scaleFactor" value="0.5"/>
    </inkml:brush>
  </inkml:definitions>
  <inkml:trace contextRef="#ctx0" brushRef="#br0">8 11 11125,'0'0'0,"0"0"977,0 0-375,0 0 1752,0 0-431,0 0-1229,0 0-249,-2-2 25,1 0 23,-1 0-31,1 0 18,0 1 0,1 0-149,0 1-125,4 0-105,8 0 200,11 3-15,14 3-177,13 1-87,13 1 52,11 1-87,10 0-16,4-2 21,0-2-254,-6-2-431,-10-1-247,-15 0-361,-16-1-15,-14 0 134,-11-1 670,-10 0-72,-9 0-22,-11 0-536,-10 0-576,-9 0-1536,-5 0-4860,5 0 8952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8.78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38345.98438"/>
      <inkml:brushProperty name="anchorY" value="-167661.84375"/>
      <inkml:brushProperty name="scaleFactor" value="0.5"/>
    </inkml:brush>
  </inkml:definitions>
  <inkml:trace contextRef="#ctx0" brushRef="#br0">1 61 6259,'0'0'0,"0"0"5010,0 0-5135,0 0 2064,0 0 441,0 0-1513,0 0-768,-1 0 88,5 0-99,8 0 229,10 0 289,13 0-233,13-1-162,9 0 13,7-1-64,3 0-144,-2-2 0,-5 0-10,-6-1-6,-11 0-19,-8 1-69,-12 0-280,-8 2-243,-7 0-363,-5-1-712,-4-2-582,-5-3-3447,0 0-1537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59.22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40216.96875"/>
      <inkml:brushProperty name="anchorY" value="-168871.90625"/>
      <inkml:brushProperty name="scaleFactor" value="0.5"/>
    </inkml:brush>
  </inkml:definitions>
  <inkml:trace contextRef="#ctx0" brushRef="#br0">7 1 10549,'0'0'0,"0"0"2881,0 0-2558,0 0 1963,0 0-82,0 0-1500,0 0-472,-4 2-98,1 6 186,7 9 158,7 8-222,11 8-115,13 8-117,13 5 13,14 4-39,14 3 4,11 0-39,7 0-120,1-2-99,-6-2-131,-12-3-70,-14-2 44,-17-1-6,-16-2 430,-16 0-65,-13-37 60,-1 1 0,0-1 0,0 0 0,0 1 0,0-1 0,-1 0 0,0 6 0,-16 29 16,-13-1 87,-11-2 238,-9-1-102,-6-1 49,-4 1-25,-1-2-106,1 1 11,7-3-142,7-2 34,11-6-74,11-6-152,9-6-1099,7-5-838,9-4-1350,9-9-328,2-1-6581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21.6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2920.70313"/>
      <inkml:brushProperty name="anchorY" value="-248310.21875"/>
      <inkml:brushProperty name="scaleFactor" value="0.5"/>
    </inkml:brush>
  </inkml:definitions>
  <inkml:trace contextRef="#ctx0" brushRef="#br0">0 25 3778,'0'0'0,"0"0"1985,0 0-1569,0 0 1121,0 0 106,0 0-1024,0 0-227,0 0 158,1-1-27,-1-1-158,2 0-93,1 1 78,1 0 242,3 0-90,4 0-105,3 0 22,4 0-128,2-1-102,5 1 41,4-1-62,4 0-80,4 1-35,3-1-16,3 1-39,0 0 82,1 1-102,-3 0 33,-4-1-11,-6 2 0,-7-1 0,-6 0 0,-7 0 0,-5 0 37,-4 0 9,-1 0 55,-2 0-87,0 0 402,-1 0-230,1 0-25,1 0-41,-1 0-131,1 0-120,0 0-592,-1 0-536,-1 0-862,-1 0-1427,-1-1-3677,0 0 6497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0.694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41798.67188"/>
      <inkml:brushProperty name="anchorY" value="-171266.03125"/>
      <inkml:brushProperty name="scaleFactor" value="0.5"/>
    </inkml:brush>
  </inkml:definitions>
  <inkml:trace contextRef="#ctx0" brushRef="#br0">16 103 10901,'0'0'0,"0"0"1072,0 0-260,0 0 1511,0 0-541,0 0-1448,0 0-19,-3 0 29,0 0 24,-1 0-56,2 0-82,0 0 44,0 0-151,2-1-72,6-2-25,10-2 71,11-1-84,12 1-10,12 1 2,8 2-24,6 6 25,2 7-65,-1 9 56,-4 9 1,-8 9-20,-11 5 9,-12 7 15,-11 2-4,-14 3 2,-13 0 0,-12-1 0,-10-4 75,-7-4-41,-3-6-20,-2-6 63,3-6-77,5-8 80,8-7-24,8-5 27,6-9-99,7-11-158,10-14-15,10-14 101,10-11-78,10-9-140,7-6 97,5-4 111,3 1 58,0 2-24,-4 4 74,-6 7-18,-6 8 8,-9 11 19,-7 9 13,-6 11-21,-6 7 138,-4 5 17,-2 4-73,-2 3 179,0 6-203,-2 7 214,-3 9-101,-2 11 106,-3 11 11,-1 12 37,1 10 51,2 9-179,2 4-168,2-2 58,5-5-111,6-9 5,6-11-323,7-13-808,5-13-1022,6-11-1737,2-15-2977,-5-5-84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1.23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43910.03125"/>
      <inkml:brushProperty name="anchorY" value="-173204.15625"/>
      <inkml:brushProperty name="scaleFactor" value="0.5"/>
    </inkml:brush>
  </inkml:definitions>
  <inkml:trace contextRef="#ctx0" brushRef="#br0">0 3 12582,'0'0'0,"0"0"1424,0 0 300,0 0 1016,0 0-1412,0 0-1010,0 0-17,0-1-151,8 1 20,10-1 281,12 0-227,13 2-26,11 1-83,5-1-46,3 1 3,-3 0-27,-5-1-50,-10-1 13,-12 1-176,-10-1-550,-9 0-450,-6 0-737,-5 0-784,-3-1-1009,-2-2-7833,0-1 13055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1.65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45680.01563"/>
      <inkml:brushProperty name="anchorY" value="-174473.26563"/>
      <inkml:brushProperty name="scaleFactor" value="0.5"/>
    </inkml:brush>
  </inkml:definitions>
  <inkml:trace contextRef="#ctx0" brushRef="#br0">606 0 6835,'0'0'0,"0"0"8740,0 0-9991,0 0 3172,0 0 312,-14 27-1281,-5 10-909,-6 11 192,-4 5-211,-3 3 16,-5 0-48,-5-2 13,-5-3-173,-4-6-176,-4-9 21,1-10 291,2-10-149,4-11-406,8-13 106,10-11 220,9-9-494,11-6 531,13 0 96,13 1-3,9 5 126,9 7-6,4 7 46,3 8 122,1 10 193,0 10-233,0 8 179,-1 8-240,0 3-45,1 4-14,0 0 9,-1 1-457,-1-4-1438,-1-7-1147,-1-7-3167,-9-7 599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2.18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46980.25"/>
      <inkml:brushProperty name="anchorY" value="-176336.85938"/>
      <inkml:brushProperty name="scaleFactor" value="0.5"/>
    </inkml:brush>
  </inkml:definitions>
  <inkml:trace contextRef="#ctx0" brushRef="#br0">25 0 12310,'0'0'0,"0"0"1312,0 0 38,0 0 1241,0 0-1231,0 0-1157,0 0 85,-5 18 310,-1 12-337,0 12 59,0 10-63,4 5-161,7 2-35,7-3-58,8-6-107,9-11-32,7-11-299,8-13-464,7-14-131,6-15 253,2-13 134,-1-11-106,-6-5 36,-8-4 463,-9 2 180,-10 6 33,-9 8 122,-7 9 356,-6 8 522,-2 8-366,0 12-253,0 13 718,3 17-427,4 15-80,2 16 317,1 15-559,-2 12 410,-1 6-769,-6 2 142,-7-5-88,-6-11-5,-6-14-3,-4-17-37,-5-19-83,24-33 113,0-1 1,0 0 0,0 0 0,-1-1 0,1 1 0,-1 0 0,1-1-1,-1 0 1,-3 2 0,4-3-9,0 1-1,0-1 1,0 0-1,0 1 1,0-1 0,0 0-1,0 0 1,0-1-1,0 1 1,0 0-1,0-1 1,0 1 0,-2-1-1,-26-20-45,0-19 42,4-14 8,5-12-66,6-6-51,6-2 85,12 2-498,12 5-249,12 6-178,14 5-460,12 6-906,14 3-582,12 5-3090,-10 10-195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2.43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48920.96875"/>
      <inkml:brushProperty name="anchorY" value="-177894.35938"/>
      <inkml:brushProperty name="scaleFactor" value="0.5"/>
    </inkml:brush>
  </inkml:definitions>
  <inkml:trace contextRef="#ctx0" brushRef="#br0">1 1 2481,'0'0'0,"0"0"12198,0 0-13241,0 0 5183,0 0-1693,0 0-1895,0 0-411,3 0 43,9 2-154,12 0 114,14 1-126,13 0-12,12 0-17,9-1-357,6-1-574,0 0-1464,-6 1-497,-12 1-1683,-16 2-4661,-15 0 9615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2.62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50815.04688"/>
      <inkml:brushProperty name="anchorY" value="-179196.3125"/>
      <inkml:brushProperty name="scaleFactor" value="0.5"/>
    </inkml:brush>
  </inkml:definitions>
  <inkml:trace contextRef="#ctx0" brushRef="#br0">19 49 6099,'0'0'0,"0"0"2673,0 0-1232,0 0 1173,0 0-578,0 0-1404,0 0-80,-12 8 70,6 1-283,10 0-155,16-2-35,17-4-159,17-8-716,16-7-1955,15-8-1398,12-5 181,-15 3-2347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2.93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52516.01563"/>
      <inkml:brushProperty name="anchorY" value="-180418.34375"/>
      <inkml:brushProperty name="scaleFactor" value="0.5"/>
    </inkml:brush>
  </inkml:definitions>
  <inkml:trace contextRef="#ctx0" brushRef="#br0">130 118 12614,'0'0'0,"0"0"1568,0 0 244,0 0 752,0 0-1657,-22 22-419,-3 10-85,-1 10-131,5 8-66,6 3-102,8-2-88,9-4-3,10-9-10,12-11-171,9-12-65,10-15-177,6-15-113,2-14-59,-1-10 113,-7-9 162,-10-6 163,-10-3-142,-10-2 62,-13 3-16,-13 5 56,11 46 175,-1 0 1,0-1 0,0 1-1,-1-1 1,-7-7-1,7 9-19,0 0 0,-1 0 0,1 0-1,-1 1 1,0-1 0,-6-2 0,-40-11-602,-10 16-997,-7 15-870,-4 14-2119,12 0-3541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3.80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51117.21875"/>
      <inkml:brushProperty name="anchorY" value="-179100.28125"/>
      <inkml:brushProperty name="scaleFactor" value="0.5"/>
    </inkml:brush>
  </inkml:definitions>
  <inkml:trace contextRef="#ctx0" brushRef="#br0">231 101 15175,'0'0'0,"0"0"1024,0 0 486,0 0 1393,0 0-1844,0 0-200,0 0-157,-18-3-366,-6 8-240,-6 11 6,-2 14-14,-1 12-104,4 10 29,4 6-13,7 1-56,7-4 35,4-7-369,4-9-306,6-13-251,8-9-230,6-13-176,6-15-15,5-13 261,1-13 512,-3-9 93,-3-8 414,-5-3 51,-4-1 18,-2 3 56,-1 4 177,0 6 119,2 8-58,3 8-3,2 8-88,4 7-146,5 6 239,6 7 86,5 8-112,4 8-24,4 10 194,1 6-194,1 8 101,-3 6-309,-3 2 29,-8 1-43,-8-3-2,-9-6-153,-6-8 137,-6-10 8,-3-7 239,-2-7 33,-1-9 475,0-10-550,0-9 59,2-10-81,5-7-113,6-4-52,6-2-32,7 2-93,7 2-315,9 5-981,10 5-511,11 5 87,13 7-1946,11 4-2462,-12 6 1395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4.29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53395.0625"/>
      <inkml:brushProperty name="anchorY" value="-180282.59375"/>
      <inkml:brushProperty name="scaleFactor" value="0.5"/>
    </inkml:brush>
  </inkml:definitions>
  <inkml:trace contextRef="#ctx0" brushRef="#br0">0 106 10005,'0'0'0,"0"0"5074,0 0-5248,0 0 2546,0 0-301,0 0-1466,0 0-389,8-10 94,7 0-177,6 1-2,7 8 56,5 9 18,3 10-96,2 11 257,-3 7-339,-4 8 87,-7 4-68,-7 4-12,-7 0-36,-9-2-49,-8-6 30,-5-7 5,-2-10-96,2-10-8,2-6-59,3-10-195,3-10-154,1-12 197,7-12 128,7-11-295,8-10 103,7-9 19,6-4 151,2 2 204,0 5-8,-4 10 61,-7 13 349,-6 12 502,-6 11-26,-5 7-372,-4 10-255,-1 12 255,-2 13-95,-1 11-145,1 10-61,0 7-141,0 5-30,1 1-23,1-2-844,3-8-1088,6-10-601,8-12-1998,-16-28 3724,-1-1 0,1 1 0,0-1 0,0 1 0,0-1 0,0 0 0,0 0 0,1 0 0,-1 0-1,4 1 1,19 5-2187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4.494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55220.67188"/>
      <inkml:brushProperty name="anchorY" value="-181966.64063"/>
      <inkml:brushProperty name="scaleFactor" value="0.5"/>
    </inkml:brush>
  </inkml:definitions>
  <inkml:trace contextRef="#ctx0" brushRef="#br0">0 1 4562,'0'0'0,"0"0"11685,0 0-12885,0 0 4484,0 0-1510,0 0-1446,20 1-229,14 2 2,15 3-381,13 4-910,7 3-971,1 2-1568,-6 3-2973,-15-3 39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26.0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4715.85938"/>
      <inkml:brushProperty name="anchorY" value="-249555.51563"/>
      <inkml:brushProperty name="scaleFactor" value="0.5"/>
    </inkml:brush>
  </inkml:definitions>
  <inkml:trace contextRef="#ctx0" brushRef="#br0">97 57 5811,'0'0'0,"0"0"1680,0 0-839,0 0 893,0 0-419,0 0-509,0 0-470,0 0 222,0-2 207,0 0-188,0 0 247,0-1 30,0 2 53,0-1 16,0 2-109,0-1-190,0 1-64,0 0-149,0 0-86,0 0 30,0 0-152,0-1 2,0 1-100,1 0-111,2 0 25,3-1-19,7 1 93,8 0 179,8 0-101,9 0-123,6-1 59,4 0-123,-1-1 48,0 0-37,-4-1 26,-5 1-8,-5-1-15,-5 1 4,-5-1 17,-6 2-24,-5-1 7,-5 0-2,-3 1 0,-3 0 0,-1 0 19,0 0-24,-3 0 7,-5-1-76,-7-1-204,-10 1 110,-10 0 64,-10 0 88,-9 1-35,-6 2 59,-3 3-50,0 3 52,3 3-15,9 1-32,8-1 47,12 0-15,9-2-70,9-3 59,6-1-59,5-2 17,2-1-62,2-1-40,0 0-86,0 0 19,-1 0-125,0 0 200,3 1 29,4 1 129,7 0-25,8 1 94,8 0-22,7-1-63,5 0-167,2-1-31,2-2-80,-2-2-232,-4-2-371,-4-2-24,-6 0-198,-5-1-191,-6 1-409,-5 1-539,-2 1-1227,-3 1-2694,-3 0 5890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4.69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56907.45313"/>
      <inkml:brushProperty name="anchorY" value="-183318.1875"/>
      <inkml:brushProperty name="scaleFactor" value="0.5"/>
    </inkml:brush>
  </inkml:definitions>
  <inkml:trace contextRef="#ctx0" brushRef="#br0">1 29 12454,'0'0'0,"0"0"2273,0 0-841,0 0 1735,0 0-1649,0 0-1115,0 0-174,9 2-151,9 1 2,15 0-99,16 0-362,18-3-814,18-4-953,16-4-1088,11-6-1684,-17 1-5676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5.06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58746.48438"/>
      <inkml:brushProperty name="anchorY" value="-184559.9375"/>
      <inkml:brushProperty name="scaleFactor" value="0.5"/>
    </inkml:brush>
  </inkml:definitions>
  <inkml:trace contextRef="#ctx0" brushRef="#br0">398 1 11269,'0'0'0,"0"0"3714,0 0-3848,0 0 2744,0 0-385,0 0-1180,-5 26-191,-4 14-88,-5 13-139,-7 8-179,-6 5-368,-7 2-3,-6-1-69,-3-6-264,-1-9-211,4-12 6,4-13-86,7-11-27,6-13-538,6-15 690,7-11-231,4-8 338,7-5 19,8 1 272,7 3-62,6 6 94,6 6 3,3 8 40,4 4 104,2 5-65,3 6-47,6 6-40,5 5-89,7 3-485,7 1-2091,6-1-932,3-4-3775,-13-4 3250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5.574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60263.92188"/>
      <inkml:brushProperty name="anchorY" value="-186272.67188"/>
      <inkml:brushProperty name="scaleFactor" value="0.5"/>
    </inkml:brush>
  </inkml:definitions>
  <inkml:trace contextRef="#ctx0" brushRef="#br0">147 1 12166,'0'0'0,"0"0"1920,0 0-1157,0 0 2442,0 0-1871,0 0-1028,0 0 52,-20 17-105,-3 11-15,-3 11-134,1 9-70,4 6-4,5 2-30,6-3-91,5-5-573,9-10 138,11-11 51,13-9-506,15-12 20,14-11-122,10-10 213,6-9-72,-1-6 609,-6-4 77,-8-1 88,-12 2 181,-12 5 318,-11 7 651,-8 7-65,-7 6 41,-4 8-125,2 9 204,1 12 436,3 11-681,2 10-234,0 10 165,-2 6-510,-2 4 22,-7 0-195,-6-4 32,-8-7 32,-7-10-53,-6-11 74,-4-12-77,-3-9-50,0-12 12,2-12-84,6-11 2,5-10-62,8-7-397,10-6-338,13-2-679,16 2-92,16 3-1028,16 5-611,14 6-4042,-8 10 2836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6.19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62095.35938"/>
      <inkml:brushProperty name="anchorY" value="-187854.20313"/>
      <inkml:brushProperty name="scaleFactor" value="0.5"/>
    </inkml:brush>
  </inkml:definitions>
  <inkml:trace contextRef="#ctx0" brushRef="#br0">245 190 12662,'0'0'0,"0"0"2033,0 0-1270,0 0 2342,0 0-1456,-26-2-1046,-5 5-38,-6 5-130,1 8-160,2 8-101,6 6-166,7 5 34,5 0-44,7 0-52,4-6-210,3-5-355,4-8-531,6-6-461,6-6 320,4-10-302,4-10 619,0-9 328,-1-9 177,-4-7 394,-5-6 35,-3 0 43,-4 1 477,-3 6 467,0 7 102,-1 10 101,1 7-553,3 7-90,5 4-155,9 7 80,11 8-304,13 8 86,11 8 354,7 7-429,4 7 258,-1 6 110,-6 3-467,-8 2 75,-12-1-59,-12-2-61,-10-4 31,-14-4-31,-12-7-104,-11-8-27,-6-8 149,-3-6-32,-1-9 110,3-8 13,5-10-16,6-9 160,6-9-64,9-7-66,13-5 266,13-3 123,13 1-24,15 1-9,14 5-100,14 3-161,10 3-223,2 3 47,-4 4-186,-11 2-892,-17 2-1416,-19 0-1022,-40 24 2952,1-1-1,0 1 1,-1-1-1,1 1 1,-1-1 0,1 0-1,-1 0 1,0 1-1,0-1 1,1 0 0,-1 0-1,0-3 1,5-15-10464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7.32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64360.42188"/>
      <inkml:brushProperty name="anchorY" value="-188935.26563"/>
      <inkml:brushProperty name="scaleFactor" value="0.5"/>
    </inkml:brush>
  </inkml:definitions>
  <inkml:trace contextRef="#ctx0" brushRef="#br0">0 74 144,'0'0'0,"0"0"11525,0 0-12792,0 0 4533,0 0-865,0 0-1772,0 0 617,1-6-856,5-2-43,8-4-27,11-2 24,10 0-203,10 2 6,8 4-30,3 9-114,1 10 85,-2 12-69,-9 12 18,-9 11-42,-11 10 10,-11 10-42,-12 7-27,-12 4-51,-10-2-26,-7-5 77,-2-10 48,1-12-30,4-14-20,6-11-87,6-13-127,6-15-232,8-16-40,12-18-48,11-14 109,10-11-374,7-6 617,3-1 237,-1 4-69,-4 7 104,-7 10 137,-7 10 353,-8 11 116,-7 9 53,-5 9-99,-4 5-127,-1 7-137,0 8 192,0 11 302,2 12-513,1 11-47,1 12-36,0 12-207,1 7 10,0 4-71,4-1-1204,4-6-595,10-12-1569,-21-53 2660,0 1-1,1-1 1,-1 0-1,1 0 0,7 7 1,19 15-10107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8.74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66453.3125"/>
      <inkml:brushProperty name="anchorY" value="-190891.90625"/>
      <inkml:brushProperty name="scaleFactor" value="0.5"/>
    </inkml:brush>
  </inkml:definitions>
  <inkml:trace contextRef="#ctx0" brushRef="#br0">196 633 14423,'0'0'0,"0"0"832,0 0 598,0 0 1267,0 0-1726,0 0-683,-25 9 19,-3 6-197,-4 8-62,2 6 64,5 5-136,4 3 2,6-2 33,5-3-222,4-7-328,3-8-309,3-6-318,2-5 182,5-7 394,6-8 30,3-9 269,3-7 214,1-4 53,-1-1 29,-3 2 8,-4 3 190,-3 5 189,-3 6 350,-3 4-40,-2 5-86,0 3 80,-1 2-234,2 4 7,2 6 398,4 7-536,4 7 45,3 7-282,5 7-20,3 4-71,4 1-14,4-1-21,2-6-296,0-9-459,2-8-243,2-9-442,2-13 63,2-10-24,-1-10 660,-4-6 130,-6-4 621,-6 1-55,-8 3 85,-6 3 528,-5 7 806,-3 5-10,-2 5-105,0 4-275,-1 3-298,3 2-94,3 1-290,5 5 394,7 4-435,9 3 41,10 3-204,11 0 41,10-2-8,10-3-99,6-4 11,5-6-9,0-8-226,-5-8-179,-6-7-56,-13-4-26,-13-1 85,-15 0 269,-13 3 115,-15 3 8,-12 3 283,-10 5 39,-7 3-49,-6 5-7,-4 3-220,-2 7 114,-1 7-67,3 8 14,3 7-59,6 8-40,7 4 8,7 3-45,7-2 29,5-5-385,6-7 204,7-9 50,7-9 51,9-12 54,8-13-119,8-15-127,6-13-155,4-12-45,1-9-61,1-8-70,-2-6 275,-3-5-291,-5-5 58,-7-2 38,-9 2 241,-9 6 194,-6 11 74,-5 16 380,-4 17 730,-3 15-218,-3 15-638,-3 16 195,-2 18 139,0 16-260,2 15 14,1 15-42,3 13-243,7 11-11,7 7-144,11 0-1543,12-5-2240,8-15 1249,-32-70-262,0 0 0,22 25 0,11 6 344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8.90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69238.98438"/>
      <inkml:brushProperty name="anchorY" value="-192410.51563"/>
      <inkml:brushProperty name="scaleFactor" value="0.5"/>
    </inkml:brush>
  </inkml:definitions>
  <inkml:trace contextRef="#ctx0" brushRef="#br0">46 1 13446,'0'0'0,"0"0"1281,0 0-505,0 0 1863,0 0-1423,0 0-834,-13 30-6,-1 14-152,2 11-120,6 7-72,9 0-24,9-5-171,12-9-573,9-11 21,10-13-368,6-12-190,5-15-138,1-12 440,1-11 114,-5-6 230,-6-2 510,-9 1 66,-10 7 118,-8 7 560,-8 7 731,-4 12-302,-4 14 276,-1 14-70,1 15-819,0 13 349,0 11-469,-1 9 424,0 5-715,-2 3 61,-7-4-2,-7-6-70,-7-12 91,-6-12-45,-4-15 109,-4-13-48,-3-11-19,-3-13 65,0-11-134,2-11 77,6-8 11,9-7-154,8-5 28,14-2-15,13-3-59,15-1 35,15 0-556,12 2-439,12 4-561,10 4-459,8 5-661,5 7-1329,4 8-3497,-17 6 6240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09.75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71210.35938"/>
      <inkml:brushProperty name="anchorY" value="-194117.39063"/>
      <inkml:brushProperty name="scaleFactor" value="0.5"/>
    </inkml:brush>
  </inkml:definitions>
  <inkml:trace contextRef="#ctx0" brushRef="#br0">449 165 5523,'0'0'0,"0"0"8916,0 0-9637,-27-6 4398,-11 0-1156,-11 0-1700,-3 0-300,0 5 212,2 5-372,5 9-87,6 6 60,6 9-166,7 7-144,7 5-3,7 2-15,5 0-230,7-5-403,8-8-123,8-8-115,10-10-428,7-15-231,8-12 278,3-11-61,2-10 317,-1-4 222,-2-4 386,-5-1 388,-5 2-17,-7 6 51,-7 8 624,-7 8 366,-6 8 307,-3 6-291,-3 5-153,-1 7-311,0 9-126,0 6-109,0 7-107,0 6-59,5 3-162,6 3 56,7 0-86,7-3-18,7-7 21,5-8-160,6-7-30,4-11-447,3-10 79,1-10-71,-1-7 167,-6-4 230,-6-3 168,-8 0-43,-8 1 131,-7 3 27,-6 5 184,-4 4 645,-2 7 240,-3 4-260,0 4-79,0 3-181,0 1-213,1 5-128,2 6 32,4 8-48,6 7-86,6 5-88,10 3-18,8 0-43,9-4-32,6-7 43,6-6-91,4-9-198,1-9-189,1-10 38,-4-7-91,-4-7 90,-8-4 27,-11-3 88,-11-2 75,-9-2 230,-8 0-94,-7 2 120,-5 2-27,-5 5 11,-2 7 93,0 6 49,-2 6-177,1 8 40,-2 12 1,1 11 159,3 12 86,2 11 154,6 8-122,11 5 350,13 1-343,14-3 38,11-8-293,10-11-6,4-12-821,2-14-1985,-55-12 1607,2 0 1,-1-1-1,0 1 0,13-4 1,23-6-12858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12.86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73956.26563"/>
      <inkml:brushProperty name="anchorY" value="-195678.54688"/>
      <inkml:brushProperty name="scaleFactor" value="0.5"/>
    </inkml:brush>
  </inkml:definitions>
  <inkml:trace contextRef="#ctx0" brushRef="#br0">0 977 14006,'0'0'0,"0"0"529,0 0 354,10-26 776,7-12-1077,7-13-484,6-10 9,4-9-53,2-4-65,1-5-58,-3-4 15,-4 0-346,-6 0 40,-8 5 136,-6 8 168,-4 10-40,-7 13 106,-5 13-20,-6 11 47,-5 11 64,-4 8 396,-3 11-388,-2 13 27,-3 15 141,1 13-226,2 13 237,6 11-146,6 8-30,5 6-8,10 4 69,10-1-117,9-4-18,8-8-36,8-10 4,5-13-6,3-15-38,3-13 30,1-12-235,1-16 49,2-14-308,-1-13 59,-3-9 321,-4-8 82,-7-2 16,-8 2 21,-7 4 190,-8 7 151,-5 8 417,-5 9 201,-2 7-79,-2 5 22,0 4-277,0 2-262,0 4-186,0 6 2,0 7 64,1 8-123,0 6-128,1 2 54,3 1-67,1-3-24,3-6 5,2-7-285,2-6-275,5-7-50,6-11-1,4-12-208,6-11 225,1-8 354,0-4 182,-3-2 74,-6 5 32,-7 6 27,-6 8 128,-5 8 414,-4 7 58,-2 4-77,-2 4-61,0 3-225,0 6 17,2 8 12,1 8-164,3 6-28,2 6-55,2 3-32,3 0-35,1-3 24,2-5-48,1-7-136,3-7-187,2-6-293,3-10 63,6-9 46,3-10 49,3-9-9,-2-7 141,-3-4-55,-5-2 210,-8 2 224,-6 3-53,-5 7 96,-4 5 171,-2 8 421,-2 5 305,0 5-201,0 3-290,0 4-97,0 7-208,0 9-23,0 9 23,0 7-18,1 7-126,0 3 1,4 0-9,6-3-5,6-3-19,8-7-13,7-8-16,8-8-315,6-6-117,6-10-173,3-9-89,1-9-181,-3-6 168,-7-4 179,-9-3 266,-11 0 75,-8 1 251,-8 3-32,-6 5 441,-2 5 519,-2 6-10,-1 5 58,0 3-357,0 2-285,1 4-222,1 5 24,-1 7-40,3 6-75,3 5 22,5 2-48,6 2 10,6-2-24,5-4 25,6-4-28,4-6-47,3-5-211,2-4-150,1-8-47,-4-5-196,-5-5 212,-8-4 186,-8-2 211,-8-3 19,-7 0 133,-9 1 144,-6 1 155,-5 4 45,-4 4-32,-1 4-16,-2 3 118,0 5-374,0 7 37,1 6-119,1 7-4,4 7-44,3 6-12,5 2 20,3 1-9,4-4-16,3-4 6,6-8-59,7-6-264,5-6-283,6-8 24,6-9-245,2-9 109,2-7 533,-1-4-213,-4-3 155,-5-1 107,-5 3 138,-6 4 9,-5 6 31,-3 5 336,-3 6 430,-2 5-45,-1 2-222,0 2-191,0 6-17,0 6-43,2 8 17,2 7-196,2 5-55,3 5-14,2 2-29,1 0 22,4-3-84,1-6 62,4-6-21,2-7-219,6-7-384,3-11-73,5-10 116,2-9-43,-1-9-81,-2-4 68,-6-5 143,-6 1 294,-7 1 171,-6 4 34,-5 7 187,-3 6 390,-1 7 237,-2 5-91,0 4-104,-1 3-277,1 5-139,1 7-61,-1 8-27,1 6-61,0 6 13,0 2-45,2 0-46,3-3 11,3-5-27,5-7-69,8-6 0,11-12-267,10-11-2,11-14-35,8-10-99,4-10-406,-3-8 204,-7-6 23,-9-3 56,-13-2 201,-12 4 381,-9 5-19,-9 8 209,-8 10 522,-6 11 406,-5 10-38,-4 7-250,-1 9-409,-2 9-50,1 11-197,3 11-12,3 10 81,6 11-107,3 8 16,5 4-136,6 2 54,8-4-62,9-5 32,7-10-198,9-10 19,9-12-183,7-9 60,6-13-85,4-10-112,-1-9 105,-3-7-60,-8-5 222,-9-4 69,-10-1 160,-10 0-10,-9 0 56,-6 3 216,-5 3 221,-2 5 8,-2 6 118,0 4-19,0 6-211,0 2-216,0 5 29,1 6-183,0 8 58,0 9-83,1 8 19,-1 7-8,5 3 19,2 2-43,6-2 13,5-5-192,6-7-58,6-8-219,6-8-27,6-11-123,5-10 227,4-11-93,1-6-40,-2-4 55,-5 1 465,-8 3-58,-7 7 84,-7 5 113,-5 6 197,-3 13 699,0 14-181,-1 17-61,1 20-308,1 18 395,1 18-626,0 15 501,-4 11-496,-3 7-83,-9 1-78,-12-7-60,-10-13 39,-9-18 19,25-76-66,-2 0 0,1 0 0,-11 13 0,13-20 19,-1 0 0,0 0 0,0-1 0,-1 1 0,-8 5 0,10-7-38,-2-1 0,1 0 0,0-1 0,-1 1 0,-11 3 0,12-5 11,0 0 1,0-1-1,-1 0 0,1 0 0,0-1 0,-10 1 0,8-2-10,1 0 1,-1 0-1,1-1 1,0 1-1,-11-5 1,-36-23 29,2-17-52,4-16 15,8-16-24,10-11 6,11-8-22,14-4 25,7 76 8,9-50 1,-5 53 12,0-1 1,12-26 0,-9 28 4,1-1 0,15-20 0,-13 22-2,32-35 1,21-8 20,6 9-25,2 8 9,1 7-22,-4 6-13,-8 4-520,-10 4-974,-14 4-427,-13 2-1051,-25 17 2700,1 1 0,0 0 0,0 0 0,-1 0 0,1 0 0,0 0 0,-1 0 0,1-1 0,-1 1 0,1 0 0,-1 0 0,0-1 0,0 1 0,0 0 0,1-2 0,-3 1-586,2 0-1,-1 0 0,0 0 1,1 1-1,-1-1 0,0 0 1,0 1-1,0-1 0,0 0 1,0 1-1,-1-1 0,-1-1 1,-17-17 2189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13.08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79625.54688"/>
      <inkml:brushProperty name="anchorY" value="-196687.79688"/>
      <inkml:brushProperty name="scaleFactor" value="0.5"/>
    </inkml:brush>
  </inkml:definitions>
  <inkml:trace contextRef="#ctx0" brushRef="#br0">1 1 18216,'0'0'0,"0"0"993,0 0-561,0 0 1748,0 0-1431,0 0-450,0 0-254,17 1-170,16 3-2068,15 4-2068,10 5-3611,-7 0-819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29.0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6396.28125"/>
      <inkml:brushProperty name="anchorY" value="-250802.0625"/>
      <inkml:brushProperty name="scaleFactor" value="0.5"/>
    </inkml:brush>
  </inkml:definitions>
  <inkml:trace contextRef="#ctx0" brushRef="#br0">3 0 7507,'0'0'0,"0"0"1713,0 0-1606,0 0 1411,0 0-427,0 0-949,0 0-22,-1 0 74,1 0 9,-1 0 67,1 0 346,0 0-128,0 0-181,0 0-86,0 0-10,0 0-35,0 0-90,0 2 42,0 4 56,0 7 467,0 7-353,0 8 191,0 8-273,0 7 35,0 4-115,0 4-110,0 1 62,0-2-104,0-2 64,0-5-58,0-8 15,0-7-24,0-8-50,0-8-491,0-5-1004,3-6-847,5-11-2128,1-1-4472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14.49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81102.75"/>
      <inkml:brushProperty name="anchorY" value="-197997.07813"/>
      <inkml:brushProperty name="scaleFactor" value="0.5"/>
    </inkml:brush>
  </inkml:definitions>
  <inkml:trace contextRef="#ctx0" brushRef="#br0">536 540 6371,'0'0'0,"0"0"144,0 0 691,0 0 1091,0 0-1035,0 0-26,0 0 199,-5-8 316,0-1-153,-2-1-16,-2 0-261,-3 2-139,-5 1 18,-5 2-290,-6 2 0,-7 5-72,-9 7-200,-5 9 144,-6 7-150,-1 7-146,3 4-16,5 3-67,10 0-30,11-3-164,9-5-14,10-7-251,12-7 192,12-9-35,13-14-47,13-14-54,11-16-117,10-14-160,6-12 165,1-9 67,-4-5 242,-7-3 113,-11 2-49,-10 3 92,-12 7 15,-9 10 54,-8 12-49,-5 11 225,-3 12 552,-2 9-277,-3 7-193,-3 8-170,-4 9-70,-2 11 49,-3 11-105,1 14 48,1 12-15,4 12-54,3 9 16,8 4-27,9-1-13,12-5-35,12-10-290,9-13-70,-36-48 334,1 0 0,0 0 1,1 0-1,10 5 0,39 13-550,3-14-88,2-16-379,0-14 504,-4-12-61,-8-9 251,-9-5 45,-12-4 193,-11-2 183,-8 1-37,-6 2 69,-6 3 438,-5 6 214,-2 7-164,-2 7 684,-1 9-246,1 6 8,1 5-243,1 7-648,3 9 35,2 11-46,1 10-61,5 10-5,6 6-38,8 3 46,9 1-16,8-3-89,7-8-103,8-11 79,5-9-127,6-12-190,4-14 32,1-12 86,0-11-73,-5-7 102,-9-6 216,-10-3 35,-12 0 45,-11 2 21,-9 4 94,-5 7 405,-4 9 358,-2 7-203,-1 7-158,-2 9-55,-3 13-286,-2 14 102,-2 16-33,0 15 38,1 15 104,1 14-46,1 12-146,1 8-179,1 3 3,-1-8-302,2-13-579,1-19-376,1-22-485,1-20-1396,2-23 46,0-22-5057,0-5 5495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15.09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83476.34375"/>
      <inkml:brushProperty name="anchorY" value="-199964.34375"/>
      <inkml:brushProperty name="scaleFactor" value="0.5"/>
    </inkml:brush>
  </inkml:definitions>
  <inkml:trace contextRef="#ctx0" brushRef="#br0">5 0 11909,'0'0'0,"0"0"849,0 0-318,0 0 688,0 0-365,0 0-321,32 12 145,12 9-542,12 11 8,5 8-141,-1 7 50,-7 5-64,-9 1-319,-12-2-602,-12-4 169,-13-7 139,-14-9 381,6-29 242,-1 0-1,1 0 0,-1 0 1,1 0-1,-1 0 0,0 0 1,0 0-1,0 0 0,0-1 0,-2 2 1,-30 12 11,-8-8 30,-6-3 419,-3-6-5,0-2 344,5-2 186,7 0-328,9 1 515,9 0-434,7 2-276,7 1-370,5 1-43,7 0-181,11 1 157,11 0-40,13 0 13,13 0-34,12-1-102,11-3 27,11-6-110,6-4-234,4-6 136,-2-5-264,-9-2 274,-13-2-124,-17 0-36,-18 0 166,-14-1 282,-14 1-18,-11 0 238,-9 2 247,-5 5 374,-4 5 126,0 5-577,0 5 64,1 3-45,0 8-149,2 8-76,2 10-98,3 10 72,4 10-69,2 6-75,4 4 21,5-1-162,6-4-910,6-8-833,5-11-423,6-9-377,3-14-2737,-4-6-2011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16.89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85643.57813"/>
      <inkml:brushProperty name="anchorY" value="-201707.875"/>
      <inkml:brushProperty name="scaleFactor" value="0.5"/>
    </inkml:brush>
  </inkml:definitions>
  <inkml:trace contextRef="#ctx0" brushRef="#br0">5 480 7379,'0'0'0,"0"0"2466,0 0-169,0 0 440,0 0-472,0 0-1193,0 0-335,0 6-188,0 8-79,0 8-73,-1 8-138,0 4-21,0 3-118,0 0-126,1-2 28,0-6-284,0-7-634,5-7-564,8-6-4,8-10-316,9-11 670,9-9 70,4-8-179,2-5 37,-1-1 550,-5 1 653,-7 5-136,-8 7 486,-8 7 1110,-6 5-89,-6 6-108,-2 3-337,-1 7-59,2 7 206,3 7-889,5 6 132,8 3-116,8 2 11,8-1-160,9-3-11,7-5-61,7-7 8,4-6-101,3-6-291,0-10-184,-3-7-326,-8-7 46,-12-5 439,-12-5-290,-12-2 654,-15-3-8,-13 1 103,-10 3 377,-7 4 184,-5 7-45,-3 7 63,-2 5-63,-3 7 18,0 9-26,2 9-107,3 11-177,5 9-124,6 9-94,7 7-48,6 1-37,5-3-297,8-7 43,8-12 24,9-9 241,11-15-310,10-16 32,9-14-107,9-16 296,5-10-299,0-10 81,0-7-155,-5-7 109,-6-4-208,-7-5-53,-11 1 306,-8 5 273,-10 10 10,-8 13 294,-5 14 1112,-7 14-392,-6 11-309,-5 12 18,-2 13-226,-2 14-94,0 13-101,4 13-24,3 12 13,5 10 8,3 6-96,7 3-157,10-1 21,11-5-22,10-10-170,9-11 67,-34-47 63,0 1 1,1-2 0,15 11-1,36 10-514,5-11-54,2-14-346,1-14 146,-3-11-293,-7-10 336,-9-7 174,-12-3 386,-12-4 179,-10 1 61,-8 2 222,-6 4 400,-5 5 480,-5 8-176,-3 7 48,-1 6 24,-2 6-573,1 7-211,0 8-161,2 11 76,2 9-198,4 9 91,1 8-51,5 4 10,6 1-20,7-2-239,8-6 68,10-8-353,9-10-58,10-8-40,9-11-366,5-9-352,1-9 526,-3-9-99,-6-7 298,-11-4 145,-11-2 446,-12 1-30,-9 2 344,-8 5 467,-4 5 56,-2 7 253,-2 5-58,-1 4-355,0 4-451,0 7 29,1 7-245,0 9 137,1 8-129,0 6 53,1 3-72,0 1 75,0-3-98,4-4 10,3-7-193,7-7-135,7-7-160,10-11-179,8-12-155,6-10-573,5-11 50,0-7-207,-2-5 570,-6 0 422,-7 1 616,-9 7-118,-7 7 1185,-8 8 793,-5 8-347,-4 6-238,-2 5-347,-1 6-440,1 7-181,0 8-35,2 8-45,3 5-93,1 5-52,3 0-66,2-2 11,2-5-30,3-6-13,4-7 3,5-7-59,4-10-208,6-10 93,4-10-192,1-11-64,-1-9-45,-4-10-168,-4-10 376,-5-9-8,-3-6-22,-2-2 214,-1 5 72,-1 9 232,-1 13 267,-4 13 579,-4 13-174,-1 11-327,-3 11-108,0 13 302,2 16 126,2 16-270,1 16-158,1 15-127,-1 12-158,-3 11-70,-2 6-52,-7-1 2,-4-7-64,-5-13 34,-2-18 6,1-18 35,1-18-83,3-12 27,2-16-161,2-14 25,1-16 114,6-14-39,8-13 55,11-9-48,12-4 17,12 3 31,11 6-48,9 10 54,9 12-16,4 11 5,2 11-38,-2 8-698,-3 8-1540,-8 7-1304,-8 8-3498,-15 0-388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6:17.10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91024.0625"/>
      <inkml:brushProperty name="anchorY" value="-202879.45313"/>
      <inkml:brushProperty name="scaleFactor" value="0.5"/>
    </inkml:brush>
  </inkml:definitions>
  <inkml:trace contextRef="#ctx0" brushRef="#br0">56 38 17208,'0'0'0,"0"0"2849,0 0-2315,0 0 2528,0 0-1106,0 0-2223,0 0-1918,-10-9-2158,-12-5-4149,-1 0-2288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20.9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6175.625"/>
      <inkml:brushProperty name="anchorY" value="-154792.95313"/>
      <inkml:brushProperty name="scaleFactor" value="0.5"/>
    </inkml:brush>
  </inkml:definitions>
  <inkml:trace contextRef="#ctx0" brushRef="#br0">577 68 13430,'0'0'0,"0"0"288,0 0-168,0 0 1206,0 0-56,0 0-704,-24-12 79,-3 0 110,-1-1-541,5 1 157,4 4-179,6 2 163,5 3-91,1 2 48,2 0-29,-2 1-273,-4 4 22,-6 6-61,-6 9-54,-7 13 67,-8 15 14,-6 16-4,-4 16 6,-3 13 0,2 11 0,7 7-18,9 4 23,11 2-120,14-2 110,9-83 2,7 49 1,-3-55-13,1 1 1,10 26 0,-7-27 1,23 44-1,-20-47-105,28 39 1,21 7-976,-47-55 676,1-1 0,23 15 0,-24-19 69,0 0-1,30 11 1,-31-15-336,0 0 1,0-1 0,24 2-1,-26-5-199,1 0-1,-1-1 0,1 0 1,19-4-1,-19 1-593,0 0 0,0-1 0,0 0 0,17-10 0,32-21 379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21.9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7488.48438"/>
      <inkml:brushProperty name="anchorY" value="-157384.35938"/>
      <inkml:brushProperty name="scaleFactor" value="0.5"/>
    </inkml:brush>
  </inkml:definitions>
  <inkml:trace contextRef="#ctx0" brushRef="#br0">366 1 11445,'0'0'0,"0"0"2129,0 0-2203,0 0 1450,0 0-455,-23 13-657,-5 8-35,-2 9-125,3 7-48,6 5-58,7 5 10,5 2 10,8 2-23,9-1-48,11 0 69,8-1-155,9 0-291,5-1 358,3 0-128,1-1-240,-2-3-126,-5-3 542,-8-4-347,-9-4 404,-7-5-68,-10-3 123,-10-3 91,-13-2 111,-13-2-132,-12-2-6,-10-2 261,-9-1-194,-5-3 181,0-2 102,5-3-270,7-2 315,13-2-435,11 0-40,12-1-56,9-1-307,7 0-72,11-3 113,12-4 188,16-6 4,14-5-76,15-5-77,10-6-93,9-3-245,5-4-92,1-3 641,-3-1-72,-7-2 110,-9 2-54,-13 4 5,-15 6-21,-14 7 40,-11 6 136,-11 5 19,-9 4-107,-9 2 507,-7 3-168,-5 2 202,-3 2-431,-2 4 36,1 6 65,2 8-115,4 6-133,5 7-38,6 5 35,5 2-77,9 2 40,11-2-70,9-2 0,10-4-77,9-6-205,5-6 295,4-7-362,2-7 109,-1-10 150,-2-11-185,-3-11 121,-6-9 39,-5-7-68,-6-4 250,-7 0-91,-8 3 112,-6 4-5,-6 8 24,-7 7 240,-6 7 251,-4 7-19,-3 5-170,-2 7-179,1 8-110,0 10 139,4 11-115,3 11 278,4 9-245,3 6 63,9 5 94,9-1-128,10-3-70,11-8-37,8-13-150,8-12 148,-44-24-89,1 1 0,1-1 1,-1 0-1,0 0 0,9 0 1,-8-3-101,1 1 1,-1-1-1,0 0 1,17-5-1,-13 1-236,-1 0 0,1 0 1,15-12-1,40-38-2641,-3-13-4368,-14 7 4387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22.9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0039.40625"/>
      <inkml:brushProperty name="anchorY" value="-159409.20313"/>
      <inkml:brushProperty name="scaleFactor" value="0.5"/>
    </inkml:brush>
  </inkml:definitions>
  <inkml:trace contextRef="#ctx0" brushRef="#br0">63 243 3025,'0'0'0,"0"0"2898,0 0-2429,0 0 582,0 0 78,0 0-54,0 0-600,3-12-88,1-1 213,1-1-85,-1 3-67,-1 2 48,-1 3 57,0 3-57,-1 2-240,-1 0-43,0 2 182,0-1-163,0 1 17,0-1-60,0 1-101,0-1 229,-1 0-111,1 0-73,0 0 65,0 0-233,0 0 102,0 0-22,0 0-18,0 0 7,0-2 73,0-1-21,0-2-102,0-4 13,0-2-48,-2-1 46,1-1-35,-1 1 48,1 4-14,0 1-31,0 4 29,1 5-179,-1 12 182,1 15-6,0 19 171,0 17-96,0 12-72,0 8 43,0 4-22,0-3-15,0-8-14,-2-13 21,0-16-26,0-17 7,-2-12-188,-1-18 52,-3-18-623,-3-19 282,0-18 499,1-15-104,1-11-694,3-7 563,1-3 112,3 3 33,5 7 60,4 8 38,3 12 14,4 13 149,0 13 146,3 12-144,1 11 22,3 12 107,4 12 37,2 13-25,1 12-114,1 11 222,0 10-409,-2 10 30,-3 9-40,-4 7-27,-6 2-726,-5-2 299,-3-9-280,-6-13-168,-6-16-854,-7-15-1531,12-32 2870,0 1 1,0-1-1,0 1 0,0-1 0,-1 1 1,1-1-1,0 0 0,-1 0 1,1 0-1,-1 0 0,0 0 0,-1 1 1,-16 5-2127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23.8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1531.6875"/>
      <inkml:brushProperty name="anchorY" value="-161284.78125"/>
      <inkml:brushProperty name="scaleFactor" value="0.5"/>
    </inkml:brush>
  </inkml:definitions>
  <inkml:trace contextRef="#ctx0" brushRef="#br0">0 649 8340,'0'0'0,"0"0"1601,0 0-1756,0 0 1977,24 7-859,11 2-53,12 0-515,11-1 120,8-2-457,6-9 145,4-10 67,2-12-164,1-13-18,-2-11-34,-1-9-57,-4-8-26,-7-2-166,-10 0-293,-14 4-190,-13 6 139,-15 7 454,-15 8 34,2 40 50,-2-1 1,1 1-1,0-1 1,-1 1-1,1 0 0,-1-1 1,0 1-1,-2-3 1,-22-18 387,-5 8 138,-5 7-146,0 7-96,0 10-233,2 12 33,2 13 117,3 13-64,5 13-29,7 11 368,5 9-371,8 6 349,11 3-119,11 0-299,11-2 223,11-8-308,8-10 82,6-13-51,2-17-50,0-13-43,-2-16-30,-48-10 116,1 1 0,-1 0 0,0-1-1,1-1 1,11-3 0,-12 3 12,1-1 0,-1 0 0,0-1 1,0 1-1,9-8 0,27-34-37,-6-16-266,-3-13 157,-6-9-59,-7-7-26,-6-5-27,-6 1-145,-4 5 356,-7 8 18,-4 15 27,-3 15 70,-3 17 322,0 13 342,-2 11-393,0 14-202,0 13 18,2 14 17,3 15-78,2 11 80,4 11-118,7 7 185,6 6-168,8 3 90,7-2-157,5-5 24,2-9-13,1-13-59,-1-12 16,-4-14-307,-2-12-8,-2-10 59,-2-13 133,0-13 57,-2-13-191,-3-10 105,-3-6-187,-4-3-82,-3 1 277,-3 4 112,-4 6 53,-3 8 83,-1 10 232,-1 7 334,0 7-78,2 6-373,0 7 10,2 10-178,1 11 250,3 9-122,4 7-32,5 6 16,6 1-123,4-1 50,3-4-58,-1-7-416,-2-8-499,-2-9-763,-5-10-995,-5-12-2802,-3-4-201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24.09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4444.01563"/>
      <inkml:brushProperty name="anchorY" value="-162740"/>
      <inkml:brushProperty name="scaleFactor" value="0.5"/>
    </inkml:brush>
  </inkml:definitions>
  <inkml:trace contextRef="#ctx0" brushRef="#br0">1 153 5923,'0'0'0,"0"0"8628,0 0-9824,0 0 3816,0 0-1915,26-10-577,15-5 24,17-5-139,14-2-40,11-2-167,9 2-1004,3 2-416,-1 6-867,-7 9-1780,-20 5-3496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25.50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6429.3125"/>
      <inkml:brushProperty name="anchorY" value="-163857.3125"/>
      <inkml:brushProperty name="scaleFactor" value="0.5"/>
    </inkml:brush>
  </inkml:definitions>
  <inkml:trace contextRef="#ctx0" brushRef="#br0">0 208 8676,'0'0'0,"0"0"2353,0 0-1251,0 0 637,0 0-912,0 0-258,0 0-105,6-15-101,5-2 37,5-1-59,4 2-58,4 4 35,3 5-129,3 8 222,2 9-126,0 10-237,-1 8 91,-5 7-158,-3 7 35,-8 4-128,-4 0-248,-6-1 120,-2-5 0,-4-8 141,-2-8 97,-3-9-17,-2-7-93,-2-13-360,1-11-91,1-11-21,2-10 34,5-6-579,6-1 692,8 0-473,6 5 481,6 7 279,3 7-31,1 8 197,0 7 0,-3 7 10,-1 7 343,-3 10 332,-4 7-335,-1 10 341,-4 6-283,-1 5-347,-4 4 358,-1 1-491,-4-1 158,0-3-76,-3-7 28,1-6-121,0-9-58,1-8-569,0-5 40,0-5 25,2-6-206,3-9 544,2-6 5,5-7 284,3-2-687,3 0 575,1 3 68,1 4 14,1 6 64,0 5 630,4 3-363,2 4 461,4 3 51,4 3-600,4 4 456,3 1-777,3 1 289,2-2-128,-2-2-59,0-3 0,-6-5-5,-4-6-116,-8-5-228,-8-6-259,-8-3 34,-6-2 465,-9 0 77,-8 1 64,-7 4 333,-6 4 198,-3 6-109,-4 4-126,0 8-144,1 9 64,2 9 56,5 9-170,6 9 55,5 7 16,4 4 46,6 1-198,6 0 137,5-5-105,5-6-85,3-10-32,2-10-205,4-10-81,2-15-159,5-14-121,3-14 579,2-9-648,2-4 475,-2 1 120,-4 6 19,-5 8 58,-7 9 35,-6 9 182,-5 6 549,-2 4-350,-1 7 257,2 6 200,3 6-713,5 4 57,4 1 66,6 0-150,4-3-68,5-4-20,5-5-42,4-10 6,3-14-81,2-14 78,2-13-65,-1-13-335,-4-8 282,-7-5-253,-10 2-62,-9 4 148,-9 7 316,-8 11-31,-7 11 672,-4 11 275,-4 9-318,0 10 275,-1 13-525,2 12-60,1 15 15,2 12-73,3 10-62,4 9-207,7 5 389,5 4-482,5 0 167,4-2-74,1-6 7,0-9-2,-2-12-299,-3-13-7,-2-13-671,-3-13 548,-1-17 173,0-16-147,-1-18 24,1-15 96,0-9 59,-1-4-312,0 1 322,-1 6 118,1 11 80,0 13 112,0 12 96,1 10 171,3 9 93,5 7-141,5 8 19,6 6-289,4 7 94,3 2-102,-1 2-37,-3 0-496,-5-1-723,-8-2-1302,-5-6-3512,-7-4-1959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29.6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7683.76563"/>
      <inkml:brushProperty name="anchorY" value="-252593.375"/>
      <inkml:brushProperty name="scaleFactor" value="0.5"/>
    </inkml:brush>
  </inkml:definitions>
  <inkml:trace contextRef="#ctx0" brushRef="#br0">348 3 8452,'0'0'0,"0"0"1425,0 0-935,0 0 1762,0 0-934,0 0-838,-1-1-432,0-1 56,3 6-69,5 8 720,6 9-203,4 10-250,0 10-105,-2 8 46,-3 5-208,-8 5 109,-10 1-171,-11 1 27,-12-3-237,-8-4 23,-8-7-95,-4-8-59,0-10-195,3-10 104,5-9 272,6-12 30,6-11-380,8-11 484,6-7-270,6-3 139,4 0 117,5 3-15,5 6-4,4 7 102,3 7 102,4 5 236,4 8-148,4 8 101,2 7-211,4 7 96,2 5-187,1 3 11,1 2-48,0-1-219,-1-2-1024,-1-6-768,1-6-623,-2-6-2264,-6-6 2051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25.70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0179.1875"/>
      <inkml:brushProperty name="anchorY" value="-165346.51563"/>
      <inkml:brushProperty name="scaleFactor" value="0.5"/>
    </inkml:brush>
  </inkml:definitions>
  <inkml:trace contextRef="#ctx0" brushRef="#br0">0 195 16728,'0'0'0,"0"0"256,0 0 19,0 0 1787,35-15-1667,17-8-30,17-6-325,13-3-10,5 0-753,2 4-2247,-7 7-3716,-17 7-3747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26.38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2009.65625"/>
      <inkml:brushProperty name="anchorY" value="-166422.17188"/>
      <inkml:brushProperty name="scaleFactor" value="0.5"/>
    </inkml:brush>
  </inkml:definitions>
  <inkml:trace contextRef="#ctx0" brushRef="#br0">267 99 14054,'0'0'0,"0"0"801,8 25-748,7 18 1652,6 21-966,7 15-133,2 12-380,2 5-106,-3 1-109,-3-5-166,-7-10-637,-5-15-299,-6-18-168,-8-17-364,-1-32 1525,1 0-1,0 1 0,0-1 0,0 1 0,0-1 0,0 0 0,0 1 1,0-1-1,-1 1 0,1-1 0,0 1 0,0-1 0,0 0 0,-1 1 0,1-1 1,0 0-1,0 1 0,-1-1 0,1 0 0,0 1 0,-1-1 0,1 0 0,-1 0 1,1 0-1,0 1 0,-1-1 0,1 0 0,-1 0 0,1 0 0,0 0 1,-1 1-1,1-1 0,-1 0 0,-20-14-4589,-10-22 1431,-9-20 3702,-7-15 100,-5-13 76,-4-7 785,-1-6-170,4 0 354,7 5 763,10 10-1526,11 13 555,10 16-280,8 14-139,10 14-318,10 12-34,15 7-336,16 8 18,16 8 102,15 6-419,12 7 163,8 4-158,1 6 33,-3 6-33,-11 5-50,-15 5-305,-16 1 121,-18 2-38,-30-46 298,-1 1 1,1 0 0,-1 0-1,0 0 1,1 9-1,-3-10 0,0 0-1,0-1 1,0 1-1,0-1 1,-1 1-1,-3 10 1,3-10-12,-2 1 1,1-1-1,-1 1 1,0-1-1,-6 9 1,-28 30-20,-10-4-563,-7-4-237,1-5-585,4-8-2737,10-7-1475,11-6 2630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27.81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3522.60938"/>
      <inkml:brushProperty name="anchorY" value="-168292.59375"/>
      <inkml:brushProperty name="scaleFactor" value="0.5"/>
    </inkml:brush>
  </inkml:definitions>
  <inkml:trace contextRef="#ctx0" brushRef="#br0">1 714 13270,'0'0'0,"0"0"945,0 0-113,0 0 667,9 21-552,2 9-106,1 9-582,-1 6 21,-3 3-206,-2 2-66,-3-1 43,-1-2-62,-3-5-21,-2-5-32,-2-8-200,-1-7-40,1-7-171,1-7-133,1-8-387,7-12-150,10-13 609,13-11-206,12-8-194,10-6 23,7 0 481,3 2 109,-3 4 334,-4 7-22,-8 8 524,-11 9 538,-10 8-123,-9 5 676,-6 5-353,-6 6-13,-2 7-171,-2 8 219,0 7-491,1 7-304,-1 5-267,1 3-43,1 1-194,4 0-38,6-4-133,5-4-515,8-8-368,5-8 160,5-8-454,4-11 246,3-14-107,-1-12 118,-5-10 381,-9-6-571,-8-5 920,-15 0 361,-12 1 595,-13 4 1149,-8 5-261,-7 6-269,-3 6 34,1 7-224,4 5-296,7 5 69,8 4-645,7 3-91,8 2-253,12 0 69,16 1 160,18 1-54,18 1 30,17 0-18,13 1-182,7 1 143,1 1-71,-4 3 0,-9 2 115,-13 2-16,-15 1 29,-17 2 72,-14 1 56,-11 2 456,-14 3 494,-14 3-595,-11 3 208,-12 4-120,-8 1-323,-4 2 51,-1-2-281,5-2 84,7-5-116,10-6-87,10-6-91,8-6-825,6-4 1,11-2 186,10-8 235,12-7-229,11-10-73,11-10-236,6-9 684,4-7-498,1-3 694,-4-1-41,-8 4 313,-11 5-3,-11 8-13,-11 9 989,-13 7-77,-10 7 136,-8 6 257,-7 3-567,-3 5-474,-2 4 227,2 5-574,4 5 144,6 4-83,5 3-200,6 3 150,10 2-262,7-2 16,9-2-32,6-6 129,7-4-116,5-9-146,6-12 379,5-16 82,6-16-272,3-16-26,4-12-38,-2-10 160,-3-7-72,-7-5 105,-10 0-81,-12 4 288,-10 9-45,-12 13 139,-10 16 720,-8 14 512,-5 14-506,-2 10 124,-1 13-628,3 14-31,3 19-106,5 17 51,8 19 123,11 16-129,9 15 30,10 16-64,3 13-193,3 11 15,-4 10-57,-4 1 80,-7-4-214,-7-12-141,-7-19 182,-3-24-222,-5-25 102,-5-25-89,-8-20-90,12-24 352,0 0 0,0 0 0,1-1 1,-1 1-1,0-1 0,0 1 0,0-1 0,0 0 0,0 1 0,0-1 0,0 0 0,0 0 1,0 1-1,0-1 0,0 0 0,0 0 0,0 0 0,0 0 0,-2-1 0,-28-12-277,-10-18 186,-7-19-66,-5-19 186,-2-19-133,3-19 139,7-14-171,11-9-342,10-1 393,14 6-67,11 92-137,6-48 1,-3 57 116,1 0-1,10-30 1,-9 35-18,2-1 1,18-30-1,-16 31-134,3 0-1,18-22 0,35-29-1982,9 4-2656,-12 15-4792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28.0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6877.0625"/>
      <inkml:brushProperty name="anchorY" value="-169134.67188"/>
      <inkml:brushProperty name="scaleFactor" value="0.5"/>
    </inkml:brush>
  </inkml:definitions>
  <inkml:trace contextRef="#ctx0" brushRef="#br0">1 1 12374,'0'0'0,"0"0"2865,0 0-2540,28 12 2482,16 6-883,12 7-417,8 8-258,3 9-398,-2 9-110,-8 11-461,-46-46-276,-1 1 0,14 25-1,-16-22-29,0 0 1,8 28-1,-11-21-472,-1-1 0,2 27 0,-7-20-1207,-4 56 0,-2-48-1788,-16 55-1,-11 19-10605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7:56.47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3011.74219"/>
      <inkml:brushProperty name="anchorY" value="-139117.625"/>
      <inkml:brushProperty name="scaleFactor" value="0.5"/>
    </inkml:brush>
  </inkml:definitions>
  <inkml:trace contextRef="#ctx0" brushRef="#br0">262 185 8004,'0'0'0,"0"0"224,0 0 56,0 0 750,0 0 293,0 0-557,0 0-209,0 0-362,-2 12 18,-1 7-47,-3 10 50,-2 10-53,-1 9-19,-3 10 229,0 9-311,-3 7-12,-1 6 36,-1 6-46,-1 3-27,-3-1 8,0-4-5,0-9 38,2-11-68,3-13 22,4-15-8,3-13 94,3-10-84,3-9 161,0-15-195,0-15 43,0-19-110,0-17 80,1-17-47,1-13-156,0-11 9,3-6 229,4-3-93,5 4 95,4 6-74,5 11 80,3 12-42,1 14 12,1 14-2,-2 14 0,-2 11-37,-1 10-46,0 8 49,2 6-1,2 9 37,3 8 31,3 9 12,1 9-37,0 9 32,0 11-11,-3 10 22,-5 10 13,-4 7-77,-6 5 135,-5 0-116,-4-2 55,-3-7-53,-4-7-5,-5-10 37,-2-9-51,-3-9-2,0-9-113,0-9-511,0-9-572,-3-6-1704,-1-11-6544,3-4 11233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7:57.48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4401.82813"/>
      <inkml:brushProperty name="anchorY" value="-141207.6875"/>
      <inkml:brushProperty name="scaleFactor" value="0.5"/>
    </inkml:brush>
  </inkml:definitions>
  <inkml:trace contextRef="#ctx0" brushRef="#br0">1 578 7587,'0'0'0,"0"0"657,0 0-599,0 0 377,0 0 248,28 12-138,10 0-135,13 0-135,8-9-13,5-11-110,3-11-110,2-13 81,0-9-147,0-10 59,-2-5-41,-5-3-47,-5-2-24,-8 3-166,-7 3-88,-10 7-42,-10 8 202,-8 8 102,-6 8 18,-6 8-5,-4 6-27,-6 5-66,-6 3-59,-5 6 85,-3 7 136,-4 8 19,-2 7 120,0 8-192,2 8 400,2 8-63,4 7-100,5 5-66,5 4-6,5 3 27,5-1-106,7-3-44,6-6 65,8-7-83,6-10 43,5-10-14,4-10 22,2-10-43,3-12-43,3-13 67,3-13-43,3-12-173,2-10-229,-1-8 314,-2-6-413,-5-2 440,-7-3-227,-8 1 91,-6 2-38,-9 5 121,-6 8 133,-4 9-13,-4 12 37,-4 10 240,-4 9 26,-2 5-271,-4 9 168,-1 7-99,-2 11 339,-1 10-3,1 11-243,0 10 257,4 8-198,3 6-56,3 4 72,4 0-200,5-3 0,7-6 48,7-8-117,7-9 34,4-11-13,4-11 0,1-9 0,2-9-37,2-10 29,2-11-29,1-9-198,-1-8 56,-3-5-141,-4-2-211,-6-1 464,-6 2-264,-7 3 297,-5 4-76,-3 6 86,-3 6 22,-3 7 15,-2 5 449,-3 5-425,-1 4 75,-1 8-21,0 7 119,0 10-185,1 8 153,3 8-66,1 7 38,2 5 28,4 3-175,5-1 109,6-4-133,3-7 53,3-9-37,1-10 7,2-8-77,-1-8-389,-1-13-1667,-3-11-4110,-5-3 4299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7:57.7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7368.80469"/>
      <inkml:brushProperty name="anchorY" value="-142778.59375"/>
      <inkml:brushProperty name="scaleFactor" value="0.5"/>
    </inkml:brush>
  </inkml:definitions>
  <inkml:trace contextRef="#ctx0" brushRef="#br0">1 78 6947,'0'0'0,"0"0"2705,0 0-2408,0 0 239,0 0-29,0 0-192,0 0-345,0 0 364,31 0-113,18 0-136,16-2-5,14-3-82,9-6-25,7-6-1531,3-5-2201,-18 1-3462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7:59.34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9224.32813"/>
      <inkml:brushProperty name="anchorY" value="-143971.03125"/>
      <inkml:brushProperty name="scaleFactor" value="0.5"/>
    </inkml:brush>
  </inkml:definitions>
  <inkml:trace contextRef="#ctx0" brushRef="#br0">1 327 8612,'0'0'0,"0"0"1040,0 0-1157,0 0 573,0 0 158,0 0-750,0 0 323,16 7-99,9 4-32,6 5 13,5 4-80,0 4 115,-1 5-74,-2 6-14,-4 5 24,-3 5 26,-7 4-63,-5 5 21,-5 2-27,-5 1-13,-7-4-72,-4-6-186,-4-10 308,-2-11-66,-1-9 288,-1-9 43,1-11 341,1-11-490,3-13 389,2-10-328,4-10-59,6-7-43,9-4-80,9-2 14,9 2-48,9 1-27,6 4-14,5 5-354,5 5-518,2 7 500,1 7-439,-3 9-325,-6 8 206,-7 8 277,-11 11-558,-10 12 1159,-8 9 10,-8 8 112,-9 5 720,-7 3 75,-4-1-462,-5 0 457,-3-4-262,1-3-189,1-6 320,2-6-131,5-7 6,4-7-48,5-4-345,3-4 56,2-2-133,1-6-90,2-8-356,5-8 110,5-8-152,5-4-531,4-2-59,2 1 502,0 6 232,-2 6 144,-2 8 98,-4 5-18,-2 7 38,-2 8 196,0 10 207,1 9 701,0 9-924,1 7 415,0 5 127,2 5-733,-1 0 322,1-1-178,1-5-158,-1-6-10,2-10 45,2-9-24,4-8 26,7-12-23,6-13-67,7-12 56,5-11-208,1-6-166,-2-4-18,-8 0-16,-9 3-27,-10 4 379,-8 5 40,-9 7 29,-9 6 17,-9 7 95,-6 7 123,-5 3-253,-3 7 122,-1 7 163,-1 6-333,3 7 128,2 5-9,4 5-100,6 3 106,4 2-110,5-3 108,3-3-108,3-7 52,4-6-204,5-7 76,8-9-14,9-12-246,9-13-899,10-10 1271,8-9-975,4-3 97,-1 0 205,-7 6 485,-8 8 166,-11 9 110,-10 8 701,-9 6 211,-5 7-406,-4 9 1009,-2 7-820,0 8-47,-1 6-171,2 3-328,6 3 162,7 1-354,7-2 56,7-4-86,7-7 11,7-7-27,9-13-69,9-15 56,9-17-395,6-16-429,4-15 194,1-12-608,-6-7 345,-8-5 527,-13 0-160,-15 5 169,-13 9-22,-13 11 478,-11 14 819,-11 15-113,-6 11-132,-6 11 455,-4 13-384,-2 14-101,-1 13-157,0 14 95,3 12-122,5 11-117,6 7 13,5 5-17,4 2-132,5-3-94,6-6-75,6-8 9,7-13-14,6-13 18,6-13-42,6-11-43,6-16 49,5-14-1,5-15-280,1-11-178,-2-9-3,-4-5-326,-8-1 454,-8 1 224,-10 5 77,-8 7 35,-6 10 32,-4 9 221,-2 9 518,-3 8-488,-2 9-40,-3 12-24,-2 10-3,2 11 363,0 8-497,3 6 223,2 4-185,3 0-54,4-2-26,3-5-21,4-8-19,2-10-408,1-9-1118,-1-13-1574,-2-6-7392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7:59.56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3083.0625"/>
      <inkml:brushProperty name="anchorY" value="-145754.5"/>
      <inkml:brushProperty name="scaleFactor" value="0.5"/>
    </inkml:brush>
  </inkml:definitions>
  <inkml:trace contextRef="#ctx0" brushRef="#br0">1 8 10885,'0'0'0,"0"0"256,0 0-280,0 0 173,39 0 438,18 0-392,19 0-189,14 0 39,11 0-789,9 0-2218,5-4-663,-21 0-1334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7:59.8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5035.4375"/>
      <inkml:brushProperty name="anchorY" value="-147016.14063"/>
      <inkml:brushProperty name="scaleFactor" value="0.5"/>
    </inkml:brush>
  </inkml:definitions>
  <inkml:trace contextRef="#ctx0" brushRef="#br0">24 1 10229,'0'0'0,"0"0"1616,0 0-1866,0 0 1410,0 0 940,-3 29-1113,-1 14 51,-1 17-99,1 11-85,1 8-670,1 4 259,0 3-361,2-1-31,-1-4-40,1-9-380,1-12-346,-1-16-541,0-15-150,0-17 80,0-21-1222,0-20-1654,0-20 1059,0-18-1069,0 4 4559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30.1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9035.20313"/>
      <inkml:brushProperty name="anchorY" value="-254554.95313"/>
      <inkml:brushProperty name="scaleFactor" value="0.5"/>
    </inkml:brush>
  </inkml:definitions>
  <inkml:trace contextRef="#ctx0" brushRef="#br0">503 3 7155,'0'0'0,"0"0"4818,0 0-5322,0 0 2081,0 0 499,0 0-849,0 0-1198,3-1 238,1 0 58,-1 3 286,0 4-595,-1 6 259,-3 6-72,-7 6 2,-10 5-146,-10 6 98,-9 5-186,-8 3 13,-6 3 8,-4 2-104,1 0 67,2-3-81,6-4 60,8-6-1,7-6-112,9-6 128,6-6-117,7-5 35,4-2-30,4-2 6,1-1-78,2 2 190,4 0 34,6 3-2,7 2 87,6 3 17,6 1-112,4 3 55,4 2-20,1 0 20,-1 1-42,-2-1 33,-3-1-31,-7-3 9,-4-4-3,-7-2 0,-5-5-318,-5-2-823,-4-3-9,-1-4-422,-1-7-2302,-1-7-3686,0 1 6925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00.08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3742.59375"/>
      <inkml:brushProperty name="anchorY" value="-146363.6875"/>
      <inkml:brushProperty name="scaleFactor" value="0.5"/>
    </inkml:brush>
  </inkml:definitions>
  <inkml:trace contextRef="#ctx0" brushRef="#br0">1 32 5619,'0'0'0,"0"0"1792,0 0 76,0 0 277,0 0-430,0 0-957,0 0-465,0-11-172,7-1-79,12 4-20,15 8 124,14 8-186,12 8 99,8 6-88,4 6 39,-1 3-12,-5 3 2,-9 2-112,-13 2-211,-13 1 184,-15 2 3,-15-36 124,0 0 0,-1 0 1,0 0-1,0 0 0,0 0 0,-1 8 0,-16 33-76,-15 1 83,-14 2-246,-10 0-205,-7-3-625,-1-4 340,3-6-1346,6-7-1461,14-9-2299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01.55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5171.29688"/>
      <inkml:brushProperty name="anchorY" value="-148302.07813"/>
      <inkml:brushProperty name="scaleFactor" value="0.5"/>
    </inkml:brush>
  </inkml:definitions>
  <inkml:trace contextRef="#ctx0" brushRef="#br0">1 434 5763,'0'0'0,"0"0"384,0 0 691,0 0 662,26 19-185,10 7-668,8 7 111,6 4-438,-1 4-362,-1 1 227,-5 1-462,-7 0 216,-9 0-208,-9-1 50,-10-3-167,-11-3-163,-11-6 37,-9-6-216,-6-7 16,-3-7 526,0-6-123,4-9-307,5-8 430,7-7-275,6-6 63,10-5 25,11-4-106,13-1-137,12-1-189,12 1 357,12-1 83,11 2-406,4 1 254,2 5 173,-4 5-2,-9 6 2,-12 7 126,-13 4-35,-14 4 240,-11 3 1038,-8 6 53,-10 5-256,-9 6-104,-6 5-200,-4 5-120,-2 5-101,2 2-289,2 4-98,5 1 211,5-1-308,5-3 1,4-4-24,6-6-27,5-6 40,7-6-88,6-5 64,9-5-22,8-8-31,5-9-158,4-9-200,-1-8 214,-5-7-550,-10-3 363,-9-3 341,-9 1-29,-13 1 45,-10 2 11,-9 5 56,-8 4 321,-1 5-183,-1 7 132,5 5-161,5 6 27,6 3-218,5 4-38,6 1-78,10 1 140,10 2-12,11 2 9,13 3 61,10 1-35,9 2-23,3 2 7,2 2-42,-5-1 47,-10 2-15,-11-1 5,-12-2 37,-11 0 9,-8-1 391,-10 1-202,-9 1 138,-9 1 65,-3 0-243,-3-1 21,1 0-128,3-1-51,3-1-31,4-3-1,5-1-5,4-1-131,1-3-74,3-1-211,1-1-65,5-2 38,3 1 105,6-5-127,5-7 121,4-10-147,4-10 25,-1-11-87,-4-9-372,-6-8-852,-9-4 646,-11-1 1216,-13 2-285,-9 7 563,-7 7-3,-1 11 251,2 10 360,5 10 27,8 7-1038,6 6 170,6 4-183,5 8 18,8 6 41,12 8 98,12 4-99,12 0 38,13-2 26,11-6-48,9-7 91,7-12-138,3-12 42,2-12-16,-3-9-38,-7-7 12,-11-2 31,-15 2-10,-15 5 42,-13 8 363,-11 9 515,-7 7 158,-6 6-590,-1 13-275,-2 17-3,0 22 564,1 23-148,3 23-183,3 19 434,4 15-680,1 12 75,-2 9-190,-1 4-50,-9-4 0,-8-10-30,-7-19-69,-6-23 0,-4-26-5,24-62 1,1 0 1,-2 0-1,1-1 0,-1 0 1,-6 7-1,8-9 19,0-1-1,-1 0 1,1 0 0,-1-1-1,0 1 1,0-1 0,-7 4-1,7-5 12,1 0 0,-1 0 0,1 0 0,-1 0-1,0-1 1,1 1 0,-1-1 0,0 0 0,-3 0 0,2-1-23,-1 0 0,1 0 0,0 0 0,0-1 0,0 0 0,-8-3 0,-30-26-38,2-16 80,5-14-130,7-15-142,8-11-314,8-7 90,7-2 467,13 5-16,12 7 37,11 13 0,10 14-31,6 13 82,2 13-214,-1 12-570,-5 9-1041,-6 7-2494,-11 3-4503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02.62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8566.125"/>
      <inkml:brushProperty name="anchorY" value="-149777.57813"/>
      <inkml:brushProperty name="scaleFactor" value="0.5"/>
    </inkml:brush>
  </inkml:definitions>
  <inkml:trace contextRef="#ctx0" brushRef="#br0">373 467 11381,'0'0'0,"0"0"224,0 0 393,0 0 933,-21-24 261,-7-4-517,-3-1-227,0 4-600,4 6 160,3 6-478,4 5-130,2 9 16,0 10-259,0 13 232,2 12-62,1 11-167,4 7 74,4 3-274,2-3-116,5-6 1,4-11-77,4-10 274,4-11-270,3-10 167,1-13 212,-1-15-231,-3-11 346,-4-10 88,-4-7 22,-8-2-3,-8-1 104,-7 3-11,-6 4 177,-2 7 663,1 9-196,3 9-641,5 8 99,6 5-187,5 6-134,3 1-47,5 7 74,7 5 62,9 4 21,11 3 2,11-3 25,11-3-6,12-9 3,10-12 0,9-14-18,5-11 23,0-10-45,-3-4-5,-9-1-57,-13 5 126,-14 8-2,-14 8-33,-13 10 222,-8 7-139,-7 6 50,-2 12 47,-1 19-204,3 24 827,2 27-95,5 28-401,3 23 24,-1 22 251,-2 17-342,-3 10-151,-6 3-54,-9-10-11,-8-18-69,-7-26 16,-5-30 48,-3-29-184,25-61 169,1-1 1,0 0-1,-1 0 1,0 0-1,0 0 1,-8 5-1,9-6 2,0-2-1,-1 1 0,1-1 0,0 0 0,-1-1 0,1 1 0,-1 0 0,-7 1 0,7-2-21,-1 0 1,1-1-1,0 1 0,0-1 1,0 0-1,0 0 0,-1-1 1,-5 0-1,-37-17 51,-4-15-123,0-15 97,4-14-60,5-12-74,9-11-35,10-7 134,11-3-46,13 71 51,3-47 0,0 51-26,1-1-1,10-29 0,-8 31-1,1 0-1,19-30 1,-14 30 29,1-1 0,20-21-1,-14 20-124,38-31 0,34-14-425,11 6-137,9 6-530,5 4-772,3 5-2529,-23 10-4601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03.3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0743.60938"/>
      <inkml:brushProperty name="anchorY" value="-151079.28125"/>
      <inkml:brushProperty name="scaleFactor" value="0.5"/>
    </inkml:brush>
  </inkml:definitions>
  <inkml:trace contextRef="#ctx0" brushRef="#br0">561 1 7203,'0'0'0,"0"0"4498,0 0-4892,0 0 1191,0 0 481,0 0-536,0 0-291,-9 29-88,-7 16-145,-7 14-159,-9 9 104,-10 6-195,-9 3 90,-8 0-143,-6-4-56,-2-8-345,6-10 107,9-12-149,13-15 216,12-10-478,12-10-715,15-8 1490,0 0-1,0 0 0,0 0 0,0 0 1,0 0-1,0 0 0,0 0 0,0-1 0,0 1 1,0 0-1,0 0 0,0 0 0,0 0 0,0 0 1,0 0-1,0 0 0,0 0 0,0 0 0,0 0 1,0 0-1,0-1 0,0 1 0,0 0 1,0 0-1,0 0 0,0 0 0,0 0 0,0 0 1,0 0-1,0 0 0,0 0 0,0 0 0,0 0 1,0 0-1,-1 0 0,1 0 0,0 0 0,0 0 1,0 0-1,0 0 0,0 0 0,0 0 1,0 0-1,0 0 0,0 0 0,0 0 0,0 0 1,0 0-1,-1 0 0,1 0 0,0 0 0,0 0 1,0 0-1,0 0 0,0 0 0,0 0 1,0 0-1,0 0 0,0 0 0,0 0 0,13-12-853,18-8 818,21-6-69,19-3 123,17 1 549,13 1-93,9 4-182,5 4 526,1 6-723,-3 4 243,-7 4-160,-14 3-33,-15 2-49,-20 0-87,-19 1 20,-16 0 4,-18 0-23,-21-1-1020,-19 0 142,-19-4 569,-17-5-570,-11-7 161,-5-7 539,3-11 147,9-8 328,13-10-350,15-5 115,15-2-37,13 4 72,10 8 463,6 9-239,5 11 64,5 8 32,2 9-91,4 4 64,4 5-133,4 5 243,6 9 186,7 11-157,8 12 125,8 12-442,6 12-25,4 9 171,1 8-411,-1 3 123,-4 2-66,-6-1-1079,-7-5-813,-7-9-1385,-6-13-3863,-9-15 7332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03.7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2644.79688"/>
      <inkml:brushProperty name="anchorY" value="-153167.01563"/>
      <inkml:brushProperty name="scaleFactor" value="0.5"/>
    </inkml:brush>
  </inkml:definitions>
  <inkml:trace contextRef="#ctx0" brushRef="#br0">102 1 7331,'0'0'0,"0"0"1441,0 0-635,0 0 778,0 0 188,0 0-902,0 0-401,0 11 118,0 9 318,0 10-660,-1 8-8,-3 4-181,-4 4-2,-3 0-57,-3-3-888,-2-5-870,-1-10-1264,0-9-2247,4-7-239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03.9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1273.73438"/>
      <inkml:brushProperty name="anchorY" value="-152270.32813"/>
      <inkml:brushProperty name="scaleFactor" value="0.5"/>
    </inkml:brush>
  </inkml:definitions>
  <inkml:trace contextRef="#ctx0" brushRef="#br0">1 1 7491,'0'0'0,"0"0"3458,0 0-3754,0 0 736,0 0-571,0 0-981,21 6-2805,1 1-2474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13:18:05.00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2587.03125"/>
      <inkml:brushProperty name="anchorY" value="-153553.3125"/>
      <inkml:brushProperty name="scaleFactor" value="0.5"/>
    </inkml:brush>
  </inkml:definitions>
  <inkml:trace contextRef="#ctx0" brushRef="#br0">61 85 3490,'0'0'0,"0"0"10548,0 0-11671,0 0 3671,0 0-288,0 0-1121,0 0-902,-3 5-63,-1 8-131,0 9 37,0 9-64,-1 9 96,1 7-139,-1 4 43,-2 0-16,0-5-560,1-8 103,1-10-212,1-11 15,2-14-221,5-17-75,7-16-402,7-14 901,6-12-494,6-5-68,4-1 805,2 3-179,0 8 424,-1 10-85,-3 11 85,-4 11 345,-2 9 15,-1 11 505,1 11-104,3 8-273,4 8 324,4 5-561,5 4 254,5 2-110,4-1-430,4-1 89,2-5-91,0-5 43,-3-8-91,-4-7-30,-7-9-124,-7-10-103,-9-10-466,-8-9 401,-7-7 223,-11-5 64,-8-2 73,-9 0 2,-3 4 138,-2 6 412,1 8-54,5 7-138,5 7 23,4 4-221,4 5-115,1 9 38,5 8 176,6 10-56,10 6-46,11 5 134,15 3-62,15-1-34,16-3-99,15-6-32,11-8 38,10-8-1,2-10-112,-1-12 73,-7-10-28,-13-8-31,-17-5-64,-23-3-41,-19-2 43,-33 32 68,1 0 0,-1-1-1,0 1 1,0-1 0,0 1-1,0-1 1,0 0 0,0 1 0,-1-1-1,1 0 1,-1-3-1,0 3 2,0 1 0,-1-1 0,1 1 0,-1 0 0,1-1 0,-1 1-1,0-1 1,0 1 0,0 0 0,0 0 0,0-1 0,-3-2 0,1 1-1,-1 0 0,0 0 0,0 0 0,0 0 0,-1 0 0,-5-3 1,-43-20-2,-13 5 170,-6 7-106,-1 6-72,6 6 24,9 8-34,11 8-182,11 9 237,11 11-117,8 9 93,8 7-301,5 6 144,7 1-523,8-2-64,8-7 459,10-9 248,10-12-387,7-9-32,7-7 472,2-7-253,-1-2 262,-4-2-81,-6 3 48,-5 5-7,-6 7 207,-5 9-21,-6 8 75,-4 6 8,-5 5-297,-4-1 201,-2-1-75,-3-7 147,-1-7-187,-1-8 398,-2-7 237,0-5-128,1-9 370,3-13-525,4-14 73,7-16 151,8-14-29,8-11-152,7-8-283,3-4-152,3-1 16,0 3-200,-4 7-1260,-6 9-1386,-8 13-4416,-8 14-3323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8:59:21.3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142 312 96,'0'0'192,"0"0"190,0 0 922,0 0 729,0 0-469,0 0-799,0-48-394,-4 240 4202,-1 38-4816,5-230 239,0 0 0,0 0 1,1 0-1,-1 1 0,0-1 0,0 0 1,0 0-1,0 1 0,1-1 0,-1 0 0,0 0 1,0 0-1,0 0 0,1 1 0,-1-1 0,0 0 1,0 0-1,1 0 0,-1 0 0,0 0 0,0 0 1,1 0-1,-1 0 0,0 0 0,0 0 0,1 0 1,-1 0-1,0 0 0,0 0 0,1 0 1,-1 0-1,0 0 0,0 0 0,1 0 0,-1 0 1,0 0-1,0 0 0,1 0 0,-1 0 0,0-1 1,0 1-1,0 0 0,1 0 0,-1 0 0,0 0 1,0-1-1,0 1 0,1 0 0,12-9-55,9-14-116,2 1 1,0 1 0,1 1-1,1 1 1,45-25 0,25-4-132,44-26 390,-132 70-120,-3 1 56,-1 0-1,1 0 0,0 0 0,-1 0 0,0-1 0,5-4 0,-8 7-15,0 0 0,-1 0 0,1 0 0,0-1-1,-1 1 1,1 0 0,-1 0 0,0 0 0,1 0-1,-1 0 1,0-1 0,1 1 0,-1 0 0,0 0-1,0 0 1,0-1 0,0 1 0,0 0 0,-1 0-1,1-1 1,0 1 0,0 0 0,-1 0 0,1 0-1,-1 0 1,1 0 0,-1 0 0,1-1 0,-1 1-1,0 0 1,0 0 0,1 1 0,-1-1 0,0 0-1,-2-1 1,-5-5-17,0 0 0,-1 0 1,0 1-1,0 1 0,0 0 0,-15-6 0,-67-23-54,69 26 72,-71-21 14,48 16 348,-74-32-1,118 44-325,-1 1 0,1-1 0,-1 0 0,1 1-1,-1-1 1,1 0 0,-1 0 0,1 0 0,0 0 0,-1 0-1,1-1 1,0 1 0,0 0 0,0 0 0,0-1-1,-2-2 1,3 3-37,0 0 0,1 1 0,-1-1 0,0 0 0,0 1 0,0-1 0,1 1 0,-1-1 0,0 0 0,1 1 0,-1-1 0,1 1 0,-1-1 1,0 1-1,1-1 0,-1 1 0,1-1 0,-1 1 0,1-1 0,0 1 0,-1 0 0,1-1 0,-1 1 0,1 0 0,0 0 0,-1-1 0,2 1 0,11-4-68,0 0 0,0 2 0,16-3 1,-13 3 168,49-11-188,0 4 0,101-2 1,-177 12 36,0 0 1,1 1-1,-1 0 1,1 1-1,0 0 1,-16 8-1,-9 2 23,-19 3 22,5-1-4,-1 1 0,2 3 0,-63 33 0,109-51-12,-1 0 1,1 1 0,-1-1-1,1 1 1,-1 0-1,1 0 1,0 0-1,0 0 1,0 0 0,0 0-1,0 0 1,0 1-1,1-1 1,-1 1 0,1-1-1,0 1 1,0 0-1,0-1 1,0 1-1,0 0 1,0 0 0,1 0-1,-1 0 1,1 0-1,0 3 1,0-5 10,1-1 1,0 1-1,0 0 0,0 0 0,0-1 1,-1 1-1,1-1 0,0 1 1,0-1-1,0 1 0,0-1 1,0 1-1,0-1 0,0 0 0,0 0 1,0 1-1,1-1 0,-1 0 1,0 0-1,0 0 0,1 0 1,33 0 38,-28-1-32,406-13 257,-4-1-225,-288 15-97,-121 0 64,0 0-1,0 1 1,0-1-1,0 0 1,0 0-1,0 0 1,0 0-1,0 0 1,0 1 0,0-1-1,0 0 1,0 0-1,0 0 1,0 0-1,0 0 1,0 1 0,0-1-1,0 0 1,0 0-1,0 0 1,0 0-1,0 0 1,0 1-1,0-1 1,0 0 0,0 0-1,0 0 1,0 0-1,0 0 1,1 0-1,-1 0 1,0 1 0,0-1-1,0 0 1,0 0-1,0 0 1,0 0-1,1 0 1,-1 0 0,0 0-1,0 0 1,0 0-1,0 0 1,0 0-1,1 0 1,-1 0-1,0 0 1,0 0 0,0 0-1,0 0 1,0 0-1,1 0 1,-1 0-1,0 0 1,0 0 0,0 0-1,0 0 1,0 0-1,1 0 1,-1 0-1,0 0 1,0 0-1,0 0 1,0-1 0,-12 9 100,-52 15-36,-1-2-1,-1-4 1,-87 13 0,87-18-52,-486 113 62,534-116-166,27 0-172,29 0 138,71 0 312,172-8 0,-190-3-174,744-64 116,-715 50-85,-119 16-39,-1 0 0,0 0 0,0 0 1,0 0-1,0 0 0,0 0 1,1 0-1,-1 0 0,0 0 1,0 0-1,0 0 0,0 0 1,1 0-1,-1 0 0,0 0 1,0 0-1,0 0 0,0 0 1,0 0-1,1 0 0,-1-1 0,0 1 1,0 0-1,0 0 0,0 0 1,0 0-1,0 0 0,1 0 1,-1 0-1,0 0 0,0-1 1,0 1-1,0 0 0,0 0 1,0 0-1,0 0 0,0 0 1,0 0-1,0-1 0,0 1 0,0 0 1,0 0-1,1 0 0,-1 0 1,0-1-1,0 1 0,0 0 1,0 0-1,-1 0 0,1 0 1,0 0-1,0-1 0,0 1 1,0 0-1,0 0 0,0 0 1,0 0-1,0 0 0,0-1 0,0 1 1,-11-6 361,-24 0-299,1 1-1,-1 2 0,1 1 1,-51 3-1,18 0-48,-89 7-200,0 6 1,-293 66-1,434-78 203,14-2-21,-1 0 1,0 0 0,0 1-1,0-1 1,0 0 0,0 1 0,1-1-1,-1 1 1,0 0 0,0 0-1,1-1 1,-1 1 0,1 0-1,-1 0 1,0 1 0,-2 1-1,6-1-28,0-1-1,0 0 1,1 1-1,-1-1 0,0 0 1,0 0-1,0 0 1,1-1-1,-1 1 1,1 0-1,-1-1 0,0 0 1,5 1-1,103 8 151,192-6-1,-205-6-70,461-21 10,-32 0-290,157 21 138,-737 3 549,-412 15-68,77 24-760,-714 47 260,1184-86 166,118-3-53,375-62 58,-235 21-66,774-68-529,-1022 105 596,-91 6-45,-1 1 0,1 0 1,0 0-1,0 0 1,0 0-1,0 0 1,0-1-1,0 1 1,0 0-1,-1 0 1,1 0-1,0-1 1,0 1-1,0 0 0,0 0 1,0 0-1,0-1 1,0 1-1,0 0 1,0 0-1,0 0 1,0-1-1,0 1 1,0 0-1,0 0 1,0 0-1,0 0 0,1-1 1,-1 1-1,0 0 1,0 0-1,0 0 1,0-1-1,0 1 1,0 0-1,0 0 1,1 0-1,-1 0 0,0 0 1,0 0-1,0-1 1,0 1-1,1 0 1,-1 0-1,0 0 1,0 0-1,0 0 1,0 0-1,1 0 1,-1 0-1,0 0 0,0 0 1,0 0-1,1 0 1,-1 0-1,0 0 1,-19-10 1009,-10 1-814,0 2-1,0 1 1,0 1 0,-33-1 0,-129 3-381,118 4 235,-582 21-94,215 20 102,396-37-107,44-5 29,0 1-1,1-1 1,-1 0 0,0 0-1,0 0 1,0 0 0,0 0-1,0 0 1,0 1 0,0-1-1,1 0 1,-1 0 0,0 0-1,0 0 1,0 1 0,0-1-1,0 0 1,0 0 0,0 0-1,0 0 1,0 1 0,0-1-1,0 0 1,0 0 0,0 0-1,0 0 1,0 1 0,0-1-1,0 0 1,0 0 0,0 0-1,-1 0 1,1 0 0,0 1-1,0-1 1,0 0 0,0 0-1,0 0 1,0 0 0,0 0-1,0 0 1,-1 1 0,1-1-1,0 0 1,0 0 0,0 0-1,0 0 1,0 0 0,-1 0-1,1 0 1,0 0 0,0 0-1,0 0 1,0 0 0,-1 0-1,1 0 1,0 0 0,0 0-1,0 0 1,0 0 0,-1 0-1,1 0 1,0 0 0,0 0-1,0 0 1,-1 0 0,19 6-294,36 1 240,1-3 0,88-4 0,-52-1 68,716-27-51,9 0-905,-451 27 2180,-1373 26-1235,256 25-192,850-45-528,1105-53 571,-604 13 10,-422 26 19,536-14 1483,483 116-1299,-1157-89-106,49 7-13,-81-10 47,-1 1-1,1 0 0,-1 0 0,1 0 1,-1 1-1,0 0 0,0 0 1,0 1-1,9 6 0,-13-9-16,-1 1 1,0-1-1,0 1 1,0-1-1,0 1 0,0-1 1,0 1-1,0 0 1,-1 0-1,1-1 0,-1 1 1,1 0-1,-1 0 1,1 0-1,-1-1 0,0 1 1,0 0-1,0 0 1,0 0-1,0 0 0,-1 0 1,1-1-1,0 1 1,-1 0-1,1 0 0,-1-1 1,0 1-1,0 0 0,-1 2 1,0 0-3,-1 1 0,0-1 0,0 0 0,0 0 0,0 0 0,-1 0 0,1-1 0,-1 1 0,-7 4 0,0-2 6,0-1 0,0 0 1,0 0-1,0-2 1,-1 1-1,1-1 1,-23 2-1,-91 1-103,105-6 82,-87 1-196,0-5 1,1-4-1,0-5 1,-171-44 0,271 55 259,-8-1 70,1-2 0,-1 1 0,1-2 0,-12-7 0,23 12-71,-1 0 1,1 0 0,0-1 0,0 1 0,0-1 0,0 1 0,1-1 0,-1 0 0,0 0 0,1 0 0,-1 0 0,1 0 0,-1 0 0,1 0-1,0-1 1,0 1 0,0 0 0,0-1 0,1 1 0,-1-1 0,1 1 0,-1-1 0,1 1 0,0-1 0,0 1 0,0-1 0,0 1-1,1-4 1,0 3-22,0 1-1,0-1 0,1 1 0,-1 0 1,1-1-1,-1 1 0,1 0 0,0 0 1,0 0-1,0 0 0,0 0 1,0 1-1,0-1 0,0 1 0,1-1 1,-1 1-1,0 0 0,1 0 0,-1 0 1,5-1-1,59-15-66,-55 15 56,75-12-61,126-4 0,94 15-111,-200 3 64,9 2-266,127 17-1,-195-12 391,-5-1 42,73 2 0,-91 23-135,21 18 78,44 43 46,-80-84-36,0 0-1,0-1 1,1 0-1,0-1 1,0 0-1,1 0 1,0-1-1,12 4 0,-22-9 6,1 1-1,-1 0 0,0 0 1,1-1-1,-1 1 0,1-1 1,-1 0-1,1 1 0,-1-1 0,1 0 1,-1 0-1,1 0 0,0 0 1,-1 0-1,1 0 0,-1-1 0,1 1 1,-1 0-1,1-1 0,-1 1 1,1-1-1,-1 1 0,0-1 1,1 0-1,-1 0 0,0 0 0,1 0 1,-1 1-1,1-3 0,-1-1 16,1 0 0,-1 0-1,-1 0 1,1 0 0,0 0-1,-1 0 1,0 0 0,0 0-1,-1-7 1,1 4-25,-2-2 56,0 0 0,0-1 0,0 1 0,-1 0 0,-1 0 0,1 0 0,-2 0 1,1 1-1,-1 0 0,0 0 0,-1 0 0,0 0 0,-12-11 0,-5-4-9,-1 1-1,-47-34 1,67 53-44,-1-1 1,1 1-1,-1 0 0,0 1 1,0-1-1,0 1 0,0 0 1,0 0-1,0 0 0,-1 1 1,1 0-1,0 0 0,-1 0 1,1 1-1,-1 0 0,-6 0 1,8 2-9,0-1 0,0 1 0,0-1 0,0 1 0,0 0 0,1 1 1,-1-1-1,1 1 0,0-1 0,-1 1 0,1 0 0,0 0 0,1 0 1,-1 1-1,1-1 0,-1 1 0,1-1 0,0 1 0,0 0 0,1 0 0,-2 4 1,-5 15-14,1 0 0,1 0 0,0 1 0,2 0 0,2-1 0,0 1-1,1 31 1,2-47 6,-1 0-1,1 0 1,1-1-1,0 1 0,0-1 1,0 1-1,1-1 1,0 1-1,0-1 0,1 0 1,0-1-1,0 1 1,1-1-1,0 0 0,0 0 1,0 0-1,1 0 1,0-1-1,0 0 0,0 0 1,1-1-1,-1 0 1,1 0-1,0 0 0,0-1 1,1 0-1,-1-1 0,1 1 1,-1-1-1,1-1 1,0 0-1,-1 0 0,1 0 1,0-1-1,0 0 1,0 0-1,0-1 0,-1 0 1,11-3-1,-10 1 15,-1-1-1,0 0 1,-1 0-1,1-1 0,-1 0 1,1 0-1,-1 0 1,-1-1-1,1 0 1,-1 0-1,0 0 1,-1-1-1,1 0 1,-1 0-1,3-8 1,3-5 15,-1-1 1,-1 0 0,-1-1 0,6-27 0,-8 7 119,-1 0 0,-2-84 0,-3 64 30,1 62-152,0 0 1,0-1 0,0 1 0,0-1-1,1 1 1,-1-1 0,0 1 0,0-1-1,0 1 1,0-1 0,0 1-1,0-1 1,0 1 0,0 0 0,-1-1-1,1 1 1,0-1 0,0 1-1,0-1 1,0 1 0,-1 0 0,1-1-1,0 1 1,0-1 0,-1 1-1,1 0 1,0-1 0,-1 1 0,1 0-1,0-1 1,-1 1 0,1 0-1,-1 0 1,1-1 0,0 1 0,-1 0-1,1 0 1,-1 0 0,1-1 0,-1 1-1,1 0 1,0 0 0,-1 0-1,1 0 1,-1 0 0,1 0 0,-1 0-1,1 0 1,-1 0 0,1 0-1,-1 0 1,1 1 0,-1-1 0,1 0-1,0 0 1,-1 0 0,1 0-1,-1 1 1,0-1 0,-23 22-121,8-1 92,1 1-1,1 0 1,1 1-1,1 1 0,1 0 1,2 1-1,-13 44 1,12-26-11,2 1 1,2 0 0,-1 81 0,7-118 9,1 0 0,-1 0 0,1 0 0,0 0 0,1 0 0,0-1 0,0 1 0,0 0 0,1-1 0,0 0 0,0 0 0,0 0 0,1 0 0,0 0 0,0-1 0,8 9 0,-8-11-10,-1-1-1,1 1 0,-1-1 1,1 0-1,0 0 0,0 0 1,0 0-1,0-1 1,0 1-1,0-1 0,0 0 1,0 0-1,1-1 0,-1 1 1,0-1-1,1 0 1,-1 0-1,0 0 0,1-1 1,-1 0-1,0 0 0,0 0 1,0 0-1,0 0 1,0-1-1,0 0 0,0 0 1,5-3-1,4-3 29,0-1-1,0-1 1,-1 0-1,0-1 1,0 0-1,-2-1 1,1 0-1,-1-1 1,-1 0-1,0 0 1,-1-1-1,-1 0 1,7-16-1,-4 3-9,0 0 0,-2-1 0,-1 0 0,-1 0 0,-2-1-1,2-43 1,-4 42-25,-1 9-65,0 0 1,-2-1 0,0 1-1,-6-32 1,6 47 82,-1 0 0,0 1 1,0-1-1,0 1 0,-1-1 1,1 1-1,-1 0 0,-1 0 1,1 0-1,-1 1 0,0-1 1,0 1-1,0 0 0,0 0 1,-1 0-1,0 0 0,1 1 1,-1 0-1,-1 0 0,-10-4 1,-3 0 57,0 2 1,-1 0-1,1 1 1,-1 1-1,0 1 1,0 1-1,0 1 1,-1 0-1,1 2 1,0 0-1,1 1 1,-1 2-1,0-1 1,1 2-1,0 1 1,1 0-1,-1 1 1,1 1 0,1 1-1,-33 24 1,28-16-15,1 1 0,0 1 0,-29 38 0,43-49-26,0 0-1,1 1 0,0 0 0,1 0 1,0 0-1,0 1 0,1-1 1,1 1-1,-1 0 0,2 1 0,-3 20 1,5-29-5,0 0 0,0 0 1,0 0-1,1 0 1,-1 0-1,1 0 0,0-1 1,0 1-1,0 0 1,0 0-1,0-1 0,0 1 1,1-1-1,-1 1 1,1-1-1,0 0 0,0 1 1,0-1-1,3 3 1,0-2-8,0 1 0,0-1 0,0 0 0,1 0 0,-1-1 0,1 0 0,0 0 0,11 3 0,8-1-98,0-1 1,0-2-1,38-1 0,-61 0 95,23-2-156,1-2 0,-1 0 0,0-2 0,0 0 0,0-2 1,-1-1-1,0-1 0,-1-1 0,0-1 0,-1 0 0,0-2 0,-1-1 0,-1-1 0,0 0 0,-1-2 1,30-35-1,-42 43 200,-1 1 1,0-1 0,-1 0 0,0-1-1,0 1 1,-1-1 0,-1 0 0,0 0-1,0 0 1,-1 0 0,-1-1 0,1-19 0,-2 28 5,0 1 1,-1-1 0,1 1 0,-1-1 0,0 1 0,0-1 0,0 1 0,0 0 0,0 0 0,0-1 0,-1 1 0,1 0-1,-1 0 1,0 0 0,1 0 0,-1 1 0,0-1 0,0 0 0,0 1 0,0-1 0,0 1 0,0 0 0,-1 0 0,1 0 0,0 0-1,-1 0 1,1 0 0,-4 0 0,-10-3 5,0 0-1,-1 2 1,-20-2-1,29 3-24,-377-2 98,351 5-55,0 1-1,-50 12 0,70-11-55,0 0 0,0 0 0,0 1-1,1 1 1,0 1 0,0 0 0,0 0 0,-15 13 0,26-19-11,1 0 0,-1 0 0,0 1 1,1-1-1,-1 1 0,1-1 0,0 1 1,0-1-1,-1 1 0,1 0 0,0-1 1,0 1-1,1 0 0,-1 0 1,0 0-1,1 0 0,-1 0 0,1 0 1,-1 0-1,1 0 0,0 3 0,0-4-10,1 1 0,0 0 0,-1 0 0,1 0 0,0-1 0,0 1 0,0 0-1,0-1 1,0 1 0,1-1 0,-1 1 0,0-1 0,1 0 0,-1 1 0,1-1 0,-1 0-1,4 2 1,4 1-58,0 1 1,0-2-1,1 1 0,-1-1 0,1-1 0,19 4 0,-15-5-3,-4 1-30,1 0 1,0-1 0,0-1 0,0 0-1,0 0 1,21-5 0,-31 5 109,-1-1 0,0 1 0,1-1 0,-1 0 0,0 1 0,0-1 1,1 0-1,-1 1 0,0-1 0,0 0 0,0 1 0,0-1 0,0 0 1,0 0-1,0 1 0,0-1 0,0 0 0,-1 1 0,1-1 0,0 0 0,0 1 1,0-1-1,-1 0 0,1 1 0,0-1 0,-1 1 0,1-1 0,-1 1 1,1-1-1,-1 0 0,1 1 0,-1-1 0,-6-5 35,-1 0 0,1 1 0,-1 0 0,0 0 1,-1 1-1,1 0 0,-1 0 0,0 1 0,-16-4 0,-94-17 263,107 22-236,-750-80 223,331 44 1197,421 37-1333,0-1 1,0-1 0,0 0-1,0 0 1,1 0-1,-1-1 1,1-1 0,0 0-1,-14-9 1,8 5-3,-6-3 61,-1 0 0,0 2 0,-1 1 0,0 1 0,-1 1 0,-30-6 1,7 6-127,-1 2 1,-59 2 0,53 2-73,30 0-1,0 0 0,0 1 0,0 2 0,1 0 0,-1 2 0,-43 12-1,-127 48-29,-38 14-10,228-76 16,-1 0 1,1 0-1,1 0 1,-1 1-1,0-1 1,0 1-1,1 0 1,0 0-1,-1 0 1,1 0-1,0 1 1,-2 3-1,4-5 5,0-1 0,0 1 0,1 0 0,-1-1 0,1 1 0,-1-1 0,1 1 0,0 0 0,0-1 0,-1 1 0,1 0 0,0-1 0,1 1 0,-1 0 0,0-1 0,0 1 0,1-1 0,-1 1 0,1 0 0,-1-1 0,1 1 0,0-1 0,-1 1 0,1-1 0,0 1 0,0-1 0,0 0-1,0 0 1,0 1 0,1-1 0,-1 0 0,0 0 0,1 0 0,-1 0 0,0 0 0,3 1 0,8 5-39,0-1 0,0 0 0,1-1 0,-1-1 0,1 0 0,0 0 0,27 3 0,100 3-173,727-40-1001,-850 28 1222,-38 4 167,1-2 0,-28-2-1,-9 0-199,-523 17-1039,-7-1 2650,599-15-1592,0-1-1,-1 0 0,1 0 0,-1-2 0,16-5 0,23-7-53,407-75-95,-55 14 155,-376 69 123,-32 4 331,-47 5 271,36-1-925,-44 1 174,0 3 0,1 3 0,-88 20 0,26 4-262,119-30 240,3-1-19,5-1-45,0 0 0,0 0-1,0-1 1,0 1 0,0-1 0,0 0 0,9-6-1,6-2-19,22-7 40,-3 1-22,0-1 0,58-36-1,-95 52 136,0-1 0,0 1-1,0-1 1,-1 1-1,1-1 1,0 0-1,-1 1 1,1-1 0,-1 0-1,0 0 1,1 0-1,-1 0 1,0 0-1,0-1 1,-1 1-1,1 0 1,1-4 0,-2 5-8,-1 0 1,1 0-1,0 0 1,0 0 0,-1-1-1,1 1 1,0 0 0,-1 0-1,1 0 1,-1 0 0,1 0-1,-1 1 1,0-1-1,1 0 1,-1 0 0,0 0-1,0 0 1,0 1 0,0-1-1,1 0 1,-1 1 0,0-1-1,0 1 1,0-1-1,0 1 1,0-1 0,0 1-1,-1 0 1,1-1 0,0 1-1,0 0 1,0 0 0,0 0-1,0 0 1,0 0-1,0 0 1,-2 0 0,-32-2-34,-1 2-1,1 1 1,-48 7 0,69-5 23,0-1 1,1 2-1,-1 0 1,1 0-1,0 2 0,0-1 1,0 2-1,1-1 0,0 2 1,1 0-1,-17 13 1,26-19-13,0 0 0,1 0 0,-1 0 0,0 0 1,1 0-1,-1 1 0,1-1 0,0 0 0,0 1 1,0-1-1,0 1 0,0-1 0,0 1 0,1 0 1,-1-1-1,1 1 0,0 0 0,0-1 0,0 5 0,0-6-28,0-1-8,3-30 696,-3 29-632,0 0 1,0 0-1,0 0 1,0 0-1,0 0 1,0 0-1,0 0 1,1 0-1,-1 0 1,0 0-1,1 0 1,-1 0-1,1 0 1,-1 0-1,1 0 1,-1 0-1,1 0 1,0 0-1,-1 0 1,1 1-1,0-1 1,0 0-1,0 0 1,0 1-1,-1-1 1,1 1-1,0-1 1,0 1-1,0-1 1,0 1-1,0-1 1,2 1-1,0 1-5,-1 0 0,1 0 0,0 0 0,-1 1 0,1-1 0,-1 1 0,1 0 0,-1-1 0,0 1 0,0 0 0,4 4 0,129 111 83,-94-85-80,-2 1 0,-1 2 0,57 69 0,-91-98-11,0 0 0,0 1-1,0 0 1,-1 0 0,0 0 0,0 0-1,-1 0 1,0 1 0,0-1 0,-1 1-1,1-1 1,-2 1 0,1 0 0,-1-1-1,0 1 1,-1 0 0,0-1 0,0 1 0,-1-1-1,0 1 1,0-1 0,0 0 0,-1 0-1,0 0 1,-1 0 0,0 0 0,0 0-1,0-1 1,-1 0 0,1 0 0,-2 0 0,1-1-1,-1 0 1,1 0 0,-1 0 0,-1 0-1,1-1 1,-1 0 0,1-1 0,-1 1-1,0-1 1,-15 4 0,-60 3-737,82-45 312,0-45 456,2 78-30,0-1-1,0 1 0,0 0 1,0 0-1,0 0 0,0 0 1,1 1-1,-1-1 0,1 0 1,-1 1-1,1 0 0,-1-1 1,4 0-1,5-3-4,23-13 9,-24 13 8,0 1 1,-1-1-1,1-1 1,-1 0-1,0 0 1,0-1-1,-1 0 0,0 0 1,11-14-1,-18 21 6,-1-1 0,1 1-1,-1-1 1,1 0 0,-1 1-1,1-1 1,-1 0 0,1 0-1,-1 0 1,1 1-1,-1-1 1,0 0 0,0 0-1,1 0 1,-1 0 0,0 0-1,0 1 1,0-1 0,0 0-1,0 0 1,0 0-1,0 0 1,0 0 0,0 0-1,-1 1 1,1-1 0,0 0-1,0 0 1,-1 0 0,1 0-1,-1 1 1,1-1-1,-1 0 1,1 0 0,-1 1-1,1-1 1,-1 0 0,0 1-1,1-1 1,-1 1 0,0-1-1,1 1 1,-1-1-1,0 1 1,0-1 0,1 1-1,-1 0 1,0-1 0,0 1-1,0 0 1,0 0 0,0 0-1,-1 0 1,-7-2-57,0 2 0,-1-1 0,1 1 0,-12 2-1,5-1 53,12-1-22,-47 4 6,49-4-7,1 0 0,0 1-1,-1-1 1,1 0-1,0 1 1,-1-1-1,1 1 1,0 0 0,-1-1-1,1 1 1,0 0-1,0 0 1,0 0-1,0 0 1,0 0-1,0 0 1,0 0 0,0 0-1,0 0 1,1 0-1,-1 0 1,0 1-1,1-1 1,-1 0 0,0 0-1,1 1 1,0-1-1,-1 1 1,1-1-1,0 3 1,0-4-45,0 0 21,0 0 14,0 0 5,0 0 29,0 20-248,0 228 278,0-248-48,1 1-1,0-1 1,-1 0 0,1 1-1,0-1 1,-1 0-1,1 1 1,0-1 0,-1 0-1,1 0 1,0 0 0,0 0-1,-1 1 1,1-1-1,0 0 1,-1 0 0,1 0-1,0-1 1,0 1 0,-1 0-1,1 0 1,0 0-1,0 0 1,-1-1 0,1 1-1,0-1 1,21-6-18,-19 5 24,0-1 0,0 1 0,0-1 0,0 0 0,-1-1 0,1 1 0,-1 0 0,0-1 0,0 1 0,0-1 0,-1 1 0,1-1 0,-1 0 0,0 0 0,1-6 0,0-5 64,0 1 0,-2-1 0,-1-14 0,1 2 78,3 25-138,1 1 1,-1-1 0,1 1-1,0 0 1,0 1-1,-1-1 1,1 0-1,0 1 1,0 0 0,6 0-1,-5 0-5,53-2 6,1 2 0,-1 3 0,0 3 0,77 17 0,-10-1 99,0-6 1,171 2 0,-239-18-85,135 6 62,-180-2-36,-23 0 68,-25 1 54,-151-2-188,-169 11-18,349-13 50,7-1-23,0 1 0,0-1 0,-1 0 0,1 0 0,0 0-1,0 1 1,0-1 0,-1 0 0,1 0 0,0 1 0,0-1 0,0 0-1,0 0 1,0 1 0,0-1 0,0 0 0,-1 1 0,1-1 0,0 0-1,0 1 1,0-1 0,0 0 0,0 1 0,0-1 0,0 0 0,1 0 0,-1 1-1,0-1 1,0 0 0,0 1 0,0-1 0,0 0 0,0 0 0,0 1-1,1-1 1,-1 0 0,0 0 0,0 1 0,0-1 0,1 0 0,-1 0-1,0 0 1,1 1 0,10 11-45,-1-8 54,0 0 1,0 0-1,0-1 1,1 0-1,-1-1 1,20 2-1,72 0 45,-79-4-26,166-2 29,80 4 651,-1038-35-2017,453 25 1013,-11 0 257,-418-21 1360,645 26-927,99 7-399,0-1 1,0 0-1,0 0 0,-1 0 0,1 0 0,-1 0 1,0 0-1,1 0 0,-1 0 0,-3 2 0,-6 1 26,1 0-1,-1-1 0,0 0 1,-1-1-1,1-1 0,-1 1 1,-17 1-1,-93 7-33,69-8 1,-537 23-614,352-21 778,60-3 362,177-3-557,1 0-16,12 1 25,1 1 0,-1-1-1,0-1 1,0-1 0,17-1 0,-4 0 29,151-10 21,359-15 57,-188 15 9,-347 12-66,0-1-1,0 1 1,0 0 0,0 0 0,-1 0-1,1 0 1,0-1 0,0 1 0,0 0-1,0 0 1,0-1 0,0 1-1,0 0 1,0 0 0,0 0 0,0-1-1,0 1 1,-1 0 0,1 0 0,1-1-1,-1 1 1,0 0 0,0 0 0,0-1-1,0 1 1,0 0 0,0 0-1,0 0 1,0-1 0,0 1 0,0 0-1,0 0 1,1 0 0,-1-1 0,0 1-1,0 0 1,0 0 0,0 0 0,0 0-1,1-1 1,-1 1 0,0 0-1,0 0 1,0 0 0,1 0 0,-1 0-1,0 0 1,0 0 0,1 0 0,-1 0-1,0-1 1,-23-9 424,-29-4-428,-1 3 1,-96-9-1,-117 7-200,219 12 117,-868-1-330,821 5 470,1 4 0,-92 19-1,183-25-78,1 0 1,0 0-1,1 0 0,-1 0 0,0 1 0,0-1 0,1 0 0,-1 1 0,0-1 1,1 0-1,-1 1 0,1-1 0,0 1 0,-1-1 0,1 1 0,0-1 0,0 1 1,0-1-1,0 1 0,0-1 0,0 1 0,1-1 0,-1 0 0,0 1 0,1-1 0,-1 1 1,1-1-1,-1 0 0,1 1 0,1 1 0,9 0 2,1-1 0,-1 0 1,1-1-1,-1 0 0,1-1 0,-1 0 0,18-2 0,1-3-9,48-12 0,15-11 45,69-18 33,-181 48 211,-1-2 0,-27-2-1,-48 2-376,6 12-6,-114 32 0,66-13-318,14-7 393,-2-6 0,-217 3 0,341-21 443,1 0-205,22-9-282,36-11 61,115-26 1,-221 39 626,-50 9-677,26 0 116,-103-10 0,172 7-15,-1 0-1,1 0 1,-1 0 0,1 0 0,0 0 0,0-1 0,-1 0 0,1 0 0,0 0-1,1 0 1,-1 0 0,0 0 0,1-1 0,-1 1 0,1-1 0,-1 0-1,1 0 1,-2-3 0,2 3-18,0 0 0,0 0 1,0 0-1,-1 0 0,1 0 0,-1 1 0,0-1 1,0 1-1,0 0 0,0 0 0,0 0 0,0 0 1,0 0-1,-1 1 0,1 0 0,-1-1 0,-5 0 1,-4 0-14,1 0 1,-1 1 0,1 1-1,-1 0 1,0 0-1,0 1 1,1 1 0,-1 0-1,1 1 1,0 0 0,0 1-1,0 0 1,0 1 0,-16 9-1,26-10-23,1 1-1,0-1 0,0 1 0,0-1 1,1 1-1,-1-1 0,1 1 1,0-1-1,1 1 0,0 7 1,0 0-17,-1-10 58,-1 25 272,1-27-276,0-1-1,0 1 0,-1 0 0,1 0 1,0-1-1,0 1 0,0 0 0,0 0 1,-1 0-1,1-1 0,0 1 0,0 0 1,0 0-1,-1 0 0,1-1 0,0 1 1,-1 0-1,1 0 0,0 0 0,0 0 1,-1 0-1,1 0 0,0 0 0,0 0 1,-1 0-1,1 0 0,0 0 0,-1 0 1,1 0-1,0 0 0,0 0 0,-1 0 1,1 0-1,0 0 0,-1 0 0,1 0 1,0 0-1,0 0 0,-1 0 0,1 1 1,0-1-1,0 0 0,-1 0 0,1 0 1,0 1-1,0-1 0,0 0 0,-1 0 1,1 0-1,0 1 0,0-1 0,0 0 1,0 0-1,0 1 0,-1-1 0,1 0 1,0 1-1,0-1 0,0 0 0,0 1 1,-7-14 20,0-1-1,1 0 1,1 0 0,0-1 0,1 1 0,-4-31 0,5 27-13,-1-1 1,-1 1 0,-1-1-1,-11-24 1,16 42-18,1-1 0,-1 1 0,0-1 0,0 0 0,1 1 0,-1-1 0,1 0 0,-1 0 0,1 0 0,0 1 0,-1-1 0,1 0 0,0 0 0,0 0 0,1 1 0,-1-1 0,0 0-1,0 0 1,1 1 0,-1-1 0,1 0 0,0 0 0,-1 1 0,1-1 0,0 1 0,0-1 0,0 0 0,0 1 0,0 0 0,1-1 0,-1 1 0,0 0 0,1 0 0,-1-1 0,1 1 0,-1 0 0,1 1 0,-1-1 0,1 0 0,2-1 0,10-3-37,-1 0 0,1 2 1,-1-1-1,21-2 0,-7 2 65,170-33-54,2 8 0,386-3 0,-18 15 63,-425 10-14,-18 3-14,242-41 0,-320 28 58,-46 17-52,1-1 0,-1 1 1,1 0-1,-1-1 0,1 1 1,-1 0-1,1-1 0,-1 1 1,1-1-1,-1 1 1,0 0-1,1-1 0,-1 1 1,0-1-1,1 1 0,-1-1 1,0 0-1,0 1 0,1-1 1,-1 1-1,0-1 0,0 1 1,0-1-1,0 0 1,0 0-1,0 0 4,-1 0 1,0 0 0,0 0-1,1 0 1,-1 0 0,0 0-1,0 0 1,0 0-1,0 0 1,0 1 0,0-1-1,0 0 1,-1 1-1,1-1 1,0 1 0,0-1-1,0 1 1,-2-1 0,-25-6-42,0 1 0,-1 2 0,1 0 1,-1 2-1,0 1 0,-37 4 0,3-2-12,-1001 1-164,1062-2 571,26 2-374,0-2 1,0 0-1,34-5 0,8 0 16,826 1 34,-272 8-21,-540-5-23,253 2 0,-323 0-20,0-1-1,0 1 1,0 1 0,0 0 0,13 4 0,-23-6 16,1 0-1,-1 0 0,0 1 0,1-1 0,-1 0 0,0 0 0,0 0 1,1 0-1,-1 0 0,0 0 0,0 0 0,1 0 0,-1 1 1,0-1-1,0 0 0,1 0 0,-1 0 0,0 1 0,0-1 0,0 0 1,1 0-1,-1 1 0,0-1 0,0 0 0,0 0 0,0 1 0,0-1 1,1 0-1,-1 0 0,0 1 0,0-1 0,0 0 0,0 1 0,0-1 1,0 0-1,0 0 0,0 1 0,0-1 0,0 1 0,-11 8-26,-19 3 59,-82 17-131,-1-5 0,-175 15 0,-235-11-565,507-28 666,-912 7 250,899-7-247,0-2 1,-1 0-1,1-2 0,0-1 1,1-1-1,-1-2 0,-53-22 1,44 14 0,-1 1 1,0 2 0,-1 2 0,-1 1-1,-72-7 1,-210 8-403,289 10 290,-52 7 0,74-6 98,0 1 0,0 0 0,1 1 0,-1 0 0,1 0 0,0 2 1,-19 11-1,23-13-4,0 1 0,1 0 1,-1 0-1,1 0 0,0 1 1,0 0-1,0 0 0,1 1 1,0 0-1,1 0 0,-1 0 1,1 0-1,1 0 0,-1 1 1,1 0-1,1 0 0,-1 0 1,1 0-1,1 0 0,0 0 1,0 1-1,0-1 0,1 15 1,1-8 17,-1-1 1,-1 1 0,0 0 0,-1-1 0,-1 1 0,0-1 0,-1 0 0,0 0 0,-1 0 0,-10 19 0,11-21-8,0 0 0,1 0 0,0 0 0,1 0 0,1 1 0,0-1 0,0 1 0,1-1 0,2 15 0,-1 6-17,1-6 23,1 0 1,1 0-1,2-1 1,9 30-1,8 35 40,-14-29-52,-3 0 0,-2 78 1,-4-133-199,-1 1 1,1-1 0,-2 0-1,1 0 1,-1 0 0,0 0-1,0 0 1,-1 0 0,0-1-1,0 1 1,-7 10 0,-12 12-2247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30.7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7665.34375"/>
      <inkml:brushProperty name="anchorY" value="-254101.39063"/>
      <inkml:brushProperty name="scaleFactor" value="0.5"/>
    </inkml:brush>
  </inkml:definitions>
  <inkml:trace contextRef="#ctx0" brushRef="#br0">76 14 11077,'0'0'0,"0"0"256,0 0 224,0 0 1673,0 0-763,0 0-1123,0 0-56,-3-5-67,-1 0-48,-2 1-115,-1 8 129,-1 9 330,-3 11 94,1 10-300,1 9-36,2 6 74,1 4-192,3-1-77,2-7-59,3-7 21,5-11-277,8-9-334,7-9 80,9-12-357,6-11-120,3-10-208,0-8 259,-3-6 557,-6-2 181,-6 2 185,-8 3 50,-6 6 161,-5 7 282,-3 8 211,-3 6-54,0 5-421,-1 4-112,-1 6 134,1 8 525,1 8-320,0 6 40,2 7-334,3 1-66,3 1-25,4-4-277,5-5-450,4-7-617,5-7-856,4-5-2175,-3-6-2251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3.2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952.84961"/>
      <inkml:brushProperty name="anchorY" value="-8960.16309"/>
      <inkml:brushProperty name="scaleFactor" value="0.5"/>
    </inkml:brush>
  </inkml:definitions>
  <inkml:trace contextRef="#ctx0" brushRef="#br0">1 259 11461,'0'0'0,"0"0"1553,0 0-1177,0 0 1102,0 0-424,0 0-1131,0 0 314,6 13-242,5 14 90,5 12-13,1 10-32,3 8-5,-2 1-19,0-4 2,-3-7-20,-2-12-52,-3-10-42,0-11 120,5-16 35,6-19-6,8-21 86,6-19-115,2-13 187,-1-6 93,-3 0-170,-7 5-30,-6 9 360,-6 11-582,-6 12 148,-4 12-132,-3 9-1365,-1 8-1035,-1 7-2557,0 3-4099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30.9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9328.03125"/>
      <inkml:brushProperty name="anchorY" value="-255766.79688"/>
      <inkml:brushProperty name="scaleFactor" value="0.5"/>
    </inkml:brush>
  </inkml:definitions>
  <inkml:trace contextRef="#ctx0" brushRef="#br0">1 12 8324,'0'0'0,"0"0"4402,0 0-4594,0 0 1985,0 0-307,0 0-1142,0 0-230,15 0 265,11 1 366,11 1-695,9 0 36,6 0-100,-1-1 12,-2 0-895,-6 0-848,-9-3-930,-11-2-1221,-9-4-4190,-6 1 9004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31.2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0996.04688"/>
      <inkml:brushProperty name="anchorY" value="-257025.84375"/>
      <inkml:brushProperty name="scaleFactor" value="0.5"/>
    </inkml:brush>
  </inkml:definitions>
  <inkml:trace contextRef="#ctx0" brushRef="#br0">17 0 11221,'0'0'0,"0"0"1249,0 0-243,0 0 1301,0 0-1170,0 0-889,0 0-80,-1 6 80,-1 6 539,-1 7-493,1 9-1,0 7-256,1 7 86,0 7 8,-1 4-161,1 2 52,0-3-60,1-4 12,0-7-361,0-7-702,-1-8-231,2-9-876,1-6-666,4-7-2608,0-4-555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31.6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9724.34375"/>
      <inkml:brushProperty name="anchorY" value="-256287.84375"/>
      <inkml:brushProperty name="scaleFactor" value="0.5"/>
    </inkml:brush>
  </inkml:definitions>
  <inkml:trace contextRef="#ctx0" brushRef="#br0">4 96 10053,'0'0'0,"0"0"3857,0 0-4350,0 0 2475,0 0 987,0 0-1784,0 0-908,-1-5-44,0 0-87,1 0-170,-1 3-240,2 8 344,5 9 235,4 10-174,3 9-103,3 9 36,1 4-7,1 3-80,-1-3-51,0-5 29,-1-8-426,-1-10 44,1-8 38,2-12-143,2-13 135,4-13 69,1-12 244,-1-10 34,0-7 29,-4-4-48,-2 0 57,-3 4-207,-3 6 265,-2 8-48,-3 10 0,-2 9-26,-2 7-124,-1 6-1480,-1 4-931,-1 5-1251,0 5-1655,0 0 1508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32.0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1380.9375"/>
      <inkml:brushProperty name="anchorY" value="-257484.78125"/>
      <inkml:brushProperty name="scaleFactor" value="0.5"/>
    </inkml:brush>
  </inkml:definitions>
  <inkml:trace contextRef="#ctx0" brushRef="#br0">76 1 4418,'0'0'0,"0"0"5779,0 0-6500,0 0 1727,0 0 43,0 0-417,0 0-725,2 0 311,3 1 319,1 4 25,3 5 7,0 5 7,1 7-259,0 6 92,-3 5-25,-2 4-376,-2 2 109,-8 2-109,-6-1-2,-7-2-303,-5-3-308,-3-6-604,2-7-816,4-8-1990,6-5-4297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33.4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0035.60938"/>
      <inkml:brushProperty name="anchorY" value="-256632.40625"/>
      <inkml:brushProperty name="scaleFactor" value="0.5"/>
    </inkml:brush>
  </inkml:definitions>
  <inkml:trace contextRef="#ctx0" brushRef="#br0">1 65 3217,'0'0'0,"0"0"2850,0 0-2653,0 0 1524,0 0-94,0 0-575,0 0-596,0-1 45,0 0-10,0 0-149,0 1-164,0-1-68,0 2 133,0 2 394,0 3-239,0 4-198,0 3 253,2 3-226,1 4-104,2 1 85,1 3-133,1 2 183,1 2 57,0 0 83,2 1-217,0-1-95,1-2 18,1-2-62,0-2-7,0-4-19,0-4 3,-1-4 34,0-3-10,-2-4-33,1-1 30,2-3 139,1-3-96,3-5 18,2-3-95,0-2 23,-2 0-13,-2 0 0,-1 0 19,-3-1 13,-1-1 34,-2-2 404,0-3-113,-2-2 209,-1-2-118,0-2-237,-1-2 106,-1 0-87,1 0-171,0 1 85,0 4 74,0 3-212,0 4 69,-1 4-102,1 4 22,-2 3-11,0 2-75,0 1 59,-1 2-40,1 1-46,-1 1-154,1-1-688,-1 0-265,3 1-778,3-1-1161,2 0-1454,0 0-4479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34.9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1685.98438"/>
      <inkml:brushProperty name="anchorY" value="-257839.71875"/>
      <inkml:brushProperty name="scaleFactor" value="0.5"/>
    </inkml:brush>
  </inkml:definitions>
  <inkml:trace contextRef="#ctx0" brushRef="#br0">45 55 5939,'0'0'0,"0"0"1552,0 0-839,0 0 1397,0 0-320,0 0-563,0 0-175,0-7-436,4-3 35,5-1 171,6 2-518,8 1 197,8 3 57,5 1-163,5 4-113,2 5 329,1 7-240,-2 7-200,-3 6-51,-7 7-64,-7 6 0,-8 4-45,-8 5-27,-12 1-32,-13 1-219,-14-3-35,-10-5-23,-10-7 29,-4-7-126,-1-8-37,3-8 267,5-8 158,8-9-89,9-6 88,10-7 1,8-2 18,5-2-134,9 2 97,8 2 58,7 6 1,6 3 156,3 5 129,4 5-83,3 9 40,1 8 123,2 7-336,-1 5 66,-1 4-106,-2 2-22,-2-1-130,-2-2-1089,-1-5-614,0-8-757,0-6-2855,-4-5-2112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35.3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3384.48438"/>
      <inkml:brushProperty name="anchorY" value="-259684"/>
      <inkml:brushProperty name="scaleFactor" value="0.5"/>
    </inkml:brush>
  </inkml:definitions>
  <inkml:trace contextRef="#ctx0" brushRef="#br0">0 17 11365,'0'0'0,"0"0"1409,0 0-953,0 0 1860,0 0-291,0 0-1558,0 0-257,9 5 954,4 6-335,5 9-418,3 8 32,2 6-208,0 6-139,-1 3-70,-1 1 41,-3-2-24,-2-4-32,-3-6-27,-3-6 5,-2-8-24,-2-6-69,-2-5-19,-1-4 150,-1-3-30,2-4 166,1-7-133,2-10 10,2-9 53,0-9-77,1-8 99,0-3-105,-2 1 70,-2 3-77,-1 7 2,-1 8-2,-2 8-96,-1 8-758,-1 6-630,1 5-936,0 2-1441,1 3-3311,0-1 1233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35.9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4970.40625"/>
      <inkml:brushProperty name="anchorY" value="-260937.92188"/>
      <inkml:brushProperty name="scaleFactor" value="0.5"/>
    </inkml:brush>
  </inkml:definitions>
  <inkml:trace contextRef="#ctx0" brushRef="#br0">0 1 13334,'0'0'0,"0"0"848,0 0-896,0 0 1863,0 0-28,0 0-1648,0 0 234,14 13 206,10 8 0,12 9-11,11 7-402,8 4 63,7 4-119,3 2 12,2 2-47,-2 1-64,-1-1 15,-1 1-47,-3-2 48,-2-2-54,-4-5-133,-7-5-19,-10-6-42,-9-8-185,-10-4 273,-8-5 133,-7-2 80,-12 1-37,-10 2 7,-11 4 1,-10 4 72,-5 4-3,-3 5 136,-1 4 77,2 4-106,2 4 136,4 1-40,4 2-99,3-2-136,4-2 69,4-3-183,4-6 10,3-6-86,5-6-749,4-8-987,2-6-1337,1-11-3326,3-3-3658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56.5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6647.34375"/>
      <inkml:brushProperty name="anchorY" value="-558299.9375"/>
      <inkml:brushProperty name="scaleFactor" value="0.5"/>
    </inkml:brush>
  </inkml:definitions>
  <inkml:trace contextRef="#ctx0" brushRef="#br0">10 53 7940,'0'0'0,"0"0"848,0 0-933,0 0 640,0 0 917,0 0-687,0 0-465,0 0 61,-2 1 220,0 1-137,1-1-77,-1 0 50,1 0 163,0-1-181,1 0-11,0 1-53,0-1 80,0 0-67,0-1 22,0 1-25,0 0 100,0 0-180,0 0-74,0 0-59,0 0-91,0 0 129,0 0-46,0 0 16,0 0 56,0 0-91,0 0 86,0 0-8,0 0 2,0 0 3,0 0-56,0 0 72,0 0-117,0 0-40,0 0-30,6 0 1,8 0 143,9 0-98,10-1-19,9-3-48,5-1-11,3-1-2,2-1 34,-2 0-10,-3 1-33,-5 0 12,-8 1-25,-7 1 6,-7 1 15,-6 1-135,-6 0-35,-4 1-35,-3 1-149,-1 0-150,-2 0-229,-4 0-736,-6 0-803,-9 1-521,-9 1-1830,2 0-4078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56.8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8322.6875"/>
      <inkml:brushProperty name="anchorY" value="-559521.875"/>
      <inkml:brushProperty name="scaleFactor" value="0.5"/>
    </inkml:brush>
  </inkml:definitions>
  <inkml:trace contextRef="#ctx0" brushRef="#br0">1 0 8132,'0'0'0,"0"0"1937,0 0-1681,0 0 1619,0 0 14,0 0-1048,0 0-385,0 5 368,1 0 30,4 2-321,8 0 25,6 0-54,9-1-245,6-2-104,3-1-155,2-2 5,-1-2-1232,-1-3-385,-3-3-749,-3-2-1262,-4-1-3377,-6 0 4228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3.48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653.72656"/>
      <inkml:brushProperty name="anchorY" value="-9971.93945"/>
      <inkml:brushProperty name="scaleFactor" value="0.5"/>
    </inkml:brush>
  </inkml:definitions>
  <inkml:trace contextRef="#ctx0" brushRef="#br0">91 0 9332,'0'0'0,"0"0"3122,0 0-2653,0 0 852,0 0 23,0 0-1117,0 0-80,-7 28-96,-3 17 15,-2 18-63,-1 13 37,1 7-29,0 1-11,3-5 2,2-11-188,2-14-545,3-17-715,1-13-1185,1-25 2576,0 1 0,0 0 0,0 0 1,0 0-1,0 0 0,0 0 0,0 1 0,0-1 0,0 0 0,0 0 0,0 0 0,0 0 1,0 0-1,0 0 0,0 1 0,0-1 0,0 0 0,0 0 0,0 0 0,0 0 0,0 0 1,1 0-1,-1 0 0,0 1 0,0-1 0,0 0 0,0 0 0,0 0 0,0 0 0,0 0 1,0 0-1,0 0 0,0 0 0,1 0 0,-1 0 0,0 0 0,0 0 0,0 1 0,0-1 1,0 0-1,0 0 0,0 0 0,1 0 0,-1 0 0,0 0 0,0 0 0,0 0 0,0 0 1,0 0-1,0 0 0,1 0 0,-1 0 0,0 0 0,0-1 0,0 1 0,0 0 0,0 0 1,0 0-1,0 0 0,1 0 0,-1 0 0,0 0 0,0 0 0,0 0 0,0 0 0,0 0 1,0-1-1,14-20-4395,0-6 1728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57.3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9956.15625"/>
      <inkml:brushProperty name="anchorY" value="-560795.875"/>
      <inkml:brushProperty name="scaleFactor" value="0.5"/>
    </inkml:brush>
  </inkml:definitions>
  <inkml:trace contextRef="#ctx0" brushRef="#br0">239 3 10405,'0'0'0,"0"0"1072,0 0-690,0 0 1000,0 0 661,0 0-1362,0 0-489,3-2-62,1 1 97,0 6 483,1 6-339,-1 8 101,-1 7-243,-1 7 97,-4 5-286,-6 7 56,-7 5-67,-7 4-10,-5 2-19,-4-1 3,-1-2-41,1-6 49,3-7-91,5-8-11,6-7 0,4-7 14,5-7-43,3-4-5,3-3 74,2-3-173,3 0-22,5-2 300,9 1 15,9-1 67,9 0 56,7 1-101,6-1-3,1-1-77,0 0-3,-3-1-6,-4 1-95,-8 1-272,-8 0-863,-7 0-727,-8 0-404,-5-1-1008,-3-2-6319,-3 0 11860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57.6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1450.9375"/>
      <inkml:brushProperty name="anchorY" value="-562667.0625"/>
      <inkml:brushProperty name="scaleFactor" value="0.5"/>
    </inkml:brush>
  </inkml:definitions>
  <inkml:trace contextRef="#ctx0" brushRef="#br0">62 0 10773,'0'0'0,"0"0"1265,0 0-281,0 0 977,0 0-408,0 0-1260,-1 5-133,-1 7 376,1 8-141,0 10 64,0 10-165,0 9-25,-2 9-245,-1 7 40,-2 2-48,-2-1 3,-1-3-22,1-7 6,1-8-59,3-10-3,1-11-936,1-9-576,1-8-884,1-10-733,2-12-4872,0-2 6059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58.3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0122.34375"/>
      <inkml:brushProperty name="anchorY" value="-562043.5"/>
      <inkml:brushProperty name="scaleFactor" value="0.5"/>
    </inkml:brush>
  </inkml:definitions>
  <inkml:trace contextRef="#ctx0" brushRef="#br0">538 0 3794,'0'0'0,"0"0"1552,0 0-335,0 0 955,0 0 42,0 0-739,0 0-255,0 0 1,0 0-7,0 0-357,0 0-121,0 0-189,0 0-123,0 2-136,-2 5-128,-6 6 246,-8 8-254,-9 8-144,-9 8 96,-8 7-123,-6 7 30,-5 4-11,0 3 0,1 0 0,4-3-19,5-5 25,7-6-9,7-7 3,7-9 0,8-6-37,6-7-46,4-5-8,3-3-2,6-1 109,6-1-13,8 1 29,8 0 90,8 3-154,6 1 51,5 5-56,3 2 85,2 5-64,0 2 77,-1 4-21,-4 1-29,-6 0 85,-7-2-8,-7-2-14,-8-4-10,-7-4 3,-5-5-40,-3-4-8,-3-4-38,-1-2-197,-1-1-526,-1-4-947,-4-6-837,-2-9-524,0-11-3078,1 2 292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58.8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8842.9375"/>
      <inkml:brushProperty name="anchorY" value="-561652.9375"/>
      <inkml:brushProperty name="scaleFactor" value="0.5"/>
    </inkml:brush>
  </inkml:definitions>
  <inkml:trace contextRef="#ctx0" brushRef="#br0">74 10 12134,'0'0'0,"0"0"880,0 0 168,0 0 1316,0 0-384,0 0-1108,0 0-506,-9-5-292,-1 0-23,-1 6-51,0 8 0,1 11 131,1 11-94,3 10 54,2 8-51,2 4-43,1 1 11,3-4-26,4-6-89,4-10 136,6-10-120,6-9-485,7-10 120,5-11-350,6-12 209,4-9-508,0-9 441,-1-4 450,-5-2-90,-6 0 299,-9 2-22,-7 6 134,-6 6 197,-6 7 382,-2 8-241,-3 5 142,0 4-256,-1 5-267,1 8 83,-3 8 21,0 11 187,1 9 101,0 9-405,0 5 77,5 1-134,5-2-18,5-5-693,6-7-631,7-10-1525,6-10-1398,-4-7-6402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59.1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0554.875"/>
      <inkml:brushProperty name="anchorY" value="-563415.625"/>
      <inkml:brushProperty name="scaleFactor" value="0.5"/>
    </inkml:brush>
  </inkml:definitions>
  <inkml:trace contextRef="#ctx0" brushRef="#br0">1 1 13446,'0'0'0,"0"0"1105,0 0 335,0 0 745,0 0-547,0 0-1216,0 0-163,3 1 37,6 3 11,5 4-75,8 1-211,7 2 6,5 0-19,4-1-46,4-2-717,0-3-600,-1-2-734,-4-1-1120,-6-1-158,-8-2-3372,-7-1 3241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59.4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2206.125"/>
      <inkml:brushProperty name="anchorY" value="-564755.75"/>
      <inkml:brushProperty name="scaleFactor" value="0.5"/>
    </inkml:brush>
  </inkml:definitions>
  <inkml:trace contextRef="#ctx0" brushRef="#br0">22 11 608,'0'0'0,"0"0"9092,0 0-9505,0 0 3742,0 0-1296,0 0-477,0 0-940,-5-3-253,0-1-94,1 1-69,0 2-24,1 6 209,3 8 143,3 7-253,3 9-1,0 8-191,1 7 3,-1 6-92,-1 3 36,-1 1-54,-2-1-24,0-4-817,1-7-517,0-7-1174,4-10-677,3-10-2717,-1-7 501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59.8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3528.3125"/>
      <inkml:brushProperty name="anchorY" value="-566547.0625"/>
      <inkml:brushProperty name="scaleFactor" value="0.5"/>
    </inkml:brush>
  </inkml:definitions>
  <inkml:trace contextRef="#ctx0" brushRef="#br0">3 4 11605,'0'0'0,"0"0"1409,0 0-187,0 0 893,0 0-154,0 0-1630,0 0-128,-2 8 309,3 8 251,3 8-747,4 9 238,3 6-166,2 6 74,3 4-156,0 0 7,1-1-8,0-5-5,-1-5-18,1-9-52,-3-8-247,0-8-139,0-6 40,2-10 245,1-10 128,3-11 19,0-8 56,-2-9-24,0-6 104,-3-4-123,-3 0 321,-1 2-94,-2 5-16,-1 8-2,-1 7-228,-1 8 62,-1 8-88,-1 6-264,0 3-712,0 4-956,1 2-29,1 5-1326,3 6-2708,-1 0 634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0.1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5196.84375"/>
      <inkml:brushProperty name="anchorY" value="-567849.5"/>
      <inkml:brushProperty name="scaleFactor" value="0.5"/>
    </inkml:brush>
  </inkml:definitions>
  <inkml:trace contextRef="#ctx0" brushRef="#br0">116 1 8996,'0'0'0,"0"0"2849,0 0-2670,0 0 1305,0 0 733,0 0-1612,0 0-223,2 13 706,3 6-528,0 7-250,1 5-9,0 2-199,-2 3 108,-3 0-81,-5 2-92,-6-2 27,-6-2-72,-3-3-40,-2-6-515,0-8-550,3-5-250,4-9-1113,3-12-1096,4-12-2329,3-1 1581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0.6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3811.65625"/>
      <inkml:brushProperty name="anchorY" value="-566917.875"/>
      <inkml:brushProperty name="scaleFactor" value="0.5"/>
    </inkml:brush>
  </inkml:definitions>
  <inkml:trace contextRef="#ctx0" brushRef="#br0">107 2 10853,'0'0'0,"0"0"1072,0 0-335,0 0 599,0 0 519,0 0-1701,0 0 28,7-2-76,6 4 169,7 4-200,7 5 109,4 6-179,2 6 123,0 4-5,-2 4 373,-4 3-493,-6 2 221,-6 2-53,-6 0-110,-10-1 17,-8-2-86,-11-2 56,-8-5-59,-7-5-96,-4-7-47,-2-5 60,1-4 30,3-7 67,4-6-14,4-6 104,6-3-119,6-2 114,5 1-72,6 1 133,3 3-186,5 2-16,9 3 74,9 3 99,7 2-45,7 1 42,5 3-45,4 4-80,2 4 3,0 4-9,2 2-2,-2 3 0,-2 1-821,-4-2-868,-5-2-325,-6-5-1914,-9-3-2480,-6-3 3484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1.3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5509.34375"/>
      <inkml:brushProperty name="anchorY" value="-568667.0625"/>
      <inkml:brushProperty name="scaleFactor" value="0.5"/>
    </inkml:brush>
  </inkml:definitions>
  <inkml:trace contextRef="#ctx0" brushRef="#br0">9 104 9476,'0'0'0,"0"0"3810,0 0-3212,0 0 2168,0 0-143,0 0-1545,0 0-737,-3-2-191,0 5 26,0 9 106,4 10-73,3 11-95,4 8-79,5 7 13,4 4-53,3 0 10,2-4-5,2-6-37,0-8-83,-3-10-334,0-8-453,-1-9 179,0-11 386,2-10-296,0-11 436,-1-8-4,-3-6 164,-3-1 28,-4 1 44,-3 5 239,-4 6 273,-1 7 143,-2 8 28,-1 5-319,-1 5-159,2 2-123,3 6-32,3 7 102,4 6-76,2 6-122,4 5 112,2 2-98,3 0 7,2-1 16,3-3-26,0-4 27,-1-6-28,-1-6-159,-2-5-105,-1-8 206,-3-10-74,-1-10 156,-1-10-36,-3-8 36,-3-8-23,-3-7 45,-3-1-51,-3 0 91,-1 6-64,-1 7 134,-1 10-113,1 10 75,-1 9-133,1 6-75,-1 4-246,1 5-762,0 7-625,0 7-686,0 6-1810,1 3-6084,0-2 10552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3.7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326.68359"/>
      <inkml:brushProperty name="anchorY" value="-9296.00977"/>
      <inkml:brushProperty name="scaleFactor" value="0.5"/>
    </inkml:brush>
  </inkml:definitions>
  <inkml:trace contextRef="#ctx0" brushRef="#br0">0 0 7716,'0'0'0,"0"0"2849,0 0-1681,0 0 462,0 0-309,0 0-747,0 0-446,4 8-35,4 10 910,4 12-424,2 13-328,1 11 32,-1 9-177,-2 9 81,-3 6-221,-4 2 60,-1 0-44,-6-6-1434,-8-11-898,-8-13-2484,0-16-5218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1.8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7470.96875"/>
      <inkml:brushProperty name="anchorY" value="-569924.125"/>
      <inkml:brushProperty name="scaleFactor" value="0.5"/>
    </inkml:brush>
  </inkml:definitions>
  <inkml:trace contextRef="#ctx0" brushRef="#br0">4 4 11621,'0'0'0,"0"0"561,0 0 802,0 0 985,0 0 159,0 0-1487,0 0-586,-2-3-135,0 3 115,4 6 207,7 8-130,10 10-253,12 8 98,14 6-144,15 3-176,11 2 64,11-1-91,4-1-18,0-4 2,-4-3-191,-10-4-265,-13-6-48,-15-6 192,-14-6 318,-13-4-27,-8-4 133,-7-2 56,-2 0-26,-3 1 203,-3 3-38,-4 7 21,-4 7 41,-4 8 26,-4 9-99,-4 10-98,-4 10 61,-4 9 46,-4 8-73,-3 5-85,-3 3 99,-1 0 261,0-5-224,2-5 11,3-8-38,5-11-74,6-10-78,7-11-58,7-11-11,6-8-5,4-7-115,4-4-977,1-7-1034,1-11-2181,1-12-3923,-1 1-2124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3.6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8972.125"/>
      <inkml:brushProperty name="anchorY" value="-572544.25"/>
      <inkml:brushProperty name="scaleFactor" value="0.5"/>
    </inkml:brush>
  </inkml:definitions>
  <inkml:trace contextRef="#ctx0" brushRef="#br0">0 26 13238,'0'0'0,"0"0"1169,0 0-76,0 0 994,0 0-532,0 0-1024,0 0-355,0 0-59,13-1 206,9 0 40,10 0 3,8 0-132,7 0-199,5 0 10,3-1-42,1-1-38,-3 0-1037,-3 0-809,-8 0-395,-7 0-1248,-11 2-1198,-9 0-3660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3.8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0777.40625"/>
      <inkml:brushProperty name="anchorY" value="-573789"/>
      <inkml:brushProperty name="scaleFactor" value="0.5"/>
    </inkml:brush>
  </inkml:definitions>
  <inkml:trace contextRef="#ctx0" brushRef="#br0">1 1 11093,'0'0'0,"0"0"624,0 0-448,0 0 2799,0 0-1724,0 0-426,27 14-348,16 1-226,16 0-254,16-4-261,12-11-2358,9-12-1708,-14-3-7197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4.4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2516.15625"/>
      <inkml:brushProperty name="anchorY" value="-575087.3125"/>
      <inkml:brushProperty name="scaleFactor" value="0.5"/>
    </inkml:brush>
  </inkml:definitions>
  <inkml:trace contextRef="#ctx0" brushRef="#br0">65 205 13078,'0'0'0,"0"0"2113,0 0-2092,0 0 1271,0 0 647,-7 32-920,-3 15-424,0 16-192,-1 9-320,2 2-54,2-4-34,2-11-27,2-13-446,2-15-546,0-12-22,1-14 320,1-16-482,2-16 23,4-15 1089,3-14-128,2-12-107,3-9 200,3-4 145,3 0-25,3 6 80,4 10 174,3 13 48,0 13 317,2 13-39,0 11-415,0 8 22,0 9-106,0 8-14,-1 9-43,-2 5-10,-4 7-1,-6 4-20,-6 3-481,-5 1 5,-4-1 100,-7-3 36,-7-3-101,-8-5 302,-6-4-145,-5-5 316,-1-5-140,0-4 148,4-4 20,4-2-20,6-2 143,5 1-2,4 1 63,4 5 271,1 4 487,2 7-288,2 5-170,6 5 733,4 5-1168,6 2 232,4 2-283,4-1-21,3-3-67,2-4-1692,2-7-1464,1-8-2041,-6-6-3732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4.6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4261.71875"/>
      <inkml:brushProperty name="anchorY" value="-576907.625"/>
      <inkml:brushProperty name="scaleFactor" value="0.5"/>
    </inkml:brush>
  </inkml:definitions>
  <inkml:trace contextRef="#ctx0" brushRef="#br0">1 31 13974,'0'0'0,"0"0"2530,0 0-1682,0 0 1414,0 0-1160,0 0-987,2-3-635,4-2-1775,8-2-1637,10-1-5080,-2 0 4388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4.9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5600"/>
      <inkml:brushProperty name="anchorY" value="-578146.4375"/>
      <inkml:brushProperty name="scaleFactor" value="0.5"/>
    </inkml:brush>
  </inkml:definitions>
  <inkml:trace contextRef="#ctx0" brushRef="#br0">1 0 112,'0'0'0,"0"0"15527,0 0-15576,0 0-1201,0 0 6234,0 0-3237,0 0-717,0 0-638,-1 16 438,3 13-259,2 15-222,2 14-242,0 14-6,-1 11-103,0 7-81,-3 2-1123,-2-4-173,-2-12-1033,0-15-379,0-19-1392,0-17-2836,1-13 1800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5.1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6889.59375"/>
      <inkml:brushProperty name="anchorY" value="-580203.8125"/>
      <inkml:brushProperty name="scaleFactor" value="0.5"/>
    </inkml:brush>
  </inkml:definitions>
  <inkml:trace contextRef="#ctx0" brushRef="#br0">0 0 13286,'0'0'0,"0"0"1409,0 0 18,0 0 406,0 0-843,0 0 453,5 27-512,2 14-451,2 14 59,0 11-309,0 5-145,0 1-69,-3-2-96,-1-7-1107,-1-7-1449,-1-10-1563,-2-12-2228,0-10-2072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5.3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8227.75"/>
      <inkml:brushProperty name="anchorY" value="-582098.3125"/>
      <inkml:brushProperty name="scaleFactor" value="0.5"/>
    </inkml:brush>
  </inkml:definitions>
  <inkml:trace contextRef="#ctx0" brushRef="#br0">1 27 14247,'0'0'0,"0"0"1312,0 0-37,0 0 572,0 0-914,0 0-770,35 0-46,19-2-362,19-2-1729,16-1-2671,9-3-9721,-57 4 16324,1 0-382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5.5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9930.28125"/>
      <inkml:brushProperty name="anchorY" value="-583341.125"/>
      <inkml:brushProperty name="scaleFactor" value="0.5"/>
    </inkml:brush>
  </inkml:definitions>
  <inkml:trace contextRef="#ctx0" brushRef="#br0">0 43 11077,'0'0'0,"0"0"6275,0 0-5902,0 0 2639,0 0-1283,0 0-1329,2 0-1589,7-3-1495,10-5-1924,13-8-3604,-1 0 2242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5.9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1292.5625"/>
      <inkml:brushProperty name="anchorY" value="-584567.875"/>
      <inkml:brushProperty name="scaleFactor" value="0.5"/>
    </inkml:brush>
  </inkml:definitions>
  <inkml:trace contextRef="#ctx0" brushRef="#br0">383 1 10773,'0'0'0,"0"0"2481,0 0-1718,0 0 2228,-28 14-761,-9 10-1240,-5 8-174,1 8-359,5 6-201,9 4-192,9 1 10,7 1-79,9-1-6,10-1-39,11-2 63,10-3-357,9-5-363,5-5-8,2-6 240,0-4-131,-5-5 406,-7-5 192,-7-3 3,-9-3 13,-7-3 104,-5 0 307,-4 0-120,-9 2 376,-9 4-265,-11 2-92,-10 3-158,-9 1-123,-7-1-21,-5-2-85,-4-5-1478,-3-3-1471,0-5-3166,12-2-5060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4.5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645.63574"/>
      <inkml:brushProperty name="anchorY" value="-11312.94824"/>
      <inkml:brushProperty name="scaleFactor" value="0.5"/>
    </inkml:brush>
  </inkml:definitions>
  <inkml:trace contextRef="#ctx0" brushRef="#br0">49 13 7587,'0'0'0,"0"0"2482,0 0-1757,0 0 1119,0 0-222,0 0-792,0 0-446,0-3-139,0 1 75,0-1-64,0 1-151,0 0-84,0 1-24,0 6-64,0 13 86,-2 16 101,-2 19-120,-3 20 27,-1 16-27,0 10 3,1 4-59,2-7-78,1-14-840,1-17-440,2-20-397,1-20-1812,1-26 3561,-1 1 1,0 0-1,0 0 0,0 0 1,0-1-1,0 1 1,0 0-1,0 0 0,0 0 1,0 0-1,0 0 0,0 0 1,1 0-1,-1 0 1,0-1-1,0 1 0,0 0 1,0 0-1,0 0 0,0 0 1,0 0-1,0 0 1,0 0-1,1 0 0,-1 0 1,0 0-1,0 0 0,0 0 1,0 0-1,0 0 1,0 0-1,1 0 0,-1 0 1,0 0-1,0 0 0,0 0 1,0 0-1,0 0 1,0 0-1,0 0 0,1 0 1,-1 0-1,0 0 0,0 0 1,0 0-1,0 0 1,0 0-1,0 0 0,0 0 1,0 0-1,1 1 0,-1-1 1,0 0-1,0 0 1,0 0-1,0 0 0,0 0 1,0 0-1,0 0 0,0 1 1,7-13-4836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6.5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9640.21875"/>
      <inkml:brushProperty name="anchorY" value="-584124.125"/>
      <inkml:brushProperty name="scaleFactor" value="0.5"/>
    </inkml:brush>
  </inkml:definitions>
  <inkml:trace contextRef="#ctx0" brushRef="#br0">7 1 9780,'0'0'0,"0"0"3746,0 0-3380,0 0 2515,0 0-403,0 0-1104,0 0-597,-2 1-292,-1 1-26,1 2-245,6 3 221,9 3 223,11 3-303,9 1 56,12 2-149,8-1-177,9-1 3,3-1-75,2-4-7,-3-2-340,-7-2-672,-9-2-277,-13-1-243,-11-2-718,-10 0 246,-12 0-1227,-12 0-2551,-4 0-2099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6.8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1488.78125"/>
      <inkml:brushProperty name="anchorY" value="-585529.875"/>
      <inkml:brushProperty name="scaleFactor" value="0.5"/>
    </inkml:brush>
  </inkml:definitions>
  <inkml:trace contextRef="#ctx0" brushRef="#br0">0 1 7267,'0'0'0,"0"0"2241,0 0-2259,0 0 2419,0 0-531,0 0-616,0 0-219,23 12 139,12 2-64,11 0-294,9-2-133,5-3-389,1-4 28,-1-1-228,-6-3-86,-8-1 10,-10 0-18,-11 0-18,-9-1-52,-7 0-172,-6 1-423,-3 0-546,-5 1-646,-6 1-1125,-8 2-3339,2-1-1169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7.7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3235.5"/>
      <inkml:brushProperty name="anchorY" value="-586879.125"/>
      <inkml:brushProperty name="scaleFactor" value="0.5"/>
    </inkml:brush>
  </inkml:definitions>
  <inkml:trace contextRef="#ctx0" brushRef="#br0">394 1 784,'0'0'0,"0"0"8660,0 0-7974,0 0 2278,0 0-1139,0 0-579,0 0-582,-29 6 112,-11 9 49,-10 11-196,-4 12 28,1 10-142,4 12-81,6 10-79,10 10-27,9 7-264,10 5 14,10-1-78,14-5-86,-6-71-290,0 0 0,1 0 0,8 17 0,-8-24-70,0 2 0,1-1 0,0 0 0,1-1 0,7 9 0,-7-11-355,1 1 0,-1-1 0,1-1 1,0 1-1,15 7 0,-14-10-1396,1 0-1,0 0 1,0 0-1,0-1 1,18 2 0,42 2 4923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8.6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1859.40625"/>
      <inkml:brushProperty name="anchorY" value="-586513.125"/>
      <inkml:brushProperty name="scaleFactor" value="0.5"/>
    </inkml:brush>
  </inkml:definitions>
  <inkml:trace contextRef="#ctx0" brushRef="#br0">408 8 13158,'0'0'0,"0"0"2065,0 0-2054,-26-3 2118,-8 0-302,-6 1-1267,1 6-426,4 8-20,7 9-215,9 10 58,7 9-26,9 7-32,10 4 47,11 3-220,9 0-759,8-2 393,7-3 34,2-4 267,-2-5-410,-5-6-44,-8-7 377,-9-6 72,-9-5 368,-15-4 16,-15-4-11,-14-4 137,-13-1 149,-9-3 186,-6-1-93,-1-4 385,3-3-460,8-1 281,10-1-406,13 0 147,10 3-411,11 0 69,13 0-114,15 1 71,14-1-63,14 1-94,11-1-290,7 0-113,3 1 270,1-1-158,-2-1 260,-2-2 137,-4-1 65,-6-1 3,-10-1 50,-12 2 28,-11 1 124,-10 1-88,-7 2 166,-5 2 440,-7 2-344,-4 0-296,-7 2 202,-5 5-112,-2 5-34,-1 5-136,4 6 34,5 5-58,5 2-8,6 2-1,10-1-58,10-2-115,11-5 67,10-5-104,9-6-104,7-6-160,5-8 34,3-8-362,2-7-129,-2-5 110,-3-2-40,-8-2 288,-11 1 54,-11 2 637,-11 3-14,-11 3 609,-9 3 459,-9 3-371,-6 5-40,-4 3-224,-3 2-72,0 5-96,1 6-158,3 8 166,5 7-99,6 7-232,3 7 51,8 5-51,9 3-128,11-1-1049,15-5-1520,16-9-833,15-11-5929,-6-8 11555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9.1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4029.40625"/>
      <inkml:brushProperty name="anchorY" value="-588514.9375"/>
      <inkml:brushProperty name="scaleFactor" value="0.5"/>
    </inkml:brush>
  </inkml:definitions>
  <inkml:trace contextRef="#ctx0" brushRef="#br0">111 191 5811,'0'0'0,"0"0"7971,0 0-8888,0 0 2781,0 0 137,0 0-779,-18 27-891,-3 11-64,0 10-184,2 3-75,5-2 0,5-7-195,3-10-768,4-10-297,1-9-252,1-12 530,3-13-469,1-13 976,3-14 453,2-11-90,3-9 104,2-7 0,1-1 449,0 5 375,0 11 256,-2 13-135,-2 12 266,0 12-536,2 13 179,3 13 21,4 13-696,4 11 93,1 9 11,2 6-243,-1 2 88,-2-1-147,-1-5-77,-3-8 128,-2-9-123,-2-11-541,-2-8 434,0-14 212,3-13-86,0-13 96,2-12-14,-3-8 268,-2-5-169,-4 0-103,-3 2 15,-2 8-18,-2 9-190,-1 10-712,-1 10-649,1 9-1213,-1 11-352,0 12-1249,-1 2-2051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09.9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5712.71875"/>
      <inkml:brushProperty name="anchorY" value="-589635.5"/>
      <inkml:brushProperty name="scaleFactor" value="0.5"/>
    </inkml:brush>
  </inkml:definitions>
  <inkml:trace contextRef="#ctx0" brushRef="#br0">1 269 9412,'0'0'0,"0"0"2690,0 0-1514,0 0 1236,0 0-614,0 0-1368,13-11-334,6-4-24,8-5-120,8-4-334,8-2 169,5-1-593,2 0 123,-4 1 67,-7 3-25,-10 3 201,-10 3 5,-11 4 142,-12 3 288,-9 4-35,-8 2 146,-6 5 180,-3 7 87,0 6 49,1 9-91,4 8-134,5 6-114,5 2-19,6-1-67,9-3 30,14-7 285,-11-26-241,-1 1 0,1-1 0,0 0 0,-1 0 1,1 0-1,0 0 0,0 0 0,5 1 0,40 10 47,18-9-38,14-11-56,11-9-184,4-7 95,0-5 55,-5 0-1,-13 2 8,-14 4 3,-19 7 19,-15 5-6,-13 4 153,-9 3-62,-6 5-48,-3 5 261,-3 8-210,-4 5-21,-4 8 7,-4 4-50,-3 2-27,0-1-14,1-3 1,4-6-59,4-7 16,4-7 48,3-4-91,3-5 67,3-7-264,7-8-224,8-7 106,8-6-39,7-4-110,5-3-246,3-1 476,1 0 272,-3 2-139,-3 3 176,-6 6 0,-8 6 245,-6 5 347,-6 6-82,-5 4-315,-3 5-155,-3 8 133,-3 7 6,-1 7-118,0 5 62,2 5-115,0 1 11,7 0-158,11-4 3,12-4-1150,16-8-576,16-6-2111,13-8-4931,-8-4 10984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10.5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8444.375"/>
      <inkml:brushProperty name="anchorY" value="-590953.6875"/>
      <inkml:brushProperty name="scaleFactor" value="0.5"/>
    </inkml:brush>
  </inkml:definitions>
  <inkml:trace contextRef="#ctx0" brushRef="#br0">153 472 11237,'0'0'0,"0"0"2001,0 0-2017,0 0 2631,0 0-353,0 0-1163,0 0-765,0 0-102,-4-4-192,-1 0 45,0 1-104,1-1-7,1 2 18,2 1-11,0 0-16,0 0 43,1 1-32,0 1 30,1-1-9,-1 0-16,0 0 6,0 0-22,0 0 43,0 0-13,0 0 5,0 0 19,0 0-25,0 0 9,0 0-3,0 0 0,0-1 37,0 1-47,0-1 146,0 0-80,0-1 160,0-2-99,0-2-133,0-2-90,0 0 124,0-2-68,-2-1 58,0 0-32,0-1 48,-2-1-51,1-3 35,-1-3-48,1-4 32,-2-5-86,-1-5-12,-2-3 74,-1-3-46,0 1 54,0 2 6,1 5 18,1 6-3,1 6 59,3 7-53,1 6-19,0 3-32,0 5-163,1 9 118,-2 12 103,0 14 174,0 16-18,1 16-14,-2 13 13,0 9-117,-1 1 14,1-5-68,2-9 14,0-13-8,2-13 0,3-14-93,4-13-833,4-10-1075,5-12-571,5-12-1931,-3-4-6592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10.7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7098.25"/>
      <inkml:brushProperty name="anchorY" value="-590014"/>
      <inkml:brushProperty name="scaleFactor" value="0.5"/>
    </inkml:brush>
  </inkml:definitions>
  <inkml:trace contextRef="#ctx0" brushRef="#br0">0 5 8660,'0'0'0,"0"0"5603,0 0-6126,0 0 2590,0 0 548,0 0-1588,32-1-755,19 0-128,20 0-171,16 1-1277,11-1-830,8 1-1972,2 0-4584,-20 0 5745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11.0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9008.625"/>
      <inkml:brushProperty name="anchorY" value="-591280.5"/>
      <inkml:brushProperty name="scaleFactor" value="0.5"/>
    </inkml:brush>
  </inkml:definitions>
  <inkml:trace contextRef="#ctx0" brushRef="#br0">63 0 13366,'0'0'0,"0"0"704,0 0 841,0 0 1216,0 0-1304,0 0-979,0 0-228,-2 21 495,-1 13-121,-1 13-587,-1 10 67,-1 5-90,-3 1-28,1-4-522,-1-8-638,3-11-578,1-12-503,2-13-848,1-15-234,2-16-4067,0-4 5526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11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7676.625"/>
      <inkml:brushProperty name="anchorY" value="-590451.5625"/>
      <inkml:brushProperty name="scaleFactor" value="0.5"/>
    </inkml:brush>
  </inkml:definitions>
  <inkml:trace contextRef="#ctx0" brushRef="#br0">0 21 7379,'0'0'0,"0"0"2385,0 0-952,0 0 515,0 0 205,0 0-1092,0 0-716,22-12-233,10 4-59,12 7-69,8 11-91,7 10-274,2 9 165,0 8 210,-5 3-122,-9 0-56,-13-2-125,-12-4 119,-15-4 214,-8-28-27,1 0 1,0 0-1,-1 0 0,1 0 0,-1 0 0,0 0 0,1-1 0,-1 1 1,0 0-1,0 0 0,0-1 0,-1 3 0,-25 17 78,-13-3 53,-11-4 45,-5-3 51,2-3-269,7-2 82,10-2-74,12-2-1689,9 0-1388,14-1-4470,5-1 4641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4.73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339.22363"/>
      <inkml:brushProperty name="anchorY" value="-10804.43652"/>
      <inkml:brushProperty name="scaleFactor" value="0.5"/>
    </inkml:brush>
  </inkml:definitions>
  <inkml:trace contextRef="#ctx0" brushRef="#br0">0 0 3121,'0'0'0,"0"0"3650,0 0-1718,0 0 79,0 0-426,0 0-945,0 0-605,2 14 288,3 15 368,1 17-240,0 17-190,0 18 14,-2 16-102,-1 13-98,-2 8-72,0 3-9,-1-4-156,-1-9-1287,0-15-315,0-19-1640,2-19-3250,1-20 5545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12.3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9081.75"/>
      <inkml:brushProperty name="anchorY" value="-592091.5"/>
      <inkml:brushProperty name="scaleFactor" value="0.5"/>
    </inkml:brush>
  </inkml:definitions>
  <inkml:trace contextRef="#ctx0" brushRef="#br0">229 85 6547,'0'0'0,"0"0"3714,0 0-1905,0 0 1309,0 0-602,0 0-1278,0 0-619,-14 0-251,-8 0 46,-5 3-76,-3 3-209,0 6-87,2 7-26,3 5-10,4 6-6,5 4-38,5 1 30,6-3-66,9-2-263,12-6-524,12-6-300,15-7 318,12-5 269,10-8-357,3-8-66,-1-7 447,-8-6-208,-9-6 395,-14-2 387,-11-2-74,-11 0 343,-7 2 782,-6 5-261,-7 4 45,-5 5-336,-5 5 256,-1 4-304,-1 4-86,0 2-223,2 7-86,1 7 77,1 6 110,3 7-181,2 3 63,4 3-96,2-1 41,2-3-110,3-3 66,3-6-60,3-5-4,3-4-391,4-5 146,3-5-10,4-6-142,3-7-29,2-5 189,-1-4-326,-1-2 196,-2 1 309,-3 3-37,-2 5 111,-1 6-68,0 3 82,4 7 32,4 9 309,7 9 179,6 10-440,4 10 491,1 8 14,-1 7-393,-5 3-200,-7 2 58,-10-3-52,-9-4-17,-14-8 6,2-39-3,0-1 0,-1 1 0,1 0 0,-1-1 0,0 1 0,1-1 0,-6 7 0,5-8 4,-1 1 1,0 0 0,0 0-1,0-1 1,0 0 0,0 1-1,-7 2 1,-31 10 3,-8-9-8,-4-12 3,1-10 34,5-9-48,7-8 17,12-5-62,9-2 72,13 1-323,15 1 205,17 2-18,16 4 56,16 2-82,12 2-46,11 2 48,7 1 15,4 1 71,1 1-36,-4 2 54,-7 0-218,-13 3 63,-15 1-11,-15 1 220,-13 2-44,-12-1 102,-7-1 38,-6 0 162,-2-2-133,-3 2 31,-1 3 609,-1 3-645,1 4-59,-1 3-25,0 7-28,-1 11 236,0 11 62,1 9-95,1 8 25,3 3-175,7 1-30,7-3-39,8-5-38,9-9-1190,8-9-822,8-10-2416,6-11-7218,-8-5 12783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12.6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1858.28125"/>
      <inkml:brushProperty name="anchorY" value="-593633.4375"/>
      <inkml:brushProperty name="scaleFactor" value="0.5"/>
    </inkml:brush>
  </inkml:definitions>
  <inkml:trace contextRef="#ctx0" brushRef="#br0">1 0 12406,'0'0'0,"0"0"1424,0 0-1400,0 0 2492,0 0-219,31 9-1454,10 7-117,11 11-321,4 9 230,0 10-128,-1 9-53,-4 8-275,-5 5-3,-8 4 16,-11 2-208,-11 0 152,-15-59-134,-1-1 0,0 1 0,-1 14 0,-2-16 13,1 0 1,-1 0-1,-7 20 0,4-19-12,-1 1 0,-14 24-1,-26 24 1,-6-6 0,-3-9-22,3-9-13,5-10-782,5-10-506,6-9-1119,6-12-2558,5-11-9867,16 6 16936,1-2-352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14.9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3132.875"/>
      <inkml:brushProperty name="anchorY" value="-595890.8125"/>
      <inkml:brushProperty name="scaleFactor" value="0.5"/>
    </inkml:brush>
  </inkml:definitions>
  <inkml:trace contextRef="#ctx0" brushRef="#br0">3 23 9893,'0'0'0,"0"0"1440,0 0-1568,0 0 1270,0 0 643,0 0-739,0 0-604,0 0-1,0 0 202,1 0-51,-1 0-293,1 0 173,-1 0-67,1 0 49,-1 0-48,0 0-60,0 0-20,0 0-75,0 0-3,0 0-99,0 0-13,0 0-96,0 0 40,0 0-37,0 0-48,0 0 13,0 0-46,0 0 49,0 0-147,0-1-929,0-3-1010,-3-5-2466,0 0-10094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20.8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6533.45313"/>
      <inkml:brushProperty name="anchorY" value="-263450.46875"/>
      <inkml:brushProperty name="scaleFactor" value="0.5"/>
    </inkml:brush>
  </inkml:definitions>
  <inkml:trace contextRef="#ctx0" brushRef="#br0">392 94 8932,'0'0'0,"0"0"512,0 0-466,0 0 263,0 0 1092,0 0-865,0 0-160,-25-6-88,-6 1 198,-4 3-142,1 4 123,3 4-142,5 3 212,5 4-28,5 2-378,4 1 192,3 3 221,3 1-280,2 5 8,1 2-170,2 3-97,1 5 51,0 3-67,0 3 35,0 3-29,2 2 8,1 0-3,3-1 37,3-1-48,3-3-21,3-4 43,4-3-16,3-4-14,0-3 6,1-4 15,-2-3-42,-2-2 51,-4-2-16,-4-3 5,-4-2 0,-3 0 56,-5-1 2,-7 1-71,-9-1-88,-8-3-17,-8-1-42,-5-2 80,-3-6-8,-1-7 80,2-7-112,5-6 37,5-6 62,9-5-59,7-2 3,12-4-38,13-2 64,15-4-77,13-4-88,11-3-69,6-2 103,4-1 35,-1-1-7,-5 3 103,-6 3 48,-11 5 11,-10 5-13,-11 6 64,-10 3 18,-10 3-2,-10 4 210,-7 3-21,-7 2-112,-3 3-69,-3 3 13,-2 3-72,2 4-59,2 2 51,5 3-114,6 5-25,6 6-184,7 7-1542,10 5-730,12 6-3315,2-4 1148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21.66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5088.04688"/>
      <inkml:brushProperty name="anchorY" value="-262191.6875"/>
      <inkml:brushProperty name="scaleFactor" value="0.5"/>
    </inkml:brush>
  </inkml:definitions>
  <inkml:trace contextRef="#ctx0" brushRef="#br0">626 3 5507,'0'0'0,"0"0"3057,0 0-3380,0 0 1806,0 0 43,0 0-696,0 0-467,0 0 53,2-1 401,0 1 148,1 0-220,-1-1 7,-1 1-58,0 0-203,0 1-118,-4 4-167,-7 9 10,-9 9-3,-13 12-138,-12 11 2,-11 8 49,-8 7-78,-6 3-14,-1 1-34,3-4 6,6-6-6,11-8 0,10-9-19,12-7 6,11-7-59,7-5-22,10-2 22,10 0-85,11-1 191,11 2-58,10 0 43,10 2-24,5 1 7,5 1-2,0 1-56,-1 2 72,-3 1 14,-3 2-22,-5 0-8,-7-1 21,-6-2-8,-7-3 41,-8-5-30,-7-5-27,-5-5 64,-5-2-21,-3-4 46,-2-1-105,0 0-192,-2-1-229,0-2-1222,-2-4-592,-1-4-892,1-6-2430,0 1 244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22.3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6437.07813"/>
      <inkml:brushProperty name="anchorY" value="-264443.03125"/>
      <inkml:brushProperty name="scaleFactor" value="0.5"/>
    </inkml:brush>
  </inkml:definitions>
  <inkml:trace contextRef="#ctx0" brushRef="#br0">108 15 6931,'0'0'0,"0"0"1505,0 0-1401,0 0 1745,0 0-80,0 0-849,0 0-344,0-2 438,0-1 77,0 0-157,0 0-72,0 1-51,0 1-75,0 1-269,0-1-80,0 1-222,-2 1-143,-4 5 2,-4 6-22,-4 9-2,-2 8 0,-1 7 19,2 4-24,2 5-49,5 2 52,2 1-20,5-1 25,6-2-80,6-5 23,5-6-29,5-7-13,3-8-314,4-7-249,2-11 181,4-10 65,2-10-343,1-11 244,-1-5 197,-4-7 219,-3-2 72,-7 0 8,-5-1 35,-6 3-6,-5 4 78,-3 6 109,-2 6 48,-1 7 446,-2 8-192,0 4-121,0 4-400,0 3 81,0 5-172,-1 8 142,0 8 46,1 9 63,0 9 49,1 5-100,3 4-20,3 0-73,4-3-24,4-4-18,4-8-953,3-9-1131,7-8-520,4-9-2647,-3-5-2859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22.6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8128.9375"/>
      <inkml:brushProperty name="anchorY" value="-266178.09375"/>
      <inkml:brushProperty name="scaleFactor" value="0.5"/>
    </inkml:brush>
  </inkml:definitions>
  <inkml:trace contextRef="#ctx0" brushRef="#br0">51 0 11637,'0'0'0,"0"0"929,0 0-169,0 0 1038,0 0-755,0 0-888,0 0 883,8 16-883,4 8 354,2 8-146,0 7-104,-3 3-136,-3 4-83,-4 1-30,-6-3-4,-6-3-567,-6-7-586,-4-8-502,-3-8-690,0-8-1741,0-14-5101,5-3 10647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23.1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6808.79688"/>
      <inkml:brushProperty name="anchorY" value="-265316.15625"/>
      <inkml:brushProperty name="scaleFactor" value="0.5"/>
    </inkml:brush>
  </inkml:definitions>
  <inkml:trace contextRef="#ctx0" brushRef="#br0">5 104 11301,'0'0'0,"0"0"1041,0 0 447,0 0 639,0 0-361,0 0-1139,0 0-291,-1-1 32,-1 1 179,1 0-224,2 1-48,3 6 370,4 7-63,4 8-395,3 8 18,5 7-48,2 5-85,4 3-56,2 1 11,1-2-11,-2-5-19,-2-6 6,-4-9-3,-4-6 0,-4-8-37,-4-5 47,-1-6-52,-1-9 52,2-11 22,2-10-24,0-10 48,0-10 43,0-5-104,0-4 53,-2 1-19,0 6 97,-1 8 47,-1 10 30,-1 10-131,-1 8-70,-1 8-79,-2 4-251,0 4-705,-2 2-994,1 3-1305,-1 5-1692,0 5-6884,0 0 14575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23.7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8483.4375"/>
      <inkml:brushProperty name="anchorY" value="-266524.59375"/>
      <inkml:brushProperty name="scaleFactor" value="0.5"/>
    </inkml:brush>
  </inkml:definitions>
  <inkml:trace contextRef="#ctx0" brushRef="#br0">9 16 768,'0'0'0,"0"0"9237,0 0-9768,0 0 4060,0 0-1272,0 0-443,0 0-800,-2-4-267,0-1 14,0 1-225,1 2-179,0 5-68,2 8 522,6 10-241,9 9-164,13 11-67,14 9 485,16 9-736,14 5-8,9 2 24,4 1-120,-1-5-10,-7-5-1,-10-9-98,-15-10-422,-15-9 376,-14-10 48,-11-6 115,-8-5-10,-10-2 167,-12 0-42,-11 1-73,-11 3 46,-10 4-74,-7 3-1,-4 4 16,0 4 67,2 2-93,7 2 13,6 0-5,9-1-59,7-3-358,8-4-1115,5-4-733,3-5-1374,1-5-1812,2-3-5479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24.7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9900.5625"/>
      <inkml:brushProperty name="anchorY" value="-268771.09375"/>
      <inkml:brushProperty name="scaleFactor" value="0.5"/>
    </inkml:brush>
  </inkml:definitions>
  <inkml:trace contextRef="#ctx0" brushRef="#br0">667 1 4466,'0'0'0,"0"0"3826,0 0-4277,0 0 1595,0 0 366,0 0-891,0 0-523,-2 4 342,-6 5 328,-6 5-211,-8 7 5,-9 5-192,-10 7-48,-9 5 166,-8 6-43,-4 6-113,-1 4-89,4 5 111,6 1-214,10 1-50,11-2-85,10-4-8,9-4-65,11-3-4,10-5 90,11-5-459,9-3-349,7-5-166,5-3 131,0-4-110,-3-2 497,-6-3-494,-9-3 1121,-7-1-323,-8-1 323,-9 2 525,-10 2 30,-8 3-59,-8 4-6,-6 5-71,-4 3-80,-1 5-60,-1 3-215,2 4-40,4 2-155,4 3 29,6 1-77,7 1 16,6 1-26,4 0-52,9-2-60,8-2-100,6-5-725,7-5 48,4-6 85,3-6 67,0-6 134,-1-6 50,-5-3 355,-5-3 189,-4-1-10,-5-2 202,-3 0 161,-3 4 301,-1 3-11,0 5 88,0 7-176,2 8-37,1 7-34,4 8-321,3 5 29,7 2-178,9-3 15,10-8-127,-30-37 44,-1 0 1,1-1-1,-1 0 1,14 5-1,-10-7-127,-1-1 0,0 1 0,0-1 0,20 1 0,-10-5-241,-1 0 0,-1 0 0,23-6 0,-1-4-2580,48-19 0,27-15-3421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5.84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643.50098"/>
      <inkml:brushProperty name="anchorY" value="-13235.40332"/>
      <inkml:brushProperty name="scaleFactor" value="0.5"/>
    </inkml:brush>
  </inkml:definitions>
  <inkml:trace contextRef="#ctx0" brushRef="#br0">56 201 944,'0'0'0,"0"0"6611,0 0-6237,0 0 1539,0 0-94,0 0-485,0 0-368,-10-6-422,-1 1-202,-1-1 151,3 1-119,2 1-211,2 0-105,3 1 145,3-1-99,9-3-101,14-3 31,16-4-36,14-3 4,9 0-20,5 3 23,0 4-26,-3 3-86,-5 5 136,-9 6-45,-9 9-58,-12 6-73,-11 9-283,-8 6-95,-9 6 229,-9 2-163,-6-1 240,-3-4-26,1-8 277,3-9-107,3-8 86,3-6-54,3-6 54,5-10 431,10-13-514,11-9 475,11-9-216,7-3-48,5-2 58,4 1-138,0 4-56,0 5-9,-3 6-7,-5 7-657,-7 9-1157,-11 9-2044,-23 6 3641,0-1 0,0 0 0,0 0 0,0 0 0,0 0 0,0 1 1,-1-1-1,1 0 0,0 1 0,0-1 0,0 1 0,-1-1 0,1 1 1,0-1-1,-1 1 0,1 0 0,0-1 0,0 2 0,8 11-4044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25.2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1361"/>
      <inkml:brushProperty name="anchorY" value="-272191.25"/>
      <inkml:brushProperty name="scaleFactor" value="0.5"/>
    </inkml:brush>
  </inkml:definitions>
  <inkml:trace contextRef="#ctx0" brushRef="#br0">41 44 6115,'0'0'0,"0"0"5458,0 0-5975,0 0 3089,0 0-129,0 0-1111,0 0-604,-11 1-234,0-1-20,0 1-97,3-1-100,10 1-66,13 0 645,17-1-232,16 0-458,16 1-51,12-3-78,5-1-32,2-2-21,-5-2-146,-9 0-671,-14 0-696,-15 1-447,-14 2-124,-16 0-541,-18 2-1468,-5 1-5070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25.5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3248.84375"/>
      <inkml:brushProperty name="anchorY" value="-273417.375"/>
      <inkml:brushProperty name="scaleFactor" value="0.5"/>
    </inkml:brush>
  </inkml:definitions>
  <inkml:trace contextRef="#ctx0" brushRef="#br0">8 2 9732,'0'0'0,"0"0"1601,0 0-560,0 0 944,0 0-81,0 0-1202,0 0-339,-2-1-139,1 4 56,-1 7-37,1 10 533,0 9-557,1 12 155,0 10-142,1 10-222,0 6 20,1 3-25,0 0-360,1-7-1243,1-9-544,4-13-577,3-13-2894,-1-12-2086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29.8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00.81287"/>
      <inkml:brushProperty name="anchorY" value="-8317.47266"/>
      <inkml:brushProperty name="scaleFactor" value="0.5"/>
    </inkml:brush>
  </inkml:definitions>
  <inkml:trace contextRef="#ctx0" brushRef="#br0">537 22 1921,'0'0'0,"0"0"1985,0 0-878,0 0 587,0 0-632,0 0 258,0 0-215,0 0 106,7-3 302,0-1-574,1 0-187,0 0 38,-3 1 77,-1 2-205,-1-1 122,-2 2-226,0 0-51,-2 0-107,1 0-59,0 0-199,-1 4-102,-6 9 106,-8 10 308,-11 13-406,-11 12 85,-11 8-141,-7 8 62,-7 3-65,-3 1 35,3-3-29,4-6 26,9-10-26,11-9 7,11-10-20,10-8-70,8-5 37,6-3 40,7-2-50,8 2 18,8 0 51,8 0 22,9 1-22,8 0-8,5-1 21,5-1-26,2 1 7,3 0 17,0 0 13,-1 0-40,-3 0 13,-7-1-5,-7-1 0,-8-2-18,-10-2 4,-9-3-2,-6-1 19,-5-2-6,-4-1-314,-1-1-321,-2 0-413,-6-3-1246,-3-5-326,-2-8-1221,0-7-3928,3 0 6793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30.4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90.75244"/>
      <inkml:brushProperty name="anchorY" value="-10404.61816"/>
      <inkml:brushProperty name="scaleFactor" value="0.5"/>
    </inkml:brush>
  </inkml:definitions>
  <inkml:trace contextRef="#ctx0" brushRef="#br0">0 20 2385,'0'0'0,"0"0"9685,0 0-10478,0 0 3704,0 0-934,0 0-790,0-1-1342,0 6 393,3 9-129,3 9 307,2 8-416,3 8 51,1 3-22,1 2-13,-1-3-18,-1-6 4,-2-8-2,-3-9-37,0-6 29,-1-7-216,2-9 42,3-9-60,2-10 82,4-7 122,1-5-31,1 1 2,-2 2 6,-3 7 53,-3 7 2,-3 7-15,-2 4-160,0 9 63,2 8 140,1 8 10,3 5-48,1 4 42,3 1-50,1-1 32,1-3-29,-1-6 8,-2-5-78,0-5 115,-1-4 19,1-8 127,1-8-159,1-9 37,0-6 5,-1-5-26,-2-5-30,-4-2-66,-3 0-264,-2 3-44,-2 7 31,-2 7-663,0 7-728,-1 7-389,0 5-3034,0 3-847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30.7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48.41016"/>
      <inkml:brushProperty name="anchorY" value="-11656.02539"/>
      <inkml:brushProperty name="scaleFactor" value="0.5"/>
    </inkml:brush>
  </inkml:definitions>
  <inkml:trace contextRef="#ctx0" brushRef="#br0">106 1 7860,'0'0'0,"0"0"1920,0 0-2146,0 0 2723,0 0-984,0 0-294,0 0-376,12 26-45,1 8-9,1 9-213,-2 4-426,-4 2-1,-4-2-111,-8 0 42,-7-5-78,-6-5 4,-5-6-97,-1-10-424,-1-7-296,3-9-600,2-12-1049,6-13-1102,4-16-2192,4 2 2419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31.1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72.89478"/>
      <inkml:brushProperty name="anchorY" value="-10732.60059"/>
      <inkml:brushProperty name="scaleFactor" value="0.5"/>
    </inkml:brush>
  </inkml:definitions>
  <inkml:trace contextRef="#ctx0" brushRef="#br0">1 107 1521,'0'0'0,"0"0"10757,0 0-11579,0 0 3962,0 0-926,0 0-914,0 0-946,0-1-223,1 5-27,4 7 131,2 9 131,4 8-230,2 8 29,2 5-181,0 2 96,2 0-77,-1-4 55,0-6-52,-3-8-4,-1-8 1,-2-7-3,0-7 93,3-12 180,2-12-215,1-11-15,2-10 58,-2-8-103,-1-6 196,-3-2-244,-2 4 95,-4 7 6,-3 10 197,-1 12-203,-1 9-2,-1 7-38,-1 6-168,1 3-1058,-1 2-1018,1 3-530,-1 4-1281,1 3-5541,0-1 9951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31.5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28.50537"/>
      <inkml:brushProperty name="anchorY" value="-11933.91895"/>
      <inkml:brushProperty name="scaleFactor" value="0.5"/>
    </inkml:brush>
  </inkml:definitions>
  <inkml:trace contextRef="#ctx0" brushRef="#br0">2 0 11685,'0'0'0,"0"0"1089,0 0 952,0 0 64,0 0-819,0 0-1182,-2 4 74,3 7 4,6 9 93,9 10-251,12 8 200,15 7 552,14 4-907,10 2 302,6 0-144,-1-2-27,-6-4-107,-10-4 120,-13-6-79,-14-6-126,-11-6 149,-10-3 40,-7-3 9,-10-1 82,-7 0-19,-8-1-26,-6 1 66,-4 0-40,-3 1-42,0-1 51,1 2-1,3 0-18,1 3 26,4 1-64,3 1 1,4-1-22,3-3-35,6-3 8,4-3-490,3-5-1244,3-3-496,4-7-803,8-11-2436,1-1-2133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32.4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96.86719"/>
      <inkml:brushProperty name="anchorY" value="-14029.47363"/>
      <inkml:brushProperty name="scaleFactor" value="0.5"/>
    </inkml:brush>
  </inkml:definitions>
  <inkml:trace contextRef="#ctx0" brushRef="#br0">245 1 10405,'0'0'0,"0"0"752,0 0-149,0 0 752,0 0-205,0 0-1174,5 0 179,7 2-35,6 6-91,8 5-13,7 5-13,6 6 18,6 4-45,4 3 32,0 3-141,-2 0-147,-7 2-470,-9 2 361,-9 1 175,-9 2-55,-10 1 306,-10 0-74,-9-1 74,-6-1-10,-5-2 248,-2-3 117,1-3-243,0-2 110,3-1-94,2-1-74,4-1 74,1-1-85,3 1 6,3 0-3,2-1-59,3-1 53,1-1 0,2-2-74,1-3 5,1-3 13,0-3-26,0-3 8,0-3 15,1-1-4,-1-3 20,1-2 33,-1 0-27,-1 1 29,-1 1-82,-4 2 42,-1 3-15,-4 2-17,-1 2 6,-1 3-22,0 2 24,1 1-26,2 3-30,1 0 46,3 0-16,2-1 23,2-2-60,2-4-94,1-3-14,4-3 52,6-4-23,7-1 47,7-2 82,8-1-3,7 0-10,2 0 26,2-1-8,-3 1 3,-5 2 0,-7 6 94,-7 7 271,-7 9 377,-6 9-179,-10 8 557,-11 7-333,-13 3-234,-14 3-393,-13-2-86,-13-2-55,-13-7-574,-11-9-2067,-11-10-1948,15-10-7203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33.5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82.2666"/>
      <inkml:brushProperty name="anchorY" value="-14466.50879"/>
      <inkml:brushProperty name="scaleFactor" value="0.5"/>
    </inkml:brush>
  </inkml:definitions>
  <inkml:trace contextRef="#ctx0" brushRef="#br0">3 16 13670,'0'0'0,"0"0"705,0 0-1,0 0 1046,0 0-224,0 0-768,0 0-425,-1-2-23,0 1-54,1 0-56,4 0 69,7 0 260,11 0-297,11 0-8,13 0-168,15-1 125,13 1-181,10 0 32,4 0-32,-2 0-34,-9 1-30,-12 0-611,-15 0-763,-16 0-550,-13 0-392,-14 2-250,-13 1-1687,-16 3-2318,-1 0 5813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33.7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62.2749"/>
      <inkml:brushProperty name="anchorY" value="-15738.98633"/>
      <inkml:brushProperty name="scaleFactor" value="0.5"/>
    </inkml:brush>
  </inkml:definitions>
  <inkml:trace contextRef="#ctx0" brushRef="#br0">1 1 6867,'0'0'0,"0"0"3186,0 0-2858,0 0 1115,0 0 291,0 0-592,0 0 24,14 12-355,12 4 165,12 2-637,11-1 323,10-3-553,8-3 70,5-4-171,1-3 8,-3-5-32,-5-3-595,-9-6-1550,-11-3-1163,-11-4-2935,-12 1-503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6.27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865.19043"/>
      <inkml:brushProperty name="anchorY" value="-14327.32324"/>
      <inkml:brushProperty name="scaleFactor" value="0.5"/>
    </inkml:brush>
  </inkml:definitions>
  <inkml:trace contextRef="#ctx0" brushRef="#br0">1 31 6003,'0'0'0,"0"0"960,0 0-186,0 0 1584,0 0-538,0 0-1012,0 0-82,0 0-206,2 0 75,3 0-291,8 0-141,12 0 365,16 0 40,18 0-261,16-1-144,12-2 69,6 0-176,0-2-13,-6 1-22,-8-1 35,-13 1-69,-15 2 21,-14 0-8,-15 1 56,-9 0-35,-8 1-24,-8 1-159,-10 1-145,-12 5-942,-8-1-944,-5 0-3588,6-2-2019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34.1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22.82617"/>
      <inkml:brushProperty name="anchorY" value="-17047.01953"/>
      <inkml:brushProperty name="scaleFactor" value="0.5"/>
    </inkml:brush>
  </inkml:definitions>
  <inkml:trace contextRef="#ctx0" brushRef="#br0">0 1 12054,'0'0'0,"0"0"2801,0 0-3137,0 0 821,0 0 172,0 0 1143,15 24-1394,13 10-57,13 12-183,11 5-140,8 4-12,6 2 7,5 2-26,0 0 7,0 2-2,-3 2-56,-9 1-152,-9 1-464,-14 2 307,-11 0 322,-12-3-8,-13-2 75,-11-5 40,-12-5 144,-10-5 19,-7-5-107,-5-5 134,-4-5-305,1-7 88,2-5-541,3-7-1201,3-5-1163,5-8-3692,8-3 163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43.9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078.34668"/>
      <inkml:brushProperty name="anchorY" value="-19545.16406"/>
      <inkml:brushProperty name="scaleFactor" value="0.5"/>
    </inkml:brush>
  </inkml:definitions>
  <inkml:trace contextRef="#ctx0" brushRef="#br0">77 11 7027,'0'0'0,"0"0"1073,0 0-318,0 0 893,0 0-236,0 0-681,0 0-126,0 0 84,0-2 202,0 0-86,0 0-28,0 0-57,0 1-82,0 0-22,0 1-2,0-1-99,0 1-86,0 1-130,0-1-86,0 0-7,0 4-105,0 8 211,0 10 326,0 12-385,0 12-45,0 12 49,0 12 55,0 10-190,0 8-68,-1 3 13,-1-2-57,-2-6 12,1-12-25,-1-12 6,1-16-3,0-15 0,0-11-299,0-12-774,-3-14-1234,-2-15-2197,-3-11 1,-2-11-5627,1 6 11336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44.3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732.29297"/>
      <inkml:brushProperty name="anchorY" value="-19010.55859"/>
      <inkml:brushProperty name="scaleFactor" value="0.5"/>
    </inkml:brush>
  </inkml:definitions>
  <inkml:trace contextRef="#ctx0" brushRef="#br0">1 0 11077,'0'0'0,"0"0"1553,0 0-1719,0 0 996,0 0 675,0 0-812,0 0-111,25 10 21,17 0-149,17 1-201,13-3-42,9-2-118,3-2-74,-1-1 66,-7-2-85,-10-1 5,-12-1-2,-13 1-22,-11-1-87,-11 1-780,-8 0 123,-6 2-499,-3 3-269,-6 4-532,-5 5-1213,-7 2-1216,0 0 1231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44.8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707.0166"/>
      <inkml:brushProperty name="anchorY" value="-20392.67969"/>
      <inkml:brushProperty name="scaleFactor" value="0.5"/>
    </inkml:brush>
  </inkml:definitions>
  <inkml:trace contextRef="#ctx0" brushRef="#br0">0 1 8756,'0'0'0,"0"0"1585,0 0-1719,0 0 529,0 0 1219,0 0-1088,27 0-289,10 0 83,8 2-74,4 3 29,-3 3-9,-6 2 25,-6 3-155,-10 3-10,-9 2 87,-6 3 3,-7 3 59,-7 2-30,-9 3-60,-7 2-57,-7 2-64,-4 3-64,-5 1 10,0 0 65,2-2-78,3-3 102,6-4-30,6-6 11,8-6 75,5-4-96,3-5 69,8-3 91,8-2 216,12-1 133,11-1-299,10-1 145,10-1-201,4-2 67,2-2-157,-1 0-91,-6 0-19,-8 0-26,-9 2-38,-10 1-1168,-10 2-1070,-7 0-552,-5 3-2124,-4-1-3419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47.0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547.07715"/>
      <inkml:brushProperty name="anchorY" value="-22131.12695"/>
      <inkml:brushProperty name="scaleFactor" value="0.5"/>
    </inkml:brush>
  </inkml:definitions>
  <inkml:trace contextRef="#ctx0" brushRef="#br0">656 1 10677,'0'0'0,"0"0"1312,0 0-1418,0 0 2123,0 0 16,0 0-1041,0 0-504,0 2 163,0 0 22,0 2-153,-3 1-56,-6 5-114,-10 7-297,-14 9 16,-16 11 27,-15 11-117,-11 7 16,-6 6 10,1 4-26,7 0-11,11 0 2,14-2-39,16-4 29,12-5-142,12-5-15,13-6-40,12-6 133,13-6 106,14-7 14,11-4-26,11-3-4,6-3 20,3 0-28,0 0 28,-5 0-28,-6 2 46,-10 1-32,-11 0 11,-11-1 16,-10-1 13,-8-1-22,-6-3-10,-5-1 3,-2-1 16,-2-2-25,0-1 9,0-1-395,0-1-710,-2-1-587,-1-1-608,-1-3-1681,-1-6-5794,0-1 10930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47.5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883.7334"/>
      <inkml:brushProperty name="anchorY" value="-24452.05273"/>
      <inkml:brushProperty name="scaleFactor" value="0.5"/>
    </inkml:brush>
  </inkml:definitions>
  <inkml:trace contextRef="#ctx0" brushRef="#br0">64 2 8388,'0'0'0,"0"0"3425,0 0-3342,0 0 2150,0 0 190,0 0-791,0 0-1138,0 0-273,-8-2-133,-2 9 91,-2 10 93,1 11-96,2 11-106,2 8-6,3 5-67,2 0 11,4-4-64,5-7 16,5-10-157,5-9-89,6-11-189,6-12-464,3-12 77,4-13 89,0-8 82,0-7 301,-4-4 78,-4 0 208,-5 1 93,-4 4 11,-4 6 51,-6 7 104,-2 7 216,-4 8-35,-1 6-157,-2 3-19,1 8-80,0 7 346,2 11 119,3 9-428,3 9 38,5 7 234,4 2-482,6-2-94,4-5-1555,5-9 395,3-10-2554,5-10-3032,-7-7 4027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47.8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706.2959"/>
      <inkml:brushProperty name="anchorY" value="-26105.08008"/>
      <inkml:brushProperty name="scaleFactor" value="0.5"/>
    </inkml:brush>
  </inkml:definitions>
  <inkml:trace contextRef="#ctx0" brushRef="#br0">0 1 11381,'0'0'0,"0"0"1105,0 0-879,0 0 1709,0 0-692,0 0-832,0 0 232,15 5-456,7 4-67,7 0-78,5 0 1,4-2-48,4-2-27,2-4-574,1-4-1688,-1-6-937,-4-3-3772,-9 0 3158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48.0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359.96484"/>
      <inkml:brushProperty name="anchorY" value="-27384.55078"/>
      <inkml:brushProperty name="scaleFactor" value="0.5"/>
    </inkml:brush>
  </inkml:definitions>
  <inkml:trace contextRef="#ctx0" brushRef="#br0">13 0 8884,'0'0'0,"0"0"2433,0 0-1680,0 0 1338,0 0-93,0 0-1053,0 0-593,-3 5-48,-1 6 472,1 8-53,0 8-629,3 9 61,4 7-54,3 5-114,3 3-179,1-1-1543,2-4-751,2-9-675,3-10-2391,-4-10-1168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48.4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709.58203"/>
      <inkml:brushProperty name="anchorY" value="-29070.95898"/>
      <inkml:brushProperty name="scaleFactor" value="0.5"/>
    </inkml:brush>
  </inkml:definitions>
  <inkml:trace contextRef="#ctx0" brushRef="#br0">1 0 4978,'0'0'0,"0"0"8708,0 0-8926,0 0 3016,0 0-287,0 0-1562,0 0-829,0 0 166,0 13 506,3 9-240,5 9-357,5 7-59,5 4 99,6 3 16,3-1-267,3-4 104,-1-4-80,-2-7-5,-3-8-38,-5-7 46,-4-7-91,-3-7 101,-2-11 62,0-11-91,-2-9 53,-1-7-16,-3-5 22,-1-2-43,-2 3 32,-1 4-48,0 8 13,0 7-23,0 8-276,-1 7-538,1 4-854,0 3-758,0 5-822,0 6 604,2 7-2175,6 4-1387,-1-2 6891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48.6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287.7793"/>
      <inkml:brushProperty name="anchorY" value="-30442.70703"/>
      <inkml:brushProperty name="scaleFactor" value="0.5"/>
    </inkml:brush>
  </inkml:definitions>
  <inkml:trace contextRef="#ctx0" brushRef="#br0">106 0 3810,'0'0'0,"0"0"3361,0 0-821,0 0 29,0 0-2,0 0-550,0 0-558,12 25-18,2 8-321,1 9-506,-3 6 122,-3 4-416,-8 1-16,-8 2-240,-8 0-45,-7-4-43,-2-6-768,-1-10-758,1-10-1158,3-12-582,3-16-1205,6-6-6557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7.8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843.97168"/>
      <inkml:brushProperty name="anchorY" value="-15592.30078"/>
      <inkml:brushProperty name="scaleFactor" value="0.5"/>
    </inkml:brush>
  </inkml:definitions>
  <inkml:trace contextRef="#ctx0" brushRef="#br0">0 0 3874,'0'0'0,"0"0"1216,0 0-354,0 0 661,0 0-303,0 0-735,0 0 41,1 0 138,-1 0 64,1 0 62,0 0-19,-1 0-3,1 0 41,-1 0-182,0 0-115,0 0-69,0 0-203,0 0-48,0 0-171,0 2-2,0 5-51,0 11-107,0 14 177,0 18 71,0 15-72,0 14-21,0 10-10,0 8-4,0 1 92,0-6-121,0-10 59,0-14-75,0-16-37,0-14-1037,0-14-1503,2-12-2270,5-18-3164,-1-6 9726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49.3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912.92188"/>
      <inkml:brushProperty name="anchorY" value="-29693.03711"/>
      <inkml:brushProperty name="scaleFactor" value="0.5"/>
    </inkml:brush>
  </inkml:definitions>
  <inkml:trace contextRef="#ctx0" brushRef="#br0">63 9 11461,'0'0'0,"0"0"1761,0 0-1513,0 0 862,0 0 688,0 0-1166,0 0-463,25-5 23,11 2 13,9 5 30,3 10 181,-1 10-61,-4 10-24,-6 9-323,-9 7 555,-10 5-574,-8 4 160,-14 3-162,-11-2 29,-11-4-427,-10-6-387,-6-8 11,-4-9-237,0-10 378,3-8-66,3-10 349,7-11 123,6-9 229,8-7-21,6-6 30,6 0 188,4 2 79,7 4 137,6 6-97,7 6 191,6 5 21,7 5-298,3 8-128,4 6 2,2 7-82,1 4-24,-1 5-241,-2 2-1075,-4-1-2117,-2-4-4724,-8-7 4705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49.9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515.9668"/>
      <inkml:brushProperty name="anchorY" value="-31539.80273"/>
      <inkml:brushProperty name="scaleFactor" value="0.5"/>
    </inkml:brush>
  </inkml:definitions>
  <inkml:trace contextRef="#ctx0" brushRef="#br0">11 175 11381,'0'0'0,"0"0"3618,0 0-3325,0 0 2034,0 0 130,0 0-1657,0 0-546,-5-1 23,1 2 123,3 3 270,4 5-457,6 4 164,4 6-113,3 6-134,1 3-58,0 6 43,0 3-136,-1 2 37,-2 1-16,-1-1 37,-1-5-47,-2-5-4,0-8 1,-3-6-59,0-6-432,-2-5 45,0-6 32,1-10-51,0-10-133,1-9 246,0-6 181,-1-3-8,-1 2 213,0 4-48,-1 7 27,-1 8 56,-1 6 134,-1 6-35,0 3-54,1 5-72,1 6 259,1 4-157,2 7-19,1 3-26,3 3-38,2 0-32,4-1 61,4-4-77,4-4 5,4-5-21,5-4-184,2-7-248,2-9 58,-1-7 52,-2-9 47,-6-7 141,-8-6-50,-6-5-179,-7-5 131,-9 0-144,-7 0-56,-6 6-360,-3 6-393,-3 9-941,0 8-804,2 6-2000,3 6-1418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0.3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275.20117"/>
      <inkml:brushProperty name="anchorY" value="-32635.25"/>
      <inkml:brushProperty name="scaleFactor" value="0.5"/>
    </inkml:brush>
  </inkml:definitions>
  <inkml:trace contextRef="#ctx0" brushRef="#br0">0 1 10149,'0'0'0,"0"0"2977,0 0-1979,0 0 845,0 0 497,0 0-1009,0 0-936,5 9 403,8 8-59,12 8-475,13 8 320,12 7-448,11 3 102,5 3-212,2 0-10,-2-1-8,-8-1-26,-11-3-33,-12 0-178,-12 0 47,-12-1 68,-13 1 65,-13 0 44,-12 2 53,-12 3-26,-9 3-6,-6 2-16,-2 1 21,1-1-8,5-3 41,8-4-68,9-7 22,10-6-45,8-9-102,8-6-1448,10-6-1183,13-7-1325,14-8-3980,0-3 2656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0.6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724.33789"/>
      <inkml:brushProperty name="anchorY" value="-34988.57422"/>
      <inkml:brushProperty name="scaleFactor" value="0.5"/>
    </inkml:brush>
  </inkml:definitions>
  <inkml:trace contextRef="#ctx0" brushRef="#br0">1 1 13270,'0'0'0,"0"0"2081,0 0-2241,0 0 3031,0 0-1228,0 0-696,0 0-483,34 4-237,18 2-174,18 1-37,11 1-10,4-2-697,-2 0-793,-8-2-954,-11-1-1516,-17-1-2796,-15-1 649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0.7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617.6875"/>
      <inkml:brushProperty name="anchorY" value="-36305.25781"/>
      <inkml:brushProperty name="scaleFactor" value="0.5"/>
    </inkml:brush>
  </inkml:definitions>
  <inkml:trace contextRef="#ctx0" brushRef="#br0">1 1 8260,'0'0'0,"0"0"2161,0 0-1326,0 0 2041,0 0-1169,32 8-346,17 1-1060,15 0-42,10-1-240,2-5-521,-5-3-2038,-10-2-1248,-16-1-8387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1.8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60.10742"/>
      <inkml:brushProperty name="anchorY" value="-37608.04688"/>
      <inkml:brushProperty name="scaleFactor" value="0.5"/>
    </inkml:brush>
  </inkml:definitions>
  <inkml:trace contextRef="#ctx0" brushRef="#br0">131 0 12406,'0'0'0,"0"0"1648,0 0-1512,0 0 1479,0 0 642,0 0-1452,0 0-236,-7 8-375,-5 8-47,-5 9 181,-2 10-72,-1 10 32,1 9-149,3 7-32,4 4 56,5 1-195,6-5 56,7-7-24,9-11-56,8-11-22,8-12-165,8-11-536,6-16-138,4-15-116,1-12 292,-3-11 346,-8-5 307,-8-3 45,-9 0 67,-9 2 133,-6 4 43,-5 7 409,-2 8-108,-2 9 414,-1 8-456,1 7-128,0 4-288,0 10 13,1 10-16,0 14 213,1 13-210,1 13-19,5 9-13,7 6-139,8 1-1815,10-5-628,8-8-687,6-14-2750,-6-14-613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2.0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101.22852"/>
      <inkml:brushProperty name="anchorY" value="-39548.71875"/>
      <inkml:brushProperty name="scaleFactor" value="0.5"/>
    </inkml:brush>
  </inkml:definitions>
  <inkml:trace contextRef="#ctx0" brushRef="#br0">204 1 10981,'0'0'0,"0"0"3458,0 0-3493,0 0 1894,0 0 68,0 0-1042,0 0-175,0 25-216,0 9 45,-3 10-89,-3 6-354,-5 2-10,-6 1-78,-5-1 0,-3-4-363,-2-6-1000,1-10-409,3-10-1178,3-13-964,20-10 3498,-1 1 1,0 0-1,0 0 1,1 0-1,-1 0 1,0-1-1,1 1 1,-1 0-1,0 0 1,1-1-1,-1 1 1,0 0-1,1-1 1,-1 1-1,1-1 1,-1 1-1,1-1 1,-1 1-1,1-1 1,-1 1-1,1-1 1,-1 0-1,-8-13-336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2.4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628.13086"/>
      <inkml:brushProperty name="anchorY" value="-38718.58984"/>
      <inkml:brushProperty name="scaleFactor" value="0.5"/>
    </inkml:brush>
  </inkml:definitions>
  <inkml:trace contextRef="#ctx0" brushRef="#br0">0 0 14070,'0'0'0,"0"0"1025,0 0-897,0 0 1713,0 0-59,0 0-491,12 22-368,5 11-58,6 9-62,1 8-110,2 3-535,-1 1 53,0 0-129,-1-3-47,-1-6-32,-3-8 2,-2-8-24,-3-9 25,-4-8-65,-1-7-18,0-11 95,2-12-31,3-12 13,3-11 0,1-8 19,-2-5 13,-2-1-22,-5 3 9,-4 6-22,-2 10 6,-2 10-377,-1 8-247,1 9-775,0 4-1122,3 5-1033,3 5-136,6 6-2297,-1 0 212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4.0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344.11328"/>
      <inkml:brushProperty name="anchorY" value="-40077.46875"/>
      <inkml:brushProperty name="scaleFactor" value="0.5"/>
    </inkml:brush>
  </inkml:definitions>
  <inkml:trace contextRef="#ctx0" brushRef="#br0">517 1 7491,'0'0'0,"0"0"1745,0 0-373,0 0 442,0 0-915,0 0-555,0 0-155,4 1 449,1 1 344,3 2-267,2 0-246,0 0-12,0 1-327,-3-1-76,0 0-1,-3 0-58,0-1 10,-2 1-5,-1 1 19,0 1-6,-1 3 22,0 5 87,-4 6-98,-8 8 91,-12 9 29,-12 10-120,-13 9 22,-11 7-30,-7 6 2,-3 4-20,2 1 4,7-1-2,11-3 0,11-6 0,13-8 0,10-8 0,9-8-18,8-7 4,11-7-20,8-4 23,11-4 11,10-3 35,7-1-46,8-2 16,5 0 14,2 0-24,1 1 7,-1-1-2,-5-1-18,-7-1 4,-9-1-21,-9-2-1114,-8-2-879,-6-1-1181,-3-2-2509,-6-1-105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4.6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811.89844"/>
      <inkml:brushProperty name="anchorY" value="-42477.07031"/>
      <inkml:brushProperty name="scaleFactor" value="0.5"/>
    </inkml:brush>
  </inkml:definitions>
  <inkml:trace contextRef="#ctx0" brushRef="#br0">0 0 10997,'0'0'0,"0"0"1201,0 0-188,0 0 1343,0 0-881,0 0-1077,0 0-230,1 2 16,5 4 203,7 8 128,11 7-352,10 8-43,11 7 74,10 6-119,8 5 163,4 4-273,1 3 102,-3 1-75,-9-1-43,-9-1 67,-15-2-43,-10-3-154,-15-3 175,-14-3-4,-13-2 20,-12-2 41,-9-3-27,-7-2 30,-1-2-65,2-3 19,5-5 29,8-3-47,8-5-4,9-4-167,7-4-814,5-4-825,4-1-1093,10-2-1561,10-6-5351,0 0 12180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8.0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133.38867"/>
      <inkml:brushProperty name="anchorY" value="-17749.39844"/>
      <inkml:brushProperty name="scaleFactor" value="0.5"/>
    </inkml:brush>
  </inkml:definitions>
  <inkml:trace contextRef="#ctx0" brushRef="#br0">44 0 11925,'0'0'0,"0"0"1057,0 0-953,0 0 1075,0 0 139,0 0-1355,0 8 189,0 12-115,0 16 393,0 16-179,-1 16-185,-2 12-7,-1 8-35,-2 4 32,-1-2-51,0-6 17,1-9-25,1-13-200,2-14-1550,1-15-1736,8-15-4280,1-9 4890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4.8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354.96094"/>
      <inkml:brushProperty name="anchorY" value="-44671.08203"/>
      <inkml:brushProperty name="scaleFactor" value="0.5"/>
    </inkml:brush>
  </inkml:definitions>
  <inkml:trace contextRef="#ctx0" brushRef="#br0">1 16 10629,'0'0'0,"0"0"2913,0 0-3137,0 0 1755,0 0 1268,28-1-1988,20 1-99,23-1 220,18 0-532,11 1-243,3-1-130,-4 1-38,-12 0-314,-16-1-1471,-17 0-1355,-18-1-802,-17-2-2445,-11 0 1476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5.1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438.66797"/>
      <inkml:brushProperty name="anchorY" value="-45925.74609"/>
      <inkml:brushProperty name="scaleFactor" value="0.5"/>
    </inkml:brush>
  </inkml:definitions>
  <inkml:trace contextRef="#ctx0" brushRef="#br0">10 0 9973,'0'0'0,"0"0"2481,0 0-1942,0 0 1656,0 0 6,0 0-1638,0 0-403,-3 13 377,1 11 159,0 10-512,0 10-133,1 7-11,3 4-54,3 2-1138,3-2-518,5-5-2332,6-10-2121,-2-11-695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5.4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762.86719"/>
      <inkml:brushProperty name="anchorY" value="-47647.76172"/>
      <inkml:brushProperty name="scaleFactor" value="0.5"/>
    </inkml:brush>
  </inkml:definitions>
  <inkml:trace contextRef="#ctx0" brushRef="#br0">401 0 13542,'0'0'0,"0"0"1713,0 0-1177,0 0 1681,0 0-776,0 0-1444,0 0 230,-33 22-198,-11 9-26,-10 11-3,-2 6-336,2 4-54,6 1 33,8-2-331,9-4 351,10-6 145,8-6 56,7-7-8,8-3-19,12-3 195,11-1-58,12 0 26,11 0 18,10 2 52,7 0-89,3 1 30,1-1-11,-5 0 0,-7-3-336,-11-2-1062,-12-5-446,-11-3-965,-10-3-2375,-7-3-439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6.1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261.67188"/>
      <inkml:brushProperty name="anchorY" value="-49665.26563"/>
      <inkml:brushProperty name="scaleFactor" value="0.5"/>
    </inkml:brush>
  </inkml:definitions>
  <inkml:trace contextRef="#ctx0" brushRef="#br0">22 98 10661,'0'0'0,"0"0"2081,0 0-1513,0 0 1254,0 0 558,0 0-1553,0 0-731,-4-4 72,-1 0-173,1 3 10,1 7 49,0 11 266,1 11-54,2 10-207,-1 7 72,2 6-110,1 0-15,2-1-20,4-6 1,2-9-302,3-10-549,2-9-123,5-9-54,3-12-63,2-11 341,1-8 496,-2-7-11,-3-3 297,-4 1 152,-4 4 200,-5 6 357,-4 6 107,-1 6-91,-3 4-95,0 4-233,0 4-283,2 5 171,2 7 145,4 7-441,2 3 50,5 4-47,4 0-46,3-2-122,3-5-193,3-6-122,2-5-152,1-10 24,-1-10 423,-1-9-276,-5-10 536,-3-8-145,-5-7 137,-6-5-40,-3-1 15,-4 2 185,-2 4 21,-4 7 136,-2 8-400,-2 8 51,0 8-70,0 7-616,1 4-669,1 7-1268,1 8-984,1 7-4117,1-1 7465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6.3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033.14844"/>
      <inkml:brushProperty name="anchorY" value="-50890.58984"/>
      <inkml:brushProperty name="scaleFactor" value="0.5"/>
    </inkml:brush>
  </inkml:definitions>
  <inkml:trace contextRef="#ctx0" brushRef="#br0">178 1 11573,'0'0'0,"0"0"673,0 0 167,0 0 2025,-1 25-1427,-3 10-280,0 7-542,-3 3-285,-1-1-160,-3-4-78,-5-5-95,-2-4-153,-3-7-1160,-1-7-1046,1-7-211,2-9-1361,4-13-3764,4-3 6806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6.7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585.19141"/>
      <inkml:brushProperty name="anchorY" value="-49943.21094"/>
      <inkml:brushProperty name="scaleFactor" value="0.5"/>
    </inkml:brush>
  </inkml:definitions>
  <inkml:trace contextRef="#ctx0" brushRef="#br0">0 25 12838,'0'0'0,"0"0"2065,0 0-1905,0 0 1945,0 0 411,0 0-1959,0 0 516,11 14-460,5 6-327,6 8-41,6 6 35,3 1-200,4 1-37,1-3-16,1-5-27,-2-6 2,-2-6-58,-3-7-245,-6-5 141,-3-9-3,-5-9 182,-4-8-8,-5-9 15,-2-5 6,-3-1 0,-2 0-18,0 4 191,-1 5-205,-1 6 32,0 5-48,0 6-181,0 5-812,1 2-752,1 3-666,-1 1-914,1 1-2405,0 0-2825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1:57.1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245.00781"/>
      <inkml:brushProperty name="anchorY" value="-51189.90234"/>
      <inkml:brushProperty name="scaleFactor" value="0.5"/>
    </inkml:brush>
  </inkml:definitions>
  <inkml:trace contextRef="#ctx0" brushRef="#br0">152 1 8820,'0'0'0,"0"0"4786,0 0-4855,0 0 1256,0 0 913,0 0-1439,0 0-319,19 17-166,12 9-80,11 10-83,8 7-26,7 3 40,3 4-54,-1-1 35,-6 0-11,-9-1 3,-12-1-112,-13-2 144,-14 1-85,-14 0 101,-15 2-27,-14 3 30,-11 3-6,-11 4-34,-7 1 10,-2-2 201,1-2 781,7-6-547,8-7-157,10-6-54,10-8-263,10-7 52,9-8-2163,6-5-1950,5-8-6296,2-3 7381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6175.90625"/>
      <inkml:brushProperty name="anchorY" value="-275877.1875"/>
      <inkml:brushProperty name="scaleFactor" value="0.5"/>
    </inkml:brush>
  </inkml:definitions>
  <inkml:trace contextRef="#ctx0" brushRef="#br0">245 4 3522,'0'0'0,"0"0"1456,0 0-597,0 0 675,0 0-603,0 0-26,0 0-705,-2 0-107,1-1-39,-1 0-54,1 1-35,0-1 46,1 1-17,-1 0 137,1 0 616,0 0-93,0 0-22,0 0-18,0 0 58,0 0-117,0 0-59,0 0-98,0 0-150,0 0-211,-1 3-10,-2 7-19,-2 10 10,-3 10 33,0 10-64,0 6 21,1 5 10,2 1-4,0 0-17,2-5 24,0-5-7,1-9-17,1-9 6,1-7-3,0-8 0,0-4 18,0-4-4,0-2 95,0 0-101,0-1 147,0 1-192,0 0 77,0 0 48,0 1-56,0 0 21,0 0-5,0 0-19,0 0 6,0 0-40,0 0 47,0 0-34,0 0 11,0 0-40,0 0-83,0 0 58,0 0-42,0 0-45,0 1 88,0 2 7,0 2 38,0 1 14,0 1 18,0-2-3,0 0-16,0-2 6,0-1 53,0-2-91,0 1 67,0-1-2,0-1-20,0 1-10,0 0 3,0 0-3,0-1-19,0 1 6,0 1-3,0 0 93,-2 2-119,-2 3 39,-1 5 43,-4 8-72,-3 13 117,-4 14 41,-2 16-9,-2 15-45,0 12-2,2 5-78,4 1-19,2-5 19,4-8-11,3-10 41,1-10-49,1-10-2,0-12 18,1-12-8,1-9 3,0-9 38,1-6 26,0-3 144,0-8-93,0-12-94,0-11-8,0-10-7,0-8 31,1-3-48,1-1 17,0 3-6,1 3 0,1 4 0,1 5 0,0 3-19,1 3 24,0 2-26,1 3 8,-1 2 15,0 2-4,-1 1 2,1-1-19,-1-2 6,1-3-3,0-4-19,2-3 24,1-3 11,2-3-2,0-1 2,2-1-19,-1 1 24,-1-1 11,0 1-21,0 2 8,-2 1-3,-1 5 0,-1 4 0,-2 5 0,-2 6 0,1 4-19,0 2 6,0 2-22,0 2 43,0 2-70,-1 1 78,0 2-80,-1 1 24,1 1-26,-2 1 4,0 0-2,1 0-37,-1 0-46,2 0 86,0 4 26,1 4-117,2 5 189,0 5-77,-1 2 46,-1 1-9,-2 1 59,0 1-91,-3 0 49,-6-1-614,-7-4-1452,-10-5-3841,2-5-1472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4875.53125"/>
      <inkml:brushProperty name="anchorY" value="-275052.28125"/>
      <inkml:brushProperty name="scaleFactor" value="0.5"/>
    </inkml:brush>
  </inkml:definitions>
  <inkml:trace contextRef="#ctx0" brushRef="#br0">173 1 1056,'0'0'0,"0"0"129,0 0-20,0 0 827,0 0 548,0 0-687,0 0-263,0 0-3,-13 7 18,0 3 118,-1 0-144,3 0 35,3-3-161,2-2-71,3-1-102,2-2 53,1 0 68,-1 1 33,0 3 167,0 2 146,-2 2-235,1 2-64,0 1-80,0-2-88,1 0-80,-1-3-5,1-2-27,1-2-90,0-2-14,0 1-3,0 1-5,3 2 0,7 2 75,7 3-97,9 1 52,7 1-17,6-1 3,3 1-37,1-2 47,-2 0-52,-4 1 34,-5 0-11,-3 3 22,-5 3-25,-4 5 28,-3 5-9,-5 4 3,-3 3-19,-3 2 81,-2 2-62,-3 0 21,-8 0 70,-7 1-97,-8-1 89,-8-1 48,-5 0-163,-5-3 184,-4-3-208,-2-4 61,-1-7 17,0-6-12,2-6 6,4-5-18,6-4-14,5-7-16,9-5-35,6-5 27,7-3 8,4-1-96,3 1 141,3 2-63,5 3 39,5 3-45,7 3 32,6 4 8,3 3 16,5 4 91,2 8-99,0 9 146,0 10-98,-3 10 88,-3 8-136,-4 7 115,-2 6-131,-3 5 131,-2 2-78,-1 0-13,-2-1-32,-3-4 6,-2-6 31,-1-9-85,-2-7 27,-1-8-871,-1-11-351,-1-7-2006,-1-11-2450,0-5 2828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6442.20313"/>
      <inkml:brushProperty name="anchorY" value="-277845.8125"/>
      <inkml:brushProperty name="scaleFactor" value="0.5"/>
    </inkml:brush>
  </inkml:definitions>
  <inkml:trace contextRef="#ctx0" brushRef="#br0">294 1 7828,'0'0'0,"0"0"1504,0 0-410,0 0 584,0 0-696,0 0-667,0 0-102,-11 11-119,-7 11 167,-6 13-120,-2 13 118,1 13 45,0 11-85,2 11 107,0 9-350,1 6 269,2 1-205,0-3-19,2-9-13,4-12-24,3-16-109,4-15-793,3-15-640,2-15-824,2-21-1121,6-24-2631,0-3 6033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2T06:54:43.02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gnorePressure" value="1"/>
      <inkml:brushProperty name="inkEffects" value="lava"/>
      <inkml:brushProperty name="anchorX" value="0"/>
      <inkml:brushProperty name="anchorY" value="0"/>
      <inkml:brushProperty name="scaleFactor" value="0.5"/>
    </inkml:brush>
  </inkml:definitions>
  <inkml:trace contextRef="#ctx0" brushRef="#br0">0 0,'0'0,"0"0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8.7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832.87891"/>
      <inkml:brushProperty name="anchorY" value="-17342.42383"/>
      <inkml:brushProperty name="scaleFactor" value="0.5"/>
    </inkml:brush>
  </inkml:definitions>
  <inkml:trace contextRef="#ctx0" brushRef="#br0">64 69 9780,'0'0'0,"0"0"2129,0 0-2409,0 0 894,0 0 867,0 0-1249,-1-1-192,0 1 32,1-1-30,-1 0 38,1 1-63,-1 0 359,1 0-29,0 0-105,-1-1-44,1 2-86,-1-1-80,0 0 13,0 0-50,-1 0 47,0 2-34,-1 4 30,0 4 10,-2 6-3,0 5 78,-1 8-134,-1 7 137,1 6-137,0 6 115,2 3-128,0 0 37,2-1-13,1-2 0,1-3 0,4-5-149,4-5 192,5-6-27,4-6 66,3-8-84,5-5 140,3-7-98,6-11-42,6-14-156,4-15-298,0-12-21,0-12 108,-5-7 305,-8-6-8,-8-3 67,-7 2 56,-8 9-49,-4 12 57,-3 15 301,-1 14-122,-2 11 93,1 8-222,-1 5-10,1 3-46,1 5-18,-1 12-38,-3 15 176,-4 19-71,-1 17 66,-2 13-13,2 9-107,2 4-43,3-1 24,6-6-53,9-9-98,10-11-68,-17-61-96,1 1 0,-1 0 0,2-1 0,7 11 0,-8-14-149,0 1 0,0-1-1,0-1 1,1 1 0,-1-1 0,8 4-1,-6-4-761,0-1 0,0 0-1,0 0 1,1 0-1,12 2 1,30 4-3184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4891.23438"/>
      <inkml:brushProperty name="anchorY" value="-277529.125"/>
      <inkml:brushProperty name="scaleFactor" value="0.5"/>
    </inkml:brush>
  </inkml:definitions>
  <inkml:trace contextRef="#ctx0" brushRef="#br0">21 0 6867,'0'0'0,"0"0"1361,0 0-542,0 0 883,0 0-678,0 0-623,0 0-135,2 6 196,1 7 562,1 11-682,-2 12 95,0 11 6,-1 12-200,0 10-3,0 10-138,-2 5 28,-1 3-111,-3-3 8,0-6-27,-1-10-35,1-14-122,2-14-1071,1-15-786,0-10-1734,-1-16-3557,0-6 6721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3600.17188"/>
      <inkml:brushProperty name="anchorY" value="-277118.53125"/>
      <inkml:brushProperty name="scaleFactor" value="0.5"/>
    </inkml:brush>
  </inkml:definitions>
  <inkml:trace contextRef="#ctx0" brushRef="#br0">0 0 9284,'0'0'0,"0"0"1633,0 0-1102,0 0 203,0 0-406,0 0-310,0 0 217,24 8-208,16 2-22,16-1 25,14-1-36,8-2-738,5-3-2031,-1-5-1763,-15-2-316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5369.90625"/>
      <inkml:brushProperty name="anchorY" value="-278426.5625"/>
      <inkml:brushProperty name="scaleFactor" value="0.5"/>
    </inkml:brush>
  </inkml:definitions>
  <inkml:trace contextRef="#ctx0" brushRef="#br0">536 46 8884,'0'0'0,"0"0"1633,0 0-785,0 0 878,0 0-728,0 0-363,0 0-344,-16-10 82,-5-1-74,-3 0-51,-2 2-133,0 4-78,-1 9 86,0 10-94,-1 10 65,3 11-94,2 10 101,4 9-106,4 6 13,4 5 13,5 3-26,3-1 8,1-5-41,5-6 30,6-10-48,4-8-61,5-8 109,4-7-187,1-7 19,-1-5 83,-2-5-126,-3-3 21,-5-1 124,-4-2 34,-3 0 34,-3 0 1,-2 0 24,0 2-6,-1 0 3,0 1-19,0 0 62,1 2-38,-1 3 51,-3 2 24,-6 3-42,-5 3 90,-5-1-83,-5 1 65,-4-3 55,-3-3-165,-4-3 91,-2-3-33,-1-2-68,1-1-17,4-2 38,6-1-54,4-1-413,7-1-443,6-2-854,4-5-1619,11-4-5651,2 1 9271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3573.28125"/>
      <inkml:brushProperty name="anchorY" value="-277913.1875"/>
      <inkml:brushProperty name="scaleFactor" value="0.5"/>
    </inkml:brush>
  </inkml:definitions>
  <inkml:trace contextRef="#ctx0" brushRef="#br0">5 83 7523,'0'0'0,"0"0"1025,0 0-748,0 0 849,0 0-830,-1 0-314,0 0 100,1 0-84,-1 0 39,0 0-10,1 0 61,0 0 152,0 0 91,0 0 98,0 0-87,1 0 18,6 0 350,7-1-217,5-3-383,6-2 116,6-2-159,3 0-48,1-1 45,1 0-78,-2 0 22,-1 2-8,-3 1 0,-2 1 75,-4 2-78,-5 0-10,-5 1 21,-4 1-29,-5 0-11,-2 0 21,-2 1-232,-2 0-250,-2 0-446,-9 3-1022,-8 6-929,-10 3-887,2 0 247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5148.26563"/>
      <inkml:brushProperty name="anchorY" value="-279135.3125"/>
      <inkml:brushProperty name="scaleFactor" value="0.5"/>
    </inkml:brush>
  </inkml:definitions>
  <inkml:trace contextRef="#ctx0" brushRef="#br0">1 0 4706,'0'0'0,"0"0"0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6418.26563"/>
      <inkml:brushProperty name="anchorY" value="-280405.3125"/>
      <inkml:brushProperty name="scaleFactor" value="0.5"/>
    </inkml:brush>
  </inkml:definitions>
  <inkml:trace contextRef="#ctx0" brushRef="#br0">84 0 4706,'0'0'0,"-19"34"2673,-7 14-1979,5-6 285,7-6-389,10-10-174,11-7 64,9-7-56,8-5 49,6-3 41,5-2-252,2-1 95,0 2-170,0-1-128,-3 1 178,-3-1-215,-5 0 44,-5 0-15,-6-1-59,-4 1 35,-5-1-14,-2-1 40,-3 1 27,-1-1-98,-2 3-585,-6 2-2900,-9 3-6570,0-2 12457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7932.03125"/>
      <inkml:brushProperty name="anchorY" value="-281947.34375"/>
      <inkml:brushProperty name="scaleFactor" value="0.5"/>
    </inkml:brush>
  </inkml:definitions>
  <inkml:trace contextRef="#ctx0" brushRef="#br0">378 1 11045,'0'0'0,"0"0"1649,0 0-654,0 0 1027,0 0-1080,0 0-563,0 0-280,0 0-25,-5 0-74,0 0-90,-1 0 41,5 0-17,7 0 76,9 0-20,9 0 47,10 4-48,9 6 35,4 8-10,3 9-17,-3 12 24,-6 12-7,-8 12 39,-10 10-10,-9 10-32,-10 4-9,-12 2 20,-14-2 28,-13-6-63,-12-10-110,-10-10 86,-8-14-35,-5-13-48,-3-13 109,0-9-53,3-14 37,5-11-101,9-10-8,12-8 128,14-4-117,11-3 2,12 2 56,13 2 17,14 4 34,11 7-24,11 6 48,9 7-51,7 4 35,5 8 8,5 8-3,2 10 3,0 7 19,-2 7-6,-4 4 3,-7 4-18,-6 2 4,-5 1-20,-7 0-238,-3-2-830,-4-3-376,-1-4-1022,-3-6-2022,-5-8-2182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9778.53125"/>
      <inkml:brushProperty name="anchorY" value="-284355.65625"/>
      <inkml:brushProperty name="scaleFactor" value="0.5"/>
    </inkml:brush>
  </inkml:definitions>
  <inkml:trace contextRef="#ctx0" brushRef="#br0">96 37 4706,'0'0'0,"0"0"817,0 0-673,0 0 1013,0 0-703,0 0-430,0 0 133,3 0-55,-1 0 231,0 0 86,0 0 534,-1 0-265,0 0 171,0 0-53,-1 0-174,0 0-80,0 0-176,0 0-77,0 0 61,0 0-13,-1 0 264,1 0-221,0 0-276,0 0-68,0 0 28,0 0-31,0 0 5,0 0-56,0 0 16,0 0-64,0 0 35,0 0 5,0 0-22,0 0 9,0 0-3,0 0-37,0 0 29,0 0 64,0 1-19,0 0-8,0-1 6,0 1-3,0-1 19,0 0-6,0 1-16,0-1 6,0 0 53,0 0-53,0 0-1,0 0 1,0 0 16,0 0-43,0-1 50,0 1-34,0 0 30,0 0-28,0 0 65,0 0-56,0 0 74,0 0-58,0 0-1,0 0 1,0 0-40,0 0 47,0 0-52,0 0 52,0 0-15,0 0 5,0 0-37,0 0-27,0 0 98,0 0-106,0 0 54,-1 0-17,-1 0 22,1 0-6,-1 0-16,0 0 25,1 0-9,0 0-90,0 0 82,0-1-104,1 0 123,-1 1-18,0 0 7,1-1 3,0 1-19,-1 0 25,1 0-28,-1 0 28,0 0-28,1 0 28,-1 0-9,1 0 22,0-1-25,0 0 9,0 1-22,-1-1 25,0 1 10,0 0-22,-1-1 9,0 0-22,0 0 6,0-1 16,1 0 13,-1-1-22,0 0-10,1 0 22,-1 1 28,1 1-26,0-1-8,0 0 3,1 1-22,-1-1 43,0 1-50,0-1 34,1 2-11,-1-1 3,1 1 0,0 0 0,0 0 0,0 0 0,0 0 0,-1 0 0,1 0 19,-1 0-25,0 0 9,1 0-3,0 0 0,-1 0 0,1 0 0,0 0 0,0 0 0,0 0-19,0 0 81,0 0-81,0 0 27,0 0-27,0 0 25,0 0 10,0 0-40,0 0 32,0 0 45,0 0-69,0 0 24,0 0 11,0 0-6,0 0-34,0 0 66,0 0-21,0 0-11,0 0 6,0 0-3,0 0 19,0 0-25,0-1-10,0 1 3,0-1-3,0 0 0,0 1-56,-3 0-40,-1 0-1094,-4 0-197,-4 0-2105,-5 0-2388,2 0 2830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8412.35938"/>
      <inkml:brushProperty name="anchorY" value="-283049.03125"/>
      <inkml:brushProperty name="scaleFactor" value="0.5"/>
    </inkml:brush>
  </inkml:definitions>
  <inkml:trace contextRef="#ctx0" brushRef="#br0">0 14 1297,'0'0'0,"0"0"576,0 0-635,0 0 201,0 0-116,0 0 9,7-2 16,0-1 218,0 0 313,-2 1-225,-1 0-71,-1 1-49,-2 1 91,0-1-168,-1 1 14,0 1-28,0-1-36,-1 0-30,1 0-69,0 0 146,0 0 158,0 0-3,0 0-19,0 0-58,0 0-21,0 0-38,0 0 24,0 0-86,0 0-31,0 0-32,0 0 21,0 0-11,0 0 41,0 0 63,0 0 78,0 0-16,0 0 31,0 0-116,0 0 34,0 0-165,0 0 42,0 0-21,0 0-19,0 0-31,0 0-49,0 1-419,0 3-15,0 1-6,-1 2-323,-1 0-117,1 0-302,0-1-330,-1-2 141,2 0 651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9708.64063"/>
      <inkml:brushProperty name="anchorY" value="-284350.28125"/>
      <inkml:brushProperty name="scaleFactor" value="0.5"/>
    </inkml:brush>
  </inkml:definitions>
  <inkml:trace contextRef="#ctx0" brushRef="#br0">0 0 48,'0'0'0,"0"0"0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9.16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638.64258"/>
      <inkml:brushProperty name="anchorY" value="-19452.45898"/>
      <inkml:brushProperty name="scaleFactor" value="0.5"/>
    </inkml:brush>
  </inkml:definitions>
  <inkml:trace contextRef="#ctx0" brushRef="#br0">0 55 6243,'0'0'0,"0"0"2833,0 0-2353,0 0 1271,0 0 276,0 0-978,0 0-601,0 0-128,0 0-37,4 0-121,11 0 679,16 0-254,17 0 146,20-2-92,15-3-348,8-1-221,2-2 19,-7 0-96,-12 2-6,-15 2-21,-17 1-744,-14 1-257,-13 2 83,-9-1-418,-9 0-737,-11-4-3637,-2 1-1433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2301.64063"/>
      <inkml:brushProperty name="anchorY" value="-288943.75"/>
      <inkml:brushProperty name="scaleFactor" value="0.5"/>
    </inkml:brush>
  </inkml:definitions>
  <inkml:trace contextRef="#ctx0" brushRef="#br0">213 1 3105,'0'0'0,"0"0"3730,0 0-4015,0 0 1389,0 0 590,0 0-1083,0 0-501,-2 0 71,1 0-13,-1 0 299,1 0 67,0 0 61,-1 0-14,-2 0-79,-3 0-350,-3 0 261,-4 6-194,-3 6-43,-3 9 144,-3 9 24,-1 11-208,2 10 89,1 10 1,4 9-119,5 6 56,4 5-97,4 1-31,5-3-32,9-8 2,6-11 14,6-14-24,6-14-30,3-13 46,6-13 2,6-19-18,7-18-124,4-18-225,2-15 204,-2-11-154,-6-8 99,-8-5 66,-8-3 112,-10 5-5,-7 8 32,-8 13-2,-4 16 58,-2 15 133,-2 15 227,-1 9-184,0 7-74,1 8-52,-2 13-74,-4 16 11,-1 17 139,-1 16-212,3 13 145,1 10-139,6 5 75,8-2-62,7-5-77,7-11-819,8-14-1174,5-18-2241,-5-16-4913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4033"/>
      <inkml:brushProperty name="anchorY" value="-291054.6875"/>
      <inkml:brushProperty name="scaleFactor" value="0.5"/>
    </inkml:brush>
  </inkml:definitions>
  <inkml:trace contextRef="#ctx0" brushRef="#br0">5 124 1585,'0'0'0,"0"0"11557,0 0-12157,0 0 3660,0 0-1417,0 0-1181,-4-2-492,7-1 33,11 0 5,13 0-3,13-2-31,10-2 34,7-2-67,3-3-410,-1-1-689,-6 0-374,-7-1-258,-9 0-1150,-10 0-2382,-10 3 970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5789.84375"/>
      <inkml:brushProperty name="anchorY" value="-292200.875"/>
      <inkml:brushProperty name="scaleFactor" value="0.5"/>
    </inkml:brush>
  </inkml:definitions>
  <inkml:trace contextRef="#ctx0" brushRef="#br0">8 0 10181,'0'0'0,"0"0"2257,0 0-1476,0 0 1207,0 0-1014,0 0-918,0 0 128,-1 12-171,-1 10 441,1 13-59,-1 11-275,1 10 26,1 6-154,3 6 27,5 2-19,3 0 0,4-5-37,2-7-700,3-10-773,1-13-608,1-12-1652,1-13-2080,-4-8 2621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7211.71875"/>
      <inkml:brushProperty name="anchorY" value="-294152.46875"/>
      <inkml:brushProperty name="scaleFactor" value="0.5"/>
    </inkml:brush>
  </inkml:definitions>
  <inkml:trace contextRef="#ctx0" brushRef="#br0">1 291 9877,'0'0'0,"0"0"2977,0 0-2222,0 0 1438,0 0-416,0 0-1436,0 0-90,3-3 50,0 0-108,0-1-97,1 1-6,1 2 70,3 6 123,3 10 304,6 11-205,4 11-196,6 9-50,4 8 11,3 3-133,1 0 15,-1-3-29,-1-7 40,-3-8-51,-4-10 17,-4-9-44,-2-8 30,-2-5-29,-1-8 26,3-11-45,2-13 51,2-15 2,1-15 19,-2-14-21,-3-13 63,-3-10-74,-5-2 81,-2 5-100,-5 13 86,-1 16-27,-3 18-30,-1 17 30,0 11-48,-1 9-43,1 5-773,-1 10-1054,1 15-216,0 17-385,-1 16-1856,1 12-5335,0-8 11814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9064.45313"/>
      <inkml:brushProperty name="anchorY" value="-295399"/>
      <inkml:brushProperty name="scaleFactor" value="0.5"/>
    </inkml:brush>
  </inkml:definitions>
  <inkml:trace contextRef="#ctx0" brushRef="#br0">116 0 6115,'0'0'0,"0"0"4370,0 0-4482,0 0 1206,0 0 146,0 0-1106,0 0 60,9 9 559,5 8-233,2 7-59,2 7-239,-1 7 375,-3 5-260,-3 5-199,-4 5 62,-2 4-58,-9 4-126,-9 3-3,-9 1-232,-9-1-949,-7-3-641,-4-8-672,0-13-2668,7-12-647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8965.54688"/>
      <inkml:brushProperty name="anchorY" value="-297849.96875"/>
      <inkml:brushProperty name="scaleFactor" value="0.5"/>
    </inkml:brush>
  </inkml:definitions>
  <inkml:trace contextRef="#ctx0" brushRef="#br0">50 38 464,'0'0'0,"0"0"3346,0 0-2615,0 0 1120,0 0-517,0 0 102,0 0-577,-2-5-59,0-2 22,0 0-174,0 1 230,0 1 58,1 1-197,0 2-21,0 1-19,0 0-344,0 1-75,1 1-94,-1-1-108,-1 6-38,-2 12-37,-2 15 189,-1 16-96,1 14 56,1 12-123,2 6 16,4 1-10,7-4-40,6-11 10,5-12-5,5-14-56,4-14 16,4-11-101,6-16-86,6-18-131,5-17-140,3-17 25,-1-14 126,-4-8 70,-8-4 8,-7 3 215,-9 10 38,-7 12 59,-7 14-3,-5 13 251,-3 11-70,-1 8-39,-2 5 76,1 3-175,0 1 237,0 0-261,0 2-14,-1 6 19,-1 11-74,0 15 74,0 16 125,5 13-90,8 10-113,10 7 36,10 0-22,7-2-1214,4-8-1651,1-13-2386,-7-17-2850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0917.64063"/>
      <inkml:brushProperty name="anchorY" value="-299853.46875"/>
      <inkml:brushProperty name="scaleFactor" value="0.5"/>
    </inkml:brush>
  </inkml:definitions>
  <inkml:trace contextRef="#ctx0" brushRef="#br0">1 185 15511,'0'0'0,"0"0"1233,0 0-822,0 0 1149,0 0-1144,0 0-472,28 0 182,16-1-116,16-2-15,12-4-11,7-5-296,1-4-403,-1-6 59,-7-2-1086,-13-1-459,-13 2-401,-14 2-906,-13 3-1182,-9 6 2203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2867.625"/>
      <inkml:brushProperty name="anchorY" value="-300938.90625"/>
      <inkml:brushProperty name="scaleFactor" value="0.5"/>
    </inkml:brush>
  </inkml:definitions>
  <inkml:trace contextRef="#ctx0" brushRef="#br0">19 0 7555,'0'0'0,"0"0"4354,0 0-3959,0 0 1860,0 0-476,0 0-1251,0 0-416,-4 17 73,-1 19 436,1 19-45,0 17-530,3 11 12,4 8-52,6 2-20,5-2-1085,4-10-755,5-15-672,4-18-2944,-3-17-2500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4237.03125"/>
      <inkml:brushProperty name="anchorY" value="-302972.28125"/>
      <inkml:brushProperty name="scaleFactor" value="0.5"/>
    </inkml:brush>
  </inkml:definitions>
  <inkml:trace contextRef="#ctx0" brushRef="#br0">0 376 11269,'0'0'0,"0"0"1969,0 0-1121,0 0 1329,0 0-1344,0 0-740,3 4 49,2 9 47,2 11 137,1 12-166,3 10 85,1 8-42,2 5-48,2 0-118,3-3 11,0-6-51,1-9 27,-1-8-10,-2-10-17,0-8-13,-2-7 3,0-4 15,1-3 14,1-9-21,3-11 8,1-11-22,2-13 24,-1-13-7,-2-11 39,-5-13-29,-3-8 85,-4-4-79,-3 1 119,-3 8 171,-2 11 235,0 13-125,0 14 285,0 13-94,0 12-391,0 9-12,1 6-210,-1 5 35,0 1-158,3 2-186,1 8-553,3 11-571,0 12-1749,-1 8-2109,-1-5-6412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5937.28125"/>
      <inkml:brushProperty name="anchorY" value="-304017.03125"/>
      <inkml:brushProperty name="scaleFactor" value="0.5"/>
    </inkml:brush>
  </inkml:definitions>
  <inkml:trace contextRef="#ctx0" brushRef="#br0">7 4 10613,'0'0'0,"0"0"1633,0 0-542,0 0 1126,0 0-673,0 0-1263,0 0-87,-2-2-79,-1 0-123,2 5 35,7 9 79,11 13 295,14 11-247,15 11 1,14 10-91,15 6-42,15 6 20,13 0-31,8 0 45,5-6-69,-2-7 21,-6-9-64,-13-12 53,-17-8-93,-19-10 8,-20-6 32,-16-4 61,-12-4 3,-8-1 61,-4-2 25,-3 5-22,-3 7-45,-8 11 87,-7 11-103,-7 13 32,-8 11-49,-5 9 68,-5 8 15,-6 8-58,-4 4 2,-1 2 240,2-3-108,4-5 268,7-9-274,7-11-22,8-13-15,10-13-49,6-10 27,5-11-48,5-7-24,2-4-13,2-3-1,1-2-20,0 0-407,0 0-836,0-3-815,4-9-2569,0 1-8723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9.4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618.88086"/>
      <inkml:brushProperty name="anchorY" value="-20667.31445"/>
      <inkml:brushProperty name="scaleFactor" value="0.5"/>
    </inkml:brush>
  </inkml:definitions>
  <inkml:trace contextRef="#ctx0" brushRef="#br0">34 0 1665,'0'0'0,"0"0"9892,0 0-10046,0 0 2291,0 0-411,0 0-459,0 0-1222,-2 5 115,0 11-122,-1 17 186,1 18 291,1 18-313,0 13-103,1 13 29,-2 8-125,-2 4 8,-1-1-102,0-6-1320,1-13-601,1-20-1446,5-21-4687,2-17 5987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7758.46875"/>
      <inkml:brushProperty name="anchorY" value="-306974.5625"/>
      <inkml:brushProperty name="scaleFactor" value="0.5"/>
    </inkml:brush>
  </inkml:definitions>
  <inkml:trace contextRef="#ctx0" brushRef="#br0">0 11 4706,'0'0'0,"0"0"1713,0 0-1009,0 0 1372,0 0-678,0 0-566,0 0-87,0-2 247,0 0-8,0 0-327,0 0-150,0 1 8,0 0-70,0 1-178,0 0-8,0 0-86,0 0-23,1 0-132,3 0 14,8 0-13,11 0 16,11 0 87,13 0-135,15 0 26,12 1 27,10 2-50,8 2 15,5 1-5,-2 2 19,-5 1 13,-10-1-59,-15 0 75,-16-1-61,-15-1 18,-14-1-5,-10-2 75,-7-1-41,-3 0 73,-3-1 56,0-1-107,1 0-56,-3 0-379,-3 0-667,-4-1-584,-4 1-1297,-1 0-3105,2 0 63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9923.28125"/>
      <inkml:brushProperty name="anchorY" value="-308307.65625"/>
      <inkml:brushProperty name="scaleFactor" value="0.5"/>
    </inkml:brush>
  </inkml:definitions>
  <inkml:trace contextRef="#ctx0" brushRef="#br0">1131 0 8004,'0'0'0,"0"0"2097,0 0-1737,0 0 1411,0 0-378,0 0-953,0 0-242,0 0 84,-1 0 199,-1 1-20,-1 3-141,-6 6 94,-9 9 21,-13 14-105,-17 14-244,-18 13 10,-15 12-43,-15 12 91,-9 10-66,-4 9-70,0 7 40,6 4-56,11-3 13,12-7-5,16-15 0,16-17 0,16-21-112,12-17 32,10-15-72,7-8-22,8-6 134,10-4 32,11-2 35,11-1-19,11 1 11,12 3-22,10 6 62,10 5-75,7 6 42,1 6-31,-2 3 8,-9 3-22,-12-1 24,-13-4-45,-12-2 88,-13-6-101,-8-6-99,-8-3-1150,-5-5 0,-4-2-656,-2-2-1225,-1-5-4759,-1-1 7715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8421.0625"/>
      <inkml:brushProperty name="anchorY" value="-308521.65625"/>
      <inkml:brushProperty name="scaleFactor" value="0.5"/>
    </inkml:brush>
  </inkml:definitions>
  <inkml:trace contextRef="#ctx0" brushRef="#br0">95 1 9973,'0'0'0,"0"0"2225,0 0-1961,0 0 1344,0 0-92,0 0-1369,-2 0-38,-3 0-37,-2 6-37,-4 7 47,-2 8-10,-1 8 139,1 7-112,2 6 114,3 7 6,2 6-206,3 3 65,2 3-49,3-3 43,5-4-88,5-8 27,3-10-11,3-10-75,3-10 40,3-7-165,3-10-10,2-12-249,2-13 155,0-11 143,-2-9 49,-5-9 59,-6-6 53,-7-3-8,-4 3 83,-4 6-78,-2 10 27,-2 11 198,0 11 146,0 9-216,-1 6 157,0 5-141,0 3-37,1 1-30,-1 1 19,-1 0-141,0 7 21,-1 10 5,0 13 30,1 14 29,0 12 32,1 6-61,1 4-35,3-2-11,6-5-58,6-8-921,6-8-637,5-13-1111,4-11-2557,-4-8-1585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9995.28125"/>
      <inkml:brushProperty name="anchorY" value="-310451.75"/>
      <inkml:brushProperty name="scaleFactor" value="0.5"/>
    </inkml:brush>
  </inkml:definitions>
  <inkml:trace contextRef="#ctx0" brushRef="#br0">1 30 7059,'0'0'0,"0"0"3490,0 0-2951,0 0 1758,0 0-440,0 0-1116,0 0-244,0-1 100,0 0-39,0-1-214,0 1 51,0 0-136,1 1-121,0-1-66,2 1-69,4 0-30,6 0 38,7 0-16,10 0 42,8 1-48,7-1 17,4 0-25,-1 0 24,-5-1-26,-7 0 8,-9 1-78,-10-1 59,-6 0-59,-7 0-114,-2 0-267,-3 0-457,-1-2-416,-1 0-1288,-5-3-2561,0 2-3164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1638.84375"/>
      <inkml:brushProperty name="anchorY" value="-311692.03125"/>
      <inkml:brushProperty name="scaleFactor" value="0.5"/>
    </inkml:brush>
  </inkml:definitions>
  <inkml:trace contextRef="#ctx0" brushRef="#br0">0 46 8036,'0'0'0,"0"0"4722,0 0-4762,0 0 1753,0 0 141,0 0-1499,0 0-265,7 8 17,3 11 213,6 15 56,3 15-296,3 12-5,0 8-48,1 3 69,-1-4-102,-2-6 33,-2-11-30,-1-12 6,-3-11-3,-2-11 0,-3-7-19,0-5 6,1-4 16,3-8 13,5-9 16,4-11-40,3-12 69,2-11-58,-1-8 56,-1-7 39,-4-2-103,-2 1 90,-4 7 158,-4 8 309,-3 9-280,-2 10-245,-2 8 109,-1 7-117,-2 7 2,0 4-21,-1 4-53,1 1-174,0 2-627,0 0-693,0 3-747,0 6-782,0 8-4685,0-1 4645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410.28125"/>
      <inkml:brushProperty name="anchorY" value="-312967.4375"/>
      <inkml:brushProperty name="scaleFactor" value="0.5"/>
    </inkml:brush>
  </inkml:definitions>
  <inkml:trace contextRef="#ctx0" brushRef="#br0">266 2 9332,'0'0'0,"0"0"2065,0 0-1550,0 0 1265,0 0-700,0 0-1064,0-1 99,0 3-78,0 8 126,1 11 237,1 9 38,1 11-25,0 9-143,0 6-201,-5 7-10,-11 4 37,-13 3-118,-13 1-188,-9-4-1202,-6-8-551,1-13-2357,11-14-5462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1874.65625"/>
      <inkml:brushProperty name="anchorY" value="-312381.84375"/>
      <inkml:brushProperty name="scaleFactor" value="0.5"/>
    </inkml:brush>
  </inkml:definitions>
  <inkml:trace contextRef="#ctx0" brushRef="#br0">12 0 7331,'0'0'0,"0"0"1505,0 0-1233,0 0 1884,0 0-876,0 0-1013,0 0 112,-1 0 251,0 0-177,0 0-234,-1 6 24,0 9 496,0 11-363,1 14 3,0 12-123,1 13 19,6 9-94,6 4-109,6-3-29,4-8-41,3-13 4,0-13-6,-1-15-19,0-10-32,0-13-47,2-13-46,2-15-11,-1-14-40,0-12 102,-4-10-182,-2-5 150,-4-4-236,-3 3 404,-4 7-86,-3 10 57,-3 13 36,-2 13 68,-1 10-73,0 7 158,-1 7-251,0 12 152,3 13-125,0 17 255,4 14-36,2 11-241,6 6 99,4 3-42,7-4-36,6-6-437,8-13-979,-33-46 398,0-1-1,1 1 1,-1-1-1,13 7 1,23 12-9166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768.25"/>
      <inkml:brushProperty name="anchorY" value="-314313.96875"/>
      <inkml:brushProperty name="scaleFactor" value="0.5"/>
    </inkml:brush>
  </inkml:definitions>
  <inkml:trace contextRef="#ctx0" brushRef="#br0">1 81 5603,'0'0'0,"0"0"7555,0 0-7712,0 0 2595,0 0-373,0 0-1473,0 0-482,11-1 18,9 0-118,9 1 28,10-1-30,6-1 29,5-3 11,2-3-59,-2-3-149,-6-1-576,-8 2-371,-10 1-424,-8 1-945,-8 1-1705,-6 1-4841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5472.96875"/>
      <inkml:brushProperty name="anchorY" value="-315503.65625"/>
      <inkml:brushProperty name="scaleFactor" value="0.5"/>
    </inkml:brush>
  </inkml:definitions>
  <inkml:trace contextRef="#ctx0" brushRef="#br0">0 27 13094,'0'0'0,"0"0"1169,0 0-729,0 0 1422,0 0-1254,0 0-568,1 19 256,3 14 321,3 15-481,6 12 96,3 7-48,4 4-80,2 0-37,1-4 5,-2-8-83,-2-10 22,-3-9-30,-3-12 24,-2-8-26,-3-9-30,-1-5 27,1-4 27,2-7-83,4-10 64,3-12 16,3-10-5,1-10 5,-1-9-19,-1-6 24,-2-7-7,-1 0 2,-1 3 37,-3 6-48,-3 10 203,-3 10 35,-2 10 75,-2 10 84,-1 6-145,-1 7-249,0 4 66,-1 2-60,1 2-127,0 0-39,3 1-595,2 1-531,2 5-821,1 5-1420,1 2-5077,-2 0 5741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7193.03125"/>
      <inkml:brushProperty name="anchorY" value="-316804.53125"/>
      <inkml:brushProperty name="scaleFactor" value="0.5"/>
    </inkml:brush>
  </inkml:definitions>
  <inkml:trace contextRef="#ctx0" brushRef="#br0">2 0 8116,'0'0'0,"0"0"3185,0 0-2857,0 0 2255,0 0-558,0 0-1438,0 0-243,-1 0-147,1 0-66,7 6-150,14 11 468,15 12 44,20 13-159,19 10-150,16 9-91,11 4 43,5 1-160,-4-2 43,-7-4-19,-10-4 0,-11-5 18,-12-4-23,-12-6 8,-10-5-3,-10-5 0,-10-6 0,-7-3 18,-6-1-23,-5 0 8,-2 4 15,-2 5 33,-1 5-64,-5 5 39,-3 1 25,-5 3-27,-4-1-26,-5 0 212,-6 0-63,-8-1-8,-10 3 104,-9 3-107,-10 1 16,-7 3-43,-4-1-85,1-2 40,7-3-37,10-6 26,12-5-8,12-8-53,12-7-2,9-6-4,8-6 17,5-4-6,2-2 3,2-2 0,0-1-18,0 0 4,0 0-170,-1 0-848,-1 0-814,7-3-950,5-6-1473,0 1-7327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9.9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320.59375"/>
      <inkml:brushProperty name="anchorY" value="-20393.36914"/>
      <inkml:brushProperty name="scaleFactor" value="0.5"/>
    </inkml:brush>
  </inkml:definitions>
  <inkml:trace contextRef="#ctx0" brushRef="#br0">9 279 10309,'0'0'0,"0"0"5058,0 0-5471,0 0 1189,0 0 371,0 0-315,0 0-981,-3 20 400,1 12-275,0 9 18,0 4 12,2-1 47,2-5-69,2-10-13,-1-8 21,0-8-198,3-7-485,2-6 502,7-12 77,6-12 35,7-12-334,3-6-208,1-2 376,-2 3 195,-5 7 8,-7 9 51,-5 8 95,-6 7 70,-4 5-13,0 5-155,0 11 86,4 12 2,6 16 274,5 13-335,5 10 21,3 6-11,3-1-50,1-5-46,1-12-45,0-13 46,4-13 55,-32-24-25,1 1 1,-1 0-1,1 0 0,-1 0 0,1-1 1,-1 0-1,1 0 0,-1 0 0,5 0 1,-2-2-45,0 0 1,-1 1 0,0-1-1,0-1 1,0 1-1,0-1 1,5-2 0,40-39-233,-2-21 338,-7-16-103,-11-12 192,-9-5-38,-10 1 337,-9 10-278,-7 15 117,-4 18 230,-2 18-352,0 15-107,-1 11-14,-1 12-693,-3 16-522,-3 14-1015,1 14-2713,3-3-3598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8781.15625"/>
      <inkml:brushProperty name="anchorY" value="-319734.65625"/>
      <inkml:brushProperty name="scaleFactor" value="0.5"/>
    </inkml:brush>
  </inkml:definitions>
  <inkml:trace contextRef="#ctx0" brushRef="#br0">0 7 8228,'0'0'0,"0"0"1264,0 0 1,0 0 690,0 0-308,0 0-655,0 0-184,0 0-279,0-1 116,1 0-215,3-1-187,7 1-102,11 0 176,17 1 268,18 0-503,18 0 135,16 0-164,12 0 64,7 0-119,1 0 12,-6 0-7,-12 2-22,-18 0-50,-19 2-249,-19-1-885,-16 3-643,-13 2-632,-18 4-1071,-20 3-2445,-2-3 2165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0997.75"/>
      <inkml:brushProperty name="anchorY" value="-321062.46875"/>
      <inkml:brushProperty name="scaleFactor" value="0.5"/>
    </inkml:brush>
  </inkml:definitions>
  <inkml:trace contextRef="#ctx0" brushRef="#br0">0 21 9412,'0'0'0,"0"0"625,0 0-580,0 0 1772,0 0-785,0 0-821,0 0-51,0-4-83,0 0-42,0 0 91,0 1-140,0 0 140,0 2-81,0 0 136,0 1 19,0 0-74,0 0-65,0 0-21,0 0 16,0 0-29,0 0-11,0 0 21,0 1-26,0-1 26,0 0-7,0 0-36,0 0 86,0 0-64,0 0 40,0-1 27,0 1 48,0 0-105,0 0 36,0 0 61,0 0 314,0 0-141,0 0-48,0 0 137,0 0-124,0 0 206,0 0-115,0 0-128,0 0 22,0 0-94,0 2-168,0 8 61,0 14 6,1 15 122,1 16-13,2 16-61,1 11-51,2 8 160,1 4-109,-1-2 18,0-7-114,-2-9 29,-1-12-16,-2-14 0,-1-14-19,0-12 6,0-10-22,-1-8-181,1-5-435,0-2-224,2-5-253,2-9-492,5-13-1197,8-12-878,8-10-1737,-2 5 2892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2410.28125"/>
      <inkml:brushProperty name="anchorY" value="-323042.15625"/>
      <inkml:brushProperty name="scaleFactor" value="0.5"/>
    </inkml:brush>
  </inkml:definitions>
  <inkml:trace contextRef="#ctx0" brushRef="#br0">702 4 3874,'0'0'0,"0"0"1937,0 0-1607,0 0 703,0 0-169,0 0-786,0-1-1,0 1-584,0-1-365,0 0-14,0 1 288,0 0 305,-1 0 285,0 0-24,-1 0 176,-1 0 470,0 0 5,0 0-134,0 0 49,2 0-38,0 0 59,0 0-168,1 0-80,0 0-78,0 0-141,0 0-8,1 0 326,-1 0 140,0 0-132,0 0-158,0 0 179,0 0-88,0 0-126,0 0 41,0 0-209,0 0 184,0 0-7,0 0 39,0 0-2,0 0 43,0 0 157,0 0-118,0 0-48,-1 0 148,-3 0-183,-10 5-111,-11 8-83,-16 12-29,-15 11-43,-9 11 43,-8 10-91,-1 8 64,0 9-22,5 5 25,9 2 13,12-4-21,11-7-11,14-11-16,9-13 21,8-9 11,12-9-21,13-5 7,14 0 17,15 2 106,12 4-103,11 4 111,7 5-88,5 6 46,1 2-13,-1 2-54,-5-1 53,-11-6 38,-13-7-67,-16-7-32,-12-10 45,-12-6-74,-7-6-17,-6-3-15,-2-3-766,-4-1-961,-8-7-1229,-6-11-2535,1-1-177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3772.46875"/>
      <inkml:brushProperty name="anchorY" value="-325548.53125"/>
      <inkml:brushProperty name="scaleFactor" value="0.5"/>
    </inkml:brush>
  </inkml:definitions>
  <inkml:trace contextRef="#ctx0" brushRef="#br0">24 221 7091,'0'0'0,"0"0"2529,0 0-2651,0 0 1746,0 0-212,0 0-697,0 0-406,-5-3 73,1-1 170,-1 1-77,1 0-94,2 1 38,0 1 75,1 0-9,1 1-47,0 0-75,0 0-19,0 0-21,0 0-57,0 0-79,0 0-19,0 0-40,0 0-88,0 0-16,0 0-2,0 0 12,0 0-42,0 3 14,0 8 50,0 12 264,0 16 77,0 17-114,2 14-133,2 12 18,4 8-96,2 0-19,2-4 19,2-9-48,1-12-24,-1-15 5,-3-15-23,-1-13 4,-1-10 17,5-19 69,7-21 0,11-23-88,9-24 104,5-18-109,1-13 32,-1-7-86,-3 2 3,-6 6 50,-4 13-18,-4 15-10,-5 16 60,-6 17-130,-5 16-483,-4 12-314,-2 8-639,-1 13-911,2 14 684,0 15-2883,-2 0-4604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5616.65625"/>
      <inkml:brushProperty name="anchorY" value="-326689.625"/>
      <inkml:brushProperty name="scaleFactor" value="0.5"/>
    </inkml:brush>
  </inkml:definitions>
  <inkml:trace contextRef="#ctx0" brushRef="#br0">0 80 6739,'0'0'0,"0"0"4450,0 0-4389,0 0 1890,0 0-193,0 0-1150,0 0-392,6 0 110,10 0 362,10 0-488,11 0-128,10 0 35,7-1-118,3-2 3,1-4-117,-5-2-812,-4-3-765,-9-3-976,-11-3-1684,-9 3-3550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7378.34375"/>
      <inkml:brushProperty name="anchorY" value="-327879.90625"/>
      <inkml:brushProperty name="scaleFactor" value="0.5"/>
    </inkml:brush>
  </inkml:definitions>
  <inkml:trace contextRef="#ctx0" brushRef="#br0">8 1 8772,'0'0'0,"0"0"3169,0 0-3305,0 0 1897,0 0-221,0 0-1434,-1 19 351,-1 17 39,1 15-376,0 14-72,0 9-27,0 5-53,1-2-480,2-7-1099,4-12-1025,7-15-2119,0-15-2474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8674.84375"/>
      <inkml:brushProperty name="anchorY" value="-329749.71875"/>
      <inkml:brushProperty name="scaleFactor" value="0.5"/>
    </inkml:brush>
  </inkml:definitions>
  <inkml:trace contextRef="#ctx0" brushRef="#br0">0 156 7347,'0'0'0,"0"0"4594,0 0-5079,0 0 1488,0 0 664,0 0-1458,0 0-132,0 25 104,0 15-130,0 12-59,2 8 56,1-2-59,1-4 35,1-9-29,0-11 8,1-10-22,0-10 6,3-6-190,4-8-152,5-10-154,4-11-220,2-10 156,0-9 7,-1-3-61,-2 1 606,-4 5-43,-4 9 157,-4 7 230,-2 9 301,-4 5-104,-2 4-87,0 3-95,2 3-300,2 8 333,4 8-9,4 11-255,2 9 16,2 6-91,4 2-8,0-3-5,3-6-3,0-9-19,0-10-13,2-7-16,2-14-128,1-13-96,2-15-38,-1-14 353,-2-12-147,-5-10-238,-5-5 380,-7-1-166,-4 3 90,-4 10 22,-2 10-24,-1 14-362,-1 11-850,-1 11-938,-3 7-1225,-4 7-3102,1 3 8016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0566.90625"/>
      <inkml:brushProperty name="anchorY" value="-330869.28125"/>
      <inkml:brushProperty name="scaleFactor" value="0.5"/>
    </inkml:brush>
  </inkml:definitions>
  <inkml:trace contextRef="#ctx0" brushRef="#br0">113 1 7379,'0'0'0,"0"0"961,0 0-206,0 0 2038,0 0-1827,-4 36-150,-1 15-287,-2 12-409,-1 5-30,-1-1-66,-2-4-21,-1-8 0,0-8-41,-1-9-997,0-12-1155,2-8-2143,3-9-3008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6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9183.90625"/>
      <inkml:brushProperty name="anchorY" value="-330140.96875"/>
      <inkml:brushProperty name="scaleFactor" value="0.5"/>
    </inkml:brush>
  </inkml:definitions>
  <inkml:trace contextRef="#ctx0" brushRef="#br0">0 88 7187,'0'0'0,"0"0"1633,0 0-729,0 0 1516,0 0-1393,0 0-728,0 0-112,0 0 128,0 0-30,0 0-122,0 0 85,0 0 83,0 0 10,0 0-12,0 0-121,0 0-59,0 0-122,0 0 5,0 0 5,0 0 48,0 0-87,0 0 140,0 0-4,0 0-89,0 0 145,0 3-102,0 6 331,2 9-57,1 9-135,3 10 147,2 9-108,3 7-119,1 5 72,1 2-144,1-2-38,1-7-13,-1-8-24,-1-12 21,-3-10-26,-2-9 8,-3-6 71,-1-5 54,2-6 9,4-11 303,6-16-531,6-17 190,4-14-107,2-10-6,-2-5-36,-1 1 44,-3 8-34,-4 11 30,-4 15-9,-3 14 22,-4 11-492,-3 9-343,-1 6-715,1 4-537,1 4-1427,3 8-2057,0-1-92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0855"/>
      <inkml:brushProperty name="anchorY" value="-331354.1875"/>
      <inkml:brushProperty name="scaleFactor" value="0.5"/>
    </inkml:brush>
  </inkml:definitions>
  <inkml:trace contextRef="#ctx0" brushRef="#br0">0 88 6995,'0'0'0,"0"0"2017,0 0-1419,0 0 1843,0 0-1025,0 0-684,0 0 508,21 0 75,13 0-493,12 0-390,8 0-16,7 0-253,2 0-88,1-1-30,-2-3-45,-5-3-50,-7-2-794,-11-2-786,-10-1-218,-11-2-1229,-7-2-5129,-7 3 5784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00.81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239.56641"/>
      <inkml:brushProperty name="anchorY" value="-21525.67969"/>
      <inkml:brushProperty name="scaleFactor" value="0.5"/>
    </inkml:brush>
  </inkml:definitions>
  <inkml:trace contextRef="#ctx0" brushRef="#br0">1 48 4258,'0'0'0,"0"0"8468,0 0-9245,0 0 2119,0 0 43,0 0-515,-1 0-1089,5 0 392,10 0-175,13 0 74,11-1 19,9-3-75,4-3-11,-1-1 0,-5 0 14,-9 1-24,-9 1-310,-10 2-61,-7 2-657,-6 1-637,-6 1-1209,-7 0-1878,-1 0 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2738.25"/>
      <inkml:brushProperty name="anchorY" value="-332536.65625"/>
      <inkml:brushProperty name="scaleFactor" value="0.5"/>
    </inkml:brush>
  </inkml:definitions>
  <inkml:trace contextRef="#ctx0" brushRef="#br0">4 1 1265,'0'0'0,"0"0"8852,0 0-8778,0 0 2285,0 0-276,0 0-927,0 0-810,-1 1-12,0 8 77,1 14 552,-1 15-587,0 14-328,1 11 37,0 8-98,1 3-670,5-2-1270,3-9-949,8-14-2125,-2-14-3282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4052.4375"/>
      <inkml:brushProperty name="anchorY" value="-334356.625"/>
      <inkml:brushProperty name="scaleFactor" value="0.5"/>
    </inkml:brush>
  </inkml:definitions>
  <inkml:trace contextRef="#ctx0" brushRef="#br0">1 128 8052,'0'0'0,"0"0"5154,0 0-4874,0 0 1878,0 0-125,0 0-1627,0 7-294,0 11 21,0 13-117,0 11 19,0 7-24,0 3-11,3-3 2,0-7 17,3-7-24,1-10 7,1-9-2,3-7-56,5-5-77,4-8-224,6-10-262,2-10-262,1-8 270,-1-4 470,-4 0 53,-4 4 66,-5 5 17,-4 7 80,-5 7 370,-3 6-7,-1 4-102,-2 2-117,2 2-195,1 5 59,4 10 130,2 10-138,4 10 31,4 5-100,1 3 23,2-4-13,0-6-19,-3-9 6,-1-8-3,-2-7 0,2-9 0,2-15 0,3-13-19,0-15 25,-1-12-121,-4-9 72,-4-7-269,-4 0 261,-4 5-591,-2 10 375,-1 14 19,-2 13-649,0 12-618,1 8-435,-5 6-1615,-2 4-783,0 2 863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5862.375"/>
      <inkml:brushProperty name="anchorY" value="-335504.40625"/>
      <inkml:brushProperty name="scaleFactor" value="0.5"/>
    </inkml:brush>
  </inkml:definitions>
  <inkml:trace contextRef="#ctx0" brushRef="#br0">73 0 12614,'0'0'0,"0"0"1889,0 0-1943,0 0 1732,0 0-669,0 0-993,0 0 141,10 11-77,12 10 112,10 9 19,10 8-144,5 7 13,4 2 27,1 0 39,-1-3-140,-2-6 26,-5-7-14,-6-7 17,-3-4-24,-5-4 7,-2-2-2,-5-2-18,-3-3 4,-4 1-2,-4-1 19,-2 3-24,-3 2 45,-1 4-32,-1 2 10,-2 2 110,-1 0-106,-2-2 55,1 0 59,-2-1-18,0 0 122,-6 2 117,-8 3 67,-8 4-285,-11 5 93,-10 6-58,-9 5-33,-7 3-29,-2 1-32,0-1-32,4-2-13,5-4 0,5-3-41,5-6 86,6-5-64,5-3 3,8-7-19,6-4 40,5-4 24,6-3 51,3-3-49,3-2 38,1-2-122,1 1 108,0-1-92,0 0 7,0 1 35,-1-1-50,1 1-4,-1 0-18,0 0-165,0 0-366,0 0-523,0 0-387,-2 0-1213,-4 0-2287,0 0-6522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4519.90625"/>
      <inkml:brushProperty name="anchorY" value="-335469.46875"/>
      <inkml:brushProperty name="scaleFactor" value="0.5"/>
    </inkml:brush>
  </inkml:definitions>
  <inkml:trace contextRef="#ctx0" brushRef="#br0">130 110 2977,'0'0'0,"0"0"609,0 0-393,0 0 1251,0 0-1035,0 0-229,0 0 277,-5-6 83,-4-2 3,-1-2 21,-2-1 117,1-1-13,-1 1-120,1 1 600,2 2-384,2 2 8,1 2-85,1 0-105,0 1-111,0 1-91,0-1-43,1 1-37,-1 1 357,2 0-368,0 0 51,2 1-53,0-1-150,0 0 18,1 1-90,1-1 1,-1 1-44,0 0-29,0 0 43,0 0-73,2 0-52,7 0 87,13-1 43,13 0-67,12 1 46,9-1-51,5 1 13,3 1-23,-2 3 42,-4 2-14,-7 3-12,-8 0 4,-8 0-2,-8-2 56,-8-2-72,-7-1 24,-4-2-8,-4-1 75,-2 0-40,-2-2 71,-1 1 375,0 0-124,0 0 193,1 1-115,-1-1-166,1 1-120,0-1-130,-1 0 0,1 0-91,0 2-505,-4 2-1018,-3 4-659,-1 3-1100,-1 0-3542,3-3 1050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6238.03125"/>
      <inkml:brushProperty name="anchorY" value="-336733.78125"/>
      <inkml:brushProperty name="scaleFactor" value="0.5"/>
    </inkml:brush>
  </inkml:definitions>
  <inkml:trace contextRef="#ctx0" brushRef="#br0">976 1 2209,'0'0'0,"0"0"11093,0 0-11784,0 0 2676,0 0 213,0 0-696,0 0-1144,0 0-41,0-1 52,-7 2-100,-12 7-205,-16 9-48,-15 10 37,-13 7-45,-11 7 11,-8 4-22,-5 6 25,-3 3-28,0 2 9,2 0-22,6-4 25,12-7-9,14-10 22,16-11 13,16-8-40,11-7-99,7-3 8,8 0-66,10 3 200,10 4-62,10 6 46,12 5-25,10 4 65,8 4-56,5 0 37,1 0-48,-2-1 13,-3-3-5,-6-4 37,-6-2-29,-10-6-26,-10-4 44,-10-4 4,-7-3-38,-7-3-80,-4-1 58,-2-1-583,-2-1-321,-1 0-670,-1-7-813,-3-9-2222,0-13-4197,2 2 9586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4687.25"/>
      <inkml:brushProperty name="anchorY" value="-336298.6875"/>
      <inkml:brushProperty name="scaleFactor" value="0.5"/>
    </inkml:brush>
  </inkml:definitions>
  <inkml:trace contextRef="#ctx0" brushRef="#br0">0 8 8676,'0'0'0,"0"0"4210,0 0-4202,0 0 2470,0 0-178,0 0-1219,0 0-617,0-3 99,0 0-272,0 2-81,4 11-135,4 13 475,5 16-412,4 14-66,3 11 22,0 7-86,0 1-3,-1-4-2,-4-12-3,-3-13 0,-3-14-19,-2-11 24,-1-10-63,1-6 36,3-11-31,7-13 45,5-16-13,4-14 23,3-12-4,-1-8-54,-1-1-59,-4 7 144,-5 10-66,-4 13 5,-5 14-483,-4 12-499,0 8-541,0 6-913,2 3-627,4 2-1702,-1 1-3096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6400.46875"/>
      <inkml:brushProperty name="anchorY" value="-337569.03125"/>
      <inkml:brushProperty name="scaleFactor" value="0.5"/>
    </inkml:brush>
  </inkml:definitions>
  <inkml:trace contextRef="#ctx0" brushRef="#br0">0 1 8212,'0'0'0,"0"0"2801,0 0-2857,0 0 1470,0 0 563,0 0-1265,0 0 254,20 4-611,8 0 101,6 1-405,5-1 111,4-1-108,1-1-57,1-1-117,-2 0-1243,-3-1-889,-5-3-1678,-5-2-5809,-9-1 11467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7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8092.375"/>
      <inkml:brushProperty name="anchorY" value="-338849.21875"/>
      <inkml:brushProperty name="scaleFactor" value="0.5"/>
    </inkml:brush>
  </inkml:definitions>
  <inkml:trace contextRef="#ctx0" brushRef="#br0">42 204 8660,'0'0'0,"0"0"5042,0 0-5210,0 0 2329,0 0-256,0 0-1321,0 0-533,-1-4 88,-1 6-211,-2 11 93,-2 14 62,-1 13-73,0 10 12,2 5-22,0-1 2,2-6-2,2-10-37,0-11-176,2-10-270,6-7 27,9-13-73,10-14-255,7-12 349,5-9 51,0-6 403,-1 1-75,-4 4 53,-6 7 22,-6 6 69,-4 8-19,-5 6 160,-4 6 33,-1 3-169,1 3 97,2 4 226,4 6-237,3 9 66,4 7-93,3 6-131,2 4 33,-1 0-60,-1-3 12,-2-6 13,-2-6-25,0-8 9,0-5-3,2-4 19,2-10 13,4-12-3,2-11-34,0-13 29,1-11-30,-2-11 9,-3-5 16,-6 1 13,-5 7 16,-6 11-40,-4 14-6,-3 12-36,-1 11-348,-2 7-688,0 5-405,-4 9-881,-4 8-2262,0 0-3318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1755.1875"/>
      <inkml:brushProperty name="anchorY" value="-342608.78125"/>
      <inkml:brushProperty name="scaleFactor" value="0.5"/>
    </inkml:brush>
  </inkml:definitions>
  <inkml:trace contextRef="#ctx0" brushRef="#br0">165 1 4194,'0'0'0,"0"0"848,0 0 38,0 0 1035,0 0-200,0 0-905,0 0 233,0 0-52,2 0-348,0 0-30,0 0-8,0 0-19,0 0-112,-2 0 14,1 0-30,-1 0-72,0 0-187,0 0 68,0 0-36,0 0-128,0 0-55,0 0 7,1 0 24,1 0-29,-1 0-7,0 0-17,1 1-35,1 5-48,2 7 67,1 10 51,2 9-14,-1 10-63,-2 8 20,-7 6-10,-13 6-56,-18 3-936,-16-1-969,-13-11-2548,7-13-7042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0321.3125"/>
      <inkml:brushProperty name="anchorY" value="-341846.3125"/>
      <inkml:brushProperty name="scaleFactor" value="0.5"/>
    </inkml:brush>
  </inkml:definitions>
  <inkml:trace contextRef="#ctx0" brushRef="#br0">1 38 5475,'0'0'0,"0"0"1408,0 0-485,0 0 942,0 0-635,0 0-499,0 0 24,0-5-27,0 0 289,0 0-142,0 0-424,0 2 354,0 0-226,0 1-16,0 0 8,0 1-141,0-1 18,0 0-125,0 1-46,0 1 62,0-1-83,0 1-88,0 0 6,0 0-12,0 0-39,0 0-83,0 0 22,0 0-52,0 0 12,0 0-44,1 0 30,0 0-10,0 0 39,-1 0-48,0 0 17,0 0-6,0 0 0,0 0 18,0 0-23,0 0-11,0 0 21,0 0-7,0 0 2,0 0 0,0 0-19,0 0 43,0 0-13,0 0 5,0 0-75,0 0 115,0 0-93,0 0 66,0 0-18,0 0 5,0 0 0,0 0 18,0 0-4,0 0-73,0 0 96,0 0-50,0 0 16,0 0-3,0 0 0,0 0 0,0 0-38,0 0 12,0 0 31,0 0 8,0 0-55,0 0 55,0 0-18,0 0 5,0 0 0,0 0-38,0 0 49,0 0-16,0 0 5,0 0 0,0 0 0,0 0 0,0 0 18,3 1-42,1 7-61,4 11 90,5 14 81,2 16-97,3 14 19,2 11 13,1 6-45,2 3 51,-2-2-54,1-5 17,0-7-25,-2-8 24,0-11-7,-3-11-17,-2-12 6,-2-10-3,-3-8 18,-3-5-23,1-4 26,6-10-7,9-13 58,8-13 2,7-14-71,4-9 61,-1-7-21,-3-2-33,-4 1 12,-5 7 12,-6 10-23,-4 10 8,-6 10-3,-3 8 0,-3 8-112,-2 6-230,-2 3-221,0 4-349,2 1-601,6 1-274,7 2-521,8 6-781,4 7-1602,-3 0-1764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00.8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857.26367"/>
      <inkml:brushProperty name="anchorY" value="-22748.04883"/>
      <inkml:brushProperty name="scaleFactor" value="0.5"/>
    </inkml:brush>
  </inkml:definitions>
  <inkml:trace contextRef="#ctx0" brushRef="#br0">15 8 9092,'0'0'0,"0"0"2625,0 0-2689,0 0 1086,0 0 440,0 0-1187,0 0-208,14-3-1,11 1-39,9-1 2,5 6 19,2 7 128,-1 8-128,-5 8-10,-7 9 21,-9 8 61,-6 8-38,-10 5 17,-12 5-115,-13 3-5,-9-1-81,-9-1 36,-4-6 58,1-5 0,4-10 5,8-8 3,9-11 0,8-8-93,6-6-142,5-5 277,3-3-74,9-1 67,9-1 123,10-1-164,10-3 57,10-3-38,7-4-13,9-3 3,6-3-339,4-2-801,0 1-632,-4-1-2016,-9 1-3005,-14 3 6446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2384.5625"/>
      <inkml:brushProperty name="anchorY" value="-343358.65625"/>
      <inkml:brushProperty name="scaleFactor" value="0.5"/>
    </inkml:brush>
  </inkml:definitions>
  <inkml:trace contextRef="#ctx0" brushRef="#br0">0 1 1969,'0'0'0,"0"0"6531,0 0-6443,0 0 1841,0 0 274,0 0-1125,0 0-632,0 0 50,2 0 59,10 2 288,13 0-77,16 0-193,16 1-135,13 0-14,10-1-261,3-1 325,-3 0-221,-8 0-80,-11-1-86,-13 0-64,-14 0-13,-11 0-24,-11-1-109,-6 1-419,-4 0-990,-3 2-590,-2 1-1187,-5 1-2166,1 0-1397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4343.53125"/>
      <inkml:brushProperty name="anchorY" value="-344657.84375"/>
      <inkml:brushProperty name="scaleFactor" value="0.5"/>
    </inkml:brush>
  </inkml:definitions>
  <inkml:trace contextRef="#ctx0" brushRef="#br0">0 160 10485,'0'0'0,"0"0"2481,0 0-2502,0 0 1218,0 0-164,0 0-940,0 0 11,0 23 217,0 14-119,1 17-74,1 12-24,1 5-74,2-3 12,1-8-28,1-11-14,0-14 2,0-12-2,3-10-93,3-9 101,9-14-109,8-12-155,7-11 154,2-9 54,-1-5 40,-3 1 37,-7 5-20,-7 7 65,-6 10-74,-6 8 174,-4 7-145,0 5-26,0 7 101,4 9-75,3 10 136,3 9-93,2 9 14,2 3-41,2 1-47,1-4 28,1-6-50,0-10 32,2-7-10,1-9-17,5-12 6,2-15-78,1-13 115,-1-14-38,-5-11 52,-4-9-49,-8-7 16,-5-1-5,-5 3 0,-4 7-37,-1 12 48,-2 13-166,0 11-288,-1 12-168,1 7-1043,-1 6-253,-3 6-1330,-5 7-1282,1 1 787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07.6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6363.5"/>
      <inkml:brushProperty name="anchorY" value="-345791.40625"/>
      <inkml:brushProperty name="scaleFactor" value="0.5"/>
    </inkml:brush>
  </inkml:definitions>
  <inkml:trace contextRef="#ctx0" brushRef="#br0">206 1 9989,'0'0'0,"0"0"3905,0 0-3958,0 0 1224,0 0 361,0 0-1231,0 0-202,6 3-1,8 9 185,12 8-24,13 13-16,12 9-19,10 10-32,9 6 622,2 4-929,-1-1 246,-4-3-110,-8-6-2,-10-6-22,-8-8 24,-9-7-7,-9-7-17,-6-7 24,-5-5-26,-5-3 26,-3-4-26,-2-1 8,-1-1 15,-1 1-23,1 1 8,0 1-3,-1 3 18,1 3 14,-1 5 17,-6 7 108,-11 8 214,-13 11-110,-16 11 182,-16 11-120,-15 12 2,-10 8 1,-6 5 31,0 3-159,5-1 66,6-3-83,11-9 113,11-8-54,13-14-280,14-15 83,11-12-62,10-13 6,7-8-321,3-7-712,4-3-544,0-9-1513,0-13-2950,0-1-5746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38.5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998 0 4130,'0'0'0,"0"0"4226,0 0-3324,0 0 1042,0 0-351,0 0-384,0 0-457,0 0-240,0 2-111,0 0 60,0 1-151,0-1 60,0 1-57,0-1 31,0 0-11,-2 1-183,-4 2-153,-7 3 14,-7 4-6,-8 7-8,-9 5 3,-5 5 0,-6 6 19,-4 2-24,-2 3 7,-1 2-20,-2 2-14,0 2 40,0 0-14,2 1-12,3 0 4,5-2 17,4 0-6,3-1-15,4 0 42,3-2-32,3-3 10,4-4-20,4-4 4,3-4-77,4-3 78,3-2 10,2-3-58,2-2 77,1-1-24,2-3-11,1-1-50,1-2 50,1 0-74,1 0 2,1 1 91,0 1-10,0 1-86,0 1 10,3 2-7,2 0 34,4 1 27,2 1-24,5 0 67,3 1-57,4 2 57,3 2 21,4 3-43,6 4 17,5 6-25,7 7 43,8 6-32,6 8 29,9 8 11,6 4-40,4 3 14,2 0 12,0-3-23,-4-4 8,-4-6-3,-7-6 37,-9-6-29,-7-5 11,-11-8-22,-9-7 6,-10-7-3,-7-6 19,-7-6 13,-5-4 184,-2-3 98,-2-1 172,-1-1-51,1-1-136,-1 1-86,1 0-23,1 1-215,-1-1-1,1 3-1639,-2 2-2438,0 1-11058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41.7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95.90601"/>
      <inkml:brushProperty name="anchorY" value="-3440.17041"/>
      <inkml:brushProperty name="scaleFactor" value="0.5"/>
    </inkml:brush>
  </inkml:definitions>
  <inkml:trace contextRef="#ctx0" brushRef="#br0">446 0 7491,'0'0'0,"0"0"1361,0 0-710,0 0 1043,0 0-472,0 0-515,0 0-331,0 0-82,-1 0-54,1 0-107,-1 0 43,1 0-112,0 0 67,-1 0-24,1 0-70,0 0-16,0 0 1,0 0-25,0 0 24,0 0-26,-1 0-30,-1 2 46,-4 3-91,-5 7 27,-8 7 63,-9 8-2,-7 9-13,-7 5-48,-4 6 69,-1 4 13,3 1-40,4 1-2,5 1 0,7 1-3,5 0 18,6 0-4,7-1 2,3-2-19,6-3 24,5-4-26,6-5 8,6-5-41,5-4 68,4-3-22,4-4 8,2-4 0,1-3 0,1-4 0,-1-1-38,-3-3 86,-3-1-64,-5 0 22,-3-1-25,-4 0 24,-4 2-7,-3 2 2,-3 3 0,-3 2 18,0 4 33,-3 3-64,-2 4 39,-5 1 6,-3 3-21,-4 1 26,-1 1-45,-3 1 14,0-1-25,-1-1 24,2-3-7,1-2-17,2-4 24,4-3-7,4-4-17,3-5-13,2-3-35,2-3-122,1-2-529,2-2 497,6 0-107,4-1 85,3-1-24,3 1 126,-1-1 77,-2 1-16,-4 0-22,-4 0 86,-2 0-213,-3 2 7,-1 4 196,-3 5 7,-4 7 64,-4 6 33,-6 8 71,-4 7 134,-3 7 42,0 6-111,-1 7-14,3 5 75,2 2-217,4 1 28,4-2 58,4-3-45,4-4 34,7-4-138,8-6 58,7-5-5,6-7-59,5-6 38,5-7-14,1-6 41,3-6 194,0-4-16,-1-4-56,-3-3-104,-4 0 8,-4-1-88,-7 0-37,-6 0-51,-3 2-1972,-4 2-1029,-3 1-6832,-1-1 11987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43.4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24.4021"/>
      <inkml:brushProperty name="anchorY" value="-7168.96924"/>
      <inkml:brushProperty name="scaleFactor" value="0.5"/>
    </inkml:brush>
  </inkml:definitions>
  <inkml:trace contextRef="#ctx0" brushRef="#br0">254 0 3714,'0'0'0,"0"0"3970,0 0-4520,0 0 1273,0 0-678,0 0 419,0 0-290,11 2 13,5-1 21,4 1 187,4 1-131,3-1-99,0 1 126,1 0-86,0 1-106,1 1 69,0 2-179,0 2 105,1 3-94,-2 2 24,-1 4 67,-4 3-59,-4 4-16,-6 3 136,-5 5-62,-7 3-87,-7 3 122,-8 2-154,-5-1 138,-5 0-79,-3-3 61,-2-2-73,0-2 134,0-3 72,1-2-53,3-3-179,4-3 128,3-2-106,5-3-12,5-1-71,3 0 90,3-1-50,5 2 71,8-1-55,10 1 131,9-2-132,11 0 44,8-1 23,6 0-66,2-2 39,-3 1-50,-7-3-5,-9 0 18,-10-2-63,-10 0-337,-7 0 355,-8 0 42,-8 3 9,-10 2 0,-8 2 7,-8 1-20,-4 4 23,-4 2 48,-2 1-50,0 2 205,1 1-21,1-1 72,3 0-49,4-2 169,4 0-85,3 0-156,5 1-63,5 2 24,3 3 34,5 3 6,3 3-72,3 4-70,6 2 16,5 3-13,6 4 0,5 4 38,5 3-30,1 2-8,1 1 58,-3 2-55,-4 1 0,-5-2 18,-5-1-26,-5-2 7,-3-1 73,-5-4 184,-6-2 8,-5-2 330,-7-3-213,-5-3 401,-4-4-372,-4-4-66,-2-5-21,-4-5-73,-5-5-232,-4-5 25,-4-4-44,-4-4-709,-1-7-1051,-1-9-1947,11-1-9204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1:59.8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4895.15625"/>
      <inkml:brushProperty name="anchorY" value="-346221.375"/>
      <inkml:brushProperty name="scaleFactor" value="0.5"/>
    </inkml:brush>
  </inkml:definitions>
  <inkml:trace contextRef="#ctx0" brushRef="#br0">6 11 6707,'0'0'0,"0"0"1265,0 0-430,0 0 403,0 0-329,0 0-559,0 0-214,0 0 686,-1 3-601,0-1-176,0 1 57,0 1 95,1-1-61,-1 1 195,1 0 43,0-1-78,0-1 53,0 0 153,0-1 10,0 0-178,0 0 172,0-1-225,0 1-12,0-1-152,0 1-61,0 0 43,2 2-62,5 2 390,7-1-131,9 0 41,8 0-111,8-2-175,6-3 42,1-3-103,0-3 20,-4-2-10,-7-2-242,-8 1-343,-8 1-701,-8 2-600,-7 2-622,-12 1-5821,-2 2 5229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00.0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6533.25"/>
      <inkml:brushProperty name="anchorY" value="-347480.15625"/>
      <inkml:brushProperty name="scaleFactor" value="0.5"/>
    </inkml:brush>
  </inkml:definitions>
  <inkml:trace contextRef="#ctx0" brushRef="#br0">1 12 10309,'0'0'0,"0"0"1777,0 0-2036,0 0 694,0 0 685,0 0 233,0 0-524,24 3-468,9 0-215,8 1-2,6-1-160,5-3-266,2-5-2154,2-4-1854,-11-1-5780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21.1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9800.96875"/>
      <inkml:brushProperty name="anchorY" value="-480740.84375"/>
      <inkml:brushProperty name="scaleFactor" value="0.5"/>
    </inkml:brush>
  </inkml:definitions>
  <inkml:trace contextRef="#ctx0" brushRef="#br0">1 0 3778,'0'0'0,"0"0"1713,0 0-1476,0 0 1225,0 0 83,0 0-801,0 0-472,0 0 166,0 1 79,0-1-274,1 1 18,-1-1-122,1 0-53,-1 0-70,0 0-8,0 0 13,0 0-26,0 0 45,0 0 61,0 0 78,0 1 96,0-1 37,0 1-94,0-1-1,0 0-116,0 0 46,0 1-115,0-1 104,0 0 77,0 0 73,0 0 138,0 0 8,0 0-101,0-1 0,0 1-81,0 0-76,0 0 53,0 0-62,0 0-2,0 0 37,0 0-69,0 0 170,0 0-144,0 0 12,0 0-41,0 1-14,1 0-55,1 1-62,4 4 33,3 4 170,7 6 155,7 6-331,7 6 245,8 5-136,7 6-39,5 3-6,5 1-80,1 0 19,1-2-11,-2-3-19,-5-5 24,-4-4-26,-6-4 26,-7-5 11,-4-4-40,-6-2-5,-4-3 18,-3 0-7,-2-1 2,-1 1 0,-1-1 18,0 1-23,-2-1 8,-2-1-3,-3-2 18,-1-2-23,-2-1 45,-1-2 24,-1 0 13,-4 2 38,-7 3-139,-10 5 117,-9 6-114,-11 7 13,-9 7-5,-7 6 15,-6 8-23,-1 6 26,0 5-26,3 3 26,7 1-26,7-1-11,9-5 40,8-4-13,9-6-14,7-6 6,6-8-22,4-8 24,2-7-26,3-6 26,0-6-157,0-2-776,1-2-1356,4-6-939,5-7-5426,-1 0 5666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08.9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9525.4375"/>
      <inkml:brushProperty name="anchorY" value="-515461.46875"/>
      <inkml:brushProperty name="scaleFactor" value="0.5"/>
    </inkml:brush>
  </inkml:definitions>
  <inkml:trace contextRef="#ctx0" brushRef="#br0">108 15 5218,'0'0'0,"0"0"3730,0 0-3679,0 0 453,0 0 691,0 0 120,0 0-1002,0 0-145,-3-2 37,-1 0 105,1 0 119,0 0-133,1 0 206,1 1-41,0 0-132,1 0-68,0 1-64,0 0-181,0 0 43,2-1-64,6 1-65,7 0 92,9-1 23,7 4-61,4 3 43,2 5-14,-2 5-16,-4 4 25,-4 4 28,-6 2-25,-6 3-9,-5 4 21,-5 2 48,-5 5-106,-6 3 109,-7 3-35,-8 2-45,-6 0 110,-4 1-148,-3-2 196,2-3-4,2-4 7,6-4-68,5-4-72,5-3 91,5-4-16,4-3-69,3-3 5,2-3-24,1-1-16,4-1 3,3-1-22,5 0 6,4 0 15,4 0-79,2 0-144,3-1-113,0 1 75,0 0 1,-2 0 220,-4-1-39,-4 0 45,-5 0 34,-4 1 12,-3 0 37,-3 1-27,0 0 160,-4 2-46,-4 1 78,-5 2-109,-5 1-59,-4 1 51,-3 1-24,-2 0-14,-1 1-69,2-1 261,1 0-79,3 0-3,3-1-27,4-1-32,5-1-51,3-2-64,3 1 33,5 1-17,6 1 3,7 4-19,6 3 6,6 5-3,4 4 0,1 5 0,-1 2-56,-2 2-189,-4 0 311,-4 1-103,-5-2 37,-5-1 37,-4-3 289,-4-1 349,-5-2-62,-8-2 281,-8-1-136,-8-1-227,-9-3-361,-6-2-66,-5-5-93,-2-6-131,-1-8-832,4-13-1679,40 2 1926,0 1 0,0-1 0,0 0 0,0-1 0,1 1 0,-8-5 0,-19-15-13528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02.0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768.93555"/>
      <inkml:brushProperty name="anchorY" value="-24562.19727"/>
      <inkml:brushProperty name="scaleFactor" value="0.5"/>
    </inkml:brush>
  </inkml:definitions>
  <inkml:trace contextRef="#ctx0" brushRef="#br0">0 197 48,'0'0'0,"0"0"720,0 0-391,0 0 410,0 0 418,0 0-844,0 0 175,0 0-128,0 0-205,0 0 13,0 0-94,0 0 279,0 0 175,0 0-112,0 0 3,0 0-70,0 0 108,0 0-57,0 0-19,0 0 102,0 0 99,0 0 106,0 0-112,0 0 121,0 0-110,0 0 13,0 0-192,0 0-42,0 0-94,0 0-6,0 0 12,0 0-9,0 0 190,0 0-35,0 0-34,0 0-1,0 0-76,0 0-1,0 0-80,0 0-37,0 0 23,0 0-143,0 0 77,0 0-122,0 0-6,0 0-40,0 0-33,0 0 25,0 2-66,2 10 55,6 13 38,6 14 26,5 13-21,4 8-8,2 3 21,0-2-7,-1-7-17,-4-11-13,-2-11-35,-3-12-29,1-8-50,3-10 122,6-13-3,4-16 6,6-16 5,1-15 0,1-12 74,-3-7-76,-5-2 82,-4 3-24,-6 7 26,-5 12 33,-5 13 48,-3 14-48,-4 11-131,-2 9-75,0 6-755,2 4-749,1 6-2135,2 7-1552,0 0-669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17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9 656,'0'0'5931,"0"0"-4122,0 0-1420,0 0 246,0 0 496,-2-5 586,1 2-5088,1 3-900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21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1079 2689,'0'0'4933,"0"0"-3212,0 0-947,0 0 538,0 0-255,0 0-577,-5-2 3011,4 1-3478,1 1 0,0 0 0,0-1 0,0 1-1,0-1 1,0 1 0,0-1 0,0 1 0,0-1 0,0 1 0,0-1-1,0 1 1,0-1 0,0 1 0,0 0 0,0-1 0,1 1 0,-1-1-1,0 1 1,0-1 0,0 1 0,1 0 0,-1-1 0,0 1 0,1 0-1,-1-1 1,0 1 0,1 0 0,-1-1 0,1 1 0,23-26 30,2 1 0,30-22 0,6-5 41,595-450 78,-195 163-188,-375 272-3,-82 66-197,1 0-1,-1-1 1,1 1 0,-1 1-1,1-1 1,-1 1 0,1 0 0,-1 1-1,1-1 1,5 2 0,-10-1 119,0-1 0,-1 1 0,1-1 0,-1 1 0,0-1 0,1 1 0,-1 0 0,1-1 0,-1 1 0,0 0 0,1-1 1,-1 1-1,0 0 0,0 0 0,0-1 0,0 1 0,1 0 0,-1 0 0,0-1 0,0 1 0,0 0 0,-1 0 0,1 0 0,0-1 0,0 2 0,-1 2-634,1 19-3269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22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1167 9220,'0'0'1337,"0"0"264,0 0 106,0 0-514,0 0-625,0 0-312,0-1-228,-1 1 0,0-1 0,1 1 0,-1-1-1,0 0 1,1 1 0,-1-1 0,1 0 0,-1 1 0,1-1 0,-1 0 0,1 0 0,0 0-1,-1 1 1,1-1 0,0 0 0,0 0 0,0 0 0,-1 0 0,1 0 0,0-1 0,26-18 465,0 1 1,45-24-1,-13 8-258,346-199-12,56-37-222,-128 42-321,31-20-5245,-324 222 2707,-11 5-1840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25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18 804 3810,'0'0'472,"0"0"-272,0 0 318,0 0 346,0 0-301,-11-11 1115,11 11-1607,0 0 0,0 1 1,0-1-1,-1 0 0,1 0 0,0 0 0,0 0 1,-1 0-1,1-1 0,0 1 0,0 0 0,0 0 1,-1 0-1,1 0 0,0 0 0,0 0 0,-1 0 0,1 0 1,0 0-1,0 0 0,0-1 0,0 1 0,-1 0 1,1 0-1,0 0 0,0 0 0,0-1 0,0 1 1,-1 0-1,1 0 0,0 0 0,0-1 0,0 1 1,0 0-1,0 0 0,0-1 0,0 1 0,0 0 1,0 0-1,0 0 0,0-1 0,0 1 0,0 0 0,0-1 1,6-13 560,12-7-746,52-30 165,-30 24-46,175-106 43,-136 89-36,93-71 0,296-240-12,-453 341 204,-4 4-828,-6 7-2545,-23 8-1371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31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1008 720,'0'0'264,"0"0"-74,0 0 319,0 0 84,0 0-321,0 0-192,-11 8-29,-46 35 103,45-34 1427,20-12 2504,14-10-557,-10 5-4667,229-169 2629,49-39-598,337-236-590,-531 392-310,137-64 0,-228 121-25,-1 1 1,1 0-1,0 0 1,0 1 0,0 0-1,0-1 1,10 0 0,-17 9-1476,-30 32-1890,-41 22-591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37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1025 4578,'0'0'1065,"0"0"-756,0 0 107,0 0 542,0 0 21,0 0-336,12 0 5360,-3-3-6355,273-127 376,78-39-63,-16-31-146,-186 99 197,251-120 0,20 20-44,-557 257-6804,78-36 466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39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1 997 4770,'0'0'846,"0"0"-289,0 0 126,0 0 107,0 0-374,8-9 2234,573-290-1973,-285 128-1040,142-90-274,-16 11 912,-403 243-259,-14 9-94,-13 10-47,-11 9-822,-2-2 0,-30 23-1,-16 6-4606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41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1 955 7443,'0'0'582,"0"0"322,0 0 718,0 0 25,0 0-508,0 0-560,0 0-200,0 0 37,0 0 11,18-17 1739,1 0-2127,0 1-1,2 1 1,0 1-1,0 1 1,30-13 0,124-46-87,-142 60 75,171-65-17,403-162-87,-526 204 86,-1-3-1,-2-4 1,-2-3-1,87-68 1,-123 84-17,1 2 0,0 2 0,2 2 1,57-22-1,-68 31-7,-29 13-33,-13 2-172,1 0 0,0 1 1,0 0-1,0 0 0,0 1 0,0 0 0,0 1 0,-12 6 0,-21 9-1400,-12-3-1573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42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3 983 3986,'0'0'2121,"0"0"-1275,0 0-11,0 0 645,0 0-210,-3-3 1859,9-8-2427,25-22-673,2 2 0,1 1 0,1 2 0,55-33 0,-54 36 5,71-41-113,167-76 1,-23 14-405,-210 104 467,270-145-126,-164 101 156,106-60 23,-239 119-31,-10 5-9,0 1 0,0 0 0,0 1-1,1-1 1,-1 1 0,1 0 0,-1 0-1,1 0 1,0 1 0,7-2 0,-28 27-416,2-9-614,-1 0-1,-1-1 1,-28 19 0,-16 4-6602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53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1 115 6835,'0'0'499,"0"0"115,0 0 653,0 0-29,0 0-747,0 0-283,-1-9 712,6 6 3367,210-48-3701,-42 8-387,-153 40-195,0 0 0,0 1 0,22 1 0,-41 1 12,-1 0-24,-7 0-819,-17 1-2205,-1 0 1,-34 6-1,9 3-4150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02.54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582.1543"/>
      <inkml:brushProperty name="anchorY" value="-25667.65625"/>
      <inkml:brushProperty name="scaleFactor" value="0.5"/>
    </inkml:brush>
  </inkml:definitions>
  <inkml:trace contextRef="#ctx0" brushRef="#br0">4 27 4690,'0'0'0,"0"0"1729,0 0-729,0 0 638,0 0 222,0 0-403,0 0-756,-1-5 364,0-1-137,1 1-175,-1 0-166,1 2-206,-1 1-168,1 1-106,0 6-67,0 11 40,0 19 184,0 19 153,0 19-236,0 13-173,0 9 83,0 0-67,0-4-27,0-12-272,0-15-579,0-17-245,2-17-747,8-14-939,-9-16 2597,0 1 0,0-1 0,0 0 0,0 0 0,0 1 1,0-1-1,0 0 0,0 0 0,0 0 0,0 0 0,0 0 0,0 0 0,0-1 1,0 1-1,0 0 0,0 0 0,-1-1 0,2 0 0,28-19-6487,-2-3 6366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54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10117,'0'0'771,"0"0"-502,0 0 19,0 0 451,0 0-365,13 1-91,359 0 1133,-372 0-1506,1-1 1,-1 1-1,1-1 0,-1 0 1,1 1-1,-1-1 0,0 1 0,1-1 1,-1 1-1,0-1 0,0 1 0,1-1 1,-1 1-1,0-1 0,0 1 1,0 0-1,1-1 0,-1 1 0,0-1 1,0 1-1,0-1 0,0 1 0,0 0 1,0-1-1,0 1 0,0-1 1,-1 1-1,1 0 0,0 0-258,0 10-3275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02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0 6515,'0'0'747,"0"0"-181,0 0 562,0 0 54,0 0-614,0 0-402,1 2 7347,0 20-7666,-7 73 193,-4-1 0,-5 0 0,-32 115 0,44-195 413,-8 26-2009,7-37-97,3-26-147,1-4-1746,0-3-1830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03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17 2497,'0'0'3447,"0"0"-2425,0 0-531,0 0 413,10-8 4843,-12 1-5816,-7 5-6212,5 2 5206,-7 0-3943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03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0 1 4306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04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583 120 4306,'-28'-9'6087,"-5"9"-3710,-35 12-3119,18-2 1069,-73 5 47,67-7 3662,70-9-4045,6 1 1,0 0-1,0 1 0,0 1 1,33 8-1,-47-8 9,1 0 0,-1 1 0,0 0 0,0 0 0,0 0 0,0 1 0,0 0-1,-1 0 1,0 1 0,0-1 0,0 1 0,0 0 0,-1 0 0,1 1 0,-2 0 0,1-1 0,5 12 0,-3-2 31,-1 0 1,-1 0 0,0 0-1,-1 0 1,0 0 0,-2 1-1,0-1 1,0 1 0,-3 16-1,2-13 13,-1-6-15,-1 1 1,-1-1 0,0 0-1,0 0 1,-2 0-1,0 0 1,0-1 0,-1 0-1,0 0 1,-1 0-1,-1-1 1,0 0-1,-17 18 1,6-8-10,-1-1 1,-1 0-1,0-2 0,-2-1 1,-41 25-1,50-35-18,0-1-1,0-1 0,-1 0 1,0 0-1,0-2 1,0 0-1,0 0 1,0-2-1,-1 0 1,-27-2-1,40 1-6,1 0 0,0-1 0,-1 1 0,1-1 0,0 0 1,-1 0-1,1 0 0,0 0 0,0 0 0,0 0 0,0 0 0,0-1 0,0 1 0,0-1 0,1 0 0,-1 1 0,0-1 0,1 0 1,0 0-1,-1 0 0,1 0 0,0 0 0,0 0 0,0-1 0,0 1 0,0 0 0,1 0 0,-1-1 0,1 1 0,-1-1 0,1 1 1,0 0-1,0-3 0,-1-2-11,1 1 0,0 0 1,1 0-1,-1 0 0,1 0 1,0 0-1,0 0 0,1 0 1,0 0-1,0 0 1,0 1-1,5-9 0,1 5 0,-1 0-1,1 0 0,1 1 1,-1 0-1,2 1 1,-1-1-1,1 2 0,0 0 1,0 0-1,0 1 0,1 0 1,0 0-1,0 1 1,18-3-1,-9 2 1,-1 2-1,2 0 0,-1 1 1,0 1-1,0 1 1,0 1-1,36 6 1,-45-4 27,0 0 0,-1 1 1,1 0-1,-1 1 1,0 0-1,0 1 0,-1 0 1,1 0-1,-1 1 1,-1 0-1,1 1 0,-1 0 1,-1 0-1,9 12 0,-4-4 22,-1 0-1,0 1 1,-1 1-1,-1-1 0,-1 2 1,-1-1-1,7 24 0,-2-18-525,-12-23 347,0-1 0,0 1 0,0-1 0,1 1 0,-1-1 1,0 1-1,1-1 0,-1 1 0,0-1 0,1 1 0,-1-1 0,0 0 0,1 1 0,-1-1 1,1 0-1,-1 1 0,1-1 0,-1 0 0,1 1 0,-1-1 0,1 0 0,-1 0 0,1 0 1,0 0-1,-1 1 0,1-1 0,-1 0 0,1 0 0,-1 0 0,1 0 0,-1 0 0,1 0 1,0-1-1,-1 1 0,1 0 0,-1 0 0,1 0 0,-1 0 0,1-1 0,-1 1 0,1 0 1,-1-1-1,1 1 0,6-11-4176</inkml:trace>
  <inkml:trace contextRef="#ctx0" brushRef="#br0" timeOffset="1">1064 1 5410,'0'0'1273,"0"0"-979,0 0-81,0 0 369,0 0-321,0 0-141,0 0 171,0 0 189,0 0-24,0 0-146,0 0-94,0 0-80,-13 0-13,4 0-628,0 0 0,1 1 1,-1 0-1,0 1 1,1-1-1,-16 7 0,-5 4-3566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05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1 992,'0'0'750,"0"0"-214,0 0 118,0 0-126,0 0-272,0 0-8,0 0 217,0 0 188,0 0-84,0 0-143,0 0-4,0 0-51,0 0-38,0 0-138,0 0-88,0 0-33,0 0-23,0 0 80,0 0 186,0 0 4,0 0-103,0 0-66,0 0-32,0 0-53,0 0-32,0 0 18,0 0-64,-13 12-1146,-4 1-956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4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9216.84375"/>
      <inkml:brushProperty name="anchorY" value="-423168.03125"/>
      <inkml:brushProperty name="scaleFactor" value="0.5"/>
    </inkml:brush>
  </inkml:definitions>
  <inkml:trace contextRef="#ctx0" brushRef="#br0">116 37 896,'0'0'0,"0"0"497,0 0-169,0 0 1187,0 0-666,0 0-457,0 0-104,0 0 235,0 0-38,0-1-58,0 1-24,0-1-88,0 1-168,0 0-73,0 0-31,0 0-43,0 0-13,0 0 18,0 0-8,0 0 22,0 0-24,0 0 7,0 0 17,0 0 50,0 0 62,0 0 173,0 0 144,0 0 30,0 0-139,0 0-43,0 0 24,0 0-168,0 0 27,0 0-54,0 0 27,0 0 46,0 0-52,0 0-17,0 0-15,0 0 1,0 0-3,0 0 131,0 0 18,0 0 3,0 0-85,0 0 83,0 0 63,0 0-55,0 0 42,0 0-86,0 0-87,0 0 3,0 0 26,0 0 42,0 0 9,0 0-128,0 0-16,0 0 34,0 0-74,0 0 2,0 0-21,0 0 3,0 0 53,0 0 133,0 0-71,0 0 12,0 0-18,0 0-53,0 0 32,0 0-89,0 0 25,0 0-30,0 0 6,0 0 16,0 0 32,0 0-65,0 0 41,0 0-14,0 0 3,0 0 75,0 0-78,0 0-10,0 0 96,0 0-107,0 0 72,0 0-59,0 0 72,0 0-21,0 0 65,0 0-55,0 0-18,0 0-13,0 0 74,0 0-98,0 0 88,0-1-102,0 1 123,0-1-74,0 1 23,0 0 14,0 0-43,0 0 88,0 0-64,0 0-35,0 0-26,0 0 21,0 0-48,0 0 106,0 0-106,0 0 35,0 0-11,0 0 56,0 0-90,0 0 28,0-1 9,0 1-24,0 0-11,0-1-16,0 1 40,0 0 5,0 0-18,0 0 7,0 0-39,0 0 85,0 0-64,0 0 21,0 0-23,0 0 23,0 0-8,0 0 59,0 0-72,0 0 43,0 0-51,0 0 13,0 0 14,0 0-6,0 0 3,0 0 19,0 0 13,0 0-77,0 0 79,0 0-63,0 0 18,0 0 33,0 0-68,0 0 97,0 0-104,0 0 50,0 0 59,0 0-93,0 0-6,0 0 38,-2 0-36,-3 0 31,-3 1 10,-2 2-40,-2 0 88,1 2-102,-1 1 70,0 0-21,2 0-32,0 0 47,2-1-15,2-1 42,2-1-47,1-1 15,2 0-5,0-2 0,1 1 0,0-1 37,1 0 9,-1 0-38,0-1 13,0 1 33,0 0-49,1 0 91,-1 0-120,0 0 56,0 0-37,0 0 26,0 0 104,4 0 46,4 0-24,6 0 72,6 0-38,7 0-61,9-2 19,8-3-11,8 0-56,6-1 16,4 0-101,2 1 63,-2 0-42,-6 1 67,-9 0-94,-9 1 30,-11 1-11,-9 1 75,-7 0-78,-7 0 139,-3 1-40,-1-1 35,-2 0 50,0 0-181,0-1 19,-3-1-331,-2 0-1073,-1-1-853,1 0-1708,0-3-4821,2 1 5905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0.4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0981.59375"/>
      <inkml:brushProperty name="anchorY" value="-424401.78125"/>
      <inkml:brushProperty name="scaleFactor" value="0.5"/>
    </inkml:brush>
  </inkml:definitions>
  <inkml:trace contextRef="#ctx0" brushRef="#br0">119 90 6947,'0'0'0,"0"0"512,0 0 318,0 0 1272,0 0-904,0 0-896,0 0-41,0 0-181,-3 0-74,1 0 39,0 0-93,0 0 64,0 0-21,0 0 42,1 0-29,1 0 48,0 0 342,-1 0 127,1 0-50,1 0-13,-1 0-9,0 0-170,0 0-48,0 0-54,0 0-16,0 0-114,0 0 104,0-1-112,0-2 87,3-3-138,5-3 22,7-3 26,5-1-14,5 0 25,3 1-43,3 3-5,2 2-1,0 3 17,0 3-24,-1 6 7,-1 5 54,-2 8 40,-3 7-45,-6 7-19,-5 7 5,-5 6 52,-11 5-92,-11 4 11,-11 1 69,-8 0-61,-8-3 3,-4-2-19,-2-5 3,0-7-3,1-5-131,4-8 150,4-7-108,3-6-23,4-6 139,5-4-139,4-5 101,6-6-103,4-5-140,4-2 206,5-3-259,5 1 171,7 0 96,5 3 8,4 3 30,1 4-1,3 3-16,1 2 25,1 5 196,3 6-36,1 7 5,3 6 63,2 6-18,2 5-122,0 3-20,-1 2-20,-3-2-60,-3-3 15,-4-5-9,-5-6 0,-4-5-691,-5-5-1204,-4-5-3825,-4-3-2923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1.8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2668.84375"/>
      <inkml:brushProperty name="anchorY" value="-426438.78125"/>
      <inkml:brushProperty name="scaleFactor" value="0.5"/>
    </inkml:brush>
  </inkml:definitions>
  <inkml:trace contextRef="#ctx0" brushRef="#br0">482 0 4418,'0'0'0,"0"0"7876,0 0-8797,0 0 2999,0 0 156,0 0-1234,0 0-821,2 5 21,-1 5-45,-3 7 394,-7 9-247,-9 8-236,-9 5 172,-8 6-188,-7 3-28,-5 4 4,-3 1-10,-2 0-18,1-3 4,5-5-2,8-8 0,9-9 0,9-8 0,9-6-18,5-5-52,4 0 14,7 1 67,7 1 16,8 4-19,9 2 10,8 2 36,7 2-49,4 1-2,2 1-1,1 0-2,-3 0 19,-3-1-6,-7-2-15,-7-3 4,-9-4 17,-7-4-24,-7-3 64,-4-3-19,-3-2-30,-2-1-7,0-3-579,-1-6-1014,0-7-1409,1-7-720,0-6-5528,0 3 9965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2.4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3955.53125"/>
      <inkml:brushProperty name="anchorY" value="-428471.90625"/>
      <inkml:brushProperty name="scaleFactor" value="0.5"/>
    </inkml:brush>
  </inkml:definitions>
  <inkml:trace contextRef="#ctx0" brushRef="#br0">53 10 9877,'0'0'0,"0"0"640,0 0-187,0 0 1716,0 0-483,0 0-907,0 0-269,-2-2-86,1-1 147,-1 1-333,0 1-84,0-1-114,-1 4 11,-2 6-56,-2 7 85,-1 9-64,0 7 2,2 8-18,2 5 3,1 3 16,6 0 13,5-4-78,4-6 44,6-9-36,4-10-122,4-6-264,4-12-27,4-9-146,1-10 98,0-8 240,-1-6 6,-4-3 36,-6-2 119,-4 1-12,-7 3 105,-4 4-6,-5 5 102,-2 7 163,-2 6 90,-1 5-67,0 3-208,0 3-31,0 6-9,-1 7 25,0 7 194,0 8-16,0 9-150,2 6-2,5 5-45,6 1-35,5-1-69,7-6-806,6-7-1083,4-11-2303,-5-8-5916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02.78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937.35352"/>
      <inkml:brushProperty name="anchorY" value="-27652.33398"/>
      <inkml:brushProperty name="scaleFactor" value="0.5"/>
    </inkml:brush>
  </inkml:definitions>
  <inkml:trace contextRef="#ctx0" brushRef="#br0">30 0 6739,'0'0'0,"0"0"3858,0 0-3175,0 0 851,0 0 160,0 0-758,0 0-776,0 13-50,-1 15 525,-1 21 128,-3 17-646,0 15 155,0 10-69,0 4-235,2-1 45,0-8-26,2-13-152,3-14-1452,8-18-603,7-14-2763,0-13-4431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2.7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5665.09375"/>
      <inkml:brushProperty name="anchorY" value="-430193.59375"/>
      <inkml:brushProperty name="scaleFactor" value="0.5"/>
    </inkml:brush>
  </inkml:definitions>
  <inkml:trace contextRef="#ctx0" brushRef="#br0">66 1 4690,'0'0'0,"0"0"6851,0 0-7526,0 0 2916,0 0-771,0 0-1104,0 0-275,5 4 277,1 6-32,3 6-208,1 5 115,0 4-22,-2 3-111,-2 2-41,-1 0 80,-4 0-87,-6 0 82,-5-3-174,-5-2 52,-4-3-265,0-6-752,0-4-491,2-5-518,4-7-2000,5-3-4890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3.2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4329.21875"/>
      <inkml:brushProperty name="anchorY" value="-429253.75"/>
      <inkml:brushProperty name="scaleFactor" value="0.5"/>
    </inkml:brush>
  </inkml:definitions>
  <inkml:trace contextRef="#ctx0" brushRef="#br0">9 72 5298,'0'0'0,"0"0"7380,0 0-8349,0 0 4347,0 0-1436,0 0-1117,0 0-572,-1-5-53,-1 0 13,0 0-71,0 1-91,1 1 29,2 2-16,2 5 261,2 5 337,5 7-379,1 5 87,3 4-63,0 2-296,1 3 42,0 2-50,0 2 37,-1 2-32,1 1 29,0-2-45,-2-2 14,0-4-6,-3-5 18,-1-6-23,-2-6 26,-2-5-45,-2-3 51,-1-3 21,1-2 32,1-7 13,3-8-74,4-10-14,3-12 57,1-9-78,3-7 24,-1-2-8,0 0 37,-2 5-10,-4 9 61,-3 8 59,-2 10 191,-2 8 140,-3 8-118,1 3-227,-2 4-119,0 2-6,0 1-59,0-1-216,0 1-277,1-1-702,1 2-258,1 3-1519,1 2-1529,0 1-6471,0-2 11754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3.9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5970.5625"/>
      <inkml:brushProperty name="anchorY" value="-430491.625"/>
      <inkml:brushProperty name="scaleFactor" value="0.5"/>
    </inkml:brush>
  </inkml:definitions>
  <inkml:trace contextRef="#ctx0" brushRef="#br0">1 1 8340,'0'0'0,"0"0"3361,0 0-2950,0 0 2356,0 0-350,0 0-1329,0 0-461,0 0-194,0-1-172,1 3-210,5 4 61,9 7 600,10 9-402,9 7-70,8 8-62,8 5-135,4 4 24,4 2-57,2 1-7,4-1 0,2-1 34,2-4-29,-2-3-8,-3-5 3,-8-6-78,-11-6 40,-12-6-71,-11-6 55,-9-3 56,-9-1-53,-13 3 59,-13 6 96,-15 6-102,-13 7 38,-9 6-49,-4 5 68,0 4 15,3 4-39,6 4 90,6 2-46,8 0-39,8-2-6,7-4-39,7-7 7,5-8-5,6-7-243,1-9-1592,1-7-2511,-2-10-10152,2-3 15446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6.8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7436.1875"/>
      <inkml:brushProperty name="anchorY" value="-432990.59375"/>
      <inkml:brushProperty name="scaleFactor" value="0.5"/>
    </inkml:brush>
  </inkml:definitions>
  <inkml:trace contextRef="#ctx0" brushRef="#br0">1 70 4690,'0'0'0,"0"0"2033,0 0-1830,0 0 1662,0 0-606,0 0-672,0 0-62,0 0-90,0 0 198,0 0-185,1 0-29,-1 0 29,1 0-37,-1 0-11,0 0-72,0 0-56,0 0-45,0 0-14,0 0-58,0 0-24,0 0-54,0 0 30,0 0 5,0 0-59,0 0-37,0 0 27,0 0 5,0 0 16,0 0-3,-1 0-53,1 0 129,-1 0-41,1 0-78,0 0 102,0 0-16,0 0 24,0 0 35,0 0-102,0 0 33,0 0 79,0 0-157,0 0 70,0 0-100,1 0 25,5 0 26,7 0 83,9-1-77,8-1 85,8-2-117,4-1 15,5-2-26,1-1 22,-1 0-27,-4 0 63,-6 1-92,-7 2 66,-8 1-59,-7 1 54,-7 2-54,-4 0 16,-2 1 14,-3 0-398,0 0-333,-1 1-620,-2-1-986,-5-1-2001,-8-2-3261,1 0 7417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7.0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9111.53125"/>
      <inkml:brushProperty name="anchorY" value="-434191.09375"/>
      <inkml:brushProperty name="scaleFactor" value="0.5"/>
    </inkml:brush>
  </inkml:definitions>
  <inkml:trace contextRef="#ctx0" brushRef="#br0">3 0 9524,'0'0'0,"0"0"1281,0 0-449,0 0 894,0 0-618,0 0-860,0 0-43,-1 0-47,1 4-30,-1 7 483,1 7 13,0 9-160,2 9-37,-1 9-238,0 9-58,0 6-134,0 2 22,-1-3-729,0-7-1328,2-11-616,4-12-3683,0-11 317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7.3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0399.59375"/>
      <inkml:brushProperty name="anchorY" value="-435976.40625"/>
      <inkml:brushProperty name="scaleFactor" value="0.5"/>
    </inkml:brush>
  </inkml:definitions>
  <inkml:trace contextRef="#ctx0" brushRef="#br0">1 0 7812,'0'0'0,"0"0"4354,0 0-4949,0 0 2105,0 0-251,0 0-1227,2 3 83,3 5 26,2 9 467,1 10-346,0 10 210,0 9-144,-2 7-18,-1 7-204,-1 1-23,-2 0-64,0-5-14,0-8-58,0-9-174,1-10-1112,1-10-425,2-8-909,1-12-1382,0-4-3148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7.6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1757.1875"/>
      <inkml:brushProperty name="anchorY" value="-437815.46875"/>
      <inkml:brushProperty name="scaleFactor" value="0.5"/>
    </inkml:brush>
  </inkml:definitions>
  <inkml:trace contextRef="#ctx0" brushRef="#br0">1 0 9556,'0'0'0,"0"0"1665,0 0-822,0 0 1337,0 0-993,0 0-1083,0 6 59,0 6 434,0 9-234,1 8-59,2 8 206,3 7-126,1 4-109,2 3-78,2 1-175,1-4 18,1-4-22,0-6-20,0-6-14,-2-8-539,1-8-1099,0-6-486,3-10-1099,1-13-3873,-2-1 3825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9.3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3195.875"/>
      <inkml:brushProperty name="anchorY" value="-439570.21875"/>
      <inkml:brushProperty name="scaleFactor" value="0.5"/>
    </inkml:brush>
  </inkml:definitions>
  <inkml:trace contextRef="#ctx0" brushRef="#br0">1 78 4930,'0'0'0,"0"0"2994,0 0-3194,0 0 2014,0 0-790,0 0-845,0 0 5,0 0 235,0 0 397,0 0-106,0 0 18,0 0-58,0 0-6,0 0-136,0 0-39,0 0-204,0 0-7,0 0-164,0 0-76,0 0-9,0 0 8,0 0 49,0 0-14,0 0 45,0 0 83,0 0-21,0 0 88,0 0-40,0 0 34,0 0-8,0 0-34,0 0-101,0 0 7,0 0-66,0 0 13,0 0-8,0 0 37,0 0 8,0 0 76,0 0 167,0 0-43,0 0-103,0 0 36,0 0-148,0 0-20,0 0-58,0 0 9,0 1-28,0-1 6,0 1-22,0 0 24,0-1-26,0 1 26,0-1-26,0 0 26,0 1-26,0-1 7,0 1-2,0-1 19,0 0-43,0 1 13,0-1 14,0 1 13,0-1-21,0 0 7,0 0 17,0 1-24,0-1 7,0 0 17,0 0 32,0 0-27,0 0 29,0-1-45,0 1 51,0 0 2,0 0-56,0 0 19,0 0-8,0 0 19,0 0-24,0 0 7,0 0-2,0 0-18,0 0 23,0 0-26,0 3-30,0 3-29,0 7 99,0 8 42,0 10-82,0 8 31,0 7-28,0 6 23,1 1-8,2 0 3,3-3 0,1-5-18,2-8 23,0-9-8,0-7-15,-1-8-14,-1-6 21,0-4 30,3-8-27,4-10 178,4-12-124,4-10 7,2-10 19,0-8 46,-1-5-70,-2-4-32,-3 1 8,0 3 104,-3 8-88,-3 9 162,-2 10 87,-3 11-244,-3 8-29,-2 7-93,-1 5-476,-1 2-882,0 3-921,0 4-920,-1 7 301,1 5-6642,0-2 9163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9.6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4774.78125"/>
      <inkml:brushProperty name="anchorY" value="-440822.96875"/>
      <inkml:brushProperty name="scaleFactor" value="0.5"/>
    </inkml:brush>
  </inkml:definitions>
  <inkml:trace contextRef="#ctx0" brushRef="#br0">1 1 4738,'0'0'0,"0"0"8148,0 0-8871,0 0 3618,0 0-1055,0 0-1189,0 0-499,4 0-40,2 5-93,4 8 37,3 10 470,2 10-412,0 10-17,-1 6-31,-2 3-50,-3 1-13,-3-5-243,-1-7-737,-2-9-607,1-10-1156,1-9-985,2-10-2163,0-5 2639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59.9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6179.875"/>
      <inkml:brushProperty name="anchorY" value="-442521.15625"/>
      <inkml:brushProperty name="scaleFactor" value="0.5"/>
    </inkml:brush>
  </inkml:definitions>
  <inkml:trace contextRef="#ctx0" brushRef="#br0">0 0 10149,'0'0'0,"0"0"1552,0 0-1045,0 0 785,0 0-700,0 0 0,0 0 481,8 30-521,1 11 227,0 14-123,0 9 118,-3 3-651,-2-2 2,-2-5-109,-1-8-5,0-11-161,-1-10-1040,0-12-1056,2-9-462,1-13-854,-1-5-6294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03.2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23.80469"/>
      <inkml:brushProperty name="anchorY" value="-29739.66797"/>
      <inkml:brushProperty name="scaleFactor" value="0.5"/>
    </inkml:brush>
  </inkml:definitions>
  <inkml:trace contextRef="#ctx0" brushRef="#br0">0 110 7251,'0'0'0,"0"0"2594,0 0-2448,0 0 625,0 0 662,0 0-537,0 0-741,5-6 13,6 0-90,7 0 178,7 0-62,7 5-44,5 5 2,3 5-136,1 7 91,0 5-73,-3 6-18,-4 2 80,-6 3-82,-6 1 7,-8 0 16,-5 0-26,-5-2-11,-3-2-91,-4-5 99,-1-6-72,0-7 59,1-3 2,0-5 94,1-5-6,2-9 195,7-11-349,11-11 149,10-8 264,11-5-197,5-1 320,3 1-11,1 4-61,-4 4-174,-4 5-231,-7 6 50,-6 5-899,-9 6-1286,-7 4-2468,-6 4-5623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0.3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7505.90625"/>
      <inkml:brushProperty name="anchorY" value="-444314.8125"/>
      <inkml:brushProperty name="scaleFactor" value="0.5"/>
    </inkml:brush>
  </inkml:definitions>
  <inkml:trace contextRef="#ctx0" brushRef="#br0">0 82 10005,'0'0'0,"0"0"1872,0 0-708,0 0 1247,0 0-829,0 0-1147,0 0-235,2-4-37,5-1-101,5 0 98,7 2-48,4 6-112,1 5 72,1 7-11,-1 6-56,-3 4 1,-3 5-153,-6 4-146,-4 2-230,-3 1-494,-4-3-311,-3-5 7,0-8 1033,-1-7 208,1-13 304,4-13-235,6-13 294,6-11 867,6-8-713,5-2 121,3 0 517,1 3-717,-1 7-273,-2 6-8,-4 7-69,-4 7-136,-6 6-1198,-4 5-1870,-3 4-4234,-3 3 2108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1.3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9214.0625"/>
      <inkml:brushProperty name="anchorY" value="-445504.28125"/>
      <inkml:brushProperty name="scaleFactor" value="0.5"/>
    </inkml:brush>
  </inkml:definitions>
  <inkml:trace contextRef="#ctx0" brushRef="#br0">210 7 7828,'0'0'0,"0"0"1808,0 0-708,0 0 1490,0 0-1123,0 0-768,0 0-309,-2-1-27,1-1-128,-1 1-174,1 0-48,0 0-55,1 1-73,3 1 32,7 4 96,8 5 9,8 6-33,7 7 16,3 5-23,2 6-14,-1 2-464,-4 3-57,-5-1-12,-7 0 458,-7-1-699,-6-3 660,-9-2 58,-9-3 61,-9-3-2,-6-3 71,-4-4 113,-2-2 157,1-3-72,2-2 75,3-2 21,4-1-136,3-2-125,5 0-27,2-1-45,4 1-17,3 1 1,2 1 16,1 1-25,1 3 28,1 1-28,2 2 28,2 1 10,2-1-22,-1 0 9,1-1-3,-1-1 0,-1-1 19,-1 0 13,-2 0 72,0 1 56,-1 1 120,-2 3 11,-4 2-198,-5 2 27,-3 0 19,-3 1-16,-1-2-14,0-2 24,2-3-157,2-3 195,4-4-139,2-2-13,3-3 23,2-2-50,1-1 14,1-1-62,0 0-22,1 1 41,5 2 40,5 3-30,7 3-24,5 2-197,6 2-152,1 2-8,0 2 149,-5 1 152,-5 0 59,-7 2 22,-5 0 26,-9 1 165,-10 2 347,-10 2-31,-10 0-185,-9 0-96,-6 0-40,-1-3 104,3-5-245,5-5 18,7-5-32,7-7-170,7-10-1767,7-12-720,11-11-6504,4 1 6323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1.7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7738.75"/>
      <inkml:brushProperty name="anchorY" value="-445454.46875"/>
      <inkml:brushProperty name="scaleFactor" value="0.5"/>
    </inkml:brush>
  </inkml:definitions>
  <inkml:trace contextRef="#ctx0" brushRef="#br0">0 22 7555,'0'0'0,"0"0"7044,0 0-7714,0 0 2932,0 0-375,0 0-1172,0 0-662,8 0 91,12 0 166,13 0 146,17 0-214,11 0-79,8 0-72,3 0-54,-1 0-34,-8 0-54,-8-1-400,-12 0-1365,-13-1-1132,-10-2-980,-11-3-4334,-5 1 6146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1.9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9615.9375"/>
      <inkml:brushProperty name="anchorY" value="-446703.34375"/>
      <inkml:brushProperty name="scaleFactor" value="0.5"/>
    </inkml:brush>
  </inkml:definitions>
  <inkml:trace contextRef="#ctx0" brushRef="#br0">3 1 11397,'0'0'0,"0"0"2834,0 0-3176,0 0 1374,0 0 404,0 0-1487,0 0 318,-1 26 525,0 13 86,1 14-553,2 11 278,1 8-549,1 4-12,2 1-114,0-3-1675,0-9-1457,1-14-6246,-1-14 5166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3.2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0923.6875"/>
      <inkml:brushProperty name="anchorY" value="-448607.5625"/>
      <inkml:brushProperty name="scaleFactor" value="0.5"/>
    </inkml:brush>
  </inkml:definitions>
  <inkml:trace contextRef="#ctx0" brushRef="#br0">1 3 6787,'0'0'0,"0"0"2817,0 0-2819,0 0 2131,0 0-352,0 0-849,0 0-293,0 0 419,0-1-326,1 1-21,-1-1-80,1 1-139,-1 0-45,0-1 37,0 1-245,0 0-62,0 0-106,0 0-61,1 4 4,0 7-10,2 10 131,2 13 149,0 11-221,2 10 79,0 9 31,0 4-148,0 1 83,-1-3-123,-1-5 51,-2-8-37,-2-7 26,0-9-26,0-9-142,-2-9-389,1-7-310,0-6-597,0-4 90,-1-9-960,1-10-4255,0-1-1640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3.5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2254.0625"/>
      <inkml:brushProperty name="anchorY" value="-450533.84375"/>
      <inkml:brushProperty name="scaleFactor" value="0.5"/>
    </inkml:brush>
  </inkml:definitions>
  <inkml:trace contextRef="#ctx0" brushRef="#br0">34 0 9492,'0'0'0,"0"0"3746,0 0-4090,0 0 2476,0 0-566,0 0-1270,0 0-120,0 16 715,-2 9-499,-1 10-21,-2 10 341,0 8 182,0 6-638,0 3 251,2 2-339,0-2-75,2-3-29,0-8-66,1-8 10,4-11-232,4-10-1542,7-10-1198,7-16-1204,-2-5-9512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3.9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3560.40625"/>
      <inkml:brushProperty name="anchorY" value="-452430.1875"/>
      <inkml:brushProperty name="scaleFactor" value="0.5"/>
    </inkml:brush>
  </inkml:definitions>
  <inkml:trace contextRef="#ctx0" brushRef="#br0">0 82 12374,'0'0'0,"0"0"2833,0 0-3249,0 0 984,0 0 360,0 0-343,8 22-185,3 8-256,4 10 141,4 5-74,1 3-211,0 1 64,0-2-69,-2-1 66,-1-5-58,-2-6 37,-3-6-48,-1-7 13,-3-7-5,-2-7 0,2-4 38,3-11 194,3-9-72,5-13-21,2-10 367,1-10 60,-1-7-502,-2-5 280,-3 1-272,-5 2-48,-3 7-29,-2 8-99,-3 11-614,-1 8-1045,-1 6-1425,1 6-4101,0 4-7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4.1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5216.375"/>
      <inkml:brushProperty name="anchorY" value="-453618.46875"/>
      <inkml:brushProperty name="scaleFactor" value="0.5"/>
    </inkml:brush>
  </inkml:definitions>
  <inkml:trace contextRef="#ctx0" brushRef="#br0">18 0 11845,'0'0'0,"0"0"2402,0 0-2672,0 0 2034,0 0-895,0 0-1101,-4 13 432,1 9-173,0 9 37,0 9 88,1 7-133,1 4 45,0 5 21,1 1-85,0-2 8,0-5 32,0-7-51,0-10 17,0-10-604,4-8-1192,4-12-891,7-14-1889,-1-2-3361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4.4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6510.625"/>
      <inkml:brushProperty name="anchorY" value="-455403.0625"/>
      <inkml:brushProperty name="scaleFactor" value="0.5"/>
    </inkml:brush>
  </inkml:definitions>
  <inkml:trace contextRef="#ctx0" brushRef="#br0">0 1 8740,'0'0'0,"0"0"3810,0 0-4314,0 0 1419,0 0 339,0 0 55,0 27-804,0 14 178,0 12 170,0 8-276,0 2-60,0-1-543,0-7 156,0-10-140,0-10-393,0-13-1870,1-11-1043,2-15-2268,0-5-1936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4.8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7787.71875"/>
      <inkml:brushProperty name="anchorY" value="-457135.84375"/>
      <inkml:brushProperty name="scaleFactor" value="0.5"/>
    </inkml:brush>
  </inkml:definitions>
  <inkml:trace contextRef="#ctx0" brushRef="#br0">0 1 11957,'0'0'0,"0"0"2866,0 0-2821,0 0 1927,0 0-1004,0 0-973,0 0 269,25-1-125,8 5-35,8 6-64,2 7-38,-2 6 6,-3 6-138,-7 6-38,-7 5-390,-8 3-253,-7-1-216,-5-3 248,-2-8 365,-3-8 236,0-8 156,0-10 201,2-11 584,7-11-875,6-9 1286,5-6-200,3-1-305,1 2 233,-1 4-606,-1 5-117,-2 4-163,-1 6-11,-1 3-242,-1 4-1788,2 5-1670,-1 7-3549,-3 2 1180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02T06:54:43.85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gnorePressure" value="1"/>
      <inkml:brushProperty name="inkEffects" value="lava"/>
      <inkml:brushProperty name="anchorX" value="-1270"/>
      <inkml:brushProperty name="anchorY" value="-1270"/>
      <inkml:brushProperty name="scaleFactor" value="0.5"/>
    </inkml:brush>
  </inkml:definitions>
  <inkml:trace contextRef="#ctx0" brushRef="#br0">0 0,'0'0,"0"0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12.8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284.11133"/>
      <inkml:brushProperty name="anchorY" value="-30900.20508"/>
      <inkml:brushProperty name="scaleFactor" value="0.5"/>
    </inkml:brush>
  </inkml:definitions>
  <inkml:trace contextRef="#ctx0" brushRef="#br0">0 53 3762,'0'0'0,"0"0"1264,0 0-559,0 0 420,0 0-602,0 0-395,0 0 22,0 0 221,0 0 861,0 0-418,0 0-857,0 0 684,0 0-268,0 0-146,0 0-35,0 0 390,0 0-89,0 0-29,0 0 177,0 0-279,0 0 68,0 0-65,0 0-84,0 0 1,0 0-100,1 1-89,3 0-93,4 0 54,5 1 140,7-1-172,4 1 42,4-1 5,3 0-8,1 0-53,-1-1-2,0-1-4,-1-2 36,-3-3-86,-2-1 45,-3-2-595,-5 0-37,-4 1-229,-4 0-457,-5 2-767,-3 2-2453,-3 1-1874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5.0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9610.34375"/>
      <inkml:brushProperty name="anchorY" value="-458538.90625"/>
      <inkml:brushProperty name="scaleFactor" value="0.5"/>
    </inkml:brush>
  </inkml:definitions>
  <inkml:trace contextRef="#ctx0" brushRef="#br0">1 33 15079,'0'0'0,"0"0"1825,0 0-1887,0 0 2053,0 0-1244,0 0-806,0 0 278,13 1-174,9 1-16,8-1-31,5 0-30,4-2-723,-2-3-1180,-3-5-791,-6-3-1887,-8 1-6063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5.2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1138.71875"/>
      <inkml:brushProperty name="anchorY" value="-459776.28125"/>
      <inkml:brushProperty name="scaleFactor" value="0.5"/>
    </inkml:brush>
  </inkml:definitions>
  <inkml:trace contextRef="#ctx0" brushRef="#br0">3 1 11189,'0'0'0,"0"0"2849,0 0-2838,0 0 1782,0 0-758,0 0-792,0 0 1045,-1 26-396,1 12-308,-1 8-592,1 7 104,0 1-91,-1-2-453,1-6-1497,0-9-627,4-10-1507,3-11-7467,1-7 13853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5.6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2424.75"/>
      <inkml:brushProperty name="anchorY" value="-461450.40625"/>
      <inkml:brushProperty name="scaleFactor" value="0.5"/>
    </inkml:brush>
  </inkml:definitions>
  <inkml:trace contextRef="#ctx0" brushRef="#br0">12 5 5587,'0'0'0,"0"0"7987,0 0-9075,0 0 3171,0 0-4,0 0-1492,0 0-563,-2-2 186,0 1-92,0 0-36,1 2-95,-1 4 178,2 7 241,-1 8-27,2 7 13,0 7-101,0 8 85,0 6-237,1 4 197,-1 4-123,-1 2-21,1-1-10,-1-2 53,0-5-131,0-7 133,0-9-229,0-8 29,0-9 3,0-7-10,0-6-36,0-2-175,0-6-550,-1-7-1910,-1-9-2580,-2-10-7854,1 3 15436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6.3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1143.0625"/>
      <inkml:brushProperty name="anchorY" value="-460737.5625"/>
      <inkml:brushProperty name="scaleFactor" value="0.5"/>
    </inkml:brush>
  </inkml:definitions>
  <inkml:trace contextRef="#ctx0" brushRef="#br0">0 38 3426,'0'0'0,"0"0"3025,0 0-3268,0 0 2241,0 0-317,0 0-448,0 0-291,0-7 205,0 0-72,0 0 8,0 1-256,0 1-224,0 2 11,0 2-276,0 0-140,0 1-51,0 1-158,0 6 32,0 9-21,0 12 486,0 11-326,0 12 235,0 8 184,0 6-651,0 2 168,0-2-38,0-5-34,0-7-8,0-11-16,0-10 3,0-10-40,0-9-401,0-6-634,1-6-574,2-8-422,3-10-2681,-1 1-6055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8.2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2428"/>
      <inkml:brushProperty name="anchorY" value="-462558.28125"/>
      <inkml:brushProperty name="scaleFactor" value="0.5"/>
    </inkml:brush>
  </inkml:definitions>
  <inkml:trace contextRef="#ctx0" brushRef="#br0">0 1 5122,'0'0'0,"0"0"2962,0 0-3008,0 0 1812,0 0 139,0 0-1038,0 0-322,0 0 87,0 0-13,0 0 32,0 0-171,0 0-18,0 0-22,0 2-248,3 7 328,2 8 974,4 10-1448,2 9 191,1 7-138,0 5-27,-1 2-83,-1-1 22,-1-6-11,0-7-19,-2-10 24,-1-9-82,-1-7-70,1-6-77,2-10 163,3-9 18,4-11-74,3-7 13,1-4-6,-1-1-39,-3 4 178,-2 6-53,-5 7 24,-2 8-18,-4 5-14,0 7 40,-1 7 61,2 9 190,1 9-161,1 5-50,1 3-21,2 2-24,0-4-1,2-4-76,1-7-129,2-7-5,4-6-104,3-8 152,5-10 42,2-9 30,1-8 22,-1-6 36,-3-6 30,-4-3 32,-6-1-24,-4 1 11,-4 6 53,-3 7-72,-2 9 5,-1 8-58,-3 7-827,-4 3-1020,-4 5-1107,-3 4-2016,2 1-1798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8.6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4191.40625"/>
      <inkml:brushProperty name="anchorY" value="-463841.71875"/>
      <inkml:brushProperty name="scaleFactor" value="0.5"/>
    </inkml:brush>
  </inkml:definitions>
  <inkml:trace contextRef="#ctx0" brushRef="#br0">1 5 7091,'0'0'0,"0"0"1633,0 0-1326,0 0 2041,0 0-964,0 0-760,0 0-237,0-1 251,0 0 2,0 0-266,0 0-110,0 1-109,0 7-30,0 10 795,0 11-327,1 13-233,1 10-187,-1 9-66,1 2-88,-1-1-11,1-5-6,0-10-95,-1-10-721,2-12-770,1-9-634,3-14-711,3-13-3770,0-3 3199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8.9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5507.75"/>
      <inkml:brushProperty name="anchorY" value="-465585.65625"/>
      <inkml:brushProperty name="scaleFactor" value="0.5"/>
    </inkml:brush>
  </inkml:definitions>
  <inkml:trace contextRef="#ctx0" brushRef="#br0">1 1 8468,'0'0'0,"0"0"3778,0 0-3586,0 0 1230,0 0-160,0 0-1116,0 0 596,2 21 8,0 13-198,0 13-51,-1 8-154,0 4-269,0-1-14,-1-5-59,1-9-18,-1-9-580,0-12-1143,0-8-588,1-13-1280,2-14-5718,-1-3 9789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09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6794.15625"/>
      <inkml:brushProperty name="anchorY" value="-467275.25"/>
      <inkml:brushProperty name="scaleFactor" value="0.5"/>
    </inkml:brush>
  </inkml:definitions>
  <inkml:trace contextRef="#ctx0" brushRef="#br0">0 17 12470,'0'0'0,"0"0"640,0 0 224,0 0 1468,0 0-1209,0 0-821,4-5-238,6 1 13,9 0 27,7 1 32,7 4-74,4 7 47,1 6-109,-2 6 48,-2 6 0,-5 4-59,-4 3-74,-7 2-168,-6 0-297,-5-2-266,-3-3-9,-4-5 100,-5-6 178,-2-5-120,-3-6 128,0-3 248,0-5 248,3-6-31,2-9 76,4-6 30,7-7 14,8-3 223,6-1 14,7 2 496,3 3-371,3 4 232,1 4 126,0 3-432,-2 5 82,-2 1-320,-4 4-78,-4 1-71,-4 2-598,-6 2-1670,-4 0-2270,-6 1-4811,-3 1 10752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27.6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8536.9375"/>
      <inkml:brushProperty name="anchorY" value="-375225.15625"/>
      <inkml:brushProperty name="scaleFactor" value="0.5"/>
    </inkml:brush>
  </inkml:definitions>
  <inkml:trace contextRef="#ctx0" brushRef="#br0">225 89 144,'0'0'0,"0"0"944,0 0-261,0 0 691,0 0-26,0 0 90,0 0-270,0 0 257,0 0-313,0 0-60,1 0-233,-1 0-251,0 0-80,1 0 14,-1 0-174,0 0 101,0 0-111,0 0 85,0 0-27,0 0 45,0 0 84,0 0-79,0 0-81,0 0-71,0 0-63,0 0-67,0 0-64,0 0-64,0 0-8,4-1 14,5-4-28,6-4 46,8-3-32,5-3-8,2 0 3,2 1-59,-2 4 53,-3 3-111,-2 6 31,-2 8 62,-3 7-22,-4 10 29,-4 8-4,-5 10 39,-8 9-48,-11 7-39,-11 4-214,-10 2 93,-9-3 70,-5-5 84,-4-7 23,0-9 42,1-8-43,5-10 54,4-7 21,6-8 200,6-5-128,5-6-80,5-6-29,6-4 34,6-5-74,3-3 21,7-1-46,9-1 30,8 2-85,6 3 117,5 6-75,5 4-50,4 5 109,2 7-19,1 9-10,0 8-11,-1 9 40,-1 7-13,-3 4-14,-5 2-555,-4-1-514,-4-6-841,-4-7-1094,-3-8-3153,-5-8 2521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28.4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139.625"/>
      <inkml:brushProperty name="anchorY" value="-377178.84375"/>
      <inkml:brushProperty name="scaleFactor" value="0.5"/>
    </inkml:brush>
  </inkml:definitions>
  <inkml:trace contextRef="#ctx0" brushRef="#br0">305 13 4866,'0'0'0,"0"0"5091,0 0-5417,0 0 2463,0 0-998,0 0-160,0 0-568,0-4-171,-2 0 54,-3 0-286,-6 5 72,-5 7-32,-8 9-19,-5 7 43,-4 7 80,-2 7-40,-1 5-37,4 1-6,4 1-21,5-1-53,8-1-6,5-5 17,4-3-121,8-4 147,7-4-160,8-4-456,8-2 34,5-3-82,6 0 34,0 0 134,0-2 392,-5-1 29,-5-1 25,-9-3 18,-5 0 18,-6 0 182,-6 2 435,-7 2 56,-5 4-202,-6 4 68,-5 3-175,-4 3-222,0 3-40,0 0 8,4 2-149,5 0 39,5-2-74,6-1 72,2-3-136,7-3-296,4-4-182,7-4-66,6-2-30,4-4 86,2-1 232,-1-1 13,-2 0 110,-4 0 263,-5 1-47,-5 2 90,-4 2 585,-3 3-51,-6 4-22,-4 4-74,-5 6-296,-4 4 373,-4 7-336,-1 6 233,0 5-124,4 5-170,4 2 69,5 1-240,6-3 24,8-5 56,7-9-101,9-8 31,6-10-10,7-10 0,6-7 0,6-12-280,5-13-984,3-12-1772,0-11-7751,-9 4 11273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13.1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923.55664"/>
      <inkml:brushProperty name="anchorY" value="-32116.7832"/>
      <inkml:brushProperty name="scaleFactor" value="0.5"/>
    </inkml:brush>
  </inkml:definitions>
  <inkml:trace contextRef="#ctx0" brushRef="#br0">0 17 4098,'0'0'0,"0"0"320,0 0 504,0 0 1108,0 0-734,0 0-235,0 0 165,4 0 257,4 1-558,6-1-2,5 1 23,3-1-560,3 0-32,2-2-96,0 0-136,0-2-10,-2 0-196,-5 1-1800,-5 1-1796,-4 1-5620,-5 0 11025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29.7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1574.40625"/>
      <inkml:brushProperty name="anchorY" value="-380163.0625"/>
      <inkml:brushProperty name="scaleFactor" value="0.5"/>
    </inkml:brush>
  </inkml:definitions>
  <inkml:trace contextRef="#ctx0" brushRef="#br0">42 0 8724,'0'0'0,"0"0"112,0 0-280,0 0-238,2 0 369,1 1-192,1-1 173,-1 1 16,1-1 37,-2 0-2,-1 0 5,0 1 37,0-1-48,-1 1 35,0-1-29,0 1 8,0 0 34,0-1-10,0 0 61,0 1 77,-1-1 1,1 0-12,0 0 65,0 0 112,0 0-11,0 0 88,0 0-56,0 0 59,1 0 59,-1 0-91,1 0 69,-1 0-171,1 0 217,-1 0-238,0 0 53,0 0-74,0 0-24,0 0 21,0 0-48,0 0 51,0 0-203,0 0 96,0 0-131,0 4 14,0 5 10,0 8 217,-1 11 143,-2 10-269,-2 9-32,-1 9-34,-2 7 84,-1 4-124,1 2 58,0-1-75,2-7-18,1-9 39,2-10-15,1-10 5,2-11 0,0-9 0,0-6-373,0-4-361,0-10-536,2-11-1272,2-12-1375,5-12-1696,0 4 5199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29.9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287.4375"/>
      <inkml:brushProperty name="anchorY" value="-379453.5625"/>
      <inkml:brushProperty name="scaleFactor" value="0.5"/>
    </inkml:brush>
  </inkml:definitions>
  <inkml:trace contextRef="#ctx0" brushRef="#br0">0 1 6275,'0'0'0,"0"0"5442,0 0-5919,0 0 2158,0 0 29,0 0-1137,0 0-565,0 13 371,0 9 414,0 11-369,0 10 96,0 9 190,0 4-385,0 4-216,0 1-61,0-4-34,0-5-30,0-8-110,1-10-1184,2-10-1069,3-11-1212,6-14-3879,0-6 4306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0.4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1591.21875"/>
      <inkml:brushProperty name="anchorY" value="-381279.40625"/>
      <inkml:brushProperty name="scaleFactor" value="0.5"/>
    </inkml:brush>
  </inkml:definitions>
  <inkml:trace contextRef="#ctx0" brushRef="#br0">21 18 10949,'0'0'0,"0"0"1825,0 0-1868,0 0 1748,0 0-352,0 0-1284,0 0 152,-4 16-61,-1 8-37,0 5-147,1 4 83,2-1-107,2-3 101,4-6-125,3-7 93,4-5-103,6-8-364,3-7-365,6-10-184,1-6 8,1-4 448,-2-3 142,-3 1 325,-6 0 37,-4 3 21,-5 2 33,-3 5 200,-4 3 467,0 3-46,-2 5-59,0 2-218,0 1-16,1 2-184,-2 3 0,-1 6-126,-1 7 232,0 7-205,1 7 11,1 4-40,3 2-35,5-3-32,5-5-294,7-8-1469,5-7-1113,7-13-4944,-3-4 5777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0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3169.90625"/>
      <inkml:brushProperty name="anchorY" value="-382772.40625"/>
      <inkml:brushProperty name="scaleFactor" value="0.5"/>
    </inkml:brush>
  </inkml:definitions>
  <inkml:trace contextRef="#ctx0" brushRef="#br0">15 0 6339,'0'0'0,"0"0"6259,0 0-7284,0 0 2213,0 0 209,0 0-722,-3 23-456,1 10 160,-1 9-294,0 7 73,2 0-182,0-1 64,0-6-45,2-7-198,1-9-1102,2-8-706,2-8-513,3-10-1494,0-3-1930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0.9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4456.21875"/>
      <inkml:brushProperty name="anchorY" value="-384413.84375"/>
      <inkml:brushProperty name="scaleFactor" value="0.5"/>
    </inkml:brush>
  </inkml:definitions>
  <inkml:trace contextRef="#ctx0" brushRef="#br0">0 0 6467,'0'0'0,"0"0"3089,0 0-2390,0 0 963,0 0-309,0 0-926,0 0 395,0 17 2,0 10-312,0 11 30,0 10 37,1 8 10,2 5-282,1 0-213,3-5-12,1-7-82,-1-11 8,0-11-176,0-11-904,1-13-705,0-17-872,1-18-3957,-1 0 788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1.3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5802.625"/>
      <inkml:brushProperty name="anchorY" value="-386102.84375"/>
      <inkml:brushProperty name="scaleFactor" value="0.5"/>
    </inkml:brush>
  </inkml:definitions>
  <inkml:trace contextRef="#ctx0" brushRef="#br0">0 67 11589,'0'0'0,"0"0"865,0 0 671,0 0 33,0 0-678,0 0-829,0 0 108,6-1-106,7 0 94,9 1-68,7-1-47,7 0 53,3 3-40,1 3-26,-3 3 7,-3 6-24,-5 3 25,-6 6 10,-6 2-59,-6 4-56,-4 2-79,-4 0-60,-3-1-10,-2-3 13,-2-4 123,0-7 59,0-5 10,1-5 27,1-3 110,1-5 119,1-8 67,7-7-304,7-9 230,7-6 87,6-4 214,3-1-64,2 1-35,0 2-261,-2 3-80,-1 3-91,-3 3-32,-4 6-321,-5 5-1277,-6 5-1019,-4 3-2270,-3 4-5859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1.7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7707.40625"/>
      <inkml:brushProperty name="anchorY" value="-387305.96875"/>
      <inkml:brushProperty name="scaleFactor" value="0.5"/>
    </inkml:brush>
  </inkml:definitions>
  <inkml:trace contextRef="#ctx0" brushRef="#br0">4 82 7555,'0'0'0,"0"0"1761,0 0-598,0 0 1217,0 0-291,0 0-699,0 0-592,-2-6-289,0-1-226,4 1-107,7 0 187,8 1 5,11 2-144,9 0-114,7 0 213,5 1-339,2 0 45,-1-1-21,-4-1-195,-6 0-899,-8-1-744,-9-1-899,-8-3-2028,-7 1-4940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2.0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9424.34375"/>
      <inkml:brushProperty name="anchorY" value="-388494.5"/>
      <inkml:brushProperty name="scaleFactor" value="0.5"/>
    </inkml:brush>
  </inkml:definitions>
  <inkml:trace contextRef="#ctx0" brushRef="#br0">3 1 8340,'0'0'0,"0"0"3730,0 0-3437,0 0 1486,0 0-130,0 0-1286,0 0 232,-1 22 496,0 13-464,0 12-192,2 10-366,1 7 35,2 4-106,2-1-28,0-5-1042,2-10-921,1-13-830,3-14-2587,-2-10-2828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2.3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0748.65625"/>
      <inkml:brushProperty name="anchorY" value="-390317.3125"/>
      <inkml:brushProperty name="scaleFactor" value="0.5"/>
    </inkml:brush>
  </inkml:definitions>
  <inkml:trace contextRef="#ctx0" brushRef="#br0">7 0 13142,'0'0'0,"0"0"480,0 0-541,0 0 2078,0 27-758,0 11-715,0 14 238,0 8-566,0 6 24,0 4-128,-1 2-98,0-2-1,0-6-10,0-9-209,-1-12-912,2-11-723,-1-12-832,5-12-1150,4-14-3767,0-5 6934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2.5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2031.625"/>
      <inkml:brushProperty name="anchorY" value="-392247.3125"/>
      <inkml:brushProperty name="scaleFactor" value="0.5"/>
    </inkml:brush>
  </inkml:definitions>
  <inkml:trace contextRef="#ctx0" brushRef="#br0">1 1 6355,'0'0'0,"0"0"5474,0 0-5751,0 0 3006,0 0-931,0 0-1155,0 0-512,0 5-14,0 7 550,2 8-106,1 9-196,2 9 14,1 6 115,1 7-124,1 5-258,0 3-74,0 1 37,1-2-89,-2-4 22,1-8-101,-1-9-702,1-9-1057,0-10-960,2-10-1438,-1-5-7015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17.2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443.11719"/>
      <inkml:brushProperty name="anchorY" value="-33369.78906"/>
      <inkml:brushProperty name="scaleFactor" value="0.5"/>
    </inkml:brush>
  </inkml:definitions>
  <inkml:trace contextRef="#ctx0" brushRef="#br0">54 11 2081,'0'0'0,"0"0"1521,0 0-1457,0 0 565,0 0 180,0 0-233,0 0-275,0 0 52,2-2 236,0 1-103,0-1 101,-1 0 74,0 1-55,0 1-14,0-1 174,-1 1-278,0 0 219,0 0-312,0 0 13,-1 0-32,1 0-42,0 0-30,0 0-51,0 0 11,0-1 30,0 1-67,0 0-35,0-1 101,0 1-90,0 0-195,0 0 19,0 0-22,0 0-42,0 0 29,0 0-30,0 0-28,0 5 82,-2 5-27,-2 7 30,-2 6 31,-3 7-7,0 5-51,0 4 16,1 4-8,2 1 0,1 2 0,2-1-19,1-3-31,2-5 26,3-6 8,3-6-3,2-7 3,3-6 19,4-5-6,4-4 59,6-9 21,6-8-95,4-8-6,3-8-40,1-6-126,-1-5 52,-4-3-156,-4-2 190,-6-1-80,-7 2 176,-6 4-8,-4 6 11,-5 6 5,-1 8 0,-2 5 93,0 6-120,0 4 78,0 4-62,-1 1-39,1 2-28,0 0-34,-1 0-13,-1 5 74,-1 5 14,-1 6 18,0 7 19,2 6 16,0 4 16,1 2 16,1 2-40,3-1-5,4-3 37,2-4-51,4-3 16,2-6-5,2-4-56,2-6-843,2-4-1014,1-5-1165,-3-2-5941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2.9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415.4375"/>
      <inkml:brushProperty name="anchorY" value="-394142.96875"/>
      <inkml:brushProperty name="scaleFactor" value="0.5"/>
    </inkml:brush>
  </inkml:definitions>
  <inkml:trace contextRef="#ctx0" brushRef="#br0">3 143 12230,'0'0'0,"0"0"864,0 0-410,0 0 845,0 0-192,0 0-1187,0 0 355,-1 16-83,0 7-11,1 7 46,1 5-64,4 2-35,4 1-11,2-1-77,2-4-37,0-5 61,1-6-80,0-7-13,2-8 39,4-10-90,2-14-141,4-11 167,0-11 52,-2-7-33,-2-5 3,-3-4 3,-5 2 34,-5 3-29,-4 8 29,-2 10-7,-2 9-745,-1 9-795,-1 7-1500,0 4-4724,0 3 4586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3.2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4967.75"/>
      <inkml:brushProperty name="anchorY" value="-395271.15625"/>
      <inkml:brushProperty name="scaleFactor" value="0.5"/>
    </inkml:brush>
  </inkml:definitions>
  <inkml:trace contextRef="#ctx0" brushRef="#br0">6 1 11797,'0'0'0,"0"0"1745,0 0-1382,0 0 1030,0 0-137,0 0-1304,0 0 227,-1 23 13,0 12 5,0 13-18,0 8-21,0 5-12,1 0-148,0-3 20,0-8-34,0-10-128,0-12-880,1-9-692,2-13-517,5-14-1366,4-16-4786,-1-2 9042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4.0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6268.40625"/>
      <inkml:brushProperty name="anchorY" value="-396968.25"/>
      <inkml:brushProperty name="scaleFactor" value="0.5"/>
    </inkml:brush>
  </inkml:definitions>
  <inkml:trace contextRef="#ctx0" brushRef="#br0">0 1 11317,'0'0'0,"0"0"1137,0 0 18,0 0 592,0 0-989,0 0 96,3 25 58,1 13-418,0 15 135,0 12 318,-1 9-794,-1 5 7,-1-2-123,0-7-45,-1-13-96,0-16-1267,0-14-841,1-19-701,2-22-3119,0-5-2030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4.0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7567"/>
      <inkml:brushProperty name="anchorY" value="-398819.28125"/>
      <inkml:brushProperty name="scaleFactor" value="0.5"/>
    </inkml:brush>
  </inkml:definitions>
  <inkml:trace contextRef="#ctx0" brushRef="#br0">0 10 10949,'0'0'0,"0"0"2417,0 0-1737,0 0 1431,0 0-441,0 0-1363,0 0-129,17-3 44,9-1-107,8 2-62,4 4-53,2 6-8,-1 6 13,-2 7-45,-7 5-379,-6 4 51,-7 6-171,-7 2-82,-4 2 143,-5-1-389,-4-5 619,-1-7 32,0-7 138,0-8 70,1-6 129,1-8 513,7-10-527,7-10 96,10-8 8,8-5-6,6-2 75,5-1-168,2 2-114,-1 2 7,-4 2-485,-6 6-1943,-9 5-3844,-8 6-1623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4.8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9474.75"/>
      <inkml:brushProperty name="anchorY" value="-400093.75"/>
      <inkml:brushProperty name="scaleFactor" value="0.5"/>
    </inkml:brush>
  </inkml:definitions>
  <inkml:trace contextRef="#ctx0" brushRef="#br0">1 103 2561,'0'0'0,"0"0"5443,0 0-5342,0 0 2068,0 0-470,0 0-965,0 0-422,0-2-48,0 0-125,0 0-77,0 0-6,0 0 144,0 2 291,0-1-1,0 1 103,0 0-12,0 0-157,0 0-175,4 0-148,5 0-34,10 0 306,11-3-154,15 0-51,15-1-88,11-2-77,8 0 141,5-1-182,-2-1 113,-5 0-35,-9 1-29,-11-1-9,-14 2 1,-11 1-78,-13 1-71,-8 2-359,-6-1-354,-8 1-803,-8-1-1961,-9-1-1360,0 1-1179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5.1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1486.5625"/>
      <inkml:brushProperty name="anchorY" value="-401260.96875"/>
      <inkml:brushProperty name="scaleFactor" value="0.5"/>
    </inkml:brush>
  </inkml:definitions>
  <inkml:trace contextRef="#ctx0" brushRef="#br0">0 3 9925,'0'0'0,"0"0"2753,0 0-2652,0 0 2047,0 0-318,0 0-1451,0-3-272,1 6 2,2 7 246,2 9-8,1 11-182,1 10 128,1 9-231,0 7 23,-1 4-53,-1 2 6,-1-1-44,-1-3 12,-1-5-25,0-7-723,1-8-1363,0-9-944,3-10-3143,-1-7-626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6.8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2843.78125"/>
      <inkml:brushProperty name="anchorY" value="-403173.21875"/>
      <inkml:brushProperty name="scaleFactor" value="0.5"/>
    </inkml:brush>
  </inkml:definitions>
  <inkml:trace contextRef="#ctx0" brushRef="#br0">218 36 8724,'0'0'0,"0"0"1217,0 0 354,0 0 702,0 0-888,0 0-505,0 0-352,-4 0-53,1 0 157,0 0-255,0 0-49,1 0-27,1 0 11,0 0-216,1-1-69,1-2-11,6-2-13,6-2-41,7 1 49,6 0-54,4 1-21,3 3 43,0 4-35,-1 8-27,-2 8 83,-4 7-8,-7 8 6,-6 5 2,-6 5 18,-10 2 52,-12 2-70,-10-1 5,-9-3-21,-7-3-72,-5-6 75,-2-5-9,0-7-15,2-6 45,2-7 43,4-4-49,7-3 113,7-5-144,7-2 45,6-2-35,7-3-69,3-2-112,4-1-86,6-2 164,7 0 108,8 0-82,6 2 78,5 3-1,4 3-18,2 3-11,3 5 58,3 6-18,2 8 64,2 7 78,0 7-20,-2 5 33,-3 2-118,-4-1-2,-5-3-24,-6-4-1,-5-7-244,-4-7-2023,-3-5-1660,-2-13-5154,-4-2 6910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7.8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4591.9375"/>
      <inkml:brushProperty name="anchorY" value="-405058.8125"/>
      <inkml:brushProperty name="scaleFactor" value="0.5"/>
    </inkml:brush>
  </inkml:definitions>
  <inkml:trace contextRef="#ctx0" brushRef="#br0">410 0 6819,'0'0'0,"0"0"3458,0 0-3418,0 0 2321,0 0-200,0 0-897,0 0-581,0 0 120,0 0-258,1 1-97,-1 4-37,-2 8 408,-7 8-536,-8 10 45,-11 8-227,-8 7 3,-8 5-93,-5 3-3,0 2-24,1-2 21,6-3-8,8-5 3,9-6-74,9-5 58,7-6-22,6-4 6,9-3 0,8-3 38,11-1-12,9-2 6,9-1 19,6-1-24,5 1 7,0 1-2,-2 1 0,-4 1 0,-6 1 19,-7-1-24,-7 0-11,-7-3 2,-6-2-20,-5-3-145,-4-3-632,-4-3-110,0-2-146,-2-1-264,0-1-392,-1-2-657,1-7-3586,-1 0-233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8.2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5990.3125"/>
      <inkml:brushProperty name="anchorY" value="-407182.375"/>
      <inkml:brushProperty name="scaleFactor" value="0.5"/>
    </inkml:brush>
  </inkml:definitions>
  <inkml:trace contextRef="#ctx0" brushRef="#br0">59 0 8948,'0'0'0,"0"0"4386,0 0-4463,0 0 3030,0 0-1027,0 0-1032,0 0-785,-6 6 78,-3 8-88,-1 11 402,-1 8-300,2 9-111,2 4-18,3 1-72,1-3 8,4-7-8,4-8-74,6-9-129,6-9-416,7-12-304,7-12-320,5-11-102,2-6 457,-2-3 293,-5 0 200,-6 4 344,-8 5-8,-6 5 73,-6 7 333,-3 5 320,-1 4-369,-2 2 220,-1 2-363,-1 5 58,-2 7 43,0 8 123,0 9-144,1 7-59,2 6-133,7 2 7,5-1-52,6-4-143,6-9-876,6-8-1143,5-11-2611,-5-5-5202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8.5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7607.5625"/>
      <inkml:brushProperty name="anchorY" value="-408929.59375"/>
      <inkml:brushProperty name="scaleFactor" value="0.5"/>
    </inkml:brush>
  </inkml:definitions>
  <inkml:trace contextRef="#ctx0" brushRef="#br0">109 0 11221,'0'0'0,"0"0"945,0 0-953,0 0 1766,0 0-152,0 0-1062,8 29-170,1 9-44,0 9 44,-1 3-262,-2 0-13,-5-3-43,-6-4-40,-6-6-14,-7-6-503,-3-6-774,-2-7-316,0-7-490,3-4-2094,3-10-3151,6-2 7862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19.3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152.21875"/>
      <inkml:brushProperty name="anchorY" value="-35034.63281"/>
      <inkml:brushProperty name="scaleFactor" value="0.5"/>
    </inkml:brush>
  </inkml:definitions>
  <inkml:trace contextRef="#ctx0" brushRef="#br0">3 50 4530,'0'0'0,"0"0"2081,0 0-1868,0 0 1020,0 0-425,0 0-485,0 0-253,-1 0-20,1 0 52,-1 0-36,1 0 126,0 0 417,0 0 92,-1 1-143,1-1-40,0 1 47,0-1-63,0 0 90,0 0-8,0 0-144,0 0-47,0 0-33,0 0-77,0 0-3,0 0-136,2 0-115,6 0 80,6 0 206,9 0-117,6 0-100,5 0 92,4-2-19,1-2-129,1-2 4,-1-1-46,-4-1 24,-4 1 26,-5 0-63,-7 3 21,-6 0-45,-6 3 47,-3 0-52,-2 0-78,-2 2-203,-1-1 13,-1 0-2,1 0-141,-1 1-204,-2-1-172,-3 0-215,-2 0-727,-3 0-1012,-3 0-1952,1 0 714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8.9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6228.78125"/>
      <inkml:brushProperty name="anchorY" value="-408084"/>
      <inkml:brushProperty name="scaleFactor" value="0.5"/>
    </inkml:brush>
  </inkml:definitions>
  <inkml:trace contextRef="#ctx0" brushRef="#br0">0 54 13094,'0'0'0,"0"0"1329,0 0-1047,0 0 1663,0 0-688,0 0-1145,0 0 149,10 7 334,6 6-53,6 7-171,4 5 112,4 4-395,0 4 50,0 1-71,-1-1-16,-3-1-57,-2-5 108,-4-5-129,-4-7 22,-3-5 10,-3-4-64,-1-7-18,1-9 21,1-8 64,0-8 0,-1-8 61,-3-5-50,-1-2 0,-3-1 168,-1 5 191,-1 4-138,-1 8 174,-2 6-158,1 6-288,0 6 80,-1 3-365,1 2-1031,0 1-919,-1 0-1556,-1-2-3616,0 0 469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39.4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7854.5625"/>
      <inkml:brushProperty name="anchorY" value="-409301"/>
      <inkml:brushProperty name="scaleFactor" value="0.5"/>
    </inkml:brush>
  </inkml:definitions>
  <inkml:trace contextRef="#ctx0" brushRef="#br0">0 1 11717,'0'0'0,"0"0"2433,0 0-1830,0 0 1289,0 0-462,0 0-1371,0 0 199,12 1-239,8 5 50,12 7 46,9 7-144,8 7 122,7 6-95,3 6 63,1 3-74,0 1 39,-4 1-12,-3-3-17,-6-2 6,-6-5-41,-6-4-44,-7-5-9,-6-6-59,-7-3 52,-6-4 36,-4 0 65,-3 1 98,-6 3-58,-7 3 176,-6 6-11,-7 4-45,-4 5 39,-3 4 100,-2 3-86,1 3 125,1 1 97,1 0 69,3-2-176,3-4 80,4-6-179,4-7-123,5-7-66,4-6-35,3-6-152,2-3-1233,1-3-1059,2-5-1088,0-8-3469,-1 0-881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11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8687.46875"/>
      <inkml:brushProperty name="anchorY" value="-468581.5"/>
      <inkml:brushProperty name="scaleFactor" value="0.5"/>
    </inkml:brush>
  </inkml:definitions>
  <inkml:trace contextRef="#ctx0" brushRef="#br0">0 33 8196,'0'0'0,"0"0"2673,0 0-2222,0 0 1158,0 0 37,0 0-555,0 0-368,0 0-54,0 0-58,0 0-165,0 0 2,0 0-29,0 0-56,0 0-80,0 0-1,0 0 31,0 1-145,0-1 5,2 1-194,4 0 85,8 0-38,11 0 156,10 0-43,12-1-129,9 1 6,7-1 46,4 0-78,2-1 24,-1 0-8,-3-1-19,-8 1 6,-11-1-22,-11 1 24,-11-1-63,-11 2 55,-6-1-93,-6 1-104,-1-1-272,-3-1-364,-6-1-572,-6-2-1967,-10-1-299,-9 0-3598,3 0 4385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11.5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0539.71875"/>
      <inkml:brushProperty name="anchorY" value="-469818.375"/>
      <inkml:brushProperty name="scaleFactor" value="0.5"/>
    </inkml:brush>
  </inkml:definitions>
  <inkml:trace contextRef="#ctx0" brushRef="#br0">7 0 8740,'0'0'0,"0"0"1569,0 0-1569,0 0 1793,0 0-441,0 0-994,0 0-6,-1 0-5,0 0 232,-1 0-265,1 0 135,0 0-244,1 4 251,0 6 571,2 7-757,0 10 207,2 8 25,0 7-259,2 8 77,-1 4-219,-1 3 54,-1 1-176,0 0 79,-2-4-50,0-6-8,-1-7 22,0-8-28,0-9 65,0-8-75,0-7-13,-1-4 21,1-4-254,0-2-600,0 0-421,2-4-678,1-6-1774,4-9-7835,-1 1 13146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12.3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1855.75"/>
      <inkml:brushProperty name="anchorY" value="-471673.84375"/>
      <inkml:brushProperty name="scaleFactor" value="0.5"/>
    </inkml:brush>
  </inkml:definitions>
  <inkml:trace contextRef="#ctx0" brushRef="#br0">410 4 9364,'0'0'0,"0"0"2690,0 0-2690,0 0 1422,0 0 960,0 0-1259,0 0-621,2-1 146,1-1-16,-1 1-229,0 3-189,-1 6 178,-6 10 243,-7 11-390,-11 11-87,-9 10 18,-8 7-144,-8 6 32,-2 3-72,-1-1 72,5-2-80,6-8 24,9-9-27,10-11-32,7-11-29,7-8-32,10-5 99,8-4 5,11-1 3,10 0 5,8 0 0,7 0 18,3 0-4,0 1-17,-2 0 6,-5 1 15,-6 0-23,-6 0 8,-7 0-3,-6-1 0,-5 0 0,-4-1 0,-3-1 18,-1 0-23,-3-2 8,-1-1-22,0-1-349,-1 0-574,0-1-400,-1 0-688,1-1-667,0-4-2661,1 0-3370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13.6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4478.59375"/>
      <inkml:brushProperty name="anchorY" value="-474966.53125"/>
      <inkml:brushProperty name="scaleFactor" value="0.5"/>
    </inkml:brush>
  </inkml:definitions>
  <inkml:trace contextRef="#ctx0" brushRef="#br0">85 95 8500,'0'0'0,"0"0"768,0 0-93,0 0 961,0 0-655,0 0-711,0 0-6,13-16-184,5-1 56,3-1-69,2 3-19,2 3 173,2 3-90,1 4-78,2 2 121,2 3 12,1 5 92,0 6 111,1 6-284,-3 7-1,-1 4 45,-4 4-178,-5 2 50,-6 3-21,-5 1 0,-4 1 37,-8 1-47,-9-1 34,-9 1 82,-9-1-116,-8 0 20,-7-2-7,-4-3 53,-3-2 3,1-5-54,2-4 56,4-3 38,5-5 157,5-3 147,6-3-29,6-3-180,6-2 265,6-2-293,5-1-118,2-1-8,3 0-38,1-1-36,0 1-105,2-1 139,4 1-11,6 0 6,6 0 5,7 0-19,3 2 25,4 3-9,0 5 3,0 5 0,0 5-37,-3 5 47,-1 5 22,-3 1 32,-3 1-61,-3-2 2,-3-4-2,-4-6-40,0-6-1391,1-6-1976,2-13-4957,-2-2 4613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14.7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7852.25"/>
      <inkml:brushProperty name="anchorY" value="-478779.40625"/>
      <inkml:brushProperty name="scaleFactor" value="0.5"/>
    </inkml:brush>
  </inkml:definitions>
  <inkml:trace contextRef="#ctx0" brushRef="#br0">58 1 9444,'0'0'0,"0"0"2017,0 0-1494,0 0 1342,0 0-718,0 0-957,0 0 967,5 16-300,1 10-462,3 10-43,0 6-93,-1 5-83,-1 1-139,-3-1 51,-5-5-64,-5-5-24,-7-7-237,-3-8-945,-3-8-531,0-6-779,1-12-2574,4-3-3345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15.7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6525.0625"/>
      <inkml:brushProperty name="anchorY" value="-477913.84375"/>
      <inkml:brushProperty name="scaleFactor" value="0.5"/>
    </inkml:brush>
  </inkml:definitions>
  <inkml:trace contextRef="#ctx0" brushRef="#br0">1 52 6195,'0'0'0,"0"0"4130,0 0-4632,0 0 1959,0 0 184,0 0-1081,0-1-555,1 1 222,0-1-64,0 1-73,-1 0 273,1 0 35,-1 0-241,0-1 86,1 1-72,-1 0-102,1 1 46,-1-1-115,0 0 66,1 0-4,-1 0-19,0 0-11,0 0 2,0 0 54,0 0 40,0 0 160,0 0-95,0 0 113,0 0-47,0 0 72,0 0 18,0 0 204,0 0-92,0 0 3,0 0 155,0 0-141,0 0-83,0 0-144,0 0-83,0 1-160,1 6 50,2 8 102,2 9 171,1 10-171,1 6-45,2 5 32,0 1-171,3-2 45,-1-6-21,0-7 0,-1-8-75,-1-8-127,0-6-119,1-10-108,3-10 221,3-11 34,1-10-188,1-8 143,-1-4-67,-2-2 54,-4 1 118,-2 6 116,-3 6-23,-2 8 40,-2 9-6,0 7 96,-2 4-119,1 4 58,2 4 0,3 7 72,2 6-38,4 8 54,1 6-13,2 6-69,2 3-36,1-1 6,0-2-8,0-5-18,-1-5 23,-1-8-26,-4-6 7,-1-5-58,-3-3-21,0-7-110,3-8 232,2-9-74,1-9 29,2-7 0,-1-6 0,-1-3 37,-3 0-29,-3 5-8,-3 5 3,-2 8 109,-1 7 80,-2 6-109,0 5 61,-1 5-75,1 2 75,-1 2-136,1 1 3,-1 0-43,1 0 5,0 0-61,0-1 91,0 1-142,0-1-69,0 0-96,0 0-171,0 0-411,0 0-1224,0 0-1310,0 0-3517,0 0 852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31.4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1201.3125"/>
      <inkml:brushProperty name="anchorY" value="-483335.78125"/>
      <inkml:brushProperty name="scaleFactor" value="0.5"/>
    </inkml:brush>
  </inkml:definitions>
  <inkml:trace contextRef="#ctx0" brushRef="#br0">6 165 4994,'0'0'0,"0"0"1649,0 0-1438,0 0 1792,0 0-562,0 0-635,0 0-190,0 0 248,-1-2-186,0 1 13,0-1 171,0 1 58,0-1-45,1 1-29,0 0 85,0 0-141,0 0-107,0 1 8,0-1-334,0 1 14,0 0-248,0 0-115,0 2 16,0 3-24,3 6 93,1 5 11,3 6-90,2 3 31,1 3-32,2 2 62,1 3-75,0 1 43,0 0-14,0 1-34,-1 0 29,0-1-11,0 1 40,0 0-47,-1-2 52,0-3-52,-2-3 15,0-5-5,-3-5-19,0-5 43,-3-5-50,-1-3 15,-1-2-5,-1-2 19,0 0 13,1-1 16,-1 0-22,0 0 47,2-5-15,0-6-50,3-8 16,2-7-26,2-7 4,2-6-2,2-4 38,1-4-68,0-2 60,1 0-57,0 1 54,-1 1-35,1 2 10,0 2-2,0 3 0,0 4-18,-1 3 4,-1 5-2,-2 7 19,-2 5-6,-4 7-34,-1 4-46,-2 4-381,-1 1-400,-2 2-1033,1 0-1041,0 0-1397,-1 0-8670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33.9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2908.78125"/>
      <inkml:brushProperty name="anchorY" value="-484444.71875"/>
      <inkml:brushProperty name="scaleFactor" value="0.5"/>
    </inkml:brush>
  </inkml:definitions>
  <inkml:trace contextRef="#ctx0" brushRef="#br0">0 60 9012,'0'0'0,"0"0"1873,0 0-1550,0 0 1638,0 0-451,0 0-1038,0 0-227,0 0 222,3 0 115,1-1-155,-1 0 218,0 0-2,-1 1-50,-1-1 23,0 1-83,-1 0-71,0 0-78,0 0-61,0 0-11,0 0-61,0 0-80,0 0-1,0 0 12,0 0-9,0 0 3,0 0 56,0 0-53,0 0 19,0 0-118,0 0 13,0 0-29,0 0 21,0 0-45,0 0 32,2 0-85,3 0 42,7 0 116,8-1 20,10-2-16,10-1-42,9-1-62,8-1-42,6 0 5,3 2 11,2-1-25,-2 2 28,-3 0-28,-5 1 9,-10 0-3,-9 1-19,-10 0 25,-11 1-9,-7 0 40,-7 0-10,-3 0 99,-2 0-46,0 0 37,-1 0-138,-1 0-73,-1 0-864,-2 0-530,-1 0-1121,1-1-1892,1-3-4570,2-1 3572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19.68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755.5"/>
      <inkml:brushProperty name="anchorY" value="-36256.59766"/>
      <inkml:brushProperty name="scaleFactor" value="0.5"/>
    </inkml:brush>
  </inkml:definitions>
  <inkml:trace contextRef="#ctx0" brushRef="#br0">14 0 11109,'0'0'0,"0"0"848,0 0-615,0 0 1239,0 0-690,0 0-715,0 0-51,0 0 0,0 2-19,0 4-2,0 5 61,0 5-35,0 6 107,0 5 139,0 5-240,0 3 63,0 1-79,0 1-6,-1-1 17,0-3 66,-1-3-112,0-4 37,-1-5-32,1-5-330,1-5-542,0-4-315,0-3-523,1-3-464,3-3 584,4-8-2352,0 1 679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36.3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4905.9375"/>
      <inkml:brushProperty name="anchorY" value="-485654.34375"/>
      <inkml:brushProperty name="scaleFactor" value="0.5"/>
    </inkml:brush>
  </inkml:definitions>
  <inkml:trace contextRef="#ctx0" brushRef="#br0">58 317 4002,'0'0'0,"0"0"976,0 0-354,0 0 456,0 0-414,0 0-304,0 0 67,-1 0 373,1 0-181,-1 0-90,1 0 226,-1 0-208,1 0-30,0 0-122,0 0 24,0 0-56,0 0-27,0 0 5,0 0-98,0 0 64,0 0-62,0 0 35,0 0-47,0 0-44,0 0-8,0 0-58,0 0 32,0 0-144,0 0 21,0 0-14,0 0-20,0 0-14,0 0 40,0 0-14,0 0 6,0 0 19,0 0-24,0 0 45,0 0-51,0 0 72,0 0-21,0 0 8,0 0 0,0 0 0,0 0 0,0 0 0,0 0-37,0 0-8,0 0 18,0 0-7,0 0-17,0 0 6,0 0 34,0 0 8,0 0-18,0 0 26,0 0-26,0 0 64,0 0-75,0 0 24,0 0 29,0 0-85,0 0 45,0 0-15,0 0-17,0 0-31,0 0 44,0 0-15,0 0-32,0 0 47,0 0-52,0 0 52,0 0-71,0 0 40,0 0-33,0 0 9,0 0-41,0 0 30,0 0-29,0 0 26,0 0 30,0 0-27,-1 0 48,1 0 24,-1 0-43,1 0-21,0 0 43,0 0-16,0 0 5,0 0 0,0 0 37,0 0-48,0 0-21,0 0 43,0 0-16,0 0 5,0 0 37,0 0-48,0 0 35,0 0-85,0 0 117,0 0-75,0 0 25,0 0-44,0 0 30,0 0 83,0-1-80,0-3 10,2-2-2,1 0 15,0-1-23,1 0-11,0 1 21,0-1-7,0 0 2,2-1 0,1-1 0,2-4 0,2-1 0,2-4 37,2-2-48,1-2 17,1-2-6,0 0 0,-1 1 0,-1 1 18,-3 3-42,-1 3 32,-4 3-29,-2 3 8,-1 5-115,-3 1-24,-1 3 130,0 1-194,0 0 99,-2 1-163,-3 4 173,-5 4 75,-5 7 0,-5 4 32,-1 6-3,-1 3 22,1 3 200,3 2-150,2 1-18,3-1 82,3-1-13,4-2-144,2 0 45,2-3-21,4-3 0,4-1 0,7-4-37,5-2 29,6-3 8,4-1 16,4-3-21,1-1-30,-2-2-10,-3 0 37,-5-1-14,-5 1 25,-6 0-24,-5 0 26,-3 2 11,-2 0 16,-3 2 16,-5 2-3,-6 3 134,-6 3 0,-7 3-48,-6 3 39,-2 3 25,-3 1 11,2 2 18,1 0-22,4 2-28,3-1-105,4-1-29,4-2-18,5-5-22,4-6-16,4-5-16,2-6-128,3-3-302,1-3-146,5-2 501,6-2-170,6-3-118,5-1 128,0 0 232,0 0-181,-3 1 259,-6 1-107,-4 2 74,-5 1-15,-2 3 24,-3 7 666,0 6-263,-1 8 5,-1 7 21,-3 5-184,-1 4 67,0 3 8,0 3 10,1 0 75,2-1-354,1-3 125,2-5-17,4-5-63,4-5-110,7-7 11,6-5 62,7-6-81,9-8 8,7-9-469,4-11-766,1-9-1734,-4-8-1838,-11 4-6650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43.6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6574.34375"/>
      <inkml:brushProperty name="anchorY" value="-487952.5"/>
      <inkml:brushProperty name="scaleFactor" value="0.5"/>
    </inkml:brush>
  </inkml:definitions>
  <inkml:trace contextRef="#ctx0" brushRef="#br0">0 3 6611,'0'0'0,"0"0"2225,0 0-1961,0 0 1438,0 0 273,0 0-927,0 0-565,0 0 32,3 0 106,-1 0-18,1 0-61,-1 0 29,0 0-30,0 0 81,-1 0-136,0 0-33,0 0-106,-1 0-91,0 0 16,0 0-146,0 0-38,0 0-35,0 0 0,0 0 14,0 0-6,0 0-34,0 0-27,0 0 24,0 0-29,1 0 7,-1 0-2,1 0 0,-1 0 0,0 0 0,0 0 0,0 0 0,0 0 19,1 0-24,-1 0 7,1 0 36,-1 0-49,0 0-21,0 0 43,0 0-17,0 0 6,0 0 0,0 0 0,0 0 0,0 0 0,0 0 0,0 0 0,0 0 56,0 0-90,0 0 47,0 0-53,1 0 32,-1 0 8,1 0-3,-1 0-15,0 0 23,1 0-8,-1-1-53,0 1 54,0 0-1,0-1-18,0 1 7,0 0-2,0 0 0,0 0-18,0 0-14,0 0 2,0 0-2,1 0 0,1 0-18,0 0 60,1 0-18,0 0 8,1 0 19,-1 0-62,1 0 57,0 0-20,-1 0-31,0 0 47,0 0 4,-1 1-1,-1-1-34,1 1-9,-2 0 57,1-1-19,0 1 27,-1-1-25,0 0 9,0 0 34,0 0-47,0 0 15,0 0-5,0 0 0,1 0 0,-1 0 37,1 0-47,-1 0 15,0 0-5,0 0 0,1 0 0,-1 0 19,1 0-25,-1 0 9,0 0-3,0 0 0,0 0 0,0 0 0,0 0 38,0 0-49,0 0 16,0 0-5,0 0 19,0 0-24,0 0 7,0 0-2,0 0 0,0 0 0,0 0 0,0 0 0,0 0 0,0 0-37,0 0 85,0 0-101,0 0 106,0 0-50,0 0-22,0 0 46,0 0-54,0 0-2,0 0 74,0 0-80,0 0 8,0 0 73,0 0-100,0 0 108,0 0-51,0 0-22,0 0-11,0 0 76,1 0-62,-1 0 21,1 0-5,-1 0 0,0 0 0,0 0 0,1 0-18,-1 0 4,0 0 17,0 0 32,0 0-46,0 0 16,-1 0-5,1 0 0,0 0 0,0 0 0,0 0-18,0 0 4,0 0 17,0 0-6,0 0 3,0 0-19,0 0 25,0 0-46,0 0 32,0 0-11,0 0-34,0 0 29,0 0 8,0 0-3,0 0-16,0 0-50,0 0 88,0 0-49,0 0-39,0 0 69,0 0-24,0 0-29,0 0 66,0 0-21,0 0 8,0 0-19,0 0 25,0 0-28,0 0 9,0 0 16,0 0-44,0 0 33,0 0 8,0 0-58,0 0 74,0 0-43,0 0 14,0 0-3,0 0 18,0 0-4,0 0 2,0 0 37,0 0-10,0 0-33,0 0 49,0 0-54,0 0 54,0 0-16,0 0 5,0 0-38,0 0 12,0 0 31,0 0-48,0 0-21,0 0 99,0 0-51,0 0-19,0 0 46,0 0-54,0 0 54,0 0-16,0 0 5,0 0 0,0 0-56,0 0 90,0 0-84,0 0 63,0 0-18,0 0 5,0 0 0,0 0 0,0 0 0,0 0 0,0 0 0,0 0 18,0 0 52,0 0-70,0 0 5,0 0 17,0 0-28,0 0 28,0 0-28,0 0 28,0 0-9,0 0 22,0 0 13,0 0 16,0 0-59,0 0 56,0 0-74,0 0 58,0 0 1,0 0-57,0 0 75,0 0-5,0 0-54,0 0 38,0 0-32,0 0 7,0 0 17,0 0-24,0 0-11,0 0 2,0 0-2,0 0 0,0 0 0,0 0-18,0 1 4,0-1-2,0 1 0,0 0 19,0-1-24,0 1 7,0-1-20,0 0 23,0 0-8,0 0 59,0 0-16,0 0-29,0 0-8,0 0 74,0 0-42,0 0-3,0 0-16,0 0-16,0 0 77,0 0-80,0 0 9,0 0 15,0 0-64,0 0 57,0 0-20,0 0 25,0 0-62,0 0 38,0 0-32,0 0 26,0 0-8,0 0 3,0 0 0,0 0 0,0 0-37,0 0 29,0 0 8,0 0-40,0 0 51,0 0-54,0 0-2,0 0 55,0 0-18,0 0-66,0 0 58,0 0-3,0 0-37,0 0 32,0 0-11,0 0 22,0 0-25,0 0-10,0 0 22,0 0 84,0 0-42,0 0-18,0 0 44,0 0-52,0 0 52,0 0-52,0 0 15,0 0 32,0 0-10,0 0-51,0 0 72,0 0-24,0 0 8,0 0-37,0 0 10,0 0 32,0 0-47,0 0 15,0 0 32,0 0-66,0 0 40,0 0 23,0 0 12,0 0-57,0 0 0,0 0 73,0 0-81,0 0 64,0 0-18,0 0 5,0 0-37,0 0 10,0 0 32,0 0-47,0 0 52,0 0-52,0 0 52,0 0-15,0 0 5,0 0-37,0 0 47,0 0-71,0 0 77,0 0-24,0 0-29,0 0 10,0 0 32,0 0-47,0 0 15,0 0 32,0 0-47,0 0 52,0 0-52,0 0-228,0 0-514,0 0-803,0 0-993,-1 0-1628,0 0-7300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45.0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7913.5"/>
      <inkml:brushProperty name="anchorY" value="-489228.75"/>
      <inkml:brushProperty name="scaleFactor" value="0.5"/>
    </inkml:brush>
  </inkml:definitions>
  <inkml:trace contextRef="#ctx0" brushRef="#br0">1 1 1697,'0'0'0,"0"0"4050,0 0-4520,0 0 1329,0 0 707,0 0-683,0 0-840,0 0 165,1 0-184,0 0 56,0 0-61,0 0 93,-1 0 48,0 0 195,1 0-123,-1 0 69,0 0-53,0 0 33,0 0 81,0 0-116,1 0-54,-1 0-61,0 0 7,1 0-47,-1 0 48,0 0-35,0 0-45,0 0 13,0 0-46,0 0-7,0 0-19,0 0 3,0 0-3,0 0 56,0 0-35,0 0 51,0 0 43,0 0 7,0 0 97,0 0-99,0 0-21,0 0 98,0 0-90,0 0 11,0 0-41,0 0 27,0 0-11,0 0-34,0 0-8,0 0-1,0 0-20,0 0 4,0 0-2,0 0 0,0 0-18,0 0 79,0 0-98,0 0 50,0 0-15,0 0-17,0 0 6,0 0-3,0 0-38,0 0 49,0 0-54,0 0 17,0 0-6,0 0-75,0 0 96,0 0-50,0 0 34,0 0-8,0 0 3,0 0-37,0 0-46,0 0 11,0 0-176,0 0-8,0 0-64,0 0-48,0 0-48,0 0-347,0 0-748,1 0-1527,-1 0-4373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47.9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9191.90625"/>
      <inkml:brushProperty name="anchorY" value="-490498.75"/>
      <inkml:brushProperty name="scaleFactor" value="0.5"/>
    </inkml:brush>
  </inkml:definitions>
  <inkml:trace contextRef="#ctx0" brushRef="#br0">110 0 4098,'0'0'0,"0"0"272,0 0-243,0 0 1097,0 0 8,0 0-977,0 0 2023,0 0-2588,-1 0 875,0 0 165,0 0-234,0 0 266,1 0 216,-1 0-317,1 0-53,0 0-65,0 0 17,0 0-129,0 0 36,0 0 20,0 0 177,0 0-49,0 0 9,0 0-126,0 3-96,-1 6-205,-3 9 157,-2 12 11,-2 10-99,0 9-19,-1 8-90,2 6 37,0 2-37,1-2-67,1-4 0,0-5 13,1-7-8,-1-7 3,1-6-18,-1-5 23,1-7-232,0-4-325,0-6-294,1-4-117,1-4-117,0-4-740,1-8-642,1-11-3901,-1-1 2788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48.2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7812.25"/>
      <inkml:brushProperty name="anchorY" value="-489905.3125"/>
      <inkml:brushProperty name="scaleFactor" value="0.5"/>
    </inkml:brush>
  </inkml:definitions>
  <inkml:trace contextRef="#ctx0" brushRef="#br0">0 1 10405,'0'0'0,"0"0"1520,0 0-1418,0 0 1451,0 0-297,0 0-917,0 21-38,0 8 164,0 9 76,0 5-98,0 2 104,0 3-157,0 1 82,0-1-11,0 1-93,0-1-138,0-3-3,0-1-182,0-5 43,0-4-99,0-5 22,0-7-11,0-5-56,0-7-507,0-4-400,0-4-424,0-2-46,0-6-563,0-7-1304,1-10-4314,0 0 5848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48.7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9084.125"/>
      <inkml:brushProperty name="anchorY" value="-491789.15625"/>
      <inkml:brushProperty name="scaleFactor" value="0.5"/>
    </inkml:brush>
  </inkml:definitions>
  <inkml:trace contextRef="#ctx0" brushRef="#br0">0 167 6931,'0'0'0,"0"0"4978,0 0-5154,0 0 2089,0 0 208,0 0-1259,0 0-686,5-1 48,0 1-106,3 7 199,2 9 593,3 8-753,0 10 59,3 7 86,0 5-212,0 2 41,0 1-128,0-3 10,-2-5 9,0-8-47,-3-8 15,0-9-156,1-9 62,3-15 123,4-15-3,4-15-27,3-14 17,1-11 31,-2-6-48,-5-3-2,-4 2 0,-5 8-3,-5 11 18,-3 13-191,-2 12-262,-1 10-477,-1 8-862,0 5-1033,0 5-2251,0 6-1695,1 0 6689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49.0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0737.65625"/>
      <inkml:brushProperty name="anchorY" value="-492910.28125"/>
      <inkml:brushProperty name="scaleFactor" value="0.5"/>
    </inkml:brush>
  </inkml:definitions>
  <inkml:trace contextRef="#ctx0" brushRef="#br0">10 0 3474,'0'0'0,"0"0"8451,0 0-9280,0 0 2744,0 0-381,0 0-768,0 0-166,0 30-55,0 12-15,0 13-20,0 7-334,0 3-53,-1 1-118,-1-5 11,0-7-35,0-10-423,1-11-815,0-12-354,1-12-11,2-16 98,4-15-1229,4-14-686,4-12-1326,-1 5 5067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49.2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2043.375"/>
      <inkml:brushProperty name="anchorY" value="-494566.15625"/>
      <inkml:brushProperty name="scaleFactor" value="0.5"/>
    </inkml:brush>
  </inkml:definitions>
  <inkml:trace contextRef="#ctx0" brushRef="#br0">0 0 5410,'0'0'0,"0"0"2370,0 0-356,0 0-179,0 0-605,0 0-736,0 0 402,0 15 30,0 10-459,0 12 98,0 8 49,0 9-334,0 7 24,0 3-152,0 1 120,1-4 49,2-6-369,0-11 77,1-11-469,1-11-1881,-1-13-219,1-15-1347,-2-5-5941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49.6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3341.15625"/>
      <inkml:brushProperty name="anchorY" value="-496409.5"/>
      <inkml:brushProperty name="scaleFactor" value="0.5"/>
    </inkml:brush>
  </inkml:definitions>
  <inkml:trace contextRef="#ctx0" brushRef="#br0">1 15 12358,'0'0'0,"0"0"912,0 0 262,0 0 504,0 0-1043,0 0-534,0 0 177,18-4-67,8-1-163,8 0 53,4 4-58,1 4-27,1 5 24,-4 4-67,-4 3 38,-4 4-33,-6 2-84,-6 4-276,-4 2-58,-5 3-267,-4 0 243,-1-1-91,-3-4 232,0-4 278,0-6-49,-1-5 100,1-5-14,1-3 120,-1-7 173,4-6-79,3-6 319,5-6-159,5-3 23,3-3-186,2 0 29,2 0-245,1 2 98,-2 4-154,-3 5 18,-3 5-1000,-5 4-822,-4 8-1769,-3 9-1264,-3 1-418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50.2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5160.59375"/>
      <inkml:brushProperty name="anchorY" value="-497718.40625"/>
      <inkml:brushProperty name="scaleFactor" value="0.5"/>
    </inkml:brush>
  </inkml:definitions>
  <inkml:trace contextRef="#ctx0" brushRef="#br0">3 11 6211,'0'0'0,"0"0"880,0 0 19,0 0 966,0 0-630,0 0-749,0 0 120,-1-1 282,1 1-16,-1 0-181,1-1-112,0 1-219,-1 0-69,1 0-77,4 0-70,7-1 309,7 1-301,7-1-10,6 0-73,5 0-50,1-1 5,0 1 11,-1 0-44,-4 1-4,-4-1 18,-6 1-7,-6 0-17,-5 0-32,-4 0-421,-4 0-480,-2 0-564,-2 0-1125,-6 0-2564,0 0-1311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0.43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028.21484"/>
      <inkml:brushProperty name="anchorY" value="-37914.61328"/>
      <inkml:brushProperty name="scaleFactor" value="0.5"/>
    </inkml:brush>
  </inkml:definitions>
  <inkml:trace contextRef="#ctx0" brushRef="#br0">0 142 944,'0'0'0,"0"0"4707,0 0-4222,0 0 1412,0 0 160,0 0-392,0 0-708,0-3-73,0 1 127,0 0-222,0 0-87,0 1-144,0 0-67,0 1-278,0 0-213,0 0 21,0 0-109,0 4-112,0 7 120,0 9 85,0 9 51,0 9-58,0 7 26,0 2-27,1 0 25,2-6-47,0-8 15,1-10-25,1-8-88,2-7-424,3-7 451,4-11 83,4-8-22,4-10 17,-1-5 23,0-3-213,-3-1 136,-4 2 61,-2 4-2,-4 7 10,-3 7 22,-2 5-24,-1 6 63,-2 3-74,0 5-50,3 7 87,3 7 155,2 10-80,4 7-56,2 5 3,2 1-27,1-2-35,0-4 46,1-6-35,0-7 10,0-7 17,1-6-43,1-6-5,3-9 18,1-10-213,2-9 99,-1-9-97,-3-6 171,-4-7 25,-5-4-57,-4-4-48,-5 2-42,-2 4 24,-2 10 135,-2 10-189,-3 10 65,-2 9-134,-4 9-659,-2 10-473,-4 12-901,-2 9-1734,3-1-2075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50.5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6767.71875"/>
      <inkml:brushProperty name="anchorY" value="-498977.96875"/>
      <inkml:brushProperty name="scaleFactor" value="0.5"/>
    </inkml:brush>
  </inkml:definitions>
  <inkml:trace contextRef="#ctx0" brushRef="#br0">3 1 4498,'0'0'0,"0"0"7203,0 0-7619,0 0 2476,0 0-278,0 0-1315,0 0-342,-1 16 478,0 12-24,1 10-168,0 10 283,2 6-606,1 6 29,1 1-13,0-1-120,1-6-45,1-9-702,0-10-1097,2-11-685,3-11-1668,-1-8-5478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50.8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8094.15625"/>
      <inkml:brushProperty name="anchorY" value="-500789.59375"/>
      <inkml:brushProperty name="scaleFactor" value="0.5"/>
    </inkml:brush>
  </inkml:definitions>
  <inkml:trace contextRef="#ctx0" brushRef="#br0">1 0 7684,'0'0'0,"0"0"5266,0 0-5938,0 0 2182,0 0 320,0 0-790,2 25-701,1 11 299,1 12-150,1 8 6,-2 6-316,0 2-39,-1 1-83,-1-4-53,0-6 5,-1-10-102,0-11-663,-1-12-620,1-8-280,0-12-669,1-13-1604,3-13-3241,0 0 6264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51.0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9396.34375"/>
      <inkml:brushProperty name="anchorY" value="-502589.53125"/>
      <inkml:brushProperty name="scaleFactor" value="0.5"/>
    </inkml:brush>
  </inkml:definitions>
  <inkml:trace contextRef="#ctx0" brushRef="#br0">0 1 8420,'0'0'0,"0"0"3618,0 0-3176,0 0 1413,0 0-207,0 0-1234,0 0-238,0 16 384,0 10 64,0 12-39,0 8-164,0 7 75,1 5-221,0 3-75,2 1-138,1-3-33,2-3-24,0-8-2,1-8-78,-1-9-520,-1-10-845,1-7-972,0-7-1019,1-9-2454,-1-4-224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51.6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0730.125"/>
      <inkml:brushProperty name="anchorY" value="-504488.1875"/>
      <inkml:brushProperty name="scaleFactor" value="0.5"/>
    </inkml:brush>
  </inkml:definitions>
  <inkml:trace contextRef="#ctx0" brushRef="#br0">15 203 12998,'0'0'0,"0"0"960,0 0-373,0 0 1153,0 0-652,0 0-1090,0 0 260,-4 21-186,1 10 14,0 9 66,0 6 93,1 3-170,4 0-35,2-3-13,1-5-27,2-9-16,0-8 2,1-8-76,0-7-54,1-11-307,2-11 43,3-10-166,1-10 32,-1-6 262,0-2 13,-2 2 107,-2 4 174,-2 8-4,-2 7 166,-1 7 486,-3 6-203,0 4-203,0 2-112,2 5-26,4 5 581,3 6-475,4 6 40,3 5-155,3 2 25,2 2-153,1-1 38,-1-5-19,-1-4-38,-3-6 12,0-6-175,0-7-268,1-11-289,1-11 169,-1-10 159,-1-8 246,-3-9 155,-4-5-17,-5-5 49,-2-1 13,-4 1-3,-2 7 3,-3 9 38,-1 11-12,-1 10-106,0 9-192,-2 6-1110,-1 9-952,-1 8-1190,-1 5-1465,3 1 1627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51.9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2429.125"/>
      <inkml:brushProperty name="anchorY" value="-505602.21875"/>
      <inkml:brushProperty name="scaleFactor" value="0.5"/>
    </inkml:brush>
  </inkml:definitions>
  <inkml:trace contextRef="#ctx0" brushRef="#br0">41 1 12102,'0'0'0,"0"0"1424,0 0-130,0 0 728,0 0-813,0 0-1076,0 0 94,-5 29 35,-2 14-172,0 14-4,0 10 39,2 4-149,1 0 24,1-4-13,1-10-470,2-12-352,-1-14-208,4-11-345,-2-21 1343,-1 1 0,0 1-1,0-1 1,0 0 0,0 0 0,0 1-1,0-1 1,1 0 0,-1 0-1,0 0 1,0 0 0,0 1 0,0-1-1,0 0 1,1 0 0,-1 0-1,0 0 1,0 0 0,0 1 0,1-1-1,-1 0 1,0 0 0,0 0-1,0 0 1,1 0 0,-1 0 0,0 0-1,0 0 1,0 0 0,1 0-1,-1 0 1,0 0 0,0 0 0,1 0-1,-1 0 1,0 0 0,0 0-1,0 0 1,1 0 0,13-14-2631,5-15-2001,-1-1-1653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52.1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3719.8125"/>
      <inkml:brushProperty name="anchorY" value="-507360.5625"/>
      <inkml:brushProperty name="scaleFactor" value="0.5"/>
    </inkml:brush>
  </inkml:definitions>
  <inkml:trace contextRef="#ctx0" brushRef="#br0">29 0 6115,'0'0'0,"0"0"3041,0 0-1363,0 0 446,0 0-603,0 0-516,-2 24-415,-1 14 45,-1 13-72,-1 10-40,1 7-232,0 1-161,1-3-119,1-8 10,1-12-263,1-14-1071,0-11-1128,4-16-1214,4-15-4493,0-6 6459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3:52.5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2441.625"/>
      <inkml:brushProperty name="anchorY" value="-506603.5"/>
      <inkml:brushProperty name="scaleFactor" value="0.5"/>
    </inkml:brush>
  </inkml:definitions>
  <inkml:trace contextRef="#ctx0" brushRef="#br0">1 5 8980,'0'0'0,"0"0"1665,0 0-1476,0 0 908,0 0-126,0 0-891,0 0 213,15-2-87,7 0 95,5 1 158,3 4-224,-1 3-70,0 5-58,-3 4-19,-3 5-43,-4 3 65,-3 4-134,-4 3 40,-3 1-72,-4 1-302,-3 0 46,-1 0-184,-1-4 93,0-5 168,-2-5 174,1-6 40,0-5 66,1-3-5,-1-4 213,1-5-170,5-6 99,4-6 252,8-6 95,6-4 10,4-3 74,3-1 62,1 1-331,-3 3-216,-3 5-104,-6 6-21,-5 5-371,-12 8-2479,-15 10-3497,-3 2-1338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00.3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4173.0625"/>
      <inkml:brushProperty name="anchorY" value="-507986"/>
      <inkml:brushProperty name="scaleFactor" value="0.5"/>
    </inkml:brush>
  </inkml:definitions>
  <inkml:trace contextRef="#ctx0" brushRef="#br0">235 18 2913,'0'0'0,"0"0"5907,0 0-6256,0 0 1562,0 0 516,0 0-752,0 0-665,0 0-224,0-1 11,0 1 5,0-1-75,0 1 27,0 0-45,0 0 47,0 0 41,0 0-11,0-1 83,0 1 34,0-1 89,0 1-94,-1 0-40,1 0 85,-1-1-50,1 1-21,0 0-68,0 0 17,0 0-104,0 0 119,0 0-95,0 1 10,0-1 17,0 0-28,-1 0 28,-1 1-9,0 0-15,-1 2 135,2-1-152,-1-1 107,2 1-69,-1-1 0,1 0 18,0-1-64,0 0 38,0 0-51,0 0-5,0 0 18,0 0-26,1 0 26,-2 0 11,1 0-21,-1 0 8,1 0-3,-1 0 0,1 0 18,0 0 14,0 0-21,0 0 8,0 0-41,0 0 30,0 0-29,0 0 26,0 0-26,-1 0 8,1 0-22,-1 0 24,1 0-7,0 0 20,0 0-23,0 0 8,-1 0 15,1 0-4,-1 0-17,1 0 24,0 0-26,0 0 64,-1 0-75,1 0 24,0 0 10,0 0-23,0 0 8,1 0-3,-1 0 0,0 0 18,0 0-4,0 0-17,0 1 6,0-1-3,0 1 18,0-1-42,0 0 32,0 0-10,-1 0 20,1 0-23,-1 0-11,1 0 21,-1 1-7,1-1 2,0 0-19,0 1 24,0 0-7,-1-1 2,0 1 0,0 0 0,-1 0 0,0 0-19,0 0 24,0 1 11,-1 0-21,-2 0 8,0 1-22,-1 1 24,1 0-7,0-1 2,1 0-56,1-1 72,0 0-24,1-1 8,0 1 37,0-1-48,0-1 35,1 1-10,0-1 20,1 0-23,-1 0 8,1 0 15,0 0-42,1 0 70,-1 0-60,0 0 76,0 0-41,0 0 14,0 0-3,0 0 19,0 0-6,0 0 3,0 0-19,0 0 6,0 0-22,0 0 62,0 0-19,0 0 27,0 0-81,0 0-12,0 0 18,0 0-11,0 0 3,0 0 0,0 0-37,0 0 85,0 0-64,0 0 21,0 0-5,0 0 0,0 0 19,0 0-24,0 0-30,0 0 46,0 0-17,0 0 25,0 0-24,0 0 26,0 0-26,0 0 26,0 0-8,0 0 3,0 0 19,0 0-43,0 0 13,0 0-5,0 0 38,0 0-30,0 0 10,0 0-20,0 0 4,0 0 17,0 0-6,0 0 4,0 0-20,0 0 6,0 0-3,0 0 0,0 0 0,0 0 0,0 0 0,0 0 0,0 0 18,0 0-23,0 0 26,0 0-7,0 0-17,0 0 6,0 0 34,0 0-48,0 0 17,0 0-6,0 0 0,0 0 0,0 0 18,0 0 14,0 0-2,0 0-36,0 0 12,0 0 12,-1 0-42,0 0 14,0 0 31,1 0-48,-1 0 17,0 0 50,1 0-54,0 0 20,0 0-6,0 0 19,0 0-43,0 0 13,0 0-5,0 0 0,0 0 37,0 0-47,0 0 34,0 0-11,0 0 3,0 0-19,0 0 43,0 0-32,0 0 30,0 0-9,0 0-16,0 0 62,0 0-75,0 0 43,0 0-33,0 0 65,0 0-75,0 0 24,0 0 11,0 0-25,0 0 9,0 0 53,0 0-72,0 0 61,0 0-55,0 0 52,0 0-33,0 0-9,0 0 21,0 0-8,0 0-15,0 0 23,0 0-26,0 0 26,0 0-26,0 0 7,0 0-2,0 0 0,0 0 0,0 0 0,0 0 0,0 0 19,0 0-24,0 0 7,0 0-2,0 0-37,0 0 48,0 0-54,0 0 54,0 0-54,0 0 54,0 0-54,0 0 16,0 0 33,0 0-49,0 0 54,0 0-54,0 0 54,0 0-54,0 0 16,0 0 14,-1 0-6,1 0 3,-1 0 0,1 0-18,0 0 23,0 0-45,0 0 51,0 0-35,0 0 10,0 0 17,0 0-24,0 0 26,0 0-8,0 0 3,0 0 0,0 0 19,0 0-43,0 0 32,0 0-11,0 0-15,0 0 42,0 0-51,0 0 16,0 0 33,0 0-49,0 0 54,0 0-17,-1 0-31,1 0-8,-2 0-94,-2 0-32,-3 1-128,-3 0 30,-2 1 242,0 0-55,2 0 68,0 0-7,2 0 5,2 0 0,1-1-19,1 0 25,2 0-9,1 0-16,0-1 24,0 1 12,1-1-23,0 0 9,0 0-3,0 0 0,0 0 0,1 0 0,-1 0 0,0 0 0,0 0 0,0 0 0,0 0 0,0 0 0,0 0 0,0 0-19,0 0 24,0 0-7,0 0-17,0 0 6,0 0-3,0 0-19,0 0 24,0 0 30,0 1-27,0-1 11,0 0-41,0 1 49,0-1-16,0 0 5,0 0-19,0 0 24,0 0-7,0 0 2,0 0 18,0 0-42,0 0 32,0 0-10,0 0 2,0 0 0,0 0 0,0 0 0,0 0 0,0 0 18,0 0-42,0 0 51,0 0-54,0 0 54,0 0-54,0 0 54,0 0-54,0 0-21,0 0 24,0 0-48,0 0 51,0 0 2,0 0 1,0 0 2,0 0 0,0 0 0,0 0 37,0 0 8,0 0-18,0 0 26,0 0-26,0 0 26,0 0-26,0 0 26,0 0 11,0 0-21,0 0 101,0 0-104,0 0 54,0 0-54,0 0 32,0 0 26,0 0-63,0 0 2,0 0-2,0 0-3,0 0 0,0 0 0,0 0 0,0 0 19,0 0-62,0 0 56,0 0-18,0 0 5,0 0 19,0 0-25,0 0 28,0 0-28,0 0 28,0 0-9,0 0 3,0 0 0,0 0 0,0 0 19,0 0-43,0 0 51,0 0-54,0 0 35,0 0 45,0 0-87,0 0 66,0 0-59,0 0 54,0 0-54,0 0 16,0 0 14,0 0-6,0 0-15,0 0 23,0 0-26,0 0 7,0 0-2,0 0 0,0 0 0,0 0-37,-1 0 29,1 0-11,-1 0-15,0 0-14,0 0 40,-1 0-14,-2 0 6,0 1-74,-2 0 20,0 1 65,-1 0-40,2-1 34,1 1-8,1-1 22,2-1-24,-1 0 7,1 1 36,1-1-49,0-1 16,-1 1-5,2 0 0,-1 0 19,0 0-24,0 0 7,0 0-2,0 0 0,0 0 19,0 0-6,0 0-15,0 0 23,0 0-26,0 0 7,0 0-2,0 0 19,0 0-24,0 0 7,0 0 17,0 0-43,0 0 13,0 0-5,0 0 0,0 0-18,0 0 4,0 0 17,0 0-6,0 0 3,0 0 38,0 0-12,0 0 6,0 0-37,0 0 48,0 0 2,0 0-18,0 0-30,0 0-10,0 0 74,0 0-42,2 0-3,2 0 2,4 0-2,4 0 19,4 0-6,4-2 59,6-2-90,5-2 122,5-3-94,5-1 68,2-1-76,2 0 41,-2 0-13,-3 2 132,-3 1-111,-4 2 96,-6 2-102,-4 1 11,-7 0-5,-4 2-3,-5 0-38,-4 1 86,-1 0 11,-2 0 0,-1 1 98,0-1-7,-2 0-11,-5 0-217,-7 0 62,-8 0-50,-9 0 23,-7 0-26,-5 0 45,-4 0-32,1 0 10,3 0-2,5 0 0,7 0 0,7 0-18,8 0 23,7 0-232,4 0-250,4 0-409,2 0-752,4 0-1153,8 0-1459,10 0-2873,0 0 2529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01.1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2819.4375"/>
      <inkml:brushProperty name="anchorY" value="-506699.25"/>
      <inkml:brushProperty name="scaleFactor" value="0.5"/>
    </inkml:brush>
  </inkml:definitions>
  <inkml:trace contextRef="#ctx0" brushRef="#br0">113 47 8932,'0'0'0,"0"0"1009,0 0-617,0 0 1446,0 0-582,0 0-863,0 0-233,0 0 275,22-12-155,8 0 245,8-1-114,6 4 8,2 8 59,1 10 90,-1 10-136,-4 10-45,-6 8-158,-8 9-39,-10 7-97,-9 4-21,-13 3-59,-12 1-7,-14-3-4,-9-4-58,-7-7-21,-4-8-91,-3-8 59,2-10-81,2-8 209,4-10-43,4-10-128,7-7-11,7-6 144,9-4-50,7 1-16,6 2 29,8 3-67,8 6 150,8 4-46,8 3 94,8 7 53,5 6-30,6 8-39,2 6 32,2 7-89,-1 5 6,-1 4-5,-4 1-22,-4-1-311,-6-3-959,-5-8-904,-3-8-1518,-2-14-6123,-6-5 10805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02.2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4567.1875"/>
      <inkml:brushProperty name="anchorY" value="-508718.5625"/>
      <inkml:brushProperty name="scaleFactor" value="0.5"/>
    </inkml:brush>
  </inkml:definitions>
  <inkml:trace contextRef="#ctx0" brushRef="#br0">612 1 10917,'0'0'0,"0"0"1889,0 0-2167,0 0 1274,0 0 1333,0 0-1513,0 0 11,3 7-125,0 2 13,-1 2 21,1 2-213,-1 2 10,-3 4-68,-7 5-217,-8 5 0,-10 8-184,-10 8 59,-9 6-123,-7 8 10,-6 7-7,-4 5-22,0 4 25,2 2-28,5-3 9,8-6-59,10-11 53,10-13 1,9-12-20,8-12-28,6-9 7,3-6-80,5-4 78,8-3 66,8 0 0,10-1 9,9-2 2,7 0-19,7 1 6,4 1-3,3 3 18,2 5-4,-1 8 20,-3 8-23,-4 5-11,-7 5 115,-7 2-91,-9-1 32,-9-3-45,-9-6 47,-5-5-34,-5-6-26,-3-5 7,-3-4-397,-5-3-915,-5-9-1276,-4-9-1731,0-11-2142,3 0-357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0.8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751.51172"/>
      <inkml:brushProperty name="anchorY" value="-39124.26563"/>
      <inkml:brushProperty name="scaleFactor" value="0.5"/>
    </inkml:brush>
  </inkml:definitions>
  <inkml:trace contextRef="#ctx0" brushRef="#br0">1 34 9092,'0'0'0,"0"0"1217,0 0-169,0 0 814,0 0-728,0 0-648,0 0-206,0 1 3,-1-1 32,4 1 50,7 0-101,7 0 131,9 0-21,8-1-124,6 1-34,3-1-146,1 0-6,1 0 101,-4-2-205,-4-1-11,-5-1-375,-8-1-615,-5 1-392,-8 0-357,-4 0-277,-4-1-1276,-5 0-3668,-1 1 7229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03.5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5872.375"/>
      <inkml:brushProperty name="anchorY" value="-511053.25"/>
      <inkml:brushProperty name="scaleFactor" value="0.5"/>
    </inkml:brush>
  </inkml:definitions>
  <inkml:trace contextRef="#ctx0" brushRef="#br0">9 82 4898,'0'0'0,"0"0"609,0 0-300,0 0 1318,0 0 73,0 0-892,0 0-77,0 0 488,0 0-464,0 0-189,0 0-166,0 0 35,0 0-93,0 0-188,0 0-135,0 0 98,0 0-122,0 0 32,0 0-11,0 0 0,0 0 37,0 0-10,0 0-14,0 0-13,0 0 40,0 0 43,0 0-86,0 0 67,0 0-58,0 0-4,0 0 1,0 0-3,0 0 0,0 0 0,0 0 56,0 0-53,0 0 18,0 0-24,0 0 6,0 0 16,0 0 13,0 0-22,0 0 28,0 0 66,0 0 56,0 0 45,0 0-79,0 0-9,0 0 1,0 0 31,0 0 27,0 0-61,0 0 40,0 0-33,0 0-47,0 0-6,0 0-21,0 0-16,0 0 3,0 0-22,0 0 43,0 0 43,0 0-67,0 0 43,0 0-51,0-1 32,0 1-11,0 0-53,0-1 35,0 1-32,0 0 7,0 0 54,0 0-34,0 0 50,0 0 61,0 0-53,0 0 40,0 0 8,0 0-2,0 0 20,0 2-23,0 6 27,0 8 383,0 11-295,-2 8-172,0 6-58,0 5-8,1 0 22,0-1-49,2-6-2,2-6-19,2-8 2,3-9-39,2-6-83,4-7-110,5-9 6,3-9-69,4-10 87,0-6-66,-1-4 115,-3-2 210,-3 2-168,-3 3 161,-3 6-25,-5 7 27,-2 6 35,-3 5-8,-1 4 5,-2 3 37,1 1-48,2 5-21,2 5 174,5 7-54,2 5-107,4 7 75,3 3-104,2 3 139,2 0-118,0-1 1,0-5-20,0-6 76,-2-6-81,-1-7 8,-1-7 54,1-11 0,2-10 21,-2-10-78,0-7 25,-4-5-30,-4-5 6,-5-3-22,-2-1 25,-6-1-46,-5 4-62,-5 6 36,-1 8 58,-2 9-56,0 8-91,-1 7-328,-1 9-176,-2 9-405,1 9-252,2 10-525,4 7-915,2 6-1784,4-7-2545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03.8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7579.40625"/>
      <inkml:brushProperty name="anchorY" value="-512414.46875"/>
      <inkml:brushProperty name="scaleFactor" value="0.5"/>
    </inkml:brush>
  </inkml:definitions>
  <inkml:trace contextRef="#ctx0" brushRef="#br0">9 1 9732,'0'0'0,"0"0"1121,0 0-38,0 0 1019,0 0-928,0 0-907,0 0 579,6 14-81,4 10-82,2 9-194,2 9-92,-1 6-159,-2 4-12,-2 0-180,-3-2 210,-3-3-91,-1-5 67,-5-6-181,-2-7-3,-3-7-45,-2-7-334,-1-7-768,-1-3-531,-1-8-643,0-11-1316,2-13-1882,2 1-139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04.4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6300.9375"/>
      <inkml:brushProperty name="anchorY" value="-511593.53125"/>
      <inkml:brushProperty name="scaleFactor" value="0.5"/>
    </inkml:brush>
  </inkml:definitions>
  <inkml:trace contextRef="#ctx0" brushRef="#br0">7 93 7523,'0'0'0,"0"0"3026,0 0-3512,0 0 3488,0 0-1436,0 0-496,0 0-462,-1 0 141,-1-1 348,1 0-217,0 0 1,0 1-100,1-1-55,-1 1-163,1 0-19,0 0-194,0 0-67,0 0-201,1 3 25,3 7 293,4 7-149,3 8-88,4 7 72,2 6-51,3 4-46,-1 3-79,1 2-19,-2 0 16,-1-4-29,-2-4-49,-1-7 52,-3-7-38,-2-8 10,-2-7-76,-1-5 58,3-11 16,3-10 69,4-13-90,4-11 50,2-10-34,1-7 7,-1-3-2,-2 1-18,-2 4 42,-4 8-32,-2 8 29,-2 10-26,-2 7 45,-3 8-51,0 5 16,-2 5-23,0 3 4,-2 1-39,-1 1-363,1 0-347,-1-1-523,1-2-659,2-1-707,1-4-1232,2-3-3634,-1 1 1163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4:05.2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8018.75"/>
      <inkml:brushProperty name="anchorY" value="-512770.25"/>
      <inkml:brushProperty name="scaleFactor" value="0.5"/>
    </inkml:brush>
  </inkml:definitions>
  <inkml:trace contextRef="#ctx0" brushRef="#br0">1 0 10293,'0'0'0,"0"0"816,0 0-280,0 0 1201,0 0-155,0 0-1168,0 0-75,0 0-11,1 1 445,4 2 137,4 6-230,6 4 105,6 5-257,5 7-85,6 5-27,5 5-141,6 7-43,6 6-16,5 6 32,3 6 6,3 3-20,0 2-140,-3 0-73,-6-3 30,-6-6-22,-6-7-15,-9-8 4,-5-11-20,-7-8 23,-5-8-45,-5-6 32,-4-5-11,-2-3 22,-2-1-24,0 0 7,-1-1-2,0 1 0,0 0 0,0 1 38,1-1-49,0 1 16,0 3-23,-5 4 42,-7 6-51,-8 8 91,-11 10-45,-7 9 34,-7 7-8,-4 6 59,-1 5 22,-1 0 52,4 0-122,4-3-34,6-4-14,7-6-5,6-8-3,7-7 0,5-8-150,5-8-610,3-6-974,3-7-945,1-8-1806,1-9-4625,0 0 5708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10.3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8147.96875"/>
      <inkml:brushProperty name="anchorY" value="-516264.25"/>
      <inkml:brushProperty name="scaleFactor" value="0.5"/>
    </inkml:brush>
  </inkml:definitions>
  <inkml:trace contextRef="#ctx0" brushRef="#br0">89 132 7571,'0'0'0,"0"0"1041,0 0-841,0 0 1081,0 0-436,0 0-306,0 0-237,0 0-57,-2-3 51,-1 0 3,0-1-75,0 2-66,2-1 34,0 2 131,0 0 71,1 1-28,0 0-185,0 0 1,0 0-89,0 0-24,0-1-74,3-2 16,3-2 26,6-3-29,6-2 11,4-2-3,4-1-19,1-1 24,2 1-26,-1 2 8,-2 2-3,-2 2 0,-2 2-19,-1 3 6,0 1 15,-2 0-23,0 3 8,-1 1 15,-1 4-4,0 2 58,-1 2-72,0 2 24,-2 2 29,0-1-29,-1 1 30,-1-1-46,-1 0 13,0-2-5,-2-1 19,-1-2-6,-1-1 3,-1 0-19,-2-1 6,-1 0-3,-1 1 37,0 1 46,-1 1 26,-1 1-2,0 2 42,-1 1-103,-3 2 12,-3 0 31,-4 1-89,-4 0 26,-2 1-28,-4 0 4,-2 1-2,-3 1 19,-1 0-24,-1 0 7,0 0-2,1-1 0,1 0 0,1-2 19,2-2-24,2-1 7,1-1 54,2-2-72,0-1 62,0-2-38,0-2 29,1-2 11,0-2-59,1-2 19,0 0-8,1-3 19,1 0 69,2-2-168,0-1 165,3 0-71,0-1 2,2 1-16,1 0 2,-1 0 36,2 0-49,0 0 35,1 0-29,1 0 101,2-1-86,0-1-7,0-2-16,3-1-38,3-3-10,5 0 55,4-1-36,2 1 50,2 2-51,2 3-58,0 3 71,2 2-7,1 3 21,1 0-40,1 5 51,0 5 2,0 5 19,-2 5-3,-1 4 22,-2 4-6,-2 3 3,-2 1-18,-1 0-14,-1 1 2,0 0-2,0 0 38,1 0-49,0-1 16,0-1-23,0-4 4,0-2 17,-1-4-43,-1-4-61,0-3-769,-1-4-851,1-3-1339,0-4-3076,-3-1 2385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11.2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9896.21875"/>
      <inkml:brushProperty name="anchorY" value="-518280.78125"/>
      <inkml:brushProperty name="scaleFactor" value="0.5"/>
    </inkml:brush>
  </inkml:definitions>
  <inkml:trace contextRef="#ctx0" brushRef="#br0">252 12 8180,'0'0'0,"0"0"992,0 0-485,0 0 1147,0 0-507,0 0-952,0 0 24,0-2-158,0 0 94,0-1 162,0 2 126,0-1 0,0 2-37,-4-1-300,-4 1-84,-6 3-17,-5 5 0,-5 6 11,-3 5 35,-2 4 48,1 3 45,2 3-83,4 1 105,3 3-182,6-1 34,3 1-15,5-2-40,2-3 10,3-1 14,5-4-6,7-3-53,3-3-133,6-4-190,2-2 24,2-3 123,0-3-46,-2 1 153,-2-2 93,-5 1 0,-3 1-43,-5 0 112,-3 2-34,-2 2 32,-3 4 125,-3 3 152,-6 4 3,-4 5-115,-3 3 173,-4 2 20,0 2-116,-1 1-13,2-1 75,1 0-235,2-1 32,3-3-93,3-3-22,4-4-37,2-4-51,3-5-82,3-5-150,4-3-357,5-2 349,4-3-75,3 0 246,1-1-18,1-1 114,-3 1-40,-1 0 93,-3 3-5,-3 4 5,-2 6 115,-3 7 62,-2 9 343,-2 6-106,0 8-56,-2 5 123,1 5-342,-1 5 192,2 1-200,2 0 125,3-3 73,2-7-209,3-8 70,2-9-214,2-11 17,4-8-111,4-16-687,5-18-1099,5-17-2610,-5-1-6271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15.0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1292.25"/>
      <inkml:brushProperty name="anchorY" value="-520956.1875"/>
      <inkml:brushProperty name="scaleFactor" value="0.5"/>
    </inkml:brush>
  </inkml:definitions>
  <inkml:trace contextRef="#ctx0" brushRef="#br0">0 9 1169,'0'0'0,"0"0"1824,0 0-1362,0 0 706,0 0-322,0 0-243,0 0-181,1-2 125,0 0-102,0 1-125,0-1 112,-1 1-5,1 1 0,-1-1 173,1 1-10,-1 0-43,1 0-166,-1 0-28,0 0-63,0 0-68,0 0 87,0 0-69,0 0-15,0 0-52,0 0-8,0 0-58,0 0 144,0 0-102,0 0-2,0 0-16,0 0 18,0 0-45,0 0 32,0 0-122,0 0 34,0 0 21,0 0-48,0 0-2,0 0 0,0 0-3,0 0 0,0 0 0,0 0 0,0 0-38,0 0 49,0 0 2,0 0-18,0 0-30,0 0 46,0 0-16,0 0-33,0 0 12,0 0-44,0 0 49,0 0-35,0 0 29,0 0-26,0 0 64,0 0-19,0 0-30,0 0 49,0 0-16,0 0 5,0 0 0,0 0-38,0 0 12,0 0 31,0 0-10,0 0-33,0 0 49,0 0-54,0 0 73,0 0-78,0 0 5,0 0 54,0 0-57,0 0 20,0 0-6,0 0 0,0 0 0,0 0 37,0 0-48,0 0 54,0 0-16,0 0-51,0 0 72,0 0-24,0 0 8,0 0 0,0 0 18,0 0-60,0 0 55,0 0-56,0 0 17,0 0-6,0 0 0,0 0-75,0 0-128,0 0 14,0 0-222,0 0-56,0 0-240,0 0-600,0 0-241,0 0-839,0 0-1194,0 0 87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15.7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2569.21875"/>
      <inkml:brushProperty name="anchorY" value="-522217.8125"/>
      <inkml:brushProperty name="scaleFactor" value="0.5"/>
    </inkml:brush>
  </inkml:definitions>
  <inkml:trace contextRef="#ctx0" brushRef="#br0">175 27 3057,'0'0'0,"0"0"1409,0 0-617,0 0 662,0 0 110,0 0-644,0 0-93,2-5 22,0-1 4,0 1-180,0 1 55,-1 1-61,0 1-213,-1 1-73,0 4-256,0 7 38,-2 7 192,-3 9-142,-4 7-58,-2 5 3,-3 5-49,-3 1 8,-1 1-135,-2-1 74,1-4-48,0-5-8,4-6 2,2-8-20,3-6 4,4-6 17,2-4-118,2-3 110,2-2-38,0-1-101,5 0-229,6 0 469,9-3-118,6-1 86,7-2-80,4 1 27,1 1-30,1 2 25,-1 0-9,-1 2 3,-3 1 0,-4 2 0,-5 1 0,-5 1-56,-5 0 35,-5-1-89,-4 0-946,-2 0-33,-3-2-445,-1 0-285,-3-2-2869,1-1-617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16.07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4088.53125"/>
      <inkml:brushProperty name="anchorY" value="-523905.25"/>
      <inkml:brushProperty name="scaleFactor" value="0.5"/>
    </inkml:brush>
  </inkml:definitions>
  <inkml:trace contextRef="#ctx0" brushRef="#br0">31 0 9668,'0'0'0,"0"0"1009,0 0-580,0 0 1044,0 0-614,0 0-317,0 0-22,-1 26 94,0 10-38,-2 8-61,1 6 5,-2 2-248,0-1-8,1-1-88,-1-3-101,2-3-54,-1-5 6,1-5-30,1-6 6,1-7-22,-1-6-162,1-7-814,0-3-507,0-7-456,2-8-753,4-11-2313,-1-1-268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16.6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2800.5"/>
      <inkml:brushProperty name="anchorY" value="-523130.09375"/>
      <inkml:brushProperty name="scaleFactor" value="0.5"/>
    </inkml:brush>
  </inkml:definitions>
  <inkml:trace contextRef="#ctx0" brushRef="#br0">320 0 5619,'0'0'0,"0"0"2881,0 0-3081,0 0 1403,0 0 737,0 0-996,0 0-528,1 1 107,-1 1 203,1 3 50,-2 4-296,-4 4-154,-6 5-137,-7 4-157,-7 3 43,-6 4-86,-3 2 19,-3 1 11,1-1-43,3-2 51,5-4-54,5-4 16,7-3 14,4-3-24,5-2-11,3 0 21,3-1-64,2 1 57,4-1 18,5 1-43,4 1 91,5 0-83,3 0 65,2 1-38,1 0 29,2 1-26,-1-1 7,-1 1-2,-2-2 0,-4-1 19,-3-3-6,-5-1-15,-3-4 4,-3-1 36,-3-2-49,-1-1-133,-1-1-542,0 0-378,-1-2-756,1-5-3107,-1-1-2769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1.11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451.49219"/>
      <inkml:brushProperty name="anchorY" value="-40360.17578"/>
      <inkml:brushProperty name="scaleFactor" value="0.5"/>
    </inkml:brush>
  </inkml:definitions>
  <inkml:trace contextRef="#ctx0" brushRef="#br0">11 0 6195,'0'0'0,"0"0"2257,0 0-1868,0 0 1263,0 0-289,0 0-901,0 0-393,-1 5 80,1 6 457,-1 7-289,0 7-50,0 6-157,1 6 28,0 4-44,0 1-89,-1 0 6,0-4-27,0-5-315,-1-7-790,1-8-914,1-6-2365,-1-5-2172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17.2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1491.625"/>
      <inkml:brushProperty name="anchorY" value="-522422.21875"/>
      <inkml:brushProperty name="scaleFactor" value="0.5"/>
    </inkml:brush>
  </inkml:definitions>
  <inkml:trace contextRef="#ctx0" brushRef="#br0">28 2 8756,'0'0'0,"0"0"800,0 0 57,0 0 842,0 0-330,0 0-1102,0 0 45,0 0 205,0-1-501,0 1 56,-1 6-26,-3 6 247,-1 9-55,0 6-118,0 6-67,1 5 30,2 1-78,1-1 0,3-4-2,3-6-59,3-8 72,4-7-117,4-5-153,4-9 60,4-10-52,2-9-141,1-7 171,-1-7 91,-3-1-62,-4 0 107,-4 3 85,-5 5-21,-4 7 35,-2 7 50,-3 5-31,-1 5 311,0 2-199,-1 3-132,1 6 25,-1 7-24,1 8 202,-1 6-21,1 5-131,1 3-45,1 1 6,4-1-33,2-3-32,4-5-495,2-5-1487,3-7-2092,-3-7-4881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17.5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3049.09375"/>
      <inkml:brushProperty name="anchorY" value="-524078.3125"/>
      <inkml:brushProperty name="scaleFactor" value="0.5"/>
    </inkml:brush>
  </inkml:definitions>
  <inkml:trace contextRef="#ctx0" brushRef="#br0">73 1 10421,'0'0'0,"0"0"624,0 0-523,0 0 1196,0 0-561,0 0 17,0 0-292,11 22-10,3 7 32,1 7-232,-3 4 216,-2 2-297,-3 0-63,-6 0 48,-7-1-163,-5-3 43,-5-4-57,-4-6-418,0-6-480,-1-7-284,1-6-794,4-11-2660,3-3-3153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18.1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1706.34375"/>
      <inkml:brushProperty name="anchorY" value="-523241.5"/>
      <inkml:brushProperty name="scaleFactor" value="0.5"/>
    </inkml:brush>
  </inkml:definitions>
  <inkml:trace contextRef="#ctx0" brushRef="#br0">0 71 7587,'0'0'0,"0"0"385,0 0 1642,0 0-674,0 0-155,0 0-611,0 0 194,0-2 182,0 0-170,0 1-62,0-1-126,0 1-124,0 1-110,0-1-153,0 2-156,3 2 47,4 6 678,5 6-686,3 6 110,4 5 99,1 4-188,1 4 20,1 2-46,-2 1-88,-1-2 40,-2-2-56,-2-5 32,-2-6-11,-3-6-34,-2-6 48,-3-4-35,-1-3 10,1-4 54,2-6 190,4-8-52,4-10-119,4-9-51,1-9 80,-1-5-53,-1-4-3,-4 1-35,-3 5 83,-4 8 142,-1 9 242,-4 10-280,0 8-101,-2 5-86,0 4-16,-1 3-197,1 0-491,-1 1-77,1 0-262,0-1-763,1 0-290,1-1-276,1 0-1701,2 0-3661,-1 0 7297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18.6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3374.5625"/>
      <inkml:brushProperty name="anchorY" value="-524449.125"/>
      <inkml:brushProperty name="scaleFactor" value="0.5"/>
    </inkml:brush>
  </inkml:definitions>
  <inkml:trace contextRef="#ctx0" brushRef="#br0">7 2 8948,'0'0'0,"0"0"2913,0 0-2184,0 0 1408,0 0-312,0 0-1241,0 0-496,-2-1 53,0 0-141,0 1 22,2 4 28,5 5 105,5 6-83,7 7 107,8 6-142,10 6 323,9 4-264,6 2-61,4 2 18,1-2-58,-1-3 10,-5-3-5,-6-6 0,-9-4-18,-7-6 23,-9-4-26,-6-6 26,-7-3 11,-2-3 53,-3-1-31,-2 0 69,0 1-75,-3 2 24,-4 5-46,-6 4-7,-3 4 0,-4 6 15,-3 4-23,-1 4 82,0 3 70,2 4 2,1 0-85,4 0 105,2-1-92,4-4 158,3-5-158,2-6-61,3-7 16,2-5-16,1-5-19,2-3-442,0-2-1444,1-7-1931,-1-2-11533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25.7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4905.875"/>
      <inkml:brushProperty name="anchorY" value="-526571.875"/>
      <inkml:brushProperty name="scaleFactor" value="0.5"/>
    </inkml:brush>
  </inkml:definitions>
  <inkml:trace contextRef="#ctx0" brushRef="#br0">5 57 4722,'0'0'0,"0"0"1521,0 0-1476,0 0 1132,0 0-227,0 0-550,0 0-139,0 0 459,-1 0 86,0-1-85,0 0-167,1 0-225,-1 1 103,0-1-56,1 1-48,0 0-2,0 0-22,0 0 21,0 0-45,0 0 32,0 0-10,0 0 39,0 0-178,0 0 53,0 0-24,0 0-18,0 0 135,0 0-95,0 0 34,0 0 11,0 0 31,0 0-100,0 0 106,0 0-147,0 0 62,0 0-96,0 0 80,3 0-121,7 0 503,7 0-297,8 0 53,7 0-229,7 0 94,6 0-137,5 0 144,3-1-250,1-1 93,0-1-16,-4 0-40,-5-1 13,-5 1-5,-6 0 0,-6 0 19,-7 0-24,-6 1 7,-5 0-20,-4 1 23,-2 0-138,-3 0-73,0-1-173,-1 1-317,-5-2-1065,-6 1-378,-7-1-406,-7 0-1633,-6 0-3807,5-1 8457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26.1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6691.9375"/>
      <inkml:brushProperty name="anchorY" value="-527784.9375"/>
      <inkml:brushProperty name="scaleFactor" value="0.5"/>
    </inkml:brush>
  </inkml:definitions>
  <inkml:trace contextRef="#ctx0" brushRef="#br0">5 1 10661,'0'0'0,"0"0"1120,0 0-466,0 0 824,0 0-395,0 0-1077,0 0 178,-1 0-168,0 0 26,1 0-15,-1 1 136,0 3 317,1 6 123,1 4-102,1 7-186,1 5-19,0 4 62,-1 5-33,-1 4-213,0 2-48,0 1 19,-1 0-21,0-2-54,0-4 16,0-4-27,-2-4 24,1-6-63,0-6 55,0-4-37,0-5-176,0-3-454,1-3-536,0-1-408,-1-3-859,5-8-2447,-1 1-3280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26.6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7970.65625"/>
      <inkml:brushProperty name="anchorY" value="-529534.5"/>
      <inkml:brushProperty name="scaleFactor" value="0.5"/>
    </inkml:brush>
  </inkml:definitions>
  <inkml:trace contextRef="#ctx0" brushRef="#br0">91 0 1153,'0'0'0,"0"0"9124,0 0-10309,0 0 2797,0 0 63,0 0-821,0 0-689,8 2 796,2 4-342,1 5-134,-2 5-71,-2 5 117,-3 6-257,-3 3-36,-6 4-110,-5 1-78,-4 0 49,-4 0-99,-1-2 8,1-3-5,0-3-3,4-4 0,3-4-56,4-5-3,3-4-40,2-3 46,1-2 58,5-1-34,4-2 34,7 0 67,6-1-93,6-1 88,5 0-83,3-1 24,1-2-8,-2-2 0,-2 0-131,-4 0-354,-5 0-225,-6 1-656,-5 0-576,-4 0-1273,-4-1-1988,-3 1 1351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26.9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9486.5"/>
      <inkml:brushProperty name="anchorY" value="-531188.6875"/>
      <inkml:brushProperty name="scaleFactor" value="0.5"/>
    </inkml:brush>
  </inkml:definitions>
  <inkml:trace contextRef="#ctx0" brushRef="#br0">1 0 8084,'0'0'0,"0"0"2929,0 0-2633,0 0 1182,0 0-256,0 0-1147,0 0 61,0 13 632,1 7-77,0 11-245,0 7 71,0 8-181,-1 4-18,0 4-174,1 1-72,-1-1-67,0-5 6,0-7-30,0-7-890,0-10-1092,0-8-1033,2-11-3427,1-5 1442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27.5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0766.78125"/>
      <inkml:brushProperty name="anchorY" value="-532994.6875"/>
      <inkml:brushProperty name="scaleFactor" value="0.5"/>
    </inkml:brush>
  </inkml:definitions>
  <inkml:trace contextRef="#ctx0" brushRef="#br0">412 6 8756,'0'0'0,"0"0"1921,0 0-2111,0 0 2135,0 0-757,0 0-711,0 0-277,-1-1 59,0 0 472,0-1 32,1 1-328,-1 1 184,0 2-142,-3 5 12,-5 7-81,-6 8-280,-7 7-75,-9 7-18,-7 5-35,-4 5 3,-2 0-78,1 0-53,2-3-176,6-6 98,6-6 70,7-8-211,6-7 257,7-5-62,4-6 58,3-2 11,2-2 38,1 0-27,3 0 85,4 1-5,5 2 62,6 1-14,5 0-11,4 3 6,3 1-3,4 2-56,0 3 35,2 3 23,0 2 142,0 2-56,-2 1 27,-2 0-115,-4-2 70,-5-3-84,-5-3 4,-5-4-41,-5-3 27,-4-2-29,-3-3 7,-2-1-20,0-1-556,-1-3-421,-2-4-2324,-1-7-2457,-1 2-1970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28.4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2090.625"/>
      <inkml:brushProperty name="anchorY" value="-534918.9375"/>
      <inkml:brushProperty name="scaleFactor" value="0.5"/>
    </inkml:brush>
  </inkml:definitions>
  <inkml:trace contextRef="#ctx0" brushRef="#br0">0 67 1249,'0'0'0,"0"0"3025,0 0-2110,0 0 752,0 0 30,0 0-309,0 0-388,0-3 337,0 0-137,0-1-42,0 1-222,0 1-15,0 1-219,0 0-46,0 1-245,0 0-225,0 4-140,0 8-25,0 10 227,0 9-242,1 9 63,1 5-74,1 2 87,3 0-103,2-6-24,0-7 23,0-9-68,0-8-412,0-7-240,2-10-34,1-10 661,3-12-264,2-8 414,0-7-224,-1-2-51,-2 1 168,-2 5 69,-3 6 3,-3 9-5,-1 6 119,-2 6-34,0 4 16,1 4-56,2 8 390,2 6-414,3 7 157,2 4-141,1 3-26,1-2 20,1-1-31,1-6 26,-1-5-26,2-6 8,1-6-3,2-8 93,2-9-120,0-7 41,1-9-126,-3-5 125,-2-4-24,-2-4-10,-4 0 26,-3 2-7,-3 5 39,-2 8-29,-3 8 85,0 7-117,-2 5-130,1 4-265,-4 6-630,-2 6-834,-3 9-172,-1 6-1944,0 6-2308,2-4 6131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1.7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170.10547"/>
      <inkml:brushProperty name="anchorY" value="-39475.76172"/>
      <inkml:brushProperty name="scaleFactor" value="0.5"/>
    </inkml:brush>
  </inkml:definitions>
  <inkml:trace contextRef="#ctx0" brushRef="#br0">74 0 7331,'0'0'0,"0"0"2417,0 0-2166,0 0 1142,0 0 437,0 0-1096,0 0-414,-1 0-144,0 0 29,1 0 76,3 0 65,6 0 49,6 0-21,6 0-212,2 2-87,1 0-27,-2 1-67,-1 2 30,-3 1-14,-3 3 3,-2 2 0,-3 3 0,-3 4 0,-2 3 19,-4 4-6,-6 3 78,-6 3-40,-6 1-40,-5-1 13,-4 0 10,-1-3-4,0-3-17,-1-3-13,3-4 21,3-3-26,3-4-11,5-2-72,2-2-19,3-1-56,2-2 142,3-1-64,2 0-145,0-2 102,2 0 35,0 0-107,1-1 224,0 1-123,5 0 118,5 0 45,7 0 45,7 0 126,4-1-123,4 1 45,3-1-162,1-1 24,-1-1 21,-2 0-14,-4-2-31,-5 1-251,-7 0-304,-6 0-249,-5 2-559,-4-1-436,-2 0-1605,-2-2-4494,0 1 8928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28.7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3810.65625"/>
      <inkml:brushProperty name="anchorY" value="-536231.75"/>
      <inkml:brushProperty name="scaleFactor" value="0.5"/>
    </inkml:brush>
  </inkml:definitions>
  <inkml:trace contextRef="#ctx0" brushRef="#br0">46 0 9861,'0'0'0,"0"0"1040,0 0-298,0 0 440,0 0-817,0 0-298,0 0 600,8 17 104,2 7-467,4 9 550,-1 5-414,0 4-45,-3 2-267,-3 2 224,-3 1-181,-5 1-99,-5-1 48,-7-3-139,-3-5-264,-3-8-920,-1-8-208,1-9-1153,2-14-2166,3-5-3110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29.2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2494.25"/>
      <inkml:brushProperty name="anchorY" value="-535494"/>
      <inkml:brushProperty name="scaleFactor" value="0.5"/>
    </inkml:brush>
  </inkml:definitions>
  <inkml:trace contextRef="#ctx0" brushRef="#br0">2 9 9268,'0'0'0,"0"0"272,0 0 953,0 0 960,0 0-1393,0 0-215,0 0 39,0-1 382,0-1-251,-1 1-160,1-1 21,-1 1 160,1 0-413,0 1-21,0-1-140,0 1-76,0 1-86,2 4 88,4 7 320,4 6-259,4 8-13,2 6-10,1 4-105,1 3-31,0 0 58,0 1-24,0-4-30,-2-3-7,-2-5-19,-1-6 3,-3-7-3,-3-6-38,-3-3 30,-1-4-48,-1-3 14,2-6 50,2-8-16,2-9 26,1-10 70,1-7-112,0-5 38,-1-1-14,-1 2 18,-1 7-23,-3 6 8,0 8 34,-2 8-29,0 7-8,-2 4-35,0 3-47,1 2-121,0 2-867,1-1-565,3 1-553,1 2-563,2 1-4001,-1-1 350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29.9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4080.71875"/>
      <inkml:brushProperty name="anchorY" value="-536786.125"/>
      <inkml:brushProperty name="scaleFactor" value="0.5"/>
    </inkml:brush>
  </inkml:definitions>
  <inkml:trace contextRef="#ctx0" brushRef="#br0">1 1 11013,'0'0'0,"0"0"1329,0 0-318,0 0 1192,0 0-564,0 0-1167,0 0-344,0 0-13,-1 6-78,5 8 422,6 8-158,6 8-114,7 9 235,6 5-100,8 6-191,5 3 5,7 3-35,4 2 36,3 0-164,2-2 86,1-3-33,-4-4-31,-6-5 10,-7-7-23,-10-7 23,-8-7-8,-10-7 3,-6-2 0,-8-1 94,-10 2-9,-9 3-66,-11 3 5,-7 6-24,-5 3 58,-2 5-74,0 3 43,2 3-32,2 3 7,4 2 36,5-1-30,4-2 29,5-5-8,6-7-34,5-8 10,4-7-210,4-7-1361,3-7-1379,8-10-2036,0-3-6960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0.2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5565.40625"/>
      <inkml:brushProperty name="anchorY" value="-539324.1875"/>
      <inkml:brushProperty name="scaleFactor" value="0.5"/>
    </inkml:brush>
  </inkml:definitions>
  <inkml:trace contextRef="#ctx0" brushRef="#br0">0 0 10453,'0'0'0,"0"0"1360,0 0-1456,0 0 2135,0 0-625,0 0-1289,0 0 1004,19 0-321,10 0-235,11 0-167,7 0-155,7 0-209,2 0 39,0 0-89,-6 0-489,-7 0-1301,-10 0-800,-11 0-2178,-9 0-4902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0.4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7297.59375"/>
      <inkml:brushProperty name="anchorY" value="-540594.1875"/>
      <inkml:brushProperty name="scaleFactor" value="0.5"/>
    </inkml:brush>
  </inkml:definitions>
  <inkml:trace contextRef="#ctx0" brushRef="#br0">0 61 11477,'0'0'0,"0"0"1217,0 0-1233,0 0 1472,0 0-28,0 0-124,30 2-917,17 1 11,17-5-241,12-5-157,5-4-1302,0-5-1793,-7 0-3142,-17 3-1211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2.12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9077.28125"/>
      <inkml:brushProperty name="anchorY" value="-541804.0625"/>
      <inkml:brushProperty name="scaleFactor" value="0.5"/>
    </inkml:brush>
  </inkml:definitions>
  <inkml:trace contextRef="#ctx0" brushRef="#br0">438 43 9076,'0'0'0,"0"0"2353,0 0-2315,0 0 1650,0 0 172,0 0-1316,0 0-152,0 0-149,0 0 253,0 0-200,0 0-23,0 0 68,0 0 214,-1 0 107,-4 0-332,-8 0-351,-7 1 32,-10 4-14,-7 4 19,-5 5-24,-5 4 85,0 5-42,3 2-22,4 2 140,7 0-193,8 0 61,6 1-40,8 0 25,4 0-28,4 1 9,5-1-22,5 1 6,8 0-3,7-1-75,10-2 40,8-2-146,7-1-203,5-2 144,1 0-24,-1-1-73,-6 1 121,-7-1-56,-9-1 19,-10 0 15,-9-1 107,-8 0 158,-12 0-19,-11-2-72,-11-2 29,-10-4-125,-7-3 32,-5-4 171,-2-7-35,1-8 3,3-7-68,8-7 57,8-3 35,11-4-48,9-1 55,9-1-108,11-2 50,11 1 0,10-2-59,9 1 112,10 0-71,5 0-257,5 2 75,1 1 109,-2 2-360,-6 3 206,-9 1-316,-8 2 140,-11 1 229,-8 1 152,-6 2 32,-6 1 34,-6 2-15,-6 3 82,-5 2 14,-4 4-75,-2 3 27,-2 2-11,1 3-38,1 2-63,4 3-2001,5 3-2423,5 1-1189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2.6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7674.3125"/>
      <inkml:brushProperty name="anchorY" value="-540507.5625"/>
      <inkml:brushProperty name="scaleFactor" value="0.5"/>
    </inkml:brush>
  </inkml:definitions>
  <inkml:trace contextRef="#ctx0" brushRef="#br0">554 0 8004,'0'0'0,"0"0"1280,0 0-615,0 0 1221,0 0-648,0 0-486,0 0-114,0 0 202,1 0 120,-1 0-311,0 0 18,0 4-275,-7 8 43,-9 8 98,-11 11-525,-10 8 176,-9 7-149,-8 6 61,-3 5-115,-2 4 14,1 3 10,4 0-45,8-4 51,9-7-16,9-8 5,11-10-75,7-8 40,8-5-15,10-5 2,10-3 37,11-2-48,10-1 54,10-1-16,8 0-33,4-1 49,3 1 2,1 0 1,-4 2 2,-5 2 0,-8 1 18,-10 0-23,-9-2 8,-9-1-3,-8-2-19,-5-3-181,-4-1-678,-3-3-472,-1-1-552,0-2-1630,-2-7-5166,0-1 7266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3.1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9046.625"/>
      <inkml:brushProperty name="anchorY" value="-542666.4375"/>
      <inkml:brushProperty name="scaleFactor" value="0.5"/>
    </inkml:brush>
  </inkml:definitions>
  <inkml:trace contextRef="#ctx0" brushRef="#br0">52 1 12678,'0'0'0,"0"0"656,0 0-56,0 0 1679,0 0-745,0 0-1444,-5 0 17,-1 5-29,-2 8-54,-1 9 40,1 8-6,1 7 6,3 6 0,1 4-56,2 2-2,4-2-4,4-5-2,5-7-149,5-10 117,6-8-491,4-9-141,4-13 221,4-11-192,0-9 93,-1-7 145,-4-4 199,-5 0 161,-7 3 13,-6 5 75,-4 5 45,-5 8 589,-2 6-106,-1 4-80,-1 3-248,-1 2-254,1 4-82,1 5 104,-1 8-33,1 9 86,0 8-93,2 9-6,5 4-18,6 1-1214,7-1-1132,8-8-1656,3-9-3047,-3-9 5904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3.4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0710.34375"/>
      <inkml:brushProperty name="anchorY" value="-544455.9375"/>
      <inkml:brushProperty name="scaleFactor" value="0.5"/>
    </inkml:brush>
  </inkml:definitions>
  <inkml:trace contextRef="#ctx0" brushRef="#br0">98 1 9188,'0'0'0,"0"0"3922,0 0-4445,0 0 1868,0 0 165,0 0-1257,0 0-135,3 14 815,1 9-629,0 9 57,-1 8 15,-1 6-101,-3 4-163,-6 0-88,-5-1-8,-4-6-70,-2-6-845,1-10-435,0-10-976,2-11-2524,4-7-4711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3.7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9342.84375"/>
      <inkml:brushProperty name="anchorY" value="-543619.4375"/>
      <inkml:brushProperty name="scaleFactor" value="0.5"/>
    </inkml:brush>
  </inkml:definitions>
  <inkml:trace contextRef="#ctx0" brushRef="#br0">1 59 12726,'0'0'0,"0"0"1969,0 0-2260,0 0 1169,0 0 610,0 0-794,0 0-78,13 22-248,4 9 43,4 10-232,0 5-38,0 3-74,-2 0-48,-2-3 5,-1-4-27,-3-7 25,-1-7-28,-3-9 9,-2-6-22,-1-6-88,1-9-125,3-12 291,3-11-78,2-13 33,1-9 114,0-5-144,-2-2 235,-2 2 229,-3 5 35,-1 6-22,-3 7-125,-1 8-168,0 5-168,-1 7-26,-1 4-89,0 5-453,-1 2-886,0 2-638,0 3-944,-1 6-907,0 7-1689,0 1 1419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2.2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727.34766"/>
      <inkml:brushProperty name="anchorY" value="-41144.42578"/>
      <inkml:brushProperty name="scaleFactor" value="0.5"/>
    </inkml:brush>
  </inkml:definitions>
  <inkml:trace contextRef="#ctx0" brushRef="#br0">4 15 10565,'0'0'0,"0"0"1376,0 0-559,0 0 944,0 0-342,0 0-773,0 0-609,-1 0 80,-1 0-167,1 3 66,2 8 32,3 6 141,4 7 59,4 5-192,1 5-45,3 0 42,-1 0-7,0-1-57,-1-4 56,-2-4-55,-2-6-4,-1-6 20,-4-4-121,-1-5-21,0-2-75,0-4 144,2-6 65,2-7 23,2-7-13,1-8 11,1-5 15,0-4-4,2 0-17,-1 2 6,1 4 71,-1 7-114,-2 6 38,-2 6-33,-3 6-32,-2 3-383,-2 3-1445,-1 2-938,-5 2-4250,-2-1 2470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4.6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0947.65625"/>
      <inkml:brushProperty name="anchorY" value="-544872.125"/>
      <inkml:brushProperty name="scaleFactor" value="0.5"/>
    </inkml:brush>
  </inkml:definitions>
  <inkml:trace contextRef="#ctx0" brushRef="#br0">7 7 5795,'0'0'0,"0"0"3969,0 0-3510,0 0 2180,0 0-539,0 0-740,0 0-693,-2-2-8,0 0-165,0 0-265,2 2-141,5 6 190,8 8 370,11 8-253,11 9-174,11 7-109,9 6-10,7 2-113,5 3 24,1-1 6,-1-3-43,-4-3 32,-7-4-123,-11-4-40,-10-5-69,-12-5 142,-9-2 63,-7-1 6,-8-1 47,-7 3 12,-7 4-38,-8 4 69,-5 5-58,-3 5-19,-4 6 5,1 5-5,-1 3 0,3 1 19,3-1-25,4-4 9,3-6-3,4-6 19,5-8-6,4-9-16,3-7-218,3-7-1433,2-10-1118,3-12-1892,2-3-6913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4.9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2534.15625"/>
      <inkml:brushProperty name="anchorY" value="-547309.625"/>
      <inkml:brushProperty name="scaleFactor" value="0.5"/>
    </inkml:brush>
  </inkml:definitions>
  <inkml:trace contextRef="#ctx0" brushRef="#br0">0 65 5010,'0'0'0,"0"0"9525,0 0-10646,0 0 2893,0 0 90,0 0-1048,3-1-919,8 0 386,12 0 28,11 0-168,11 1 385,10 0-481,4-1 134,3 0-198,0-3 41,-5-2-4,-5-1-23,-10-1-366,-10 1-736,-10 1-504,-9 0-203,-10 1-1513,-11 0-4189,-3 0 4494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5.2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4360"/>
      <inkml:brushProperty name="anchorY" value="-548515.1875"/>
      <inkml:brushProperty name="scaleFactor" value="0.5"/>
    </inkml:brush>
  </inkml:definitions>
  <inkml:trace contextRef="#ctx0" brushRef="#br0">5 0 12182,'0'0'0,"0"0"1904,0 0-1511,0 0 1608,0 0-459,0 0-1409,0 0 102,-1 9-177,0 10 489,0 12-288,2 11 37,0 9-109,1 8-110,-1 7-15,1 5-65,-2 3-64,-1-3-546,-1-7-1121,-1-11-409,1-15-1869,2-13-4509,0-11 6504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5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3085.4375"/>
      <inkml:brushProperty name="anchorY" value="-547931.4375"/>
      <inkml:brushProperty name="scaleFactor" value="0.5"/>
    </inkml:brush>
  </inkml:definitions>
  <inkml:trace contextRef="#ctx0" brushRef="#br0">430 2 2977,'0'0'0,"0"0"4098,0 0-3287,0 0 1574,0 0-296,0 0-440,0 0-648,0 0-201,1-1 158,0 0-158,0 3 321,0 5-444,0 4-157,0 7-77,-2 7-29,-8 8-86,-9 6-224,-10 7-91,-11 4 46,-8 2-70,-5-1-95,-2-4-30,4-6-94,5-8 94,10-8-16,8-8-32,10-6-24,8-5-51,4-3 30,5-2-14,8 1 115,9 1 136,10 2 24,11 2-30,8 2 39,8 3 25,6 3-7,4 3-32,3 5-27,0 3 5,-3 3 14,-5 1 13,-9 1 16,-11-4-59,-11-4 0,-10-4-2,-8-7-78,-11-3-688,-10-5-1264,-9-5-1255,-5-11-2673,2 0-1706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6.4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4560.8125"/>
      <inkml:brushProperty name="anchorY" value="-549996.1875"/>
      <inkml:brushProperty name="scaleFactor" value="0.5"/>
    </inkml:brush>
  </inkml:definitions>
  <inkml:trace contextRef="#ctx0" brushRef="#br0">16 110 12246,'0'0'0,"0"0"944,0 0-691,0 0 1879,0 0-579,0 0-1703,0 0 425,-2 11-259,-2 10 360,1 10-333,0 8 5,1 7 94,1 3-118,1 1 16,2-2-43,4-7-48,3-8 49,3-11-431,6-9-548,4-15 170,5-14-51,4-12-29,-1-9 386,0-5 247,-4-1 119,-3 3 134,-5 5 42,-4 8 526,-5 7 325,-3 7-77,-3 5-170,-2 5-158,0 5-419,2 6 226,3 8-82,2 5-173,4 5 0,2 3-30,3 0-133,3-2-152,2-4-171,4-7-99,2-5-253,2-8-149,1-11 189,-1-8 427,-2-9 178,-6-7 137,-6-4 18,-6-5 110,-7-3 424,-8-2-451,-7 2 160,-6 5 139,-3 7-390,-1 8 49,1 9-364,1 7-717,4 9-1667,5 8-2949,3 2 1537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6.7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6275.375"/>
      <inkml:brushProperty name="anchorY" value="-551178.0625"/>
      <inkml:brushProperty name="scaleFactor" value="0.5"/>
    </inkml:brush>
  </inkml:definitions>
  <inkml:trace contextRef="#ctx0" brushRef="#br0">169 0 10885,'0'0'0,"0"0"3297,0 0-3697,0 0 1411,0 0 1276,0 0-1746,0 0-98,0 27-27,0 8-143,0 9 7,0 2-214,0 0 78,-1-3-146,-5-4 71,-4-4-45,-6-4-26,-4-4 7,-3-5-435,-1-6-418,1-6-430,5-7-525,4-12-1231,5-15-1835,4-2-2643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7.2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4836.71875"/>
      <inkml:brushProperty name="anchorY" value="-550272.6875"/>
      <inkml:brushProperty name="scaleFactor" value="0.5"/>
    </inkml:brush>
  </inkml:definitions>
  <inkml:trace contextRef="#ctx0" brushRef="#br0">15 202 12086,'0'0'0,"0"0"3265,0 0-3212,0 0 2786,0 0-2281,0 0-505,-3 5 254,0 3 29,1 4-85,-1 0-70,2 1 158,-1 0 21,2 2 16,0-1-32,0 1 33,0 3-124,1 1 17,1 5 82,2 3-30,3 5-228,3 4-43,1 4 34,3 3-64,2 2-2,3 0-19,1-4 3,2-7-22,-1-7-50,-1-9-249,1-11 254,1-14 59,3-17 21,2-16 29,0-15 131,-1-14 78,-4-10-145,-4-8-96,-4-1 43,-3 5 30,-3 9 42,-2 15-102,-2 15-20,-2 15-36,-1 12-220,-1 9-820,1 7-995,1 7-899,1 9-40,-1 7-3188,1-1-2321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37.7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6504.53125"/>
      <inkml:brushProperty name="anchorY" value="-551406.125"/>
      <inkml:brushProperty name="scaleFactor" value="0.5"/>
    </inkml:brush>
  </inkml:definitions>
  <inkml:trace contextRef="#ctx0" brushRef="#br0">28 1 14038,'0'0'0,"0"0"1521,0 0-1438,0 0 1382,0 0 151,0 0-1666,0 0 330,13 13-224,10 10 114,14 12-63,11 11 61,13 8-32,10 7 104,10 7 102,5 4-342,1 3 53,-2 0-10,-8-1-51,-9-4-5,-13-4-38,-13-5 8,-14-5-42,-13-3 104,-15-46-12,1-1 0,-1 1 0,-1-1 0,1 1 0,-3 10 0,1-9-9,0-1-1,0 0 0,-1 0 1,0 0-1,-5 7 0,-31 38 123,-15 1 54,-13 4-30,-9 3 18,-4 5 167,-1 3-311,1 3 81,5 2-14,5-1 105,8-3 26,8-5-149,9-9 31,9-8-90,9-11 0,9-10-397,7-10-1385,5-10-2244,5-17-5685,3-3 4148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40.3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9475.96875"/>
      <inkml:brushProperty name="anchorY" value="-411573.03125"/>
      <inkml:brushProperty name="scaleFactor" value="0.5"/>
    </inkml:brush>
  </inkml:definitions>
  <inkml:trace contextRef="#ctx0" brushRef="#br0">5 31 400,'0'0'0,"0"0"10325,0 0-11430,0 0 4219,0 0-710,0 0-897,0 0-789,-1 0 138,0-1-45,0 1-320,0 0-224,1-1-62,3 1-181,8 0 107,14 0 197,18-1-96,17 0-66,16-2-49,11 0-106,7 1 58,-1 0-64,-4 0 35,-8 2-48,-12-1 32,-14 1-29,-14 0 8,-13 0-3,-12 0 0,-8 0 18,-5 0 108,-4 0-49,-3 0-90,-4 0-401,-4 0-1984,-2-2-1799,1-3-6952,2-2 9004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42.1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1561.625"/>
      <inkml:brushProperty name="anchorY" value="-412812.3125"/>
      <inkml:brushProperty name="scaleFactor" value="0.5"/>
    </inkml:brush>
  </inkml:definitions>
  <inkml:trace contextRef="#ctx0" brushRef="#br0">291 1 768,'0'0'0,"0"0"1537,0 0-75,0 0-408,0 0-168,0 0-225,0 0-119,0 0-67,0 0 0,0 0 157,0 0 102,0 0-19,0 0 152,0 0-187,0 0-13,0 0-56,0 0-144,0 0-96,0 0-22,0 0 11,0 0-122,0 1 90,0-1-88,0 0-51,0 1-42,-2 1-32,-5 3-129,-7 4-4,-7 4 28,-7 5-15,-4 3-14,-1 4 25,1 1-28,2 1-28,4 1 26,3 0 8,6-1 16,4-3-3,6-2 3,2-2-37,5-2 10,6-2-5,7-2 19,7-1-43,6-2-43,5-1-176,3-1 8,0-2-146,-3 0 255,-5 0-26,-7-1 128,-5-2-61,-5 1 138,-4-1-55,-3 1 58,-2 1 61,-4 4 40,-6 3 126,-5 4-160,-7 3 37,-5 3-13,-2 1 53,-1 1 40,3 0-64,3 0-144,4-2 40,5-1 163,4-1-259,5-2 141,2-2-120,2-3 49,3-2-17,3-2-16,6-2-69,6-1-149,6-3-187,4-1 77,2-1 88,1-2-163,-3 0 20,-5 0 196,-5 2 105,-4 0 18,-5 3 88,-3 4 3,-2 5 361,-3 7 106,-3 6 47,-7 7-135,-4 6 275,-3 6-310,-3 5-109,0 5 381,0 3-466,4 3 108,2 1 1,5-2-166,3-4-26,3-7-75,4-9-8,7-8-5,8-10-59,9-9-731,10-11-561,9-12-970,8-13-2826,-6 0-2762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49.0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40"/>
      <inkml:brushProperty name="anchorY" value="-2540"/>
      <inkml:brushProperty name="scaleFactor" value="0.5"/>
    </inkml:brush>
  </inkml:definitions>
  <inkml:trace contextRef="#ctx0" brushRef="#br0">217 10 3314,'0'0'0,"0"0"2721,0 0-2260,0 0 254,0 0-379,0 0-82,2-2 183,-1 0-175,1 0 77,-1 1-22,0-1 265,-1 2-19,1-1 2,-1 1 126,0 0 59,0 0-30,0 0-74,0 0-51,0 0-160,0 0 37,0 0-285,0 0 55,0 0-49,0 0 39,0 0-163,0 0 30,0 0 39,0 0 95,0 0-44,0 0 3,0 0-53,0 0 69,0 0-173,0 0 162,0 0-184,0 0 110,0 0-35,0 0-11,0 0 25,0 0-83,0 0 61,0 0-78,0 0 78,0 0 14,0 0-78,0 1-11,0 5 75,-3 9-45,-3 10 71,-4 13-74,-5 11-32,-3 10 46,-2 10-38,-3 9-8,0 6 40,0 2 5,2-3-93,2-5 104,3-8-109,4-12 69,4-13-40,3-14-46,3-10-60,1-10-44,1-6-12,3-4 127,6-4 54,9-9 159,12-12-108,9-14 26,9-14-62,5-13-4,1-9-4,-1-6-20,-4-1 4,-5 1-2,-7 6 38,-6 7-12,-7 8 25,-6 9-6,-6 11-34,-4 10 29,-3 9-11,-3 9 22,-1 6 13,-1 3-3,-1 3 22,0 1-80,0 0 23,1-1 9,0 1-24,-1 2 7,1 8-2,-2 9 0,-3 14 0,-3 11 19,0 10 13,1 7-40,1 6-24,2 0 43,1-1-35,1-3 29,5-6-64,4-6 75,5-8-80,2-6 62,4-9-206,1-8 77,2-8-69,2-6-454,4-8-1291,5-12-520,5-18-2460,-5 1-3552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3.59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275.45703"/>
      <inkml:brushProperty name="anchorY" value="-42402.78516"/>
      <inkml:brushProperty name="scaleFactor" value="0.5"/>
    </inkml:brush>
  </inkml:definitions>
  <inkml:trace contextRef="#ctx0" brushRef="#br0">718 2 7812,'0'0'0,"0"0"1072,0 0-672,0 0 902,0 0-467,0 0-747,0 0 83,1 0 101,0-1 374,0 1 85,0 0 10,-1-1 84,1 1-185,-1 0-130,0 0-382,-2 2-96,-5 6-6,-8 9-7,-11 9 50,-11 9-31,-9 9-44,-8 6 52,-5 5-57,-3 5-21,0 3 24,2 2 8,5 0-96,4-3-64,8-5-61,6-6 138,8-6 27,5-7-3,7-6 49,4-7-12,4-5-13,2-4 25,4-5 10,1-3-3,0-3 3,2-2 0,-1-1 0,1 0 0,0-1 0,0 1-56,0-1-59,0 0 14,0 0 101,0 1-13,0 1 85,3 3-19,2 1 142,5 1-75,2 3 85,5 1-21,3 1 46,4 1 26,4 0-61,4 2-147,5 1 77,4 0 3,4 2-24,2 0 48,-1-2-32,-3-1-45,-7-3-62,-6-2 89,-7-3 4,-7-2-92,-6-2 50,-5-2-75,-2 0 94,-3-2 64,-1 0-166,0 0 94,0 0-51,0-1-27,0 1-403,1 2-1045,-1 2-1241,1 1-4420,0-1 526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43.3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2842.90625"/>
      <inkml:brushProperty name="anchorY" value="-415585.09375"/>
      <inkml:brushProperty name="scaleFactor" value="0.5"/>
    </inkml:brush>
  </inkml:definitions>
  <inkml:trace contextRef="#ctx0" brushRef="#br0">85 7 6275,'0'0'0,"0"0"1248,0 0-130,0 0 1195,0 0-797,0 0-865,0 0 117,0-1 46,0-1-51,0 1-19,0 0-98,0 0 7,0 1-103,0 0-201,0-1-98,-2 1-139,-2 1-109,-2 1-3,-4 5-13,-1 6 15,-2 7-23,1 4 26,2 4-7,2 1 2,3 2 0,2 0 0,3 0 0,5 0 0,4 1 0,5-1 18,4-1-42,2-1 32,2-2-29,0-5 8,-2-4-41,-3-5-381,-4-4-5,-3-4 51,-4-3 111,-1-3 118,-1-6 147,1-7-83,0-6 96,0-6-99,0-5-64,0-3-133,-1 0-64,1 1 341,-1 3-15,0 4-17,-2 5 99,1 3-64,-1 3 21,0 1-23,0 1 23,1 1-82,0 0 61,0 0 16,0 0-6,0 3 6,-1 1 19,0 2 13,-1 2 35,0 2 47,-1 1 46,0 1 105,0 0-231,0 1 150,0-1-144,0 1 19,-1-1-8,1 0-59,0 3 16,0 5 29,1 6 307,1 8-141,0 7-14,1 6 14,1 4-29,2 2-70,0 1-19,3-2-56,1-4-26,3-6 40,2-5-54,4-6-40,4-7 49,5-5-1,6-7-616,3-10-1147,1-8-1241,-3-7-5261,-8 2 4213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43.8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4598.4375"/>
      <inkml:brushProperty name="anchorY" value="-417226.6875"/>
      <inkml:brushProperty name="scaleFactor" value="0.5"/>
    </inkml:brush>
  </inkml:definitions>
  <inkml:trace contextRef="#ctx0" brushRef="#br0">144 8 7459,'0'0'0,"0"0"1009,0 0-729,0 0 1684,0 0-956,0 0-581,0 0-118,-12-2 17,-2-1 31,-2 1-223,-1 3 127,0 6 142,2 8 179,1 7 167,1 9-63,3 10-147,3 7 48,2 7-176,3 5-219,1 2-115,0 0-26,2-4-33,2-7-18,2-10-53,1-10-753,2-11-778,4-14-687,3-17-1221,3-16-6149,-2-2 10996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44.0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3267.65625"/>
      <inkml:brushProperty name="anchorY" value="-416493.1875"/>
      <inkml:brushProperty name="scaleFactor" value="0.5"/>
    </inkml:brush>
  </inkml:definitions>
  <inkml:trace contextRef="#ctx0" brushRef="#br0">0 0 9989,'0'0'0,"0"0"2353,0 0-2129,0 0 1523,0 0-882,0 0-881,0 0 381,0 21-2,0 10 355,1 11-273,2 10-133,2 6-181,1 7-46,3 4-66,0 1-14,2-3-207,2-8-673,2-10-718,3-14-1473,3-12-2800,-3-10-269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44.3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4666.09375"/>
      <inkml:brushProperty name="anchorY" value="-418417.25"/>
      <inkml:brushProperty name="scaleFactor" value="0.5"/>
    </inkml:brush>
  </inkml:definitions>
  <inkml:trace contextRef="#ctx0" brushRef="#br0">0 1 2465,'0'0'0,"0"0"7828,0 0-8722,0 0 3183,0 0-771,0 0-1046,0 0-341,2 10 645,1 9 313,1 10-550,0 9 253,0 7-450,-1 5-169,-1 2-48,-1 0-111,0-4 34,-1-6-56,0-9-99,0-9-1019,0-8-800,2-9-811,2-11-1503,1-4-3930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44.6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5970.6875"/>
      <inkml:brushProperty name="anchorY" value="-420141.15625"/>
      <inkml:brushProperty name="scaleFactor" value="0.5"/>
    </inkml:brush>
  </inkml:definitions>
  <inkml:trace contextRef="#ctx0" brushRef="#br0">0 0 7091,'0'0'0,"0"0"4530,0 0-4893,0 0 1567,0 0 447,0 0-952,0 0-245,0 31 229,0 13 96,0 13-174,0 6-135,0 2-110,0-3-267,0-7-53,1-12-45,1-12-379,2-11-1953,0-12-961,3-16-3134,0-3 572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2:45.0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7265.3125"/>
      <inkml:brushProperty name="anchorY" value="-421870.9375"/>
      <inkml:brushProperty name="scaleFactor" value="0.5"/>
    </inkml:brush>
  </inkml:definitions>
  <inkml:trace contextRef="#ctx0" brushRef="#br0">1 10 11125,'0'0'0,"0"0"1345,0 0-1345,0 0 1280,0 0-279,0 0-1079,0 0 281,16-2-107,8-1-21,8 1 42,4-1-29,4 5 11,0 4-40,-1 5-46,-3 5-8,-5 4-2,-6 3-40,-6 3 47,-6 3-71,-5 2-35,-5 2-347,-4 2 150,-4-2-534,-3-2 141,-1-4 176,0-7 44,2-6 207,2-6 275,6-10-62,11-11 46,11-11 729,10-8 146,8-5-240,3-2 157,1 0-344,-2 4-282,-4 2-142,-7 6 5,-7 5-944,-9 7-2633,-6 5-8772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40.8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5208.5625"/>
      <inkml:brushProperty name="anchorY" value="-552002.8125"/>
      <inkml:brushProperty name="scaleFactor" value="0.5"/>
    </inkml:brush>
  </inkml:definitions>
  <inkml:trace contextRef="#ctx0" brushRef="#br0">0 1 3073,'0'0'0,"28"4"0,35 12 38,15 15-30,5 20 85,-63-33-58,40 37 0,-37-30-14,28 40 0,19 36-23,-2 4 47,3-4 206,10-9 109,-55-69-403,42 32 0,-42-38 27,1-2-1,32 16 0,-28-19-1012,1 0 0,34 7 0,46 8 522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42.6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7620.9375"/>
      <inkml:brushProperty name="anchorY" value="-554147.8125"/>
      <inkml:brushProperty name="scaleFactor" value="0.5"/>
    </inkml:brush>
  </inkml:definitions>
  <inkml:trace contextRef="#ctx0" brushRef="#br0">527 2 2561,'0'0'0,"0"0"4082,0 0-3660,0 0 578,0 0 134,0 0-254,0 0-418,0 0-86,1 0 67,0-1 376,0 1-56,0 0-85,-1-1 63,1 1-4,-1 0 71,0 0-205,0 0 27,0 0-73,0 0-45,0 0-47,0 0-217,0 0-206,-1 0 100,0 0-54,-1 0-48,0 0 16,-1 0 123,-2 0-131,-4 0-48,-3 2 13,-6 3-69,-5 3 72,-3 5-61,-5 6 55,-3 5-52,-4 8 34,-4 6-30,-1 4 28,0 5-65,3 3 0,4 1 54,4 2-38,7 1 14,5-1-3,7-1-75,5-3 40,4-2 97,5-6-142,6-5 104,4-6-163,5-4 120,5-6-133,2-4-37,2-4-180,0-3 268,-2-3 40,-3-1 13,-4 1 88,-4-1 0,-3 0 5,-3 2 3,-4 1 56,0 2 21,-3 3 17,-5 6 36,-6 7-100,-5 5 31,-5 7 43,-4 7-72,-1 5 24,-1 5-26,1 2 4,2-1-58,5-3 54,6-6-57,5-6-21,3-7-107,7-7 120,7-5-191,8-5-431,6-6 137,7-3 205,3-4-40,1-1 273,-3 2-9,-2 2 75,-6 5 11,-4 8 95,-5 10-23,-5 9 181,-4 11 83,-2 9 43,-1 11-73,-2 10-64,0 7-76,1 5-81,4 1-80,7-5-6,8-11-100,9-15 79,-24-57 2,0 1 0,0 0 0,1 0 0,0-1 0,11 10 0,-12-13-72,0 1 0,1-1-1,-1 0 1,1 0 0,-1 0-1,1 0 1,0-1-1,0 1 1,5 0 0,-2-3-150,-1 1 0,1-1 0,-1 1 1,0-1-1,1-1 0,-1 1 0,9-4 0,1-2-1071,0 0-1,-1-2 1,19-11-1,41-27-8164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5:44.0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9008.875"/>
      <inkml:brushProperty name="anchorY" value="-557786.25"/>
      <inkml:brushProperty name="scaleFactor" value="0.5"/>
    </inkml:brush>
  </inkml:definitions>
  <inkml:trace contextRef="#ctx0" brushRef="#br0">1092 354 2465,'0'0'0,"0"0"1393,0 0-748,0 0-551,0 0 391,-29-16-375,-11-5-113,-8-7 14,-6-2-6,-3-2 254,-1 0 58,0 3-111,0 1-100,3 2 65,4 4 566,4 4-503,5 3-98,5 3-5,2 3-123,0 1 283,-1 2-368,-1 2 79,-2 1-141,1 1-66,3 0 29,2 2 149,4-1-63,5 2 66,4-1 5,6 0 19,5-1 352,3 0 275,4 0 261,2 0 374,0 0 339,1 0-451,0 0-166,0 0 153,-1 0-249,1 0 65,-1 1-212,0 0-114,0 0-72,0 0-203,0 0-290,1 0-28,7 0-114,11 3 107,17 7 16,15 6-22,13 9-24,6 7 9,0 6-25,-7 5-69,-12 5-37,-14 3-182,-13 5 45,-23-47 250,1 0-1,0 1 0,-1-1 0,-1 13 0,0-12-12,-1-1-1,-1 1 1,1-1-1,-5 14 0,-21 36-88,-14-4-14,-11-6 152,-7-7 29,-1-7 38,3-6-113,6-5 94,9-7 43,12-4-144,9-4 10,9-1-101,6 1 96,5 3 3,3 5 18,6 4-112,7 4-282,6 2-1,6 1-98,3 0 179,2-2 52,-3-2 217,-5-1 8,-5-2 35,-7 1 21,-5 1 35,-8 2 159,-5 1 332,-6 1-176,-2 0-145,0-1 182,0-1-238,2-2-7,3 1-78,3 1-83,2 3 35,4 2-37,7 3-30,7 3-48,10 3-63,9 2-473,6 3 128,4 2 117,0 1 209,-4 0 157,-8 0 16,-8 0-19,-8 1 390,-10 0-75,-11 0 547,-15 0-512,-16-1 48,-17-2 21,-16-7-122,-14-9-324,-10-15-1237,76-15 371,-1 0-1,1-1 1,-28-5-1,-38-11-15397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42.8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4554.34375"/>
      <inkml:brushProperty name="anchorY" value="-275310.5"/>
      <inkml:brushProperty name="scaleFactor" value="0.5"/>
    </inkml:brush>
  </inkml:definitions>
  <inkml:trace contextRef="#ctx0" brushRef="#br0">8 184 1809,'0'0'0,"0"0"5778,0 0-5900,0 0 1573,0 0 86,0 0-534,0 0-470,0 0 174,-1 2-586,-1 0 65,1-1 252,0 1-59,0-1-193,0-1 89,1 1 131,0-1 10,0 0 45,0 0 110,0 0 142,0 0-145,0 0 38,0 0-49,0-1-66,0 1-21,0 0-76,0 0-132,0 0-99,0 0 15,0 0-36,0 0 5,0 0-22,0 0 6,1-4-97,5-6 9,6-7-27,6-5 21,4-2-45,3-1 14,3 3-6,2 1 18,2 3-23,0 5 8,0 3-97,-2 5 9,-1 5 66,-1 9 14,-3 9 37,-4 10 69,-4 9-34,-5 9-3,-5 6 40,-4 2-107,-8 0 51,-5-1 1,-5-4 33,-4-7-100,0-6 50,2-10-38,4-7 46,3-8 6,4-6 111,3-3-48,2-3-53,1-5-56,0-7-194,1-7 159,3-7-24,5-6-13,5-3 67,7-1-38,3 2 14,3 5-3,-1 5-38,-1 6 30,-4 7-29,-1 4 8,-3 5-3,0 2-38,0 4 105,0 5-32,0 6 31,0 6 33,-2 6 10,-1 5-37,-2 7 51,-3 4 2,-3 3 1,-2 2-54,-3-1 34,0-1-50,-1-5 32,0-4-29,-1-8 8,1-7-3,-1-7-803,1-6-686,1-8-805,3-11-1540,5-13-6565,0 0 8811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4.6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814.76563"/>
      <inkml:brushProperty name="anchorY" value="-42274.80078"/>
      <inkml:brushProperty name="scaleFactor" value="0.5"/>
    </inkml:brush>
  </inkml:definitions>
  <inkml:trace contextRef="#ctx0" brushRef="#br0">108 0 6339,'0'0'0,"0"0"848,0 0-298,0 0 1019,0 0-329,0 0-776,0 0 147,0 0 219,0 0-144,0 0-57,0 0-66,0 0-83,0 0-79,0 0-100,0 0-317,0 2 24,2 3-32,3 6 29,3 5 27,3 7-5,-2 6 5,-1 5-37,-2 5 10,-7 3-80,-6 1-183,-7 0 103,-5-3-232,-3-4-237,-2-8-147,2-7-302,3-7-834,5-10-929,4-13-4434,5-2 8033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43.4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6486.42188"/>
      <inkml:brushProperty name="anchorY" value="-277085"/>
      <inkml:brushProperty name="scaleFactor" value="0.5"/>
    </inkml:brush>
  </inkml:definitions>
  <inkml:trace contextRef="#ctx0" brushRef="#br0">6 108 8948,'0'0'0,"0"0"2689,0 0-1437,0 0 933,0 0-281,0 0-954,0 0-392,-2-4-115,0 0-145,0-1-183,3-1-91,5-1-26,8-1 10,9 1-11,8 1 59,7 1-53,5 2 37,2 3-48,-1 5 69,-2 7-77,-5 4-13,-7 5 21,-8 6-30,-7 3 46,-6 3-13,-9 3-70,-7 1-128,-8 0 89,-7-3-188,-2-4 51,0-6 241,2-6-38,4-6 45,5-5 56,5-3-69,4-5-106,2-7-383,2-9 175,5-9 180,7-9 30,6-7 86,6-5-9,3-2 48,2 1 9,-1 4-1,-4 6-16,-4 7 81,-5 9-25,-4 7 272,-5 7 76,-2 4 12,-3 3-39,-1 2-337,-1 2 0,0 4-23,-1 8 79,-5 9 11,-2 10-53,-2 7-17,-1 6-34,2 2-13,3 1-168,2-2-553,7-2-936,7-6-803,8-8-889,8-8-2374,-1-9 723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43.7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8227.29688"/>
      <inkml:brushProperty name="anchorY" value="-278723.75"/>
      <inkml:brushProperty name="scaleFactor" value="0.5"/>
    </inkml:brush>
  </inkml:definitions>
  <inkml:trace contextRef="#ctx0" brushRef="#br0">169 1 3458,'0'0'0,"0"0"7395,0 0-7040,0 0 1694,0 0-112,0 0-1228,0 0-527,3 7 759,1 7 249,2 7-704,1 8 93,-2 7 88,-1 7-192,-2 4-169,-4 1-47,-5 0-229,-6-3 31,-5-5-64,-4-6-10,-2-7-598,-2-9-261,1-7-561,4-9-563,3-12-1274,6-15-636,4-14-4618,4 1 9218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44.5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6788.70313"/>
      <inkml:brushProperty name="anchorY" value="-277812.15625"/>
      <inkml:brushProperty name="scaleFactor" value="0.5"/>
    </inkml:brush>
  </inkml:definitions>
  <inkml:trace contextRef="#ctx0" brushRef="#br0">14 12 6963,'0'0'0,"0"0"1825,0 0-374,0 0 1060,0 0-569,0 0-653,0 0-257,-2-3 49,0 0-265,-1 0-296,0 1-485,2 2 34,-1 8-245,1 8 230,1 11 180,3 12-290,2 9 88,4 7 64,3 1-122,3-3 39,1-6-32,2-9-50,-1-11 88,0-9-123,-1-8-75,1-9-112,1-12 283,2-10-224,0-9 168,-1-6-45,-2-4-62,-2-2 59,-4 3 128,-2 4-38,-3 7 22,-3 8 0,-1 7 19,-1 6-6,-1 4 22,1 2-24,2 5 45,3 5-70,4 8 247,4 10-17,5 9 34,4 11 153,3 9-133,0 9-102,-2 8 160,-2 6-133,-5 1-91,-5 0-11,-5-5-26,-3-5-38,-6-8 46,-6-7-16,-4-10-14,-5-9 6,-3-11 53,-4-10 40,-3-6-158,-3-12 33,-2-12-128,-1-13-102,1-13-221,4-13 200,6-11 90,7-5 124,9-3-20,10 2 22,12 4 19,13 5 69,14 5-37,13 6-3,11 4 77,8 5-136,4 5 43,-1 5 3,-7 5-43,-11 7-80,-15 6-1547,-16 5-1490,-22 6 196,-25 5-6681,-6 2 7556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45.4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8852.98438"/>
      <inkml:brushProperty name="anchorY" value="-279271.5"/>
      <inkml:brushProperty name="scaleFactor" value="0.5"/>
    </inkml:brush>
  </inkml:definitions>
  <inkml:trace contextRef="#ctx0" brushRef="#br0">822 2 5747,'0'0'0,"0"0"2481,0 0-1793,0 0 1204,0 0-118,0 0-595,0 0-304,0 0 158,0 0-9,0-1-330,0 1-214,0 4-141,0 9-142,-4 13 689,-8 15-419,-8 17-350,-13 16-34,-10 15-11,-13 14-83,-11 11 0,-7 6-39,-5-1-68,1-6 54,4-11 16,7-13 32,10-14-24,9-14 11,11-13 34,9-11-103,8-9-25,8-9-16,4-6-2,5-5 109,1-3-70,2-3 102,1-1-26,0-2 10,0 1 18,0 0-154,-1 2 120,3 2-80,6 5 134,9 4-38,10 6 53,10 5 64,11 4 59,11 2 120,9 3-213,7 2 221,4 1-200,2-2 134,-2-1-22,-6-3-144,-10-5 45,-13-5-77,-13-4 54,-13-4 36,-10-5 102,-9-3 126,-4-2 29,-3-2-32,-2 0-150,1-1-162,-1 1-3,0-1-897,-1 0-1080,0-3-904,2-4-1596,6-5-5215,2 1 8489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46.2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0159.5"/>
      <inkml:brushProperty name="anchorY" value="-282276.6875"/>
      <inkml:brushProperty name="scaleFactor" value="0.5"/>
    </inkml:brush>
  </inkml:definitions>
  <inkml:trace contextRef="#ctx0" brushRef="#br0">1 9 8740,'0'0'0,"0"0"768,0 0-18,0 0 1107,0 0-280,0 0-825,0 0-296,0-2 83,0 1 200,0-1-245,0 0-22,0 1-104,0 1-152,1-1-136,6 4-32,11 5 459,14 6-179,15 7 40,15 8-144,13 8-167,12 7-39,6 3-7,4 4-11,-2 0 37,-4-1-47,-6-2 15,-10-4 14,-10-3-43,-14-6 32,-12-7-67,-14-7 75,-10-6-24,-7-5 101,-6-5 30,-3-2 53,-1-2-8,-1 1 83,-2 0 202,-4 1-519,-2 1 183,-1 2 153,-1 2-100,0 1-199,-1 5 82,-1 6-58,-2 8-30,-1 9 27,0 12 8,-2 12-40,0 12 32,-2 10 27,-1 6-27,-1 3 29,0-3-7,2-8-17,2-12 43,3-13-88,4-15 83,4-15-46,3-11 14,2-8-638,-2-14-809,-1-17-4644,0 0-8189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0.4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2104.82813"/>
      <inkml:brushProperty name="anchorY" value="-285052.53125"/>
      <inkml:brushProperty name="scaleFactor" value="0.5"/>
    </inkml:brush>
  </inkml:definitions>
  <inkml:trace contextRef="#ctx0" brushRef="#br0">260 1 8228,'0'0'0,"0"0"3745,0 0-3510,0 0 779,0 0 515,0 0-790,0 0-678,0 0 166,-3 15-238,0 17 326,0 22 85,1 23-234,0 19 146,1 18 83,1 13-291,-1 6 18,1 1-90,-1-9 11,-4-14-30,-2-18-13,-1-21 3,-2-20-40,-2-18 10,-2-15-248,-3-12-229,-5-13 13,-3-13-237,-3-14 501,0-9 123,3-9-147,5-2 153,6-1 52,6 3 3,10 6-47,11 8 36,11 6 6,13 9 54,13 6-108,13 7 110,11 4-240,7 3-341,4 2 68,-2 0-314,-6-3-58,-10-2 316,-13-2-15,-12-4 243,-14-2 229,-12-2 82,-8-3 60,-10-1 132,-8-1 345,-7 0 248,-4 1-285,-4 3 602,-1 4-882,1 3 383,2 3-114,3 3-400,3 5-30,2 9-90,3 8 37,3 10 16,2 6-5,3 4 5,2 1-19,1-5-13,3-5-91,1-8-162,2-7-148,0-9 196,2-11 37,3-13 216,3-12-29,1-9 7,3-5 9,0 0 16,1 5-25,-1 6 9,1 7-22,1 9 6,1 7 16,4 8 13,4 8 72,5 11 74,2 9-90,1 10 54,-1 7-35,-2 5-86,-4 2 80,-4-2-103,-5-6 66,-5-7-59,-4-9 35,-5-9-11,-3-7 209,-2-6-4,-2-8-210,-3-10 54,-2-9-28,0-9 92,1-9-83,2-5 159,4-3-7,7-1-104,8 3-94,8 4 22,7 6-57,6 5 30,3 7-122,3 6-732,2 8-1011,2 4-2545,2 4-3729,-10 3 10089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0.8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4558.34375"/>
      <inkml:brushProperty name="anchorY" value="-286846.59375"/>
      <inkml:brushProperty name="scaleFactor" value="0.5"/>
    </inkml:brush>
  </inkml:definitions>
  <inkml:trace contextRef="#ctx0" brushRef="#br0">29 0 13622,'0'0'0,"0"0"2065,0 0-2073,0 0 518,0 0 173,0 0-737,-2 26 329,-1 12-224,-1 12-30,0 8 25,1 1 2,-1-4-59,1-9-18,1-11 39,0-10 22,1-11-42,1-9-41,-1-12-45,1-12-179,4-13 120,4-10 177,6-6-92,3 0-31,3 4 90,-2 8-13,-1 10-32,-3 8 14,-3 8-81,0 6 133,0 6-23,1 7 29,2 8-21,-1 9 7,0 6-20,0 6-108,-3 3-1426,-1-1-404,0-3-1248,1-6-3917,-2-9 5454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2.4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6055.125"/>
      <inkml:brushProperty name="anchorY" value="-288488.46875"/>
      <inkml:brushProperty name="scaleFactor" value="0.5"/>
    </inkml:brush>
  </inkml:definitions>
  <inkml:trace contextRef="#ctx0" brushRef="#br0">293 683 4130,'0'0'0,"0"0"8340,0 0-9095,0 0 2692,0 0-766,0 0-875,-26-2-272,-5 1-19,-5 5-114,-1 6-51,3 8 26,3 5 44,3 6-70,4 3 80,5 1 32,6-2-233,5-5-281,3-4-25,7-7-192,9-6 128,9-8-425,9-10 121,6-9 3,5-7 730,-1-4 94,-4-1 96,-6 3 283,-8 5 1112,-8 6 150,-5 5-72,-4 5-371,-3 3-182,-2 3-149,0 0-461,-1 2-209,1 3-32,2 6-29,3 7 310,4 7-222,4 5 26,3 2-76,3-1-44,0-4 7,0-4-9,-1-8-57,-1-4-39,-1-6-234,1-8-52,3-8 35,1-8-45,1-6 197,-1-4 1,-1-1 178,-3 2-22,-4 3 38,-3 5-2,-2 6 39,-3 5 8,-2 4 75,2 3-56,3 4 152,4 7 33,6 6-4,6 5-82,6 6-11,4 3-133,3 1 31,1 1-36,0-4-33,0-4 27,-1-7-48,1-5-155,-1-9-144,2-9-120,1-10 35,1-8 104,-1-7 171,-2-3 15,-4 0 108,-5 4 18,-7 6 58,-6 8 9,-6 5 413,-4 6-77,-3 3-158,0 3-103,2 1-94,5 4 251,7 3-235,9 2 114,10 2 7,10-1 12,11-2-149,8-2 120,8-4-173,5-7 47,0-7 1,-6-6-43,-9-5 13,-14-2-117,-15-2 144,-14-1-10,-17 0 154,-15 1-37,-14 2-54,-11 4-53,-9 6-27,-4 5 1,-1 6-25,2 8-69,4 10-75,8 8 91,7 8 3,9 5-299,8 0 90,8-2-154,10-7 331,11-7 28,10-8 25,12-13-61,9-15-14,6-14 57,6-13-60,0-11 94,-3-8-82,-5-4 25,-7-4 49,-10-2-34,-8-1-249,-10 0 184,-6 5 81,-6 9 47,-3 11 38,-2 14 559,-2 12-620,-1 14 82,-3 18-67,-2 21 30,-3 22 282,-1 20-61,0 17 206,2 12-27,2 4-374,4-1 59,4-9-2,5-11-113,7-14 32,5-15-797,4-18-1420,1-15-4012,-3-11-517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2.9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9102.59375"/>
      <inkml:brushProperty name="anchorY" value="-290026.15625"/>
      <inkml:brushProperty name="scaleFactor" value="0.5"/>
    </inkml:brush>
  </inkml:definitions>
  <inkml:trace contextRef="#ctx0" brushRef="#br0">73 1 3506,'0'0'0,"0"0"8163,0 0-8347,0 0 2908,0 0-1024,0 0-913,0 0-558,0-1-50,0 2-168,0 5 39,0 11-60,0 13 407,0 13-360,-1 13 126,-2 9-110,-2 5-53,-2 0 11,-1-6-11,-1-10-504,1-13-622,-1-13-861,0-18-1316,1-20-8456,2-6 14345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2.9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7759.15625"/>
      <inkml:brushProperty name="anchorY" value="-289285"/>
      <inkml:brushProperty name="scaleFactor" value="0.5"/>
    </inkml:brush>
  </inkml:definitions>
  <inkml:trace contextRef="#ctx0" brushRef="#br0">0 1 10421,'0'0'0,"0"0"3826,0 0-3549,0 0 940,0 0-244,0 0-1255,6 8 351,5 8-88,6 11-1704,3 9-1172,4 4-3500,-4-4 942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5.26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436.76953"/>
      <inkml:brushProperty name="anchorY" value="-41414.51953"/>
      <inkml:brushProperty name="scaleFactor" value="0.5"/>
    </inkml:brush>
  </inkml:definitions>
  <inkml:trace contextRef="#ctx0" brushRef="#br0">57 0 8340,'0'0'0,"0"0"720,0 0 57,0 0 1197,0 0-1123,0 0-704,-3 5-22,-1 6-37,-4 8-104,-1 8 136,-1 6-59,2 5-53,1 2 0,3 1-5,1-3-3,2-4 0,4-7-93,3-7 119,6-7-207,6-7-257,7-10 553,5-10-278,3-9-53,1-8-8,-2-5-197,-5-2 84,-5 1 319,-5 1-78,-6 5 101,-4 7 43,-4 6 67,-2 6 304,-1 6-342,0 3-66,-1 3-153,0 4 41,0 6 120,-1 7-41,-1 7 22,1 6 38,1 5 26,0 6 88,2 1 53,5 1-63,4-2-105,5-5 30,5-5-75,3-9 16,3-6-8,4-7-1102,1-9-694,1-8-4070,-7-1 2549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3.3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9127.25"/>
      <inkml:brushProperty name="anchorY" value="-290718.125"/>
      <inkml:brushProperty name="scaleFactor" value="0.5"/>
    </inkml:brush>
  </inkml:definitions>
  <inkml:trace contextRef="#ctx0" brushRef="#br0">1 0 6947,'0'0'0,"0"0"5267,0 0-5622,0 0 1942,0 0 427,0 0-778,0 27-300,1 10-709,-1 8 109,1 1-69,-1-3-222,0-6 8,0-9-12,0-9-9,0-8-38,0-5-7,0-10-169,0-9-178,1-11-240,3-6 347,4-5-388,2 2 286,1 5 65,-1 7 242,0 7-128,0 7-222,0 10 201,2 11 221,0 10 26,3 9-2,0 4 56,3 3-69,0-3 2,0-5 17,-2-7-46,-1-8-6,-3-6 38,1-11 24,1-10-80,1-11-66,0-9-414,-1-5-1423,-4-2-183,-2 2-3140,-4 8-693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4.8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0717.40625"/>
      <inkml:brushProperty name="anchorY" value="-292156.28125"/>
      <inkml:brushProperty name="scaleFactor" value="0.5"/>
    </inkml:brush>
  </inkml:definitions>
  <inkml:trace contextRef="#ctx0" brushRef="#br0">0 609 10085,'0'0'0,"0"0"1872,0 0-2016,0 0 838,8-22 85,2-10-894,4-9 238,1-6-62,-2-4 1,-2-2-57,-4-2 0,-2-2-39,-2 0 44,-3 3-15,0 7 5,0 9 0,-1 11-112,0 9 69,-1 9-194,-3 11-97,-3 11 393,-3 13-91,-2 12 43,1 10-14,2 7 6,3 7 15,2 2 15,3 1 52,4-2-69,4-5-13,5-6 2,4-10-5,2-8 0,2-11 0,1-8-19,1-7-13,3-9-128,5-12-227,3-8 318,3-10-56,-2-5-409,-3-3-93,-7 1 264,-6 4 323,-7 7-11,-4 5 340,-4 8 932,-2 6-618,-1 3-66,0 5-468,-1 5 80,0 7-159,-1 9 247,1 7-189,0 8 46,1 4-12,5 4 92,8 1-158,10-2 50,9-4-36,11-8-14,10-8 40,9-8-70,9-11-15,6-13-203,3-11 147,-2-11-244,-7-8 180,-11-6-134,-17-2 131,-13-2 19,-16 3 146,-12 4 22,-12 6 285,-9 9 40,-5 8-48,-5 7-24,-1 5-103,-2 8-71,0 7-119,1 8 24,3 6-38,5 6 6,6 3-22,5 2 6,6 2 34,6 1-66,8 0 77,10 1-24,9 0-86,8 0 121,6 0-78,2-2 62,-1-2-17,-4-3 6,-6-4 0,-9-4 0,-8-4 0,-9-2 38,-11-3-49,-12-2 54,-11-3 21,-9-3-61,-7-1 170,-2-6-200,1-6 83,5-5-8,8-7-58,9-6-57,11-5-80,14-6 91,18-4 21,18-5-61,16-2 43,14-3 61,12 0-56,7 0 59,5 2-17,0 4 6,-6 5 0,-11 8 38,-14 8-49,-16 8 35,-16 6 64,-12 5 448,-9 4-346,-5 1 223,-4 2-95,-1 4-70,-1 5 133,-1 8 30,-2 7-323,1 7 158,1 5-118,1 3-126,1-1-2,5-2 9,4-5-31,5-6 9,5-7 15,6-7-23,7-6 8,5-10-134,7-11 168,3-9-74,1-10 24,-4-6-41,-5-4 86,-8 2 30,-7 3-62,-8 7 61,-4 8 38,-6 8 138,-1 6 59,-3 5-136,0 4-154,1 5-92,2 8 140,4 11 55,3 11 24,5 10-31,4 4-22,3 3-69,2-4 15,-1-6-10,-1-9-18,-3-10-33,-3-9-1056,-4-13-785,-4-15-1523,-3-4-9366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5.0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4136.59375"/>
      <inkml:brushProperty name="anchorY" value="-293512.875"/>
      <inkml:brushProperty name="scaleFactor" value="0.5"/>
    </inkml:brush>
  </inkml:definitions>
  <inkml:trace contextRef="#ctx0" brushRef="#br0">1 0 12838,'0'0'0,"0"0"1985,0 0-2279,0 0 764,0 0-171,36 10 186,23 4-261,23 1-240,20 0-48,13-3-2238,8-3-6273,-22-4 3837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6.8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6025.40625"/>
      <inkml:brushProperty name="anchorY" value="-294862.71875"/>
      <inkml:brushProperty name="scaleFactor" value="0.5"/>
    </inkml:brush>
  </inkml:definitions>
  <inkml:trace contextRef="#ctx0" brushRef="#br0">0 88 10805,'0'0'0,"0"0"1489,0 0-486,0 0 1016,0 0-674,0 0-185,0 0-829,0 0-45,0-4-228,0 0-42,0 1-82,0 5-118,0 10 232,1 12 16,0 9-72,1 7 34,1 1-28,3-3-70,1-7-56,2-8-363,4-9-35,5-10 59,7-15 259,9-14-56,8-15-56,6-8 235,3-3 21,-2 2 40,-4 8-54,-6 8 59,-7 11-37,-6 8 30,-4 9-9,-4 10 40,-2 11 83,-2 10-39,-2 9 92,-4 9-24,-3 6 11,-2 4-93,-6 0-30,-8-3-53,-7-5-496,-8-10-1601,-8-10-1574,-5-15-6959,5-8 13371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7.0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7679.5"/>
      <inkml:brushProperty name="anchorY" value="-296501.75"/>
      <inkml:brushProperty name="scaleFactor" value="0.5"/>
    </inkml:brush>
  </inkml:definitions>
  <inkml:trace contextRef="#ctx0" brushRef="#br0">1 1 13078,'0'0'0,"0"0"272,0 0-299,0 0 49,0 0-70,0 0-32,0 0-350,32 8-3078,2 1-6875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7.7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9016.375"/>
      <inkml:brushProperty name="anchorY" value="-297789.5625"/>
      <inkml:brushProperty name="scaleFactor" value="0.5"/>
    </inkml:brush>
  </inkml:definitions>
  <inkml:trace contextRef="#ctx0" brushRef="#br0">857 0 12774,'0'0'0,"0"0"912,0 0-167,0 0 1448,0 0-593,0 0-1058,0 0-211,0 0 160,0 0-171,0 0-205,0 0 7,-2 3-74,-7 6 8,-12 8-45,-14 10-8,-18 12-38,-15 11-10,-13 11-132,-9 10-39,-5 4-34,2 1 74,6-5 141,13-11-19,15-12 57,18-14-8,14-13 5,12-9-131,9-6-93,5-6-37,3-1 71,4 0 102,6 1 85,6 2-13,8 2 35,7 2-43,8 3 32,7 3-11,6 3 59,4 4-72,2 4 6,0 3 15,-2 5-8,-4 4 22,-4 1 32,-8 0-65,-6-3 22,-8-6-8,-8-5 56,-7-8 22,-6-4-59,-3-5 77,-3-4-118,-2 0-114,0-6-1035,-1-8-2724,-2-7-2375,0 0-1172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8.6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7608.21875"/>
      <inkml:brushProperty name="anchorY" value="-297506"/>
      <inkml:brushProperty name="scaleFactor" value="0.5"/>
    </inkml:brush>
  </inkml:definitions>
  <inkml:trace contextRef="#ctx0" brushRef="#br0">1 58 4594,'0'0'0,"0"0"7476,0 0-7845,0 0 2354,0 0-517,0 0-895,0-2-821,8 0 384,11 0-152,13 0 8,12 4 83,6 4-97,2 6 14,-3 7-24,-8 6-34,-9 5 82,-11 7-27,-9 4 30,-11 4-43,-11 0 32,-9-1-67,-6-5 75,-4-6-24,2-6 45,2-8-47,6-6 15,6-6-24,4-3 25,5-3-289,3-7-48,8-9-357,9-11 157,10-13-147,9-10-266,6-6 18,4-2 609,1 1 239,-3 4 25,-3 7 45,-6 8 83,-7 11 71,-7 8 415,-7 7 562,-6 6-616,-4 3-270,-2 4 38,-1 6-24,-2 7 544,0 9-342,-3 10-90,-1 11 19,0 9-196,0 8-159,2 5-3,2 0-392,7-6-795,10-10-1012,9-13-2544,-1-13-3529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8.9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9496.15625"/>
      <inkml:brushProperty name="anchorY" value="-299270.78125"/>
      <inkml:brushProperty name="scaleFactor" value="0.5"/>
    </inkml:brush>
  </inkml:definitions>
  <inkml:trace contextRef="#ctx0" brushRef="#br0">1 34 13078,'0'0'0,"0"0"1665,0 0-897,0 0 686,0 0-512,0 0-1041,12-1 318,10 1-230,8-1 38,8 1-32,5-1-161,2-1-1280,-1-3-1270,-4-1-1013,-8-3-5393,-8 1 9408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3:59.1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1096.1875"/>
      <inkml:brushProperty name="anchorY" value="-300507.8125"/>
      <inkml:brushProperty name="scaleFactor" value="0.5"/>
    </inkml:brush>
  </inkml:definitions>
  <inkml:trace contextRef="#ctx0" brushRef="#br0">30 0 8612,'0'0'0,"0"0"3858,0 0-3904,0 0 1490,0 0 138,0 0-699,-5 28-483,0 12-10,-1 12-121,1 8-136,2 5-138,0 0 29,2-3-341,0-8-1591,1-10-461,1-13-1777,0-11-5497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0.1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9799.40625"/>
      <inkml:brushProperty name="anchorY" value="-299758.75"/>
      <inkml:brushProperty name="scaleFactor" value="0.5"/>
    </inkml:brush>
  </inkml:definitions>
  <inkml:trace contextRef="#ctx0" brushRef="#br0">0 58 3890,'0'0'0,"0"0"4018,0 0-2690,0 0 676,0 0-620,0 0-741,0 0-499,11-9-47,8-2 105,9 0-47,7 2 149,4 2-128,2 5 8,-2 5 184,-2 7-319,-5 9 63,-6 7 66,-8 10 81,-7 9-131,-11 6-45,-10 4-46,-8 0-15,-5-5 52,-2-7-55,1-9 0,4-10-1,6-10-2,4-5 0,5-8-37,5-9-195,8-13-96,9-12 13,9-12-115,6-8-365,3-4 211,1 0 379,-2 4 162,-2 6 6,-6 9 34,-5 8 3,-6 10 75,-6 7 296,-3 7 368,-4 3-382,-2 4-93,-1 6-122,0 8 82,-2 10 107,-1 10-70,1 11-98,0 7-99,1 4-75,1 1-141,3-5-1483,4-10-1607,7-11-2440,0-12-48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5.49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138.69922"/>
      <inkml:brushProperty name="anchorY" value="-43107.04688"/>
      <inkml:brushProperty name="scaleFactor" value="0.5"/>
    </inkml:brush>
  </inkml:definitions>
  <inkml:trace contextRef="#ctx0" brushRef="#br0">0 10 10709,'0'0'0,"0"0"912,0 0-914,0 0 1418,0 0-1133,0 0-147,0 0 347,18 5 216,8 0-624,5-1-11,3 0 2,2-1-74,-1-2-360,-1-4-907,-3-4-737,-3-4-2499,-8 0-2617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0.3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1570.59375"/>
      <inkml:brushProperty name="anchorY" value="-301416.21875"/>
      <inkml:brushProperty name="scaleFactor" value="0.5"/>
    </inkml:brush>
  </inkml:definitions>
  <inkml:trace contextRef="#ctx0" brushRef="#br0">1 30 13270,'0'0'0,"0"0"1633,0 0-1812,0 0 1022,0 0 344,0 0-1392,0 0 464,31 2-198,15 0 24,16 0-7,9-1-92,1-4-47,-4-2-1206,-9-3-1868,-15-3-3148,-14 1-105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0.5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3324.09375"/>
      <inkml:brushProperty name="anchorY" value="-302656.3125"/>
      <inkml:brushProperty name="scaleFactor" value="0.5"/>
    </inkml:brush>
  </inkml:definitions>
  <inkml:trace contextRef="#ctx0" brushRef="#br0">19 0 7828,'0'0'0,"0"0"3361,0 0-3324,0 0 1548,0 0 568,-5 26-1625,0 9 3,1 11-371,0 6-133,5 2-6,5-1-1216,7-8-2665,5-11-7044,-1-10 12107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0.7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4631.625"/>
      <inkml:brushProperty name="anchorY" value="-304294.8125"/>
      <inkml:brushProperty name="scaleFactor" value="0.5"/>
    </inkml:brush>
  </inkml:definitions>
  <inkml:trace contextRef="#ctx0" brushRef="#br0">0 1 12550,'0'0'0,"0"0"2289,0 0-2316,0 0 699,0 0 406,0 0-1273,0 0-1381,35 4-1975,18-2-3156,1 0 2422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0.9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6043.21875"/>
      <inkml:brushProperty name="anchorY" value="-305573.34375"/>
      <inkml:brushProperty name="scaleFactor" value="0.5"/>
    </inkml:brush>
  </inkml:definitions>
  <inkml:trace contextRef="#ctx0" brushRef="#br0">1 0 13990,'0'0'0,"0"0"1473,0 0-915,0 0 1456,0 0-285,0 0-1527,9 4-44,7 1-697,8 0-3057,9-1-2698,-3-1-4059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1.5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7424.78125"/>
      <inkml:brushProperty name="anchorY" value="-306863.8125"/>
      <inkml:brushProperty name="scaleFactor" value="0.5"/>
    </inkml:brush>
  </inkml:definitions>
  <inkml:trace contextRef="#ctx0" brushRef="#br0">1 105 12422,'0'0'0,"0"0"1024,0 0-952,0 0 609,0 0 869,0 0-1630,0 0 248,24-4-72,13 0-72,11 0-8,7 1-16,3 2 58,-2 3-74,-5 6 24,-6 3 48,-8 7-53,-12 5 56,-9 6-73,-15 7 41,-15 5-32,-15 4 7,-11 0-2,-4-2 0,1-5 19,5-8-24,8-7 7,9-8-2,8-7 0,6-4 0,5-5-149,8-7-126,11-9 139,11-10-75,11-9-183,9-7-39,6-6 241,2-2 67,-2-1-46,-4 1 200,-8 4-53,-8 6 62,-11 9 101,-9 8 458,-7 8 401,-4 7-529,-5 5-132,-5 5-100,-6 8-85,-5 9 134,-4 10 156,-3 11-20,-4 15 117,0 13-192,-2 12 565,2 7-672,5-1-138,6-6-46,7-14-67,6-15-37,8-17-1563,-3-33 1454,0 1 0,0-1 1,0 1-1,0-1 1,1 1-1,-1 0 1,0-1-1,0 1 1,1-1-1,-1 1 1,0-1-1,1 1 0,-1-1 1,1 1-1,-1-1 1,1 1-1,-1-1 1,1 1-1,-1-1 1,1 0-1,-1 1 0,1-1 1,-1 0-1,2 1 1,-2-2-312,1 1 1,0 0 0,0 0-1,-1-1 1,1 1-1,0 0 1,0-1-1,-1 1 1,1-1 0,0 1-1,-1-1 1,1 1-1,0-1 1,-1 1 0,1-1-1,-1 0 1,1 1-1,-1-1 1,1-1 0,12-16-4573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2.9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9118.15625"/>
      <inkml:brushProperty name="anchorY" value="-308705.25"/>
      <inkml:brushProperty name="scaleFactor" value="0.5"/>
    </inkml:brush>
  </inkml:definitions>
  <inkml:trace contextRef="#ctx0" brushRef="#br0">6 226 7796,'0'0'0,"0"0"1696,0 0-92,0 0 567,0 0-727,0 0-940,0 0-136,0 0 0,-1-2-109,-1-1-262,1 1 38,0 0-67,1 2-32,6 3 80,7 5-8,8 5 24,7 5-21,7 5 7,6 1-20,4 1 4,2-2-2,1-4 0,-3-3-224,-1-6-253,-2-5 39,-2-6-2,0-9-163,-1-8 104,0-6 299,0-5 136,-2-3 40,-2-1 16,-3 1 27,-4 5 13,-5 3 72,-5 7 224,-4 5 72,-5 5-152,-2 3-88,0 3 22,4 3 463,7 5-343,8 5-227,10 4 221,7 3-280,5 2 56,4 1-78,0-2 14,1-2 11,-3-4-24,-2-5 26,-1-4-26,-1-8 7,-1-10-20,-1-8 23,-1-8-8,-1-5 3,-3-3 0,-3-1 0,-2 3 0,-4 5 75,-5 6-115,-6 8 56,-5 5-56,-3 6-5,-1 3 55,0 5 94,2 6-98,4 6 111,2 7 43,4 4-29,3 1-115,4-1 16,2-3-32,3-6 21,3-5-7,6-8 2,5-8 93,6-9-120,0-6 22,-3-2-8,-11 3-526,-11 4-859,-20 11-48,-25 14-2497,-27 17-4947,-3 1 9304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3.4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2583.6875"/>
      <inkml:brushProperty name="anchorY" value="-309910.0625"/>
      <inkml:brushProperty name="scaleFactor" value="0.5"/>
    </inkml:brush>
  </inkml:definitions>
  <inkml:trace contextRef="#ctx0" brushRef="#br0">0 1 10101,'0'0'0,"0"0"1008,0 0 299,0 0 177,0 0-556,0 0-933,0 0 189,6 6-51,3 7-53,1 8 0,0 6 3,0 4-78,-2 1 3,-3-1 70,-1-5-100,-1-7-4,-2-6-1,1-5-117,1-9-173,3-10-313,4-10 577,4-8-46,3-4 48,3-1 16,0 3 41,-1 5-12,-2 8 25,-4 7 13,-2 4 91,0 5 200,0 5-33,2 6-9,2 6-100,3 5-10,1 4-193,2 2 49,1 3-64,1-1-1447,-1-3-1997,0-6-5945,-5-5 9504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4.8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4285.0625"/>
      <inkml:brushProperty name="anchorY" value="-311395.25"/>
      <inkml:brushProperty name="scaleFactor" value="0.5"/>
    </inkml:brush>
  </inkml:definitions>
  <inkml:trace contextRef="#ctx0" brushRef="#br0">0 407 816,'0'0'0,"0"0"12534,0 0-14025,0 0 4529,0 0-1834,0 0-1007,10-28-120,4-9-106,5-9-75,1-4-40,-1-1-350,-5 3-90,-3 5 563,-5 7-262,-4 8 195,-3 8 75,-3 8-1,-1 5 142,-3 7-165,-1 7 56,-2 10-19,0 8 0,2 8 56,2 7 21,2 5-40,2 3 17,2 0-62,5-3 53,5-5-55,3-6 15,5-7-80,2-10 40,5-6-333,5-10-373,3-10-287,4-11 434,1-6 356,-1-7 113,-3-2 34,-6 0 99,-7 3-19,-7 4 142,-6 6 728,-3 7 211,-3 5-8,-2 4-241,0 4-324,0 2-225,0 0-179,0 4-77,0 5-2,1 6 135,0 6-136,0 3 11,0 2-40,0 1 24,0-3-29,2-2-11,3-6-53,4-4-62,5-5-603,7-6 577,6-7-412,5-8 193,2-6 174,-1-4 39,-3-1 61,-7-1 129,-6 3 64,-7 4-27,-4 4 467,-4 5 130,-1 4-140,-2 3-225,0 2-120,-1 1-158,2 4 22,1 7 14,0 6 194,2 7-203,3 5 73,1 4-78,2 2-22,2-2-34,1-4 43,1-5-72,-1-7-73,1-7-765,3-9-88,3-10 552,4-12-675,3-8 777,-1-6-732,-3-3 318,-5 1 574,-5 3 120,-4 6 47,-4 7 257,-2 7 669,-2 5-250,0 5-43,-1 3-430,0 5-58,0 5 224,2 7 131,2 4-236,4 4-95,5 1 136,5 2-302,5-2 30,7-3 18,5-5-55,5-6-4,7-7-317,4-9-453,4-10-40,-1-7 2,-3-6-106,-8-2-86,-11-2-109,-9 1 992,-9 3 40,-7 4 510,-6 4 661,-5 5 228,-1 5-281,-1 4-16,0 2-389,3 3-321,0 2-218,2 4 21,1 8-96,1 8 35,0 7 5,2 7-3,3 5-34,3 1 10,3 0-24,1-5 6,2-5-3,-1-8 0,0-8 0,-1-6-37,1-7 47,2-10-127,1-9 37,3-8-110,1-7-28,0-3 95,2-3-34,0 0 106,1 3-27,0 5 33,1 5 50,1 5-13,1 8 8,1 4 131,3 6-56,2 7 229,1 9-99,-1 8 41,-5 6-99,-5 3 82,-7 3 121,-7 0-204,-11 0-135,-13-3 16,-17-7-1668,-15-6-2446,3-7-7246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5.0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7404.78125"/>
      <inkml:brushProperty name="anchorY" value="-312662.125"/>
      <inkml:brushProperty name="scaleFactor" value="0.5"/>
    </inkml:brush>
  </inkml:definitions>
  <inkml:trace contextRef="#ctx0" brushRef="#br0">1 0 14551,'0'0'0,"0"0"1921,0 0-1495,0 0 839,0 0-761,0 0-1013,1 0-1327,-1 2-2158,1 1-9800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5.2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8677.625"/>
      <inkml:brushProperty name="anchorY" value="-313936.34375"/>
      <inkml:brushProperty name="scaleFactor" value="0.5"/>
    </inkml:brush>
  </inkml:definitions>
  <inkml:trace contextRef="#ctx0" brushRef="#br0">1 10 14375,'0'0'0,"0"0"1792,0 0-2034,0 0 1514,0 0 732,36 4-1020,25 0-674,25 0-214,18-3-224,8-5-3311,-3-5-6552,-22 0 3174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5.75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701.89453"/>
      <inkml:brushProperty name="anchorY" value="-44366.75781"/>
      <inkml:brushProperty name="scaleFactor" value="0.5"/>
    </inkml:brush>
  </inkml:definitions>
  <inkml:trace contextRef="#ctx0" brushRef="#br0">39 0 6403,'0'0'0,"0"0"3409,0 0-2744,0 0 1493,0 0-1155,0 0-691,-1 1-349,-1 5 74,0 7-37,0 10 160,-1 9-21,-2 9 75,0 7-182,0 3 0,0 2-27,1-3-2,1-5-694,1-9-1428,3-10-1034,5-9-2559,1-8 3231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5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0542.8125"/>
      <inkml:brushProperty name="anchorY" value="-315197.53125"/>
      <inkml:brushProperty name="scaleFactor" value="0.5"/>
    </inkml:brush>
  </inkml:definitions>
  <inkml:trace contextRef="#ctx0" brushRef="#br0">114 0 9828,'0'0'1,"0"0"2143,0 0-1847,0 0 1218,0 0-405,0 0-1001,0 0 75,8 10 363,6 6-144,2 9-222,2 7 28,-3 7 87,-4 7-190,-3 5 22,-8 5-29,-12 2-75,-9 1 19,-9-2-48,-4-6-457,0-8-917,5-12-497,7-11-1789,8-15-2845,7-6 3602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6.8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9159.875"/>
      <inkml:brushProperty name="anchorY" value="-314525.375"/>
      <inkml:brushProperty name="scaleFactor" value="0.5"/>
    </inkml:brush>
  </inkml:definitions>
  <inkml:trace contextRef="#ctx0" brushRef="#br0">0 3 5891,'0'0'0,"0"0"1793,0 0-206,0 0 563,0 0-640,0 0-616,0 0-224,0-1-81,0 0-202,0 0-299,0 5-21,0 7 128,0 9 298,1 9-453,3 7 102,2 7-150,4 4 61,2 1-64,4-3-58,2-6 16,2-9-142,1-9-112,3-8-200,3-13 5,3-12-207,2-10-65,1-9 342,-3-6 261,-3-2 72,-6 1 91,-4 2-2,-6 5 28,-4 6 108,-3 7 287,-2 6 132,-2 5-257,0 5-144,1 7-133,3 10 591,3 11-20,3 13-190,3 14 70,2 15 103,1 12-207,-1 8-121,-2 3-26,-2-2-179,-5-5 40,-2-10 70,-7-11-158,-5-12 50,-7-13 94,-4-11-13,-3-11 48,-5-8-102,0-10-61,-2-11 13,2-12 6,3-11-24,6-14-11,5-11-35,7-9 64,9-5-58,10 0-38,8 5 105,7 7-428,5 7-79,5 8-596,1 8-773,-1 7-1393,-3 6-7432,-8 8 11551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7.3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0954.71875"/>
      <inkml:brushProperty name="anchorY" value="-316020.5"/>
      <inkml:brushProperty name="scaleFactor" value="0.5"/>
    </inkml:brush>
  </inkml:definitions>
  <inkml:trace contextRef="#ctx0" brushRef="#br0">6 4 11877,'0'0'0,"0"0"1265,0 0-19,0 0 902,0 0-951,0 0-1018,-3-2-51,1 0-96,2 3-29,6 5-6,7 8 171,9 8 8,10 10-10,9 11-137,12 9 78,11 11-70,11 7-2,9 5-38,5 4 9,1 1-6,-5-2 0,-9-3-19,-10-3-69,-14-4 0,-14-6-6,-13-5 92,-10-5-9,-10-5 27,-11-2-3,-8-2 97,-8-2-121,-7-2 22,-4-1 10,-3-3 30,-2-1-64,0-2 77,0-2 13,1-2-77,3-3 8,3-2-5,4-4-3,4-1 0,3-2-206,4-1-1584,3-2-1390,4-4-3914,3-2 455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7.9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2681.15625"/>
      <inkml:brushProperty name="anchorY" value="-318843.90625"/>
      <inkml:brushProperty name="scaleFactor" value="0.5"/>
    </inkml:brush>
  </inkml:definitions>
  <inkml:trace contextRef="#ctx0" brushRef="#br0">5 2 7203,'0'0'0,"0"0"3826,0 0-3287,0 0 1294,0 0 568,0 0-947,0 0-560,-1 0-190,0 0-197,0 0 16,1 0-328,-1 0-193,2 0 38,9 0-40,11 0 19,13 0-6,12 0-15,8 0-257,3-1-806,-1 1-1205,-6 0-710,-10 5-1806,-13-1-4738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08.1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4343.4375"/>
      <inkml:brushProperty name="anchorY" value="-320122.03125"/>
      <inkml:brushProperty name="scaleFactor" value="0.5"/>
    </inkml:brush>
  </inkml:definitions>
  <inkml:trace contextRef="#ctx0" brushRef="#br0">0 26 11365,'0'0'0,"0"0"977,0 0-1121,0 0 843,0 0 325,0 0-368,0 0-207,33 3-81,18 0-198,19-1-172,14-4-6,9-5-1998,3-6-2410,-17 1-5595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0.0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6119.5625"/>
      <inkml:brushProperty name="anchorY" value="-321366.75"/>
      <inkml:brushProperty name="scaleFactor" value="0.5"/>
    </inkml:brush>
  </inkml:definitions>
  <inkml:trace contextRef="#ctx0" brushRef="#br0">0 35 6771,'0'0'0,"0"0"993,0 0-729,0 0 1366,0 0-790,0 0-722,0 0 26,0-1 10,0 0-74,0 0-37,0 0 50,0 1 38,0 0 251,0-1-68,0 1 188,0 0 32,0 0-1,0 0-119,0 0-131,0 0 215,0 0-263,0 0 5,0 1-136,0-1 8,0 0-13,0 0-40,0 0 104,0 0-145,0 0 9,2 0-24,6-1 55,7 1-74,9-1 80,11 1-42,8 0 12,7 0-20,5 4 60,-1 4-55,-2 5-19,-6 3 5,-7 4-5,-9 3 38,-10 5 7,-8 4 38,-9 4-65,-11 4 41,-10 1-51,-9-1-5,-7-1 18,-2-5 11,1-5 16,3-7-21,8-6 26,7-6-26,6-5-30,5-3 9,4-2-100,4-4 65,8-6-25,7-8 44,10-8 7,7-7 0,6-7 22,5-3-43,2-5 51,1 0-35,-3 1 29,-5 3-26,-5 5 64,-8 7-75,-8 8 61,-7 8 19,-5 7 181,-4 5-141,-3 2 16,-1 3-21,-4 6-112,-4 6 47,-4 7-58,-3 9 32,-1 9-48,3 6 32,4 7-29,2 3-422,4 1-851,7-3-829,6-6-1877,8-10-2293,0-11 4055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0.3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8034.8125"/>
      <inkml:brushProperty name="anchorY" value="-323073.375"/>
      <inkml:brushProperty name="scaleFactor" value="0.5"/>
    </inkml:brush>
  </inkml:definitions>
  <inkml:trace contextRef="#ctx0" brushRef="#br0">107 1 9316,'0'0'0,"0"0"2001,0 0-2204,0 0 1415,0 0-409,0 0-878,0 0 440,0 0 252,14 9-28,4 6-164,3 4-63,-1 5-65,-4 2-55,-5 4 25,-4 1-163,-8 3 27,-8 2-91,-9 2 0,-8 0-43,-5-1-85,-1-3-539,3-6-40,3-7-829,6-7-807,7-8-2945,4-5-1119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1.6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6658.5625"/>
      <inkml:brushProperty name="anchorY" value="-322244.5"/>
      <inkml:brushProperty name="scaleFactor" value="0.5"/>
    </inkml:brush>
  </inkml:definitions>
  <inkml:trace contextRef="#ctx0" brushRef="#br0">42 2 6867,'0'0'0,"0"0"3010,0 0-2466,0 0 1134,0 0 347,0 0-995,0 0-526,0-1 40,0 1-5,0 0-77,0-1-238,-1 5-155,-2 6 27,-1 11 510,-3 11-454,0 10-6,0 8-31,1 6 155,2 0-334,2-4 85,3-6-34,7-10-22,5-10-13,7-9-72,9-9-56,8-11-251,8-12-253,4-9 351,1-9 20,-2-4 205,-5-4 0,-7 0 112,-6 3-21,-7 3 50,-7 7-29,-5 6 123,-5 6 95,-3 6 279,-3 5-217,0 3-83,-1 1-85,1 2-122,3 7 39,2 8 14,5 11 440,2 13 82,3 12-143,1 11 71,0 11-151,-1 10 261,-5 6-345,-2 4 89,-3-3-349,-4-7 106,-3-11-70,-5-13 28,-3-14 66,-4-13-94,-4-12 127,-4-8-76,-6-8 24,-4-4-79,-4-7-17,-2-8-18,-1-9-1,0-8-58,4-10-170,6-8 44,7-7 30,8-3-165,9 0 143,12 4 102,12 7-29,12 6 77,9 7-16,8 6 26,3 6-23,1 4 26,-3 3-7,-4 5-36,-9 3-437,-10 4-1595,-8 2-656,-16 4-871,-17 4-4649,-4 1 4943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2.4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8470.8125"/>
      <inkml:brushProperty name="anchorY" value="-323978.9375"/>
      <inkml:brushProperty name="scaleFactor" value="0.5"/>
    </inkml:brush>
  </inkml:definitions>
  <inkml:trace contextRef="#ctx0" brushRef="#br0">580 0 10181,'0'0'0,"0"0"1360,0 0-578,0 0 1323,0 0-694,0 0-987,0 0-247,2 1 76,-1 3-125,0 8 430,-5 8 103,-7 11-490,-10 11 189,-12 12-186,-11 10-22,-9 9-94,-7 5-18,-3 2-40,0-4 24,5-8-10,7-9-17,8-12 24,11-11-26,9-11-11,9-9-16,7-8-16,4-4 40,3-4-51,1-1 17,1 1-25,3 1 80,7 4-23,5 5 10,9 3 0,7 4 0,8 5 0,7 3 0,7 3 0,5 3 0,2 1 0,0 1 0,-3 0 0,-7-3 18,-9-4-4,-10-6 2,-10-4-19,-9-6 43,-7-4 80,-5-3 53,-2-2 236,-1-2-79,-1 0-108,0 0-147,0 0-62,-2-1-672,-1-2-512,0-1-870,0-2-1147,1 0-2356,0 1-2491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5.7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9785.15625"/>
      <inkml:brushProperty name="anchorY" value="-326372.28125"/>
      <inkml:brushProperty name="scaleFactor" value="0.5"/>
    </inkml:brush>
  </inkml:definitions>
  <inkml:trace contextRef="#ctx0" brushRef="#br0">1 0 10773,'0'0'0,"0"0"2129,0 0-1083,0 0 533,0 0 25,0 0-972,0 0-408,0 0-43,0 0-13,0 0-125,2 2-22,3 5 78,6 9 269,8 8 113,8 9-31,8 9-172,8 7-206,7 4 8,6 2-45,4 0-38,1-1 8,-1-4 51,-2-5-72,-5-6 6,-7-8-4,-8-6-20,-8-7 42,-8-6-32,-7-4 29,-6-4-26,-4-3 45,-3 0-32,-2-1 66,-1 0-74,-1 0 174,1 0-70,0 0 26,1 1 73,-1 0 16,-2 2 56,-4 4-67,-7 4-107,-7 7 67,-6 5 46,-5 7-110,-4 9 56,-1 9 93,0 7 9,0 8-145,4 5 48,3 2 36,3-1-92,6-5 48,4-10-53,4-11-80,6-12 3,2-12-8,4-8-3,0-7-318,2-11-1645,1-15-1025,0-18-7185,1 1 2265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6.32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406.5"/>
      <inkml:brushProperty name="anchorY" value="-43547.95313"/>
      <inkml:brushProperty name="scaleFactor" value="0.5"/>
    </inkml:brush>
  </inkml:definitions>
  <inkml:trace contextRef="#ctx0" brushRef="#br0">1 240 8340,'0'0'0,"0"0"3505,0 0-3641,0 0 1414,0 0-739,0 0-680,0 9 258,0 4-125,0 7 27,0 5-6,0 2-15,0 2 4,0-2 36,1-2-49,0-5 16,1-4-23,1-5 4,2-5-562,2-3-251,5-6 896,2-7-210,2-8-147,1-5-48,0-3 320,-3-1-16,-1 0 93,-2 3 11,-2 5 528,-3 5 22,-2 5-30,-2 4-258,-1 2-334,0 3 112,2 4-107,4 6 147,3 6-80,4 5 67,3 7-147,4 2 99,2 1-73,2-1-55,0-3 53,0-6-208,-1-7 114,-1-5-98,-1-10 62,1-13 111,0-11-13,-1-12 69,-3-9 548,-4-7-247,-4-6-4,-5-1-243,-2 2-17,-3 7-90,-1 10 11,0 12-11,-1 10-280,0 8-481,-1 11-1858,-1 10-1421,1 3-4088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7.0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1358.5"/>
      <inkml:brushProperty name="anchorY" value="-328889.71875"/>
      <inkml:brushProperty name="scaleFactor" value="0.5"/>
    </inkml:brush>
  </inkml:definitions>
  <inkml:trace contextRef="#ctx0" brushRef="#br0">1 67 7459,'0'0'0,"0"0"1937,0 0-803,0 0 827,0 0-808,0 0-532,0 0-79,0 0 365,0 0 56,0 0-56,0 0-67,0 0-218,0 0-40,0 0-289,0 0-175,2 0-102,6 0-73,9 0 79,11 0 79,11 2-77,10-1 32,6 0-64,3 0 16,2-1-26,-3 0-388,-5-4-1048,-8-3-808,-8-4-492,-12-4-514,-8-4-3055,-8 3 2906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7.2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3181.9375"/>
      <inkml:brushProperty name="anchorY" value="-330093.21875"/>
      <inkml:brushProperty name="scaleFactor" value="0.5"/>
    </inkml:brush>
  </inkml:definitions>
  <inkml:trace contextRef="#ctx0" brushRef="#br0">58 1 5987,'0'0'0,"0"0"1905,0 0 168,0 0 194,0 0-586,0 0-632,0 0-292,-3-1-63,-1 6-305,-2 9 289,-2 10 29,0 9-323,-1 10 16,2 5-205,1 4-91,2 2-101,1 0-155,3-5-1593,7-9-1296,8-10-1455,0-11-6273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7.4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1891.09375"/>
      <inkml:brushProperty name="anchorY" value="-329287.5625"/>
      <inkml:brushProperty name="scaleFactor" value="0.5"/>
    </inkml:brush>
  </inkml:definitions>
  <inkml:trace contextRef="#ctx0" brushRef="#br0">1 0 13430,'0'0'0,"0"0"1169,0 0-1308,0 0 355,0 0-891,28 3-2601,15 0-4250,0 0 4879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7.6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3275.3125"/>
      <inkml:brushProperty name="anchorY" value="-330566.46875"/>
      <inkml:brushProperty name="scaleFactor" value="0.5"/>
    </inkml:brush>
  </inkml:definitions>
  <inkml:trace contextRef="#ctx0" brushRef="#br0">1 20 14102,'0'0'0,"0"0"737,0 0-711,0 0 1997,0 0-857,0 0-1505,23 0-614,20-3-2784,25-5-4147,-4-1 3039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7.8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4743.1875"/>
      <inkml:brushProperty name="anchorY" value="-331817.375"/>
      <inkml:brushProperty name="scaleFactor" value="0.5"/>
    </inkml:brush>
  </inkml:definitions>
  <inkml:trace contextRef="#ctx0" brushRef="#br0">0 7 14519,'0'0'0,"0"0"2577,0 0-1699,0 0 1680,0 0-378,0 0-1476,0 0-507,4-1-74,3 1-254,2 0-1675,3-1-2449,0-1-2399,-1 0-5014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8.5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6067.96875"/>
      <inkml:brushProperty name="anchorY" value="-333081.09375"/>
      <inkml:brushProperty name="scaleFactor" value="0.5"/>
    </inkml:brush>
  </inkml:definitions>
  <inkml:trace contextRef="#ctx0" brushRef="#br0">758 3 5394,'0'0'0,"0"0"2946,0 0-1850,0 0 903,0 0 338,0 0-392,0 0-689,0-1-181,0 1 8,0 0-341,0-1-48,0 1-171,0 0-195,0 0-184,0 1-99,-2 4-31,-4 6 66,-6 7 10,-8 7-55,-9 9 21,-10 6-27,-11 6-13,-11 5-16,-10 1 3,-7 1-22,-2-4-106,4-5 29,9-6-16,10-7-38,13-7 68,13-5-97,11-6-157,10-1 24,5-2-40,8 1 264,7 0-59,8 2 163,8 0-72,7 2 66,6 3-15,4 1 24,4 4-25,2 2 28,1 3-28,-1 1 46,-2 0 43,-5-2-48,-6-2-38,-5-5-7,-7-5 15,-6-4-288,-6-5-1654,-3-4-496,-1-9-294,0-11-6301,-1 0 5963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9.0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4649.03125"/>
      <inkml:brushProperty name="anchorY" value="-332682.15625"/>
      <inkml:brushProperty name="scaleFactor" value="0.5"/>
    </inkml:brush>
  </inkml:definitions>
  <inkml:trace contextRef="#ctx0" brushRef="#br0">0 0 11013,'0'0'0,"0"0"2513,0 0-2745,0 0 1064,0 0 313,0 0-1268,0 0 515,26 3-349,11 6 117,7 6 16,2 7-138,-4 5 26,-7 5-51,-10 4-10,-9 3-75,-12 1-19,-12 0-243,-8-3 9,-6-4-38,-2-8 91,2-7 139,3-6 2,4-7 70,6-8-516,3-9 265,3-10 120,7-9 64,5-7-19,6-5 59,5-2-32,4 0 141,0 5 36,-2 5-23,-2 8 222,-5 8 294,-5 7 357,-4 6-203,-3 3-442,-2 5-220,-2 7 25,2 10 379,0 10-67,1 9-86,0 8-66,1 6-6,0 2-215,-1-1 18,1-4-75,1-7-1091,1-9-944,3-10-1911,-1-9-6969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19.6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6262.71875"/>
      <inkml:brushProperty name="anchorY" value="-334427.28125"/>
      <inkml:brushProperty name="scaleFactor" value="0.5"/>
    </inkml:brush>
  </inkml:definitions>
  <inkml:trace contextRef="#ctx0" brushRef="#br0">116 7 3169,'0'0'0,"0"0"4915,0 0-3643,0 0 1415,0 0-609,0 0-811,0 0-722,0-2-89,-1 1-163,1 0-287,0 0 28,-1 0-28,1 0-44,0 1 30,0 0-66,0 0 92,0 0-28,0 0 28,0 0-4,0 0-17,0 0 6,0 0 34,0 0-48,0 0 17,0 0 12,0 0-4,0 0-17,0 0 6,0 0-3,0 2 0,1 2 130,1 5 38,4 5-2,2 5-9,1 5 43,0 4 118,-1 5-219,-2 3 53,-3 2-59,-2 0 8,-7-1-117,-8-3 14,-9-4-1001,-7-6-1214,-4-7-1265,1-11-6250,6-5 8931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0.4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4876.6875"/>
      <inkml:brushProperty name="anchorY" value="-333544.40625"/>
      <inkml:brushProperty name="scaleFactor" value="0.5"/>
    </inkml:brush>
  </inkml:definitions>
  <inkml:trace contextRef="#ctx0" brushRef="#br0">1 1 11493,'0'0'0,"0"0"1953,0 0-2185,0 0 1184,0 0 294,0 0-1371,0 1 274,2 6-47,0 9 119,2 8-18,0 8-19,2 6 13,-1 4-173,1 0 30,0-2-57,0-7 27,0-7-48,0-8 32,0-7-123,3-5-58,4-6 141,4-7-200,5-6 99,3-6 98,1-5 24,0-5 3,-3-5 8,-2-4 56,-4-1 3,-4 1-72,-5 5 415,-3 8-121,-3 7-95,-1 7 100,-2 5-169,1 4-122,-1 2 29,0 1-136,1 0 144,-1 2-48,1 2 16,-1 2 0,-1 1 0,0 1 0,1 3 18,-1 1 33,1 2-64,-1 2 58,2 3-56,-1 2 17,1 3-6,0 4 0,0 3 0,2 4 18,1 4-23,2 4 45,1 5 62,1 4 76,0 3-90,-2 0 110,-1-3-164,-1-4 12,-2-8 10,-1-6-11,-4-8 3,-3-7 38,-3-7-12,-5-5 62,-3-4-72,-4-5 43,-2-7-51,-3-8 70,0-9 34,2-9 141,3-9-258,5-8 141,6-5-198,6 0 52,9 1-22,10 5-19,9 5-50,10 6-81,7 3-989,5 4-510,5 0-1320,1 0-4344,-9 6 1199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0.8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6528.6875"/>
      <inkml:brushProperty name="anchorY" value="-334980.8125"/>
      <inkml:brushProperty name="scaleFactor" value="0.5"/>
    </inkml:brush>
  </inkml:definitions>
  <inkml:trace contextRef="#ctx0" brushRef="#br0">11 3 12870,'0'0'0,"0"0"1024,0 0 449,0 0 1310,0 0-702,0 0-1337,0 0-403,-3-2-186,0 1-139,0 6-5,1 9 45,4 11 115,6 11-198,7 10 86,9 8-30,10 7-16,9 3-13,8 3 22,7-2-28,4-3 9,0-6-59,-5-8-77,-9-10-132,-11-10-156,-11-10 106,-11-8 363,-7-5-107,-5-4 134,-4-1-21,-1-2 66,-1 3 77,-4 2-112,-5 4 3,-6 5-96,-6 7 40,-5 5-18,-4 8 2,-3 7 18,-2 6-4,-2 4 58,1 1 21,2-3-39,5-5-41,5-7-26,6-8-35,7-8-1153,6-7-2064,4-9-1949,2-4-7983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7.32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3186.54297"/>
      <inkml:brushProperty name="anchorY" value="-44600.1875"/>
      <inkml:brushProperty name="scaleFactor" value="0.5"/>
    </inkml:brush>
  </inkml:definitions>
  <inkml:trace contextRef="#ctx0" brushRef="#br0">0 83 1377,'0'0'0,"0"0"1792,0 0-1138,0 0 717,0 0-143,0 0-599,0 0 308,0 0-65,0 0-74,0 0 29,0 0-104,0 0-123,0 0 11,0 0 3,0 0 141,0 0-134,0 0-44,0 0-25,0 0-208,0-1-133,3 0-126,5 0 16,8-2 36,5 0-111,6 0-20,4-1 20,2 0-12,0-1 39,0-1-66,-2-1 21,-3 0-8,-4-1-710,-7 2-768,-5-1-160,-5 1-1985,-9 0-6458,-3 1 12636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2.5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7914"/>
      <inkml:brushProperty name="anchorY" value="-337413.78125"/>
      <inkml:brushProperty name="scaleFactor" value="0.5"/>
    </inkml:brush>
  </inkml:definitions>
  <inkml:trace contextRef="#ctx0" brushRef="#br0">3 9 5330,'0'0'0,"0"0"1377,0 0-1513,0 0 1478,0 0 45,0 0-757,0 0 181,0-1 187,1-1 96,-1 0-129,1 1-71,-1 0-91,0 0-117,0 1-166,0 0-264,0-1-109,0 7-107,0 6 8,0 10 507,0 10-542,0 8 75,0 5 14,0-1-121,0-3 32,-1-7-13,0-9 38,0-9-49,0-6 16,1-6-61,0-9-21,0-10-129,6-11 164,5-9 36,6-5-63,5-1 10,2 3 54,1 6-56,1 8 37,-3 7-30,-1 8 28,0 4 28,-1 6-7,1 8 61,1 7-35,0 7 14,1 5 146,-1 4-61,-3 1-141,-2-3 45,-3-5-61,-3-5-214,-2-5-1099,0-6-1083,2-5-1620,-2-2-6502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3.3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9623"/>
      <inkml:brushProperty name="anchorY" value="-338965.53125"/>
      <inkml:brushProperty name="scaleFactor" value="0.5"/>
    </inkml:brush>
  </inkml:definitions>
  <inkml:trace contextRef="#ctx0" brushRef="#br0">1 536 13158,'0'0'0,"0"0"2305,0 0-2166,0 0 2038,0 0-1387,9-28-876,4-11 268,5-11-182,1-6-150,-3-3-69,-3-2-194,-4 4 79,-4 4 334,-3 8-250,-3 10 263,-2 10-50,-2 9 37,-1 7-22,-1 6-103,-3 9-46,-1 9 118,-2 11 31,0 9-4,3 10 28,2 8-23,3 6 26,2 3-26,6-2 26,5-4-26,5-8-67,4-8 0,3-10-267,2-10-413,1-9 138,4-9 145,2-10 127,3-10-207,0-9 546,-2-5-85,-4-3-11,-6 0 139,-6 1-21,-6 5 253,-3 4 381,-4 7 300,-1 5-86,-1 6-83,0 3-410,0 3-118,0 2-243,1 2 19,-1 6-10,1 6-9,0 7 3,0 5 19,0 4-25,2 0 9,3-2-59,5-4-40,5-7 64,6-6-398,8-6-183,6-10-118,7-9 112,2-9 264,0-6 0,-4-4 62,-7-2 242,-9 2 30,-7 5 45,-7 7 525,-6 6 417,-2 6 64,-3 4-449,0 2-306,-1 3-253,1 2 4,0 6-20,0 7 178,2 6-32,2 7-72,1 4-8,2 4-22,1 1 38,2-3-106,0-5-44,1-8 65,-1-6-232,0-8-513,3-7 118,4-11 277,7-10 270,3-10-76,4-9 4,1-6-286,-3-2 264,-2-1 129,-4 5 18,-5 7 16,-4 8 64,-5 10 581,-3 7 212,-3 6-302,-2 4-502,0 3 86,-1 7-57,1 9 212,1 8-43,3 10-123,4 7-48,5 4-70,7 0 9,6-3-11,5-6 0,3-8-112,4-10-192,4-10-550,4-13-122,4-13 418,2-13 102,-2-11 98,-5-6 100,-8-3 7,-7 0 288,-8 5-39,-7 7 66,-4 7 106,-5 10 460,-2 7-422,-1 6-219,1 4 121,3 5-70,4 7 101,6 7-119,6 7 132,4 9-132,3 8 39,3 7-13,0 3-56,-2 0 16,-5-3-139,-5-8-18,-5-9 16,-5-9 42,-4-9 99,-2-6-6,1-10 12,2-10 2,3-10 0,5-9-19,5-8 6,5-7-22,5-2 6,5 2-41,3 5 68,-2 9-60,-2 10 57,-3 9-16,-3 9 135,-1 10 57,-1 12 29,-2 9 40,-1 9 14,-5 4-94,-5 3-195,-4-2 33,-11-5-1671,-13-9-2801,-2-8-6471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3.5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3254.8125"/>
      <inkml:brushProperty name="anchorY" value="-340186.3125"/>
      <inkml:brushProperty name="scaleFactor" value="0.5"/>
    </inkml:brush>
  </inkml:definitions>
  <inkml:trace contextRef="#ctx0" brushRef="#br0">25 9 14551,'0'0'0,"0"0"3313,0 0-3734,0 0 2149,0 0-226,0 0-1702,-1-3-496,0 1-1748,-2 0-1614,-7 1-4025,1 1 3214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3.7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1960.84375"/>
      <inkml:brushProperty name="anchorY" value="-338908.59375"/>
      <inkml:brushProperty name="scaleFactor" value="0.5"/>
    </inkml:brush>
  </inkml:definitions>
  <inkml:trace contextRef="#ctx0" brushRef="#br0">0 0 12662,'0'0'0,"0"0"448,0 0-37,0 0 2345,26 8-953,18 2-202,22-1-1003,17-1-305,10-2-250,0-3-401,-13-2-2312,-18 0-3240,-20-2-6854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4.3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3819.375"/>
      <inkml:brushProperty name="anchorY" value="-340223.1875"/>
      <inkml:brushProperty name="scaleFactor" value="0.5"/>
    </inkml:brush>
  </inkml:definitions>
  <inkml:trace contextRef="#ctx0" brushRef="#br0">0 87 11717,'0'0'0,"0"0"2530,0 0-1514,0 0 1254,0 0-842,0 0-855,0 0-250,10-1-160,8-1 82,11-2 3,14-3-205,10-1-27,10-3-3,6 0-143,3-1-785,-2 1-1409,-8 2-998,-10 3-3377,-15 2-714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4.5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5667.4375"/>
      <inkml:brushProperty name="anchorY" value="-341406.625"/>
      <inkml:brushProperty name="scaleFactor" value="0.5"/>
    </inkml:brush>
  </inkml:definitions>
  <inkml:trace contextRef="#ctx0" brushRef="#br0">1 89 10901,'0'0'0,"0"0"2913,0 0-2838,0 0 1147,0 0-390,0 0-824,0 0 200,35 1-122,26-3-97,26-9-629,24-10-2274,17-8-3240,-17 2-558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5.0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7470.71875"/>
      <inkml:brushProperty name="anchorY" value="-342587.5625"/>
      <inkml:brushProperty name="scaleFactor" value="0.5"/>
    </inkml:brush>
  </inkml:definitions>
  <inkml:trace contextRef="#ctx0" brushRef="#br0">1 131 4402,'0'0'0,"0"0"7828,0 0-8984,0 0 2829,0 0-555,0 0-902,12-22-131,9-3 28,8-2-121,7 4 90,4 6 121,3 5-51,-1 8 83,-2 8-38,-5 11-98,-5 9 48,-5 9-41,-8 8-66,-7 5 0,-6 4-42,-9 0-124,-6-4-191,-5-8 63,0-9 206,0-10 27,4-7-142,3-12-130,4-11-6,2-11 190,7-10 10,7-7 102,8-4-17,6 1 33,3 3 32,1 6-9,-1 7 287,-2 7-81,-4 7-128,-3 6 141,-1 5 193,-2 9-262,2 7 149,-2 8-119,1 5-121,-2 4-80,-1 3-26,-3 1-510,-1-2-1486,0-6-1214,0-7-7149,-2-8 11626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5.5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406.1875"/>
      <inkml:brushProperty name="anchorY" value="-344083.21875"/>
      <inkml:brushProperty name="scaleFactor" value="0.5"/>
    </inkml:brush>
  </inkml:definitions>
  <inkml:trace contextRef="#ctx0" brushRef="#br0">586 0 12950,'0'0'0,"0"0"2721,0 0-2073,0 0 1396,0 0-601,0 0-1208,-13 13-19,-8 10-98,-8 10-126,-8 10 18,-7 7-10,-6 7 0,-5 4-37,-2 0 10,0-2 14,2-6-6,6-7 22,8-8-6,9-10 3,10-8-37,8-8-102,7-3-197,4-3 11,7 0 333,8 2-70,10 2 41,9 2 42,7 3-29,7 2 30,5 4-28,1 4 28,0 3-9,0 2 3,-4 2 0,-3 0-19,-6-2 6,-7-5 16,-9-5-62,-7-6 19,-6-6-1409,-4-3-290,-4-4-732,-1-7-3550,-2-2-2251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6.0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8115.34375"/>
      <inkml:brushProperty name="anchorY" value="-343750.21875"/>
      <inkml:brushProperty name="scaleFactor" value="0.5"/>
    </inkml:brush>
  </inkml:definitions>
  <inkml:trace contextRef="#ctx0" brushRef="#br0">1 2 14231,'0'0'0,"0"0"256,0 0 653,0 0 95,0 0-828,0 0-56,26-1-80,12 3 98,7 5-138,1 5 83,-3 6-43,-8 7-8,-8 5 3,-10 7-3,-7 4-38,-10 4-63,-10 3-115,-8-2-179,-7-3-16,-1-6 174,1-8 13,4-8 61,6-9 126,6-5-49,3-8-68,4-8-52,4-9 65,6-8 29,8-7 48,6-6 29,5-2-2,2 1 42,-1 4-29,-3 5 160,-5 7 179,-6 6 69,-5 7 187,-3 6-317,-3 2-44,-2 3-201,1 6-1,1 6 261,2 7 65,3 8-415,2 6 103,2 4-49,2 4-827,1 2-1202,2-3-1986,2-5-6838,-3-9 12195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6.3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846.375"/>
      <inkml:brushProperty name="anchorY" value="-345463.375"/>
      <inkml:brushProperty name="scaleFactor" value="0.5"/>
    </inkml:brush>
  </inkml:definitions>
  <inkml:trace contextRef="#ctx0" brushRef="#br0">98 0 5122,'0'0'0,"0"0"7764,0 0-8143,0 0 3018,0 0-820,0 0-1419,0 5-242,0 6 455,0 8-471,0 8 282,-2 8-115,-5 7-285,-3 3 11,-4 2-136,-2-3-1063,1-7-471,2-10-702,3-10-1385,3-14-5210,3-6 8817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7.54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4773.66016"/>
      <inkml:brushProperty name="anchorY" value="-45787.82031"/>
      <inkml:brushProperty name="scaleFactor" value="0.5"/>
    </inkml:brush>
  </inkml:definitions>
  <inkml:trace contextRef="#ctx0" brushRef="#br0">58 0 6515,'0'0'0,"0"0"3890,0 0-3399,0 0 1400,0 0-776,0 0-1235,-1 8 304,1 5-176,-1 8 273,1 7-193,-1 6-40,-2 5 53,-2 1-120,-4 1-135,-1-4-975,-1-4-893,2-8-1943,2-8-3851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6.9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8478.5"/>
      <inkml:brushProperty name="anchorY" value="-344549.1875"/>
      <inkml:brushProperty name="scaleFactor" value="0.5"/>
    </inkml:brush>
  </inkml:definitions>
  <inkml:trace contextRef="#ctx0" brushRef="#br0">24 0 11429,'0'0'0,"0"0"1873,0 0-598,0 0 1030,0 0-1189,0 0-1127,-3 8 211,-2 7-187,0 9 25,1 8-49,1 6 110,1 4-89,1 0-7,2-3 2,4-6-5,4-7-130,5-8-1,7-8-512,8-6-67,6-8-181,5-9-37,1-7 328,-4-6 26,-4-2 254,-8 0 136,-7 2 186,-7 5 137,-6 7 560,-2 4 45,-3 5-418,1 6-163,0 8 138,2 11 577,2 10-526,1 11 139,1 9 2,0 9-223,-1 4-49,-1 4-127,-4-2-17,-7-5-45,-6-10 62,-7-10-4,-6-12 41,-4-11-158,-3-9-26,-2-11-94,2-12 91,0-11 40,5-9 27,4-9-38,7-4 91,5-1-83,7 1 65,9 3-19,11 4-33,12 4 12,9 2-6,8 2-38,6 2 30,4 2-1392,2 1-1546,0 0-912,-12 7-7626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7.3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188.53125"/>
      <inkml:brushProperty name="anchorY" value="-345966.8125"/>
      <inkml:brushProperty name="scaleFactor" value="0.5"/>
    </inkml:brush>
  </inkml:definitions>
  <inkml:trace contextRef="#ctx0" brushRef="#br0">13 3 2161,'0'0'0,"0"0"11701,0 0-12717,0 0 5613,0 0-2346,0 0-1127,0 0-828,-4-2-128,-1 3-3,2 7 121,5 9 277,9 11-251,10 10 5,10 8-74,11 8-216,11 5 34,10 4-8,9 2-45,4-2-5,1-4-19,-3-6-91,-8-8-50,-12-9-67,-12-10-64,-13-8 66,-11-6 254,-9-5-72,-6 1 78,-9 2 63,-10 7 3,-9 7 80,-8 9-37,-5 9-115,-4 5 91,-2 6 77,0 3-174,2 2 396,2-2-137,3-4-39,5-4 79,5-8-159,5-7-124,5-8-26,6-8-138,4-7-1335,1-8-1291,0-12-3679,2-2-8984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8.4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1690.1875"/>
      <inkml:brushProperty name="anchorY" value="-348542.15625"/>
      <inkml:brushProperty name="scaleFactor" value="0.5"/>
    </inkml:brush>
  </inkml:definitions>
  <inkml:trace contextRef="#ctx0" brushRef="#br0">103 4 11125,'0'0'0,"0"0"576,0 0-373,0 0 1302,0 0 240,0 0-889,0 0-517,1-1 157,0 0 222,1-1-22,-1 3-194,0 6-20,-5 11-79,-6 13-123,-4 13 27,-4 12-37,-1 12-201,2 10 75,4 8-128,4 7 11,4 3-8,8-1-22,6-5 6,8-12-22,4-13-32,5-15-384,3-17-715,4-16-344,-30-17 1270,0 1-1,0-1 1,0 0-1,0 0 0,0 0 1,0 0-1,0 0 1,-1-1-1,1 1 1,4-2-1,-3 0-279,1-1 0,0 1 0,-1 0 1,0-1-1,1 0 0,6-6 0,27-37-7380,-7 1 4638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28.7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3138.40625"/>
      <inkml:brushProperty name="anchorY" value="-350697.09375"/>
      <inkml:brushProperty name="scaleFactor" value="0.5"/>
    </inkml:brush>
  </inkml:definitions>
  <inkml:trace contextRef="#ctx0" brushRef="#br0">1 1 13702,'0'0'0,"0"0"1393,0 0-318,0 0 483,0 0-1147,0 0-614,5 0 318,9 1-134,10 3 30,11 0 2,9 1-15,6 1-52,1 1 33,-2 1-182,-6 3 126,-8 3 47,-7 3 22,-9 4 3,-7 6 42,-6 5 158,-3 6 144,-6 7 120,-3 3-240,-5 5 66,-2 2-63,-2 2-142,0 0-56,0-2-14,2-4-26,3-6-501,2-9-1410,4-11-1029,1-8-1464,2-14-2906,0-6 5677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0.1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4708.25"/>
      <inkml:brushProperty name="anchorY" value="-352706.4375"/>
      <inkml:brushProperty name="scaleFactor" value="0.5"/>
    </inkml:brush>
  </inkml:definitions>
  <inkml:trace contextRef="#ctx0" brushRef="#br0">1 184 7203,'0'0'0,"0"0"5235,0 0-5379,0 0 2545,0 0-1673,0 0-725,0 0 173,10 7-176,12 2 5,13 4 32,14-2-47,14-2-116,16-4-4,15-8-102,8-10-409,4-8 17,-6-7-334,-13-4-581,-20 0 1171,-20 2 304,-18 5-32,-18 4 354,-15 6 1012,-12 6-403,-9 3-50,-7 4-417,-6 6 43,-2 5-256,-1 7-62,2 6-16,4 5-66,6 2-43,8 3 8,7 1-64,10-1 35,9 1-33,10-2 28,9-3-84,8-4-237,3-5 177,2-6-33,-1-5 80,-1-5 78,-2-6 40,-3-6-78,-1-5 104,-1-5-32,-1-1 11,-4 1 38,-3 2 7,-4 5 19,-6 4 166,-3 3 197,-3 3-9,0 2 7,1 7 700,3 8-218,3 8-269,3 9 10,4 8-399,1 8-188,1 4-10,1 2-49,0-4 1,0-9-22,-3-9-50,-1-11-342,0-8-243,0-13 252,2-13-687,0-13 812,0-11-185,-3-9-213,-3-4-133,-4 1 98,-4 4 713,-3 9-115,-1 9 120,-1 8 264,-1 8 267,1 6-451,-1 3 66,0 3-140,1 5-1,0 6-10,0 7 34,0 8-48,1 7 17,0 7-6,0 6-150,0 1-423,-1-3 597,0-8-75,1-8-24,-1-10 54,0-8-238,0-12-82,0-13-756,5-13 628,5-10 365,6-6-278,6-2 358,5 2 6,4 5 42,1 8 2,0 7 212,-1 8 15,-3 7 83,-2 4 120,-2 5-82,-2 7 221,-2 7 312,0 9-528,-2 7 69,-1 8-219,-2 4-130,-3 1-72,-2-2-16,-3-8-9,-2-8-39,-3-8-83,0-8-110,-1-8-31,1-10-321,2-10 27,3-10 475,2-5-2,3-3-140,2 2 238,1 4-72,0 5 43,1 5 32,-2 6 10,-2 4-37,0 5 13,-3 2 51,1 4-34,0 5 12,1 6 17,3 5-62,1 7 57,3 5-57,0 5 16,0 3-5,-3 0 0,-2-1-37,-3-5-27,-3-6 80,-3-8-27,-1-6 67,-2-8 3,1-9-72,0-11 23,3-10-10,2-7 19,4-4-24,3 0-30,1 5 8,0 6 33,0 8-12,-2 7 6,0 8 168,0 9 64,2 11 49,0 12-76,2 9-82,0 9-129,2 4-682,0-1-3946,-3-10-5794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0.9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8309.71875"/>
      <inkml:brushProperty name="anchorY" value="-354546.40625"/>
      <inkml:brushProperty name="scaleFactor" value="0.5"/>
    </inkml:brush>
  </inkml:definitions>
  <inkml:trace contextRef="#ctx0" brushRef="#br0">889 2 9700,'0'0'0,"0"0"2257,0 0-1307,0 0 1083,0 0-109,0 0-1063,0 0-228,0-1 66,0 1-99,-2 2-272,-5 7-50,-10 9-209,-12 11 134,-13 11-57,-15 11-98,-14 10 70,-11 9-139,-8 5 18,-3 2-29,3-1 40,7-8-13,11-10 23,14-13-4,15-13-17,15-11-13,12-9 21,9-8-194,5-3 18,4-2 3,0-2-29,5 1 100,5 1 103,7 2-25,11 4 75,9 5-53,9 7 18,9 6 14,7 7-43,4 5 32,3 5-11,0 5 78,-2 1-22,-6 1 161,-9-2-230,-10-6 74,-11-6-63,-11-8 10,-9-8-23,-6-6-89,-5-6-312,-2-3-645,-1-3-774,-4-2-2471,-1-6-2089,-1 1-292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2.3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6929.21875"/>
      <inkml:brushProperty name="anchorY" value="-354472.53125"/>
      <inkml:brushProperty name="scaleFactor" value="0.5"/>
    </inkml:brush>
  </inkml:definitions>
  <inkml:trace contextRef="#ctx0" brushRef="#br0">6 9 3986,'0'0'0,"0"0"7091,0 0-7694,0 0 2348,0 0 34,0 0-613,0 0-848,-2-2-177,0 1-10,0 0-107,7-1-24,9 1 80,13 0 104,11 1-176,9 5 117,4 7-37,0 9-66,-4 8 39,-8 9-53,-10 10 70,-10 9-97,-12 8 30,-11 4-198,-12 2-40,-8-4-37,-4-8 53,-1-11-58,4-13 261,5-12-56,7-9-46,4-11-199,5-12-265,7-14-296,11-15 785,9-12-577,10-9 289,6-3-91,3 1 317,-1 3 43,-3 8 80,-6 9 16,-6 9 24,-8 9 296,-5 9 440,-6 6 249,-3 5-718,-3 2 117,-1 5-99,-1 6 310,-1 8-77,1 9-297,-2 10 268,0 8-359,0 9 137,0 6-67,1 3 67,1 0-336,0-3 98,4-8-307,4-8-1754,6-13-1215,4-10-7041,-1-9 9864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2.5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8765.125"/>
      <inkml:brushProperty name="anchorY" value="-356467.59375"/>
      <inkml:brushProperty name="scaleFactor" value="0.5"/>
    </inkml:brush>
  </inkml:definitions>
  <inkml:trace contextRef="#ctx0" brushRef="#br0">0 27 48,'0'0'0,"0"0"13622,0 0-15220,0 0 4050,0 0-1641,0 0-339,0 0-168,21 0 131,10-2-341,11 0-78,6-1 8,2 0-24,0-1-393,-7 0-1885,-6 0-1913,-11 0-6632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2.7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0383.09375"/>
      <inkml:brushProperty name="anchorY" value="-357710.84375"/>
      <inkml:brushProperty name="scaleFactor" value="0.5"/>
    </inkml:brush>
  </inkml:definitions>
  <inkml:trace contextRef="#ctx0" brushRef="#br0">2 1 8788,'0'0'0,"0"0"688,0 0-261,0 0 1718,0 0-824,-1 24-534,0 11-192,2 13-179,2 9-269,4 5-137,4 3-114,3-3-1352,2-10-3160,-3-12-5422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3.3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1716.0625"/>
      <inkml:brushProperty name="anchorY" value="-359425.5"/>
      <inkml:brushProperty name="scaleFactor" value="0.5"/>
    </inkml:brush>
  </inkml:definitions>
  <inkml:trace contextRef="#ctx0" brushRef="#br0">9 1 7571,'0'0'0,"0"0"5059,0 0-5062,0 0 2193,0 0-936,0 0-901,0 0-124,-3 19 310,-1 14-472,3 14 63,4 12-135,7 9 40,6 2-41,6-5-234,5-8-493,4-14-63,2-14-305,-30-27 951,1 0 0,-1-1 0,1 1 1,0-1-1,-1 1 0,1-1 1,7 1-1,-7-2-14,-1 0 0,1 0 0,0-1 0,-1 1 0,1-1 0,0 1 0,-1-1 0,6-2 0,30-21-1140,0-14 992,-2-11-158,-7-5 227,-6 0 137,-7 3 103,-7 8 152,-3 9 588,-5 10 258,-1 9-160,0 8-221,2 9-358,1 11 974,3 12-580,3 12-132,3 12-16,2 12 122,2 10-483,-3 7 51,-2 1-146,-3-3-20,-4-8 70,-5-13-120,-6-14 225,-5-15-12,-6-11-26,-4-13-131,-5-13 74,0-12-106,0-12 8,4-9-5,5-7-59,6-5-96,6-3-200,12 1-120,11 3-507,13 4-379,12 5-753,12 7-1629,8 7-5618,-8 9 11675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8.25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3446.60156"/>
      <inkml:brushProperty name="anchorY" value="-44853.51953"/>
      <inkml:brushProperty name="scaleFactor" value="0.5"/>
    </inkml:brush>
  </inkml:definitions>
  <inkml:trace contextRef="#ctx0" brushRef="#br0">1 1 9412,'0'0'0,"0"0"2577,0 0-2483,0 0 802,0 0-194,0 0-806,0 0 245,16-1-146,6 2 10,5 3 51,1 4-72,-2 3-32,-3 5 64,-4 3-24,-5 3-48,-6 4-58,-3 2-193,-6 1-251,-5 2 113,-6-1-601,-6-1 405,-2-2-183,-2-3 307,1-3 554,3-3-181,4-5 157,3-3-21,4-4 64,3-1 264,2-3 97,1 0 84,2 0-21,0 0 281,4 1 71,5 0-192,5-1-74,4 0-321,5-1 38,4 0-318,2-2 76,4-4-863,4-3-1334,1-4-528,-6 0-6850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3.5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593.625"/>
      <inkml:brushProperty name="anchorY" value="-360914.5"/>
      <inkml:brushProperty name="scaleFactor" value="0.5"/>
    </inkml:brush>
  </inkml:definitions>
  <inkml:trace contextRef="#ctx0" brushRef="#br0">76 1 10069,'0'0'0,"0"0"2001,0 0-1233,0 0 2071,0 27-1228,0 10-509,-2 9-417,-1 4-258,-1-2-261,-1-4-137,0-7-8,-1-7-223,-1-8-1346,-2-7-898,-1-9-716,-3-11-3422,2-2 798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4.0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2248.0625"/>
      <inkml:brushProperty name="anchorY" value="-359994.28125"/>
      <inkml:brushProperty name="scaleFactor" value="0.5"/>
    </inkml:brush>
  </inkml:definitions>
  <inkml:trace contextRef="#ctx0" brushRef="#br0">1 0 14070,'0'0'0,"0"0"529,0 0-132,0 0 1028,0 0-788,0 0-540,0 0 295,25 6-360,11 2 21,14 2 43,10 0-24,9-1-67,5-2 78,0-1-101,-3 0 28,-11-1-10,-14 1-18,-14 0 23,-12 3 11,-14 4 128,-13 5 133,-13 6 84,-9 3 103,-7 4-203,-3 1-135,-1 2-25,3-2 6,3-1-107,7-5 85,5-5-10,7-5-91,6-6 29,4-5-69,3-2 35,2-1-51,1-1-6,4 1 94,6 0-29,8-1 32,8 0-25,10-2 9,8-4-3,11-4 0,7-4-243,4-5-789,0-2-1060,-6-3-1944,-10-2-7682,-14 4 12692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4.4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4366.25"/>
      <inkml:brushProperty name="anchorY" value="-361548.5"/>
      <inkml:brushProperty name="scaleFactor" value="0.5"/>
    </inkml:brush>
  </inkml:definitions>
  <inkml:trace contextRef="#ctx0" brushRef="#br0">0 1 13062,'0'0'0,"0"0"800,0 0 150,0 0 480,0 0-726,0 0-688,0 0 257,15 16 236,10 10-269,11 10-101,9 9 165,7 6-291,4 5 65,3 4-27,0 4-41,-2 2-7,-7 1-75,-7 2 74,-12 0-26,-10-1-10,-9-3-52,-13-5 108,-9-7 20,-8-8-20,-7-7 50,-4-6 43,-3-7 119,-1-5-84,0-4-22,-1-4 27,3-2-107,2-2-8,3-3-40,6-1-14,5-2-18,4 0-389,5-1-713,4 0-904,1-1-705,8-2-2177,0 0-3789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4.7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5854.78125"/>
      <inkml:brushProperty name="anchorY" value="-363906.875"/>
      <inkml:brushProperty name="scaleFactor" value="0.5"/>
    </inkml:brush>
  </inkml:definitions>
  <inkml:trace contextRef="#ctx0" brushRef="#br0">0 70 11941,'0'0'0,"0"0"289,0 0 652,0 0 487,0 0 106,0 0-523,34-7 115,16-2-619,15-2-19,8 0-424,-1 1-5,-5 1-49,-11 3-605,-12 1-1307,-15 3-1251,-11 3-132,-15 5-1426,-6 0-1267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4.9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7632.6875"/>
      <inkml:brushProperty name="anchorY" value="-365120.5625"/>
      <inkml:brushProperty name="scaleFactor" value="0.5"/>
    </inkml:brush>
  </inkml:definitions>
  <inkml:trace contextRef="#ctx0" brushRef="#br0">1 75 8036,'0'0'0,"0"0"1136,0 0-130,0 0 597,0 0-66,0 0-307,23 3-107,18 0-136,19-2-400,15-5-184,10-5-203,4-4-200,-2-3-61,-5 1-2620,-14 1-3469,-17 3-3411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5.7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9563.75"/>
      <inkml:brushProperty name="anchorY" value="-366316.28125"/>
      <inkml:brushProperty name="scaleFactor" value="0.5"/>
    </inkml:brush>
  </inkml:definitions>
  <inkml:trace contextRef="#ctx0" brushRef="#br0">1 4 10597,'0'0'0,"0"0"2529,0 0-2372,0 0 1183,0 0-166,0 0-1177,0 0 227,24-2-29,13 0-105,10 3 68,7 7-57,1 7 91,-2 7-64,-8 10-90,-8 9 119,-11 10-136,-9 10 4,-10 7-23,-12 4-410,-8-3 171,-6-6 74,-3-11-53,2-13 194,4-13-12,3-11-286,5-12-377,4-14-786,6-14 1005,9-13-61,10-13 14,10-9-420,7-5 543,4-3 263,1 3 99,-4 7 53,-5 10 313,-8 11 442,-7 12 267,-8 10-13,-5 7-83,-3 6-352,-2 6-355,-1 8 240,3 12 393,1 13-756,2 11 48,1 11-12,3 7-167,0 5 22,3 0-854,2-6-2022,2-10-1341,2-15-4684,-3-14 9873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5.9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1563.5"/>
      <inkml:brushProperty name="anchorY" value="-368222.4375"/>
      <inkml:brushProperty name="scaleFactor" value="0.5"/>
    </inkml:brush>
  </inkml:definitions>
  <inkml:trace contextRef="#ctx0" brushRef="#br0">92 0 8980,'0'0'0,"0"0"4242,0 0-3940,0 0 1480,0 0-328,0 0-1017,0 0 457,4 17 48,2 10-307,-1 9-174,-1 8-31,-4 7-356,-6 3 12,-6 1-84,-4-4-274,-1-8-955,-1-10-961,1-12-808,3-17-3657,3-8-1008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6.3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0202.125"/>
      <inkml:brushProperty name="anchorY" value="-367384.3125"/>
      <inkml:brushProperty name="scaleFactor" value="0.5"/>
    </inkml:brush>
  </inkml:definitions>
  <inkml:trace contextRef="#ctx0" brushRef="#br0">1 1 12854,'0'0'0,"0"0"2977,0 0-2259,0 0 1411,0 0-635,0 0-1265,0 0-79,2 0-68,7 4 47,7 2-52,11 4-72,11 1 62,11 0-80,9 1 77,6 1-62,0 1 1,-4 0-56,-10 2-43,-12 3 7,-13 3-7,-13 4 56,-14 6-53,-14 4 93,-11 3-8,-9 3 5,-5 0 22,-2-3-6,2-3 3,4-5-18,7-6 4,7-7-2,8-6-18,6-4-52,4-4-4,4-1 34,5-1 42,6 0 28,8-1-4,9 0 25,10 0-62,10-1 57,8-3-57,7-1-2,3-2-225,-2 1-1637,-5 0-761,-9 2-1409,-13 2-3756,-12 2 4443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7.4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2213.21875"/>
      <inkml:brushProperty name="anchorY" value="-369179.875"/>
      <inkml:brushProperty name="scaleFactor" value="0.5"/>
    </inkml:brush>
  </inkml:definitions>
  <inkml:trace contextRef="#ctx0" brushRef="#br0">510 1 9380,'0'0'0,"0"0"2129,0 0-1512,0 0 1664,0 0-345,0 0-1138,0 0-96,1 0-22,0 1-74,-2 8-222,-6 9 64,-10 11-200,-9 11-82,-10 10 31,-10 10-98,-7 11-51,-6 9-27,-1 7-18,3 2 37,7-4-51,9-10 17,12-12-25,11-14-51,8-11 70,9-8-5,10-6-16,9-3-11,9-4 40,8-1-32,6-2 29,6 0-8,5-1 41,4 0-30,3-1-8,1 1 2,-2 0 17,-6 0-24,-8-1 7,-9-2-20,-10-2 23,-8-2-456,-7-2-1232,-6-1-740,-2-2-898,-3-2-3749,0 0 1414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7.9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3623"/>
      <inkml:brushProperty name="anchorY" value="-371548.5"/>
      <inkml:brushProperty name="scaleFactor" value="0.5"/>
    </inkml:brush>
  </inkml:definitions>
  <inkml:trace contextRef="#ctx0" brushRef="#br0">0 0 11237,'0'0'0,"0"0"2657,0 0-1848,0 0 845,11 24-1457,6 11 361,9 9-363,8 5-54,8 4-34,8 0-62,6-2-26,5-1 2,2-1-24,-1-2 6,-3 1-3,-7 0 0,-8 1 0,-11 1 0,-11 1 37,-9 0-47,-9 0 52,-10 2-52,-10-1 165,-12 1-123,-8 0 42,-6-2 9,-5-3-6,1-5-71,3-6 76,5-7-63,8-9-19,6-5-13,7-7-449,7-5-1069,4-6-956,5-9-3459,3-2-2292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8.40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025.37109"/>
      <inkml:brushProperty name="anchorY" value="-46483.35938"/>
      <inkml:brushProperty name="scaleFactor" value="0.5"/>
    </inkml:brush>
  </inkml:definitions>
  <inkml:trace contextRef="#ctx0" brushRef="#br0">5 102 2257,'0'0'0,"0"0"7748,0 0-8666,0 0 2513,0 0-296,0 0-1181,-1 3-163,-1 2 103,1 4-63,0 7 205,2 5-53,2 5 10,3 4 6,1 2-152,1 1 23,1-1-15,1-4-22,0-5 6,1-6-78,-1-7 40,3-4-146,2-8 208,2-9-67,3-9 61,0-8-29,0-7 141,-1-5-133,-3-4 326,-3 0-150,-3 2-93,-3 4 15,-3 7-108,-2 7-444,-1 8-290,-2 6-1332,-3 4-3678,0 4 1509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8.6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5153.625"/>
      <inkml:brushProperty name="anchorY" value="-374065.125"/>
      <inkml:brushProperty name="scaleFactor" value="0.5"/>
    </inkml:brush>
  </inkml:definitions>
  <inkml:trace contextRef="#ctx0" brushRef="#br0">6 99 7363,'0'0'0,"0"0"2193,0 0-1101,0 0 1191,0 0 78,0 0-816,0 0-579,-1 0-32,0-1-59,-1 0-384,1 0-326,2 1-40,7-1 27,11 1 323,12-1-317,12-1-148,9-1 100,6-2-129,4-2 30,-1 0-30,-4-1 24,-6-1-138,-8 2-147,-10 1-171,-10 0-285,-9 3-14,-6-1-154,-7 0-572,-7 0-1659,-10-2-1192,-11-1-5060,2 2 11093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38.9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6908.90625"/>
      <inkml:brushProperty name="anchorY" value="-375236.4375"/>
      <inkml:brushProperty name="scaleFactor" value="0.5"/>
    </inkml:brush>
  </inkml:definitions>
  <inkml:trace contextRef="#ctx0" brushRef="#br0">4 0 11989,'0'0'0,"0"0"1905,0 0-1643,0 0 1739,0 0-318,0 0-1429,0 0-102,-2 9 339,0 7 738,3 11-714,1 10 16,1 9-165,2 10-270,0 7 75,-1 4-121,0 1-50,-1-6-26,1-9-505,1-11-982,2-14-1152,3-10-1591,3-13-4625,-1-6 5709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40.0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8253.28125"/>
      <inkml:brushProperty name="anchorY" value="-377102.25"/>
      <inkml:brushProperty name="scaleFactor" value="0.5"/>
    </inkml:brush>
  </inkml:definitions>
  <inkml:trace contextRef="#ctx0" brushRef="#br0">42 5 11029,'0'0'0,"0"0"1649,0 0-710,0 0 1417,0 0-206,0 0-1203,0 0-544,-1-3-83,-1 2-293,-3 7 53,-1 11-91,-2 12 19,0 9-8,2 7 19,2 5-25,2 1-10,5-4 22,5-5-121,4-9-301,5-9-88,5-10-131,5-10-248,4-12 56,4-12 18,1-8 302,-3-5 30,-4-2 367,-6 2 84,-7 5 2,-6 7 210,-4 7 340,-3 5-67,0 7-155,2 12-275,5 14 1132,4 17-820,5 16 118,2 14 37,1 12-21,-5 7-371,-3 2 91,-6-4-160,-8-7 10,-7-13 27,-8-13-13,-7-16 136,-7-14-57,-5-11-31,-3-15-99,-2-14 118,2-13-156,4-13 46,8-11-53,8-11 10,7-7-192,12-2-151,11 1-63,11 6-151,8 7-326,7 11-106,5 8-185,4 11-290,3 9-347,3 8-2449,0 6-2122,-11 3 5945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40.2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0024.6875"/>
      <inkml:brushProperty name="anchorY" value="-378688.34375"/>
      <inkml:brushProperty name="scaleFactor" value="0.5"/>
    </inkml:brush>
  </inkml:definitions>
  <inkml:trace contextRef="#ctx0" brushRef="#br0">82 0 2721,'0'0'0,"0"0"5539,0 0-4520,0 0 2001,0 0-718,0 0-458,1 24-710,0 9 82,0 6-266,-1 3-96,1 0-454,-5-2-296,-2-4-5,-3-4-99,-3-6-739,-1-7-1308,-1-7-1298,-1-8-2479,2-4-4084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40.8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8673.25"/>
      <inkml:brushProperty name="anchorY" value="-377766.90625"/>
      <inkml:brushProperty name="scaleFactor" value="0.5"/>
    </inkml:brush>
  </inkml:definitions>
  <inkml:trace contextRef="#ctx0" brushRef="#br0">8 7 10213,'0'0'0,"0"0"2641,0 0-1662,0 0 2137,0 0-936,0 0-1305,0 0-414,-3-2-156,0 0-204,1 0-98,5 2 50,6 4 30,8 6-30,7 4-42,8 5 50,5 2-56,3 3-2,-2 1 0,-3 1-3,-6 1 0,-7 0 0,-9 1 0,-7 1 37,-13 1 27,-11 2-43,-10-1 54,-9-1-16,-3-1 5,0-5 37,4-4 9,7-5 36,8-5-119,7-5-19,7-2-19,4-3-21,2 0-90,2-1 23,6 0-51,9 0 180,11 0-54,13-1 42,11-3-4,9-3 2,6-2 37,1-2-103,-2 0 68,-9 2-98,-12 2-814,-13 3-984,-16 1 301,-19 3-1333,-22 2-2653,-4 1-3677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41.4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0445.1875"/>
      <inkml:brushProperty name="anchorY" value="-379435.84375"/>
      <inkml:brushProperty name="scaleFactor" value="0.5"/>
    </inkml:brush>
  </inkml:definitions>
  <inkml:trace contextRef="#ctx0" brushRef="#br0">539 0 9300,'0'0'0,"0"0"849,0 0 709,0 0 805,0 0-858,0 0-616,0 0-86,0 1 32,0 5-344,-7 10 130,-7 11-237,-9 12-240,-11 13 59,-7 12-117,-7 11 2,-5 8-99,-3 7 24,1 3 25,3 0-49,6-6 16,7-10-5,10-15-18,9-15 23,7-13-45,7-13-5,3-7 37,4-5-33,5-3 49,6-1-13,6 0 5,9 0 38,6 0-30,7 1-8,6 1 21,4 0-26,2 1 26,-2 1 30,-5-1-27,-7 0 104,-10-1-48,-9-2 37,-8-2-26,-6-1-86,-3-1 6,-3-1-233,-3 0-1712,-5-1-2495,-5-2-4745,2 1 4873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4:42.1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9078.34375"/>
      <inkml:brushProperty name="anchorY" value="-379246.09375"/>
      <inkml:brushProperty name="scaleFactor" value="0.5"/>
    </inkml:brush>
  </inkml:definitions>
  <inkml:trace contextRef="#ctx0" brushRef="#br0">4 1 6259,'0'0'0,"0"0"6355,0 0-6350,0 0 2338,0 0-236,0 0-776,0 0-920,-2 0-208,0 2-22,4 6-90,5 7 475,10 9-249,9 7-255,12 8 103,9 5-93,10 5 13,6 2-98,5 2 64,1 0-43,0-1-8,-4-4-35,-7-4-29,-11-6-69,-13-5-59,-12-4 234,-11-1-55,-13 0 45,-11 5-3,-11 6 115,-10 5-50,-8 6 189,-4 5-219,-3 7 90,1 5-178,3 5 120,4 4-5,6 3-112,6-1 93,6-7-88,5-10 24,6-12-195,3-15-955,3-11-1456,0-11-1503,-2-12-8401,1-4 13423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20.3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823.48438"/>
      <inkml:brushProperty name="anchorY" value="-51044.07422"/>
      <inkml:brushProperty name="scaleFactor" value="0.5"/>
    </inkml:brush>
  </inkml:definitions>
  <inkml:trace contextRef="#ctx0" brushRef="#br0">283 26 8196,'0'0'0,"0"0"2113,0 0-2223,0 0 711,0 0 911,0 0-757,0 0-656,0 0 45,0 1-125,0 1 5,0 0-30,0-1 65,0 0-75,0 0 24,0-1-8,0 0 37,0 0-47,0 0 15,-2 0-61,-3 0 72,-2-2 13,-2 0 185,-2-1-198,0-1 181,0-1 41,1 2 82,1-1 136,1 2-197,2-1 144,0 2-27,3-1 24,0 1-2,2 0-54,0 1-77,1 0-19,0-1-96,0 1-72,1 0-80,-1 0-80,1 2 50,5 5 33,7 5 45,9 7 142,8 6-166,7 4 96,6 4-86,3 1 4,1 2-41,-3 1 8,-3-1-5,-7 2 0,-8-1 0,-9 0 0,-6-1-74,-7-1-129,-8-2 163,-8-2-59,-8-2 56,-6-2 46,-7-2-30,-4-3 33,-2-2-9,-1-3-16,1-1 25,3-2-9,2-1 3,3-1 0,4 0-19,5 0 25,3 0-9,5 2-34,4 0 47,4 3-71,3 1 77,2 2 13,4 3-39,7 1 71,8 3-2,7 2-35,7 0 69,6 2-96,5 1 11,1 2 14,0 2-28,-2 3 28,-6 1-27,-5 2 26,-7 2-8,-8 1 22,-6 1-24,-5 0 45,-7 0-14,-6 0-50,-7 0 110,-5-2-73,-5-2-13,-2-3 61,-3-3-21,-2-3 83,-2-4-59,-2-3 59,-1-2-110,-2-4-5,-2-2-21,0-3-19,1-3-240,2-3-550,5-3-1259,3-2-1723,6-5-7799,6-2 12953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25.0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333 30 8404,'0'0'357,"0"0"-106,0 0 531,0 0 365,0 0-197,0 0 13,-11 0 72,-90-12 582,-28 10-1567,39 4-36,89-2-33,1 0-42,0 0-30,0 0-5,0 0 5,0 0 22,4 0 16,220-17-209,-220 20 256,1 0 0,-1 1 0,1 0 0,-1 0-1,0 0 1,0 0 0,-1 1 0,1-1 0,5 11 0,-9-13 43,0-2-5,0 0-13,0 0-3,0 0 0,0 0 0,0 0 0,0 0 3,0 1-22,0-1 0,0 0 0,0 1 0,-1-1 0,1 1 0,0-1 1,0 1-1,0-1 0,0 1 0,1-1 0,-1 1 0,0-1 0,0 1 1,0-1-1,0 1 0,0-1 0,1 0 0,-1 1 0,0-1 0,0 1 1,1-1-1,-1 0 0,0 1 0,1-1 0,-1 1 0,0-1 0,1 0 1,-1 0-1,0 1 0,1-1 0,-1 0 0,1 0 0,-1 1 0,1-1 0,-1 0 1,0 0-1,1 0 0,0 0 0,0 1 2,18 4-7,1-1-1,0 0 0,0-2 1,0 0-1,0-1 0,1-1 0,26-4 1,17 2-5,-7 2 3,0 2 1,0 3 0,64 14-1,62 23-71,281 51-427,72-14 407,156 17 23,1026 16-349,-429-107 118,-511-54 124,-2-40 134,299-25 73,470 58-425,-1468 61 382,140 28 0,-137-18-158,122 7 0,182 2 78,-195-11 116,37 0 2,325-38 2,95-12-19,-228 19 0,1026-6 0,-1020 25 0,-382-1-10,-1 0 1,0 3-1,1 2 0,-2 1 1,1 2-1,42 14 1,-64-16-1,1-2-1,0 0 1,0-1 0,0-1 0,1-1 0,23-1 0,53 4 19,-44 3-20,231 18-7,193-10-155,-453-17 179,1-1 1,-1-2-1,0-1 0,-1 0 1,1-2-1,-1-1 0,29-15 1,32-11 120,-29 16-75,1 2-1,1 2 1,0 3-1,0 3 1,1 2-1,70 0 1,-82 7-53,108 4-24,-133-1 22,-1 0-1,1 1 1,-1 1 0,0 1 0,28 12-1,-15-2-3,40 29-1,-51-31 2,0 0 0,0-1 0,1-1 0,44 15 0,-20-24 34,-31-3 5,-16 0-6,0 0-3,0 0 11,79 6 2,29-4-24,-107-2-58,-10-2-1716,-21-4-2318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0.2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540.92188"/>
      <inkml:brushProperty name="anchorY" value="-52849.89063"/>
      <inkml:brushProperty name="scaleFactor" value="0.5"/>
    </inkml:brush>
  </inkml:definitions>
  <inkml:trace contextRef="#ctx0" brushRef="#br0">0 3 12182,'0'0'0,"0"0"1264,0 0-952,0 0 1412,0 0-911,0-1-1015,1 0 402,0 1-195,2 4-10,0 3-646,0 4-712,-1 3-959,0 2-2589,-1-1-2596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49.54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327.17725"/>
      <inkml:brushProperty name="anchorY" value="-4562.31689"/>
      <inkml:brushProperty name="scaleFactor" value="0.5"/>
    </inkml:brush>
  </inkml:definitions>
  <inkml:trace contextRef="#ctx0" brushRef="#br0">0 1 6211,'0'0'0,"0"0"5058,0 0-5042,0 0 1460,0 0 356,0 0-418,0 0-915,0 0-168,0 1-99,0 0 11,0-1 29,0 1-195,0-1 100,0 0-132,0 0-5,0 1 128,0 0-155,4 2 107,5 1 211,6 1-173,7 0 47,8 2-10,7 1-78,7-1-15,6-1-113,2-1 46,0-2 15,-3-1-63,-7-1 58,-9-1-37,-10 0-8,-8-1 96,-7 1-29,-5 0-62,-3-1 97,-1 1-89,-1 1 8,0 0-21,1-1-277,0 1-502,-2-1-472,-4 0-1014,-6 1-1396,-6-3-2755,1 0 1427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28.9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533.66797"/>
      <inkml:brushProperty name="anchorY" value="-47651.21484"/>
      <inkml:brushProperty name="scaleFactor" value="0.5"/>
    </inkml:brush>
  </inkml:definitions>
  <inkml:trace contextRef="#ctx0" brushRef="#br0">6 2 8980,'0'0'0,"0"0"3442,0 0-3736,0 0 1964,0 0-154,0 0-1063,-2 0-517,0-1 94,1 0-12,3 4-15,7 4 10,9 4 78,10 6 184,13 2 288,11 3-478,11 0 54,7 0 29,2-2-144,0-2-16,-7-4 19,-10-2-51,-10-4 13,-13-2-43,-10-2 30,-10-2 27,-6-2 29,-5 0-5,-2 0 80,-1-1-41,0 1-76,0 0 23,1-1-69,0 2-3,1 0-21,-1 3-16,-1 5 115,-4 5-17,-4 6 30,-4 6-21,-4 5 8,-3 5-22,-2 3 43,-4 4-51,0 1 17,-1-1-6,0-1 19,2-5 13,3-4-40,5-7 13,3-5-24,5-6 25,3-4-65,4-5 56,1-3-93,1-2-141,1-1-1103,1-1-1005,0-3-3038,-1-1-2788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29.9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270.92188"/>
      <inkml:brushProperty name="anchorY" value="-51637.40625"/>
      <inkml:brushProperty name="scaleFactor" value="0.5"/>
    </inkml:brush>
  </inkml:definitions>
  <inkml:trace contextRef="#ctx0" brushRef="#br0">0 58 14679,'0'0'0,"0"0"1072,0 0-149,0 0 417,0 0-1735,0 0 531,0 0-254,0-2-215,0 1-126,0-2 171,0 1 61,0 0-408,0-1-112,0-3-453,0-3-761,0-6-4733,0 0 1654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0.4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826.80469"/>
      <inkml:brushProperty name="anchorY" value="-54185.07813"/>
      <inkml:brushProperty name="scaleFactor" value="0.5"/>
    </inkml:brush>
  </inkml:definitions>
  <inkml:trace contextRef="#ctx0" brushRef="#br0">12 0 13366,'0'0'0,"0"0"4210,0 0-4781,0 0 1534,0 0 894,0 0-1243,0 0-548,-2 2 62,0 0-186,-1 1-145,1 2-1126,1 3-511,0 2-1295,1 2-1950,-1-1-4620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1.2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544.73828"/>
      <inkml:brushProperty name="anchorY" value="-52967.75"/>
      <inkml:brushProperty name="scaleFactor" value="0.5"/>
    </inkml:brush>
  </inkml:definitions>
  <inkml:trace contextRef="#ctx0" brushRef="#br0">40 14 3121,'0'0'0,"0"0"3602,0 0-3847,0 0 1640,0 0 771,0 0-1128,0 0-555,0-3 59,1 1 245,-1-1-174,1 1-45,0 1 25,-1 0 319,1 0-170,-1 1-342,0 0 144,0 0-274,0 0-180,0 0 116,0 0-75,0 0-3,0 5 2,0 7-58,0 11 241,0 11-111,0 10-106,0 10-56,0 7 6,0 4-52,0 0 68,0-3-78,-2-5-200,0-8-374,-1-9-450,-2-10-841,-3-9-894,-4-9-3073,1-6-1093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1.5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235.98828"/>
      <inkml:brushProperty name="anchorY" value="-52324.90625"/>
      <inkml:brushProperty name="scaleFactor" value="0.5"/>
    </inkml:brush>
  </inkml:definitions>
  <inkml:trace contextRef="#ctx0" brushRef="#br0">1 0 11013,'0'0'0,"0"0"1713,0 0-1046,25 7 709,15 1-863,15 1 98,12-2-86,8-1-362,4-3 77,3-1-195,0-3 3,-1-3-29,-3-1 0,-6 0-22,-9 1-13,-12 1-16,-13 1-16,-12 1-464,-10 0-281,-9 1-284,-5 1-580,-9 4 446,-9 3-3037,-11 4-2237,1-1 6471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2.0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369.11328"/>
      <inkml:brushProperty name="anchorY" value="-53647.98828"/>
      <inkml:brushProperty name="scaleFactor" value="0.5"/>
    </inkml:brush>
  </inkml:definitions>
  <inkml:trace contextRef="#ctx0" brushRef="#br0">1 1 7700,'0'0'0,"0"0"4305,0 0-4294,0 0 1825,0 0-57,0 0-1355,0 5-309,0 4 211,4 6 234,1 6-256,1 5-176,-1 5 93,0 3-143,-2 3-6,-2-1-59,-1-2-7,-2-4-284,-2-7 59,0-6-109,1-6-19,0-7 57,2-11-79,2-10-479,6-10 715,7-6-14,5-3 56,3 2 96,1 5 3,0 6 6,-2 7 77,-2 6 109,0 4-120,0 6 344,-1 6-24,2 6-109,-2 5-289,0 2 41,-2 4-37,-3 0-305,-1 0-550,-2-2-663,-1-5-1226,1-5-2955,-3-4 337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2.5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990.02734"/>
      <inkml:brushProperty name="anchorY" value="-55191.03125"/>
      <inkml:brushProperty name="scaleFactor" value="0.5"/>
    </inkml:brush>
  </inkml:definitions>
  <inkml:trace contextRef="#ctx0" brushRef="#br0">540 14 11301,'0'0'0,"0"0"2113,0 0-2334,0 0 2048,0 0-111,0 0-1362,0 0-207,3-4-37,0 1 79,1-1-72,-2 1 124,0 6 7,-5 8 21,-8 9-111,-11 9-97,-12 9-34,-13 6 15,-9 7-50,-5 2-5,-3 2 18,4 0-63,5-3 36,10-4-69,9-6 1,9-5 52,10-7-74,7-5-13,5-4 114,4-5-37,4-2 54,5-2-12,6-1 6,7 0 0,8 0 19,7 0-6,4 0 3,4 1 0,0 1-18,0 1 4,-4 1 17,-4 0-6,-7 0-15,-7-2 4,-7-2-2,-6-2 0,-5-2-93,-3-3-553,-1-2-333,-3-1-859,-4-4-1564,-4-8-3961,2 0 3919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3.2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589.03906"/>
      <inkml:brushProperty name="anchorY" value="-54723.49609"/>
      <inkml:brushProperty name="scaleFactor" value="0.5"/>
    </inkml:brush>
  </inkml:definitions>
  <inkml:trace contextRef="#ctx0" brushRef="#br0">65 1 10421,'0'0'0,"0"0"1825,0 0-1457,0 0 1443,0 0-482,0 0-1428,0 0 395,0 12-21,0 11 256,-1 11-195,-2 8-104,-2 7 72,-3 4-168,-1 2-106,0-5 23,0-6-39,1-9-14,2-10 2,3-10-2,1-7-37,1-9-214,1-11 264,2-10-90,3-6 66,1-4 9,0 1-1,0 3 59,-1 5-53,-1 7 18,-1 5-24,-2 4-13,0 4 3,-1 3-3,0 0-93,0 1 101,0 0-72,0 0 77,-1 0-21,1 0 27,0-1-6,0 0 3,1-1 56,1-2-72,4-3 24,2-3 11,3-3-25,3-1 9,0 0-22,0 1 25,-2 3-46,-1 2 50,-3 3-90,0 2 27,-1 2-11,1 4 75,0 4-3,1 7 42,0 5 68,1 5 95,-3 4-133,0 1-45,-3 2 29,-1-3-75,-2-1 75,0-4-80,-1-4-69,0-3-505,-1-5-722,1-4-988,0-4-1155,0-8-3231,-1-2 3800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3.7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014.69531"/>
      <inkml:brushProperty name="anchorY" value="-56434.30078"/>
      <inkml:brushProperty name="scaleFactor" value="0.5"/>
    </inkml:brush>
  </inkml:definitions>
  <inkml:trace contextRef="#ctx0" brushRef="#br0">1 2 10741,'0'0'0,"0"0"2065,0 0-2353,0 0 1568,0 0-703,0 0-625,13 4 208,6 4-168,4 5 53,0 5-56,-1 3-2,-4 4 18,-5 2-7,-5 2 58,-3 0 40,-5-2-102,-4-1 36,-3-3 42,-3-5-91,0-4 104,1-4-87,1-4 7,3-3 16,2-2-26,2-2-30,0-4-439,1-6 233,3-6-1,4-7-143,5-5-209,5-5 260,5-1 315,2-1-69,1 3 91,-1 5 10,-5 7 38,-5 6 627,-5 6 178,-4 5-178,-3 2-238,-2 7-320,0 6 195,-1 8 485,0 8-557,-1 7-24,-1 6-14,0 3-176,0 3-15,1-3-697,0-3-1604,1-8-1042,3-10-6620,0-7 10339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3.9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539.65625"/>
      <inkml:brushProperty name="anchorY" value="-58079.80078"/>
      <inkml:brushProperty name="scaleFactor" value="0.5"/>
    </inkml:brush>
  </inkml:definitions>
  <inkml:trace contextRef="#ctx0" brushRef="#br0">192 1 10149,'0'0'0,"0"0"2625,0 0-2764,0 0 2191,0 0-926,0 0-1070,0 0 896,2 18-117,-1 9-472,1 10 469,-5 8-602,-7 5-92,-6 1-100,-7-1-25,-3-5-682,-2-7-521,0-9-603,3-11-309,3-12-2114,7-6-6022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4.5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078.08594"/>
      <inkml:brushProperty name="anchorY" value="-57224.53125"/>
      <inkml:brushProperty name="scaleFactor" value="0.5"/>
    </inkml:brush>
  </inkml:definitions>
  <inkml:trace contextRef="#ctx0" brushRef="#br0">0 1 4210,'0'0'0,"0"0"9300,0 0-10271,0 0 3570,0 0-342,0 0-1814,0 0-291,0 7-32,0 7 114,0 9-186,0 7-29,0 6 29,0 4-56,3 0 13,4-1-5,5-5-18,4-7-70,6-7-523,5-8-99,7-7 30,4-11 234,2-8-37,-2-8 179,-3-4 206,-7-2 82,-5 2-3,-7 4 94,-5 5 632,-4 6-121,-3 5-145,0 5-303,3 9 113,4 11 627,4 12-715,3 13 360,2 9-107,-1 7-77,-4 3-217,-4 1-18,-5-1-13,-9-6 8,-8-8-43,-8-10 144,-7-11-5,-6-11 7,-6-10-143,-4-11-51,-2-13 5,2-12-50,2-10-46,6-9-101,7-4-32,8-3 243,7 2-78,11 3 35,12 1-131,12 2-74,13 1-715,12-1-780,9-1-1339,6 0-2358,-9 10-3809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0.29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8146.53906"/>
      <inkml:brushProperty name="anchorY" value="-49620.29688"/>
      <inkml:brushProperty name="scaleFactor" value="0.5"/>
    </inkml:brush>
  </inkml:definitions>
  <inkml:trace contextRef="#ctx0" brushRef="#br0">0 32 7523,'0'0'0,"0"0"1905,0 0-1232,0 0 706,0 0-763,0 0-333,0 0 341,13 0 355,5-1-237,7 1-115,2 0-160,3-1-11,2 1-242,3 0-110,4-1 34,4-1-122,5-2 123,2-1-96,-2 0-46,-3 1 14,-8 0-11,-10 2 0,-8 0-38,-8 1 30,-6 1-141,-3 0-465,-3 0-61,0 0-410,-1 1-476,0-1-1334,1 0-2414,0 0 728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4.9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737.26563"/>
      <inkml:brushProperty name="anchorY" value="-58574.63672"/>
      <inkml:brushProperty name="scaleFactor" value="0.5"/>
    </inkml:brush>
  </inkml:definitions>
  <inkml:trace contextRef="#ctx0" brushRef="#br0">0 1 7347,'0'0'0,"0"0"7332,0 0-7770,0 0 3210,0 0-982,0 0-1208,2 3-542,5 8 264,7 10-147,9 9-42,9 8-53,13 8-44,9 6 81,9 4-123,3 2 56,0 2 0,-5-1-59,-9-3 38,-11-5-88,-12-3 98,-10-6-32,-9-4 30,-10-3 13,-11-2-21,-8-2 101,-9-1-142,-5-3 158,-3-1-85,0-2-11,1-1-13,1-1-19,2 0 21,1-2 11,3 1-77,3-2 23,3-1-66,5-5-693,5-3-964,5-3-1302,5-7-1819,3-2-6007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5.2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184.25"/>
      <inkml:brushProperty name="anchorY" value="-60892.38281"/>
      <inkml:brushProperty name="scaleFactor" value="0.5"/>
    </inkml:brush>
  </inkml:definitions>
  <inkml:trace contextRef="#ctx0" brushRef="#br0">0 4 14263,'0'0'0,"0"0"1776,0 0-1586,0 0 2582,0 0-1526,0 0-1086,0 0 18,7-1-186,9 0 6,11 0-20,12 1-236,9-1-492,6 1-509,4 0-609,-2 0-1886,-5 0-2611,-12 0-21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5.4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849.31641"/>
      <inkml:brushProperty name="anchorY" value="-62158.09375"/>
      <inkml:brushProperty name="scaleFactor" value="0.5"/>
    </inkml:brush>
  </inkml:definitions>
  <inkml:trace contextRef="#ctx0" brushRef="#br0">0 25 3378,'0'0'0,"0"0"9092,0 0-10029,0 0 2735,0 0 622,0 0-1902,0 0-366,17 2-24,12 0-128,14-1-910,14-2-1184,11-6-2201,10-4-766,-12 0 1016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6.6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477.67188"/>
      <inkml:brushProperty name="anchorY" value="-63402.8125"/>
      <inkml:brushProperty name="scaleFactor" value="0.5"/>
    </inkml:brush>
  </inkml:definitions>
  <inkml:trace contextRef="#ctx0" brushRef="#br0">567 1 8900,'0'0'0,"0"0"1633,0 0-1177,0 0 1700,0 0-428,0 0-887,0 0-75,1 0 354,-1 0-111,1 0-166,-1 0-120,0 0-107,1 0-45,-1 1-115,-2 2-219,-7 5-170,-9 7 85,-15 11-178,-15 10 44,-11 10-36,-8 9-183,-2 6 108,2 5-155,6-2-35,10-4 6,12-8-49,13-9 49,10-9 39,11-8 28,14-6 52,14-3 158,15-3-40,14-2 43,10 0-6,6-2 3,4-1 19,-2 0-25,-5-2 9,-9-1-22,-12-1 25,-12-2-625,-12 0-624,-9-1-625,-7 1-698,-6 1 362,-6-1-3826,-1 0 592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7.1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787.66016"/>
      <inkml:brushProperty name="anchorY" value="-65410.90625"/>
      <inkml:brushProperty name="scaleFactor" value="0.5"/>
    </inkml:brush>
  </inkml:definitions>
  <inkml:trace contextRef="#ctx0" brushRef="#br0">0 7 6467,'0'0'0,"0"0"7924,0 0-9077,0 0 2463,0 0 123,0 0-825,26-5-600,9 3 128,9 5 3,1 8-6,-2 6 6,-6 7-126,-8 6 19,-10 7-13,-7 4-22,-10 3 99,-10 3-122,-9-2-36,-7-3 9,-3-6 26,2-7-85,3-8 8,5-7-5,6-7-22,4-9 6,4-10-1199,4-11 1015,7-9-27,6-8-187,6-5-142,5-3 585,2 1-2,1 3 60,-1 5 92,-3 6 114,-5 8 328,-5 7 198,-5 7-161,-4 6 41,-2 2-139,-3 8-398,0 8 105,-1 11 31,0 10-120,0 9-15,-2 9-36,-1 4-15,-1 1-449,1-4-1237,0-8-86,6-9-2822,1-12-4484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7.4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393.83203"/>
      <inkml:brushProperty name="anchorY" value="-67137.33594"/>
      <inkml:brushProperty name="scaleFactor" value="0.5"/>
    </inkml:brush>
  </inkml:definitions>
  <inkml:trace contextRef="#ctx0" brushRef="#br0">190 1 7555,'0'0'0,"0"0"2562,0 0-2952,0 0 1684,0 0 832,0 0-1277,0 0-89,1 22-178,-1 8 629,-5 6-982,-6 2 108,-7-2-257,-5-2-64,-4-4-59,-2-8-1062,2-6-824,4-8-1213,6-11-3576,6-3 2703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7.9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933.96875"/>
      <inkml:brushProperty name="anchorY" value="-66130.27344"/>
      <inkml:brushProperty name="scaleFactor" value="0.5"/>
    </inkml:brush>
  </inkml:definitions>
  <inkml:trace contextRef="#ctx0" brushRef="#br0">66 0 10069,'0'0'0,"0"0"2337,0 0-1774,0 0 1795,0 0-565,0 0-1457,0 0-163,-4 8-50,-3 7 96,-3 11-54,-1 9-141,0 9 11,2 5 98,3 2-149,1-2 30,3-6-12,3-6-132,7-8-150,6-9-844,8-8 188,9-9-134,6-9-317,2-10-361,-1-9 177,-5-7-353,-6-4 1041,-7 1 923,-6 4 158,-5 6 1208,-4 7 251,-3 7-417,-2 6-698,1 10-366,2 12 891,2 12-624,2 12 357,3 11-328,0 8 166,-1 6-355,-3 3 77,-1-2-243,-5-4 1,-7-9-14,-5-10-83,-7-12 96,-5-10 6,-6-10 75,-3-12-166,-2-12 34,-1-11 41,2-12-112,5-9 15,5-6-7,8-5 16,5-2 31,10 1-63,10 2-35,9 1 64,11 1-603,10 0-611,8-1-1334,6 1-1950,-8 9-5148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5:38.5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423.77344"/>
      <inkml:brushProperty name="anchorY" value="-67522.72656"/>
      <inkml:brushProperty name="scaleFactor" value="0.5"/>
    </inkml:brush>
  </inkml:definitions>
  <inkml:trace contextRef="#ctx0" brushRef="#br0">48 5 10789,'0'0'0,"0"0"2513,0 0-1942,0 0 2516,0 0-483,0 0-1428,0 0-666,-1-2-155,-1 0-169,1 5-52,5 9 597,6 10-46,7 9-343,8 10-243,7 6 31,9 6-47,7 4-40,6 1-46,3-1 11,0-1-8,-3-3 0,-3-2 0,-7-4 0,-7-3 0,-7-6-93,-8-6-30,-7-7 59,-6-6-62,-3-6 76,-4-4-4,-2-5 41,0-2 10,-2-2-18,1-1 26,0 1 11,1 0-21,-3 3 8,-5 2 34,-6 5-10,-9 6-14,-9 8 62,-10 7-75,-9 9 5,-8 9 17,-5 5-28,-2 7 9,2 2-3,6 1 0,8-3 0,8-8 19,11-8-43,8-10 13,9-11-248,7-9-1331,4-8-1073,3-13-1675,1-2-12289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4.6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736.74609"/>
      <inkml:brushProperty name="anchorY" value="-71012.79688"/>
      <inkml:brushProperty name="scaleFactor" value="0.5"/>
    </inkml:brush>
  </inkml:definitions>
  <inkml:trace contextRef="#ctx0" brushRef="#br0">1 21 9700,'0'0'0,"0"0"1633,0 0-1382,0 0 1945,0 0-342,0 0-1227,0 0-390,2 0 115,1 0-120,2 0-218,1 0 85,2 0-1,1 0-82,0 0 8,-1 0-24,-1 0 3,-2 0 34,-2 0-29,-1 0 48,-1 0 24,-1 0 14,0 0 186,0 0-88,0 0-131,-1 0-50,1-1-969,0-3-2350,-1-4-6694,0 0 6849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3.0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107.82813"/>
      <inkml:brushProperty name="anchorY" value="-67666.94531"/>
      <inkml:brushProperty name="scaleFactor" value="0.5"/>
    </inkml:brush>
  </inkml:definitions>
  <inkml:trace contextRef="#ctx0" brushRef="#br0">3 96 6659,'0'0'0,"0"0"848,0 0-896,0 0 667,0 0 875,0 0-1120,0 0 816,0 0-950,-1 0 467,1 0-198,-1 0 116,1 0 10,0 0 0,0 0-51,-1 0 35,1 0 99,0 0-310,0 0 21,0 0 281,0 0-545,0 0 209,0 0-57,0 0-37,1 0-42,-1 0-46,0 0 45,0 0-149,0-1-88,2-3 0,7-4 6,6-4-9,6-2-16,5-1 25,2 1-9,0 2-34,0 4 29,-1 2-48,-1 4 50,-1 6-71,-1 6 77,-2 8-5,-4 8 21,-4 9-3,-5 8-16,-4 7 81,-4 4-100,-8 4 14,-6 0-80,-6-2-112,-4-4 83,-1-5 96,-1-8-68,2-9-7,6-8 24,5-8 27,5-7 10,3-7-111,3-8-41,1-9 61,4-10-7,5-7 133,5-5-16,5-2 13,3 0 3,2 3 38,-1 6 100,0 5 68,-1 6-11,-1 6-62,-3 4 78,-1 5-214,-2 2 81,0 4 23,0 4 211,0 6-131,-1 6 73,-1 4-73,-2 6-37,0 3-66,-1 5 87,-2 2 99,-2 2-157,-1 0 0,-2 0-59,-1-4-30,0-3 4,-2-6-25,0-6-13,0-6-576,0-5-585,-1-4-541,1-10-1297,0-9-2651,1-2-4154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0.7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9962.84766"/>
      <inkml:brushProperty name="anchorY" value="-50858.92969"/>
      <inkml:brushProperty name="scaleFactor" value="0.5"/>
    </inkml:brush>
  </inkml:definitions>
  <inkml:trace contextRef="#ctx0" brushRef="#br0">642 0 9652,'0'0'0,"0"0"177,0 0 820,0 0 1130,0 0-721,0 0-966,0 0-181,0 2-195,-5 5 10,-9 8 44,-11 9-129,-12 8 43,-12 7 40,-9 5-16,-5 2-67,-5 1-15,1-1 36,3-1-52,7-4 52,9-3-52,12-4-4,11-6-18,9-4-146,8-4-17,6-3 256,7-2-82,9 0 55,7-1 70,10 1-56,8 0 3,6 0 0,5-1-22,2 1 6,1-1 109,-2-1-107,-5-1 113,-7-3-33,-8-1-101,-8-1 32,-8-2-16,-5-1 19,-5-2-43,-3-1-379,-2 0-398,-1-1-266,0 0-774,-1-1-2697,1-1-2504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3.8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889.78125"/>
      <inkml:brushProperty name="anchorY" value="-69487.69531"/>
      <inkml:brushProperty name="scaleFactor" value="0.5"/>
    </inkml:brush>
  </inkml:definitions>
  <inkml:trace contextRef="#ctx0" brushRef="#br0">1 167 7027,'0'0'0,"0"0"3874,0 0-3324,0 0 1771,0 0-112,0 0-1342,0 0-705,0-8 185,4-3-64,6 0-251,8 0 80,6 2-88,5 2 35,3 3-70,0 2 19,0 6-26,-3 6 4,-4 5 17,-4 7-6,-7 5 3,-5 5 19,-4 4-6,-5 2 41,-6 1-30,-6 0-27,-4-2 8,-3-4-23,1-4 23,0-6-26,3-7 26,4-6 11,3-4-3,4-3-15,1-4-127,2-5-169,1-7 170,1-8 82,3-7-42,6-6 46,5-6-46,5-3 50,4-1 41,1 0-11,3 2 8,0 1 18,0 2-4,-3 4 39,-2 5 251,-5 6-50,-6 6 199,-4 7-7,-4 5-193,-3 4 46,0 1 13,-2 2-368,0 1 51,0 4-16,-3 5 23,-2 5-7,-2 7 24,-2 6 143,0 5 17,1 5-70,3 3 385,1 3-131,4 0-112,5-1 231,6-4 92,5-5-339,3-7-147,3-7-27,1-7-95,-1-5 31,0-5-371,0-5-773,-2-8-958,-2-6-1699,-4-6-4720,-4 1 2249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5.1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072.17188"/>
      <inkml:brushProperty name="anchorY" value="-72261.71875"/>
      <inkml:brushProperty name="scaleFactor" value="0.5"/>
    </inkml:brush>
  </inkml:definitions>
  <inkml:trace contextRef="#ctx0" brushRef="#br0">59 144 9204,'0'0'0,"0"0"673,0 0 204,0 0 1268,0 0-1227,0 0-214,0 0-125,-12-6 72,0 0-264,0 0-243,2 1 136,3 2-66,3 0-46,3 0-171,7-2 139,8-2 339,8-3-230,9-2-167,5-1 74,4-1-136,2 2 11,0 1-27,-2 2 2,-4 1-20,-6 3-145,-7 2-670,-7 1-266,-7 1-533,-4 2-111,-6 4 708,-9 6-704,-10 6-1575,-10 7 358,2-3-642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5.3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587.76172"/>
      <inkml:brushProperty name="anchorY" value="-73467.16406"/>
      <inkml:brushProperty name="scaleFactor" value="0.5"/>
    </inkml:brush>
  </inkml:definitions>
  <inkml:trace contextRef="#ctx0" brushRef="#br0">0 109 3794,'0'0'0,"0"0"1488,0 0-130,0 0 990,0 0-982,0 0-189,0 0 199,7 11-471,6 1 290,9-1-453,7-3-193,5-8-426,3-7-6,1-7-114,-1-6-160,-3-5-2037,-5-3-1485,-6-3-4900,-8 6 7557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5.7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175.25391"/>
      <inkml:brushProperty name="anchorY" value="-74629.05469"/>
      <inkml:brushProperty name="scaleFactor" value="0.5"/>
    </inkml:brush>
  </inkml:definitions>
  <inkml:trace contextRef="#ctx0" brushRef="#br0">1 1 11573,'0'0'0,"0"0"2433,0 0-2558,0 0 1739,0 0-168,0 0-1358,0 0 86,4 10 546,6 8-421,6 8-43,8 5 8,8 5-283,7 3 73,6 1-57,6-1-13,0 0-334,-1-1-466,-5-1 317,-8-1-45,-8-2 133,-8-4 163,-8-5 115,-7-3 133,-6-5 90,-9-1 140,-7-2 365,-7 0-128,-7 2-177,-5 0-28,-2 2-177,-1 2-58,4 0 2,5-1-50,6-2-46,7-2-325,6-2-1275,5-3-892,5-3-1747,6-3-3722,1-1 8292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6.7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626.52734"/>
      <inkml:brushProperty name="anchorY" value="-76638.39844"/>
      <inkml:brushProperty name="scaleFactor" value="0.5"/>
    </inkml:brush>
  </inkml:definitions>
  <inkml:trace contextRef="#ctx0" brushRef="#br0">631 13 5603,'0'0'0,"0"0"464,0 0 280,0 0 1807,0 0-855,0 0-655,0 0-57,4-3 425,0 0-238,0 0-325,0 1-115,-1 0-406,-3 7 68,-8 10 487,-11 13-400,-12 12-208,-12 12-45,-11 12-112,-8 10-46,-5 9-15,-1 7-60,1 1 14,6-3-26,8-6 4,11-10 17,11-10-81,9-11 44,10-9-17,5-9 59,5-6-35,2-6-5,2-5 3,0-3 34,0-2-10,2-2-14,-1-1 25,1-1 10,2 0-22,-1 1 9,1 0-3,0 1 0,0 2 0,1 0 19,0 1-25,1 1 28,0 0-28,0-1-10,1 0 22,1 0 47,3-1-32,3 2 164,2-1 9,3 0 118,1-1-378,3-1 135,1-2 56,3-1-122,2-3 61,1 0-56,1-2 32,0-1-48,-3 1 14,-3-1-6,-4 1-19,-5 0 24,-3 0-7,-5 0 2,-3-1-19,-2 1-13,-3-1 21,-1 0-26,0 0 45,0 1-51,-1-1-21,1-1-13,-1 1-243,1-1-139,-1 0-294,0 0-479,1 0-806,-5 0-806,-3 0-4424,-1 0 1746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7.1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252.30469"/>
      <inkml:brushProperty name="anchorY" value="-76683.3125"/>
      <inkml:brushProperty name="scaleFactor" value="0.5"/>
    </inkml:brush>
  </inkml:definitions>
  <inkml:trace contextRef="#ctx0" brushRef="#br0">1 3 7475,'0'0'0,"0"0"2273,0 0-2371,0 0 1386,0 0 711,0 0-1546,0 0-311,8-1 639,8 1 86,8-1-603,8 1 107,8 0-88,8 1-118,6 0 252,4-1-231,3 1-74,-3-1-72,-5 0 6,-10 0-52,-11-1 12,-11 0-44,-9 0-194,-7 1-469,-7 0-49,-10 0-1203,-8 3-677,-9 3-2800,3 0 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7.6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998.77344"/>
      <inkml:brushProperty name="anchorY" value="-77966.30469"/>
      <inkml:brushProperty name="scaleFactor" value="0.5"/>
    </inkml:brush>
  </inkml:definitions>
  <inkml:trace contextRef="#ctx0" brushRef="#br0">0 1 11109,'0'0'0,"0"0"2305,0 0-2521,0 0 1785,0 0 64,0 0-1420,0 0 662,4 26-467,0 12-173,1 10-88,-2 6-94,0 1-10,-2-2-9,-2-6-39,-1-8 10,-1-11-23,1-9-257,0-8-245,0-12-563,1-12 560,4-13-472,4-12 640,6-7-238,6-2 556,4 1-11,2 6 29,1 7 57,-2 9 493,-1 8-270,-2 6 334,0 6-195,-1 7 46,2 8 63,2 8-135,1 8-107,0 6 175,-1 4-436,-1 1 34,-4-2-45,-3-4-681,-3-7-931,-1-8-765,-1-10-2997,-2-5-2928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8.3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723.14453"/>
      <inkml:brushProperty name="anchorY" value="-79598.3125"/>
      <inkml:brushProperty name="scaleFactor" value="0.5"/>
    </inkml:brush>
  </inkml:definitions>
  <inkml:trace contextRef="#ctx0" brushRef="#br0">5 2 8356,'0'0'0,"0"0"1136,0 0-541,0 0 1556,0 0-273,0 0-1091,0 0-104,-1 0 224,0-1 43,0 1-315,0 0-131,1-1 45,-1 1 129,1 0-363,2 2 2,5 5 585,7 6-299,7 7-275,8 6-128,6 6 8,8 6-162,8 6-38,7 6 170,7 4-207,4 1 48,1 0 2,-2-2 11,-4-4-58,-6-5 36,-7-5-50,-8-6 13,-8-5-61,-8-6-40,-8-6 102,-8-4 2,-4-4 2,-5-2 6,-1 0 19,-4 3 13,-5 4-3,-6 7 3,-7 7-18,-8 6 4,-5 7-2,-6 7 0,-3 4 0,0 3 0,0 0 0,5-2 0,6-5 0,5-5-18,6-6 23,6-7-8,5-8-34,4-8 10,3-5-565,2-4-718,1-6-800,6-7-969,6-10-1536,6-8-4544,-1 1 8542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9.0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460.14063"/>
      <inkml:brushProperty name="anchorY" value="-82095.15625"/>
      <inkml:brushProperty name="scaleFactor" value="0.5"/>
    </inkml:brush>
  </inkml:definitions>
  <inkml:trace contextRef="#ctx0" brushRef="#br0">73 1 8516,'0'0'0,"0"0"1521,0 0-1495,0 0 1698,0 0-540,0 0-1024,0 0 590,6 10-54,2 6-261,2 6 59,0 6-361,-2 5 278,-1 4-45,-3 4-252,-3 3 65,-7 3-163,-6-1-3,-6 0-7,-3-3-828,-1-6-960,3-9-785,2-9-3654,5-8 859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29.6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117.28125"/>
      <inkml:brushProperty name="anchorY" value="-81333.77344"/>
      <inkml:brushProperty name="scaleFactor" value="0.5"/>
    </inkml:brush>
  </inkml:definitions>
  <inkml:trace contextRef="#ctx0" brushRef="#br0">0 1 7171,'0'0'0,"0"0"2898,0 0-2896,0 0 1519,0 0-14,0 0-1285,0 0-54,2 13 918,0 9-659,2 8-110,2 6-154,2 3 48,1 1-227,1-2 77,1-5-69,0-7 32,-1-7-29,1-6-236,0-6-642,3-6 691,3-8-643,3-6 56,0-5-37,0-1 584,-4 0 200,-2 2-22,-5 5 92,-3 3 381,-2 4 98,-3 3-114,-1 1-51,0 1-2,1 3-86,3 6 597,2 7-194,2 8-80,1 8-48,1 8-90,-2 6 311,-1 5-379,-2 2-82,-2 1 19,-1-1-124,-2-3-10,-2-3-95,-5-5-17,-4-5 16,-3-6 26,-5-9-44,-3-7 90,-3-6-158,-3-9 30,-1-11-32,0-10 3,4-9-171,5-7 160,6-5-93,8-3 26,9 1 14,9 3-43,9 3-174,8 4-698,7 4-879,2 5-1800,1 6-3633,-7 5 2141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1.4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8577.87891"/>
      <inkml:brushProperty name="anchorY" value="-50328.99609"/>
      <inkml:brushProperty name="scaleFactor" value="0.5"/>
    </inkml:brush>
  </inkml:definitions>
  <inkml:trace contextRef="#ctx0" brushRef="#br0">80 32 9428,'0'0'0,"0"0"304,0 0 542,0 0 798,0 0-644,0 0-669,0 0-190,-1-3 17,-2-1-49,0 1-37,-2 3-80,-2 6 40,-3 7 0,-1 8 110,-1 6-12,2 6-156,2 5 68,2 3-10,3-1-40,2-1 14,4-5-6,3-6-38,5-7-44,2-7 66,4-6-211,2-5 285,4-7-90,2-7 32,2-8-37,0-5-214,-2-6-72,-2-3 62,-3-2 208,-4-1 31,-4 0 28,-5 0 26,-2 3 72,-3 4 37,-2 5 425,0 7-396,-1 6 87,0 4-63,1 4-164,-1 3-14,1 5-139,0 7 104,-1 9-21,3 7 80,2 8-18,5 6-28,4 3-63,6-1-545,7-5-1082,5-8-1895,6-10-3311,-6-7 6011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30.3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644.93359"/>
      <inkml:brushProperty name="anchorY" value="-83002.48438"/>
      <inkml:brushProperty name="scaleFactor" value="0.5"/>
    </inkml:brush>
  </inkml:definitions>
  <inkml:trace contextRef="#ctx0" brushRef="#br0">17 62 10005,'0'0'0,"0"0"1600,0 0-428,0 0 1186,0 0-309,0 0-1078,0 0-373,-4 0 221,1 0-139,-1 0-221,1-1-96,1 0-118,6 0-79,8-2-12,9-1-100,10-1-52,8 0 46,9-1-40,5-1-8,4 1-53,-2 0-454,-5 0-248,-7 2-688,-11 1-126,-9 1-547,-9 1-245,-6 0-645,-11 1-644,-2 0-3102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30.5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3380.72656"/>
      <inkml:brushProperty name="anchorY" value="-84210.97656"/>
      <inkml:brushProperty name="scaleFactor" value="0.5"/>
    </inkml:brush>
  </inkml:definitions>
  <inkml:trace contextRef="#ctx0" brushRef="#br0">0 55 5106,'0'0'0,"0"0"6211,0 0-6536,0 0 1885,0 0 836,0 0-1195,0 0-633,0 0 24,19 2-493,11-2-64,13-3-649,10-5-1558,9-5-1691,7-4-1328,-11 2-510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31.9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4984.26563"/>
      <inkml:brushProperty name="anchorY" value="-85426.72656"/>
      <inkml:brushProperty name="scaleFactor" value="0.5"/>
    </inkml:brush>
  </inkml:definitions>
  <inkml:trace contextRef="#ctx0" brushRef="#br0">0 0 272,'0'0'0,"0"0"0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32.7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254.26563"/>
      <inkml:brushProperty name="anchorY" value="-86696.72656"/>
      <inkml:brushProperty name="scaleFactor" value="0.5"/>
    </inkml:brush>
  </inkml:definitions>
  <inkml:trace contextRef="#ctx0" brushRef="#br0">658 20 5507,'0'0'0,"0"0"2417,0 0-1980,0 0 361,0 0 1363,0 0-875,0 0-521,5-4 153,1 1 131,1-1-38,-1 1-125,0 0-177,-2 2-50,-1 0 13,-1 0-55,-1 1-81,-1 0-146,0 2-190,-6 7 2,-12 12-76,-13 12-46,-15 15-86,-12 10 20,-10 10-14,-6 4 0,-1 2-187,2-4 72,6-4-69,10-10 107,11-9 24,12-12-78,11-10 85,10-10-82,6-6 62,5-5-38,6-2 104,7-3-11,8 0 139,10 0-91,9-1 73,8 1-38,7 1 11,6-1 15,1 2-60,2 3 92,-2 3-122,-5 3 19,-6 3-27,-7 0 3,-10 2-3,-8-1 0,-9-1-56,-6-2-227,-5-1-368,-3-2-977,-2-3-690,-1-2-950,-3-5-2668,0-3-1264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33.3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7525.71094"/>
      <inkml:brushProperty name="anchorY" value="-88774.59375"/>
      <inkml:brushProperty name="scaleFactor" value="0.5"/>
    </inkml:brush>
  </inkml:definitions>
  <inkml:trace contextRef="#ctx0" brushRef="#br0">23 0 12438,'0'0'0,"0"0"464,0 0-485,0 0 1557,0 0 12,0 0-1113,0 0-25,24 7-100,7 8 10,1 8-117,-2 11-3,-7 9-96,-7 8-91,-11 7 38,-11 4-59,-10 0-61,-7-2-78,-3-6-208,-1-9 350,2-11-62,4-10 8,5-9-79,5-7 23,4-8-200,3-10-675,2-11 163,4-11 574,7-8-662,6-8 341,6-5 126,4 0 269,1 1 166,-1 6-19,-4 8 331,-3 8 250,-5 9 78,-4 8-8,-3 5-107,-4 5-77,-1 4-24,-1 7-174,0 7 118,0 8-176,0 9 66,1 6-117,-1 6-63,0 4-63,0 2 9,0-1-534,0-4-243,3-5-1176,2-7-624,5-9-2808,-1-9-851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33.5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8994.03906"/>
      <inkml:brushProperty name="anchorY" value="-90636.46875"/>
      <inkml:brushProperty name="scaleFactor" value="0.5"/>
    </inkml:brush>
  </inkml:definitions>
  <inkml:trace contextRef="#ctx0" brushRef="#br0">55 0 7395,'0'0'0,"0"0"3602,0 0-3941,0 0 1593,0 0 1078,0 0-1262,0 0-390,4 26-202,1 11 642,-1 10-352,-1 7-562,-4 3-6,-5 2-120,-4-3-80,-3-7-176,0-10-1321,2-11-813,3-12-998,8-16 3199,0 0 0,0 0-1,0 0 1,0 0 0,0 0 0,0 0 0,0 0 0,0 0 0,0 1 0,0-1 0,0 0 0,-1 0 0,1 0 0,0 0 0,0 0 0,0 0 0,0 0 0,0 0-1,0 0 1,0 0 0,0 0 0,-1 0 0,1 0 0,0 0 0,0 0 0,0 0 0,0 0 0,0 0 0,0 0 0,-1 0 0,1 0 0,0 0 0,0 0 0,0 0-1,0 0 1,0 0 0,0 0 0,0 0 0,-1 0 0,1 0 0,0 0 0,0 0 0,0 0 0,0 0 0,0 0 0,0 0 0,0 0 0,0-1 0,0 1 0,-1 0-1,1 0 1,0 0 0,0 0 0,0 0 0,0 0 0,0 0 0,0-1 0,-3-5-5061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34.1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7669.89063"/>
      <inkml:brushProperty name="anchorY" value="-89826.71875"/>
      <inkml:brushProperty name="scaleFactor" value="0.5"/>
    </inkml:brush>
  </inkml:definitions>
  <inkml:trace contextRef="#ctx0" brushRef="#br0">0 1 10229,'0'0'0,"0"0"1248,0 0-1064,0 0 2303,0 0-1004,0 0-979,0 0-328,0 8 187,0 11 560,0 9-642,0 11 140,0 8-39,0 7 42,1 3-147,2 0-215,4-4 55,1-7-56,4-8-69,1-10 19,2-10-86,1-7-333,2-7-283,4-8 504,3-9-31,3-8-223,1-7 92,0-4-147,-3-3 349,-3 1 136,-5 4-23,-4 4 127,-5 7-64,-3 6 361,-3 5 66,-2 4-130,-1 3-52,1 2 33,-1 6-96,2 9 435,1 9-73,0 11-237,-1 11 238,0 9-251,0 8-43,-1 7-29,-1 2-211,-4-1-3,-3-4 43,-4-8-99,-3-10 30,-2-10 8,-1-11-25,-3-11 9,-1-8-152,-3-10-70,-1-11 235,-1-12-155,1-13-21,3-11-8,5-11-155,6-8 283,5-5-259,8 0-328,8 0 75,9 3-352,8 3-534,7 3-222,6 2-1237,5 0-1972,-7 14-3000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6:34.6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230.45313"/>
      <inkml:brushProperty name="anchorY" value="-91263.61719"/>
      <inkml:brushProperty name="scaleFactor" value="0.5"/>
    </inkml:brush>
  </inkml:definitions>
  <inkml:trace contextRef="#ctx0" brushRef="#br0">0 1 11253,'0'0'0,"0"0"1185,0 0-150,0 0 1051,0 0-197,0 0-1457,0 0 54,2 12 359,4 10-340,9 9 34,10 8-262,12 8 46,12 6-14,10 2-287,9 0 44,5-1-10,1-3-85,0-5 42,-6-4-15,-6-6-36,-10-6 12,-11-4-25,-11-3 24,-11-1 30,-9-1 10,-8 1 38,-10 4-27,-10 5 104,-12 6 8,-9 5 59,-7 5 101,-5 5 51,1 2-155,3 4-3,3 0-23,7 1-78,5-2-75,6-3 17,5-4-33,4-5-144,5-8-1323,3-8-1275,4-9-2191,3-8-5282,1-6 7622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13.0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771.17188"/>
      <inkml:brushProperty name="anchorY" value="-93995.48438"/>
      <inkml:brushProperty name="scaleFactor" value="0.5"/>
    </inkml:brush>
  </inkml:definitions>
  <inkml:trace contextRef="#ctx0" brushRef="#br0">20 13 9588,'0'0'0,"0"0"1137,0 0-785,0 0 1214,0 0 91,0 0-670,0 0-523,0 0 16,0 0 182,-2-2-16,-1-1 34,0 1 62,0-1-126,0 2-53,1 0-83,1 0-80,0 1-98,0 0-1,1 0-66,0 0-192,1 0 13,7 1 18,9-1-15,10 1-14,12 3-13,12 2-34,11 1 26,9 0-30,6-1 9,2 1-3,0-2-19,-6-1 25,-7-1-46,-10-1-99,-11 0-160,-12-2-74,-11 1 23,-9-1-114,-6 0 11,-6-1-252,-3 2-399,-6-1-1209,-9 2 288,-8 1-742,-8 1-2401,4 0-1047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13.3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2734.60156"/>
      <inkml:brushProperty name="anchorY" value="-95320.8125"/>
      <inkml:brushProperty name="scaleFactor" value="0.5"/>
    </inkml:brush>
  </inkml:definitions>
  <inkml:trace contextRef="#ctx0" brushRef="#br0">1 65 11077,'0'0'0,"0"0"1329,0 0-1121,0 0 1459,0 0-373,0 0-1008,0 0 172,15 0 204,11-1-96,12-1-334,11-1 165,8-2-293,5-2-40,4 0-37,-1-1-24,-3 0-19,-4 1-72,-7 0-374,-8 3-925,-9 1-435,-8 2-665,-9 0-1088,-7 1-3513,-5 0 6429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1.6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0217.20703"/>
      <inkml:brushProperty name="anchorY" value="-51904.50391"/>
      <inkml:brushProperty name="scaleFactor" value="0.5"/>
    </inkml:brush>
  </inkml:definitions>
  <inkml:trace contextRef="#ctx0" brushRef="#br0">0 58 10517,'0'0'0,"0"0"4690,0 0-5061,0 0 2044,0 0-259,0 0-1310,0 0-104,5 0 93,5 0-53,7 0-18,6 0-6,4 0 2,2-2-20,0-3-182,0 0-547,-4-3-547,-3 0-822,-5-1-859,-6-2-3089,-4 1 1193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13.8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4688.67969"/>
      <inkml:brushProperty name="anchorY" value="-96526.82031"/>
      <inkml:brushProperty name="scaleFactor" value="0.5"/>
    </inkml:brush>
  </inkml:definitions>
  <inkml:trace contextRef="#ctx0" brushRef="#br0">18 5 12166,'0'0'0,"0"0"800,0 0-635,0 0 705,0 0 974,0 0-1076,0 0-643,-6-2-2,-1 1-134,2-1 22,6 3 339,5 4-4,7 4-106,5 3 201,4 3-81,5 3-160,3 3 51,3 2-121,2 3-66,1 3-5,3 2-45,2 4-12,2 2 20,3 2-9,0 2-16,0 0 6,-2 1-22,-4-1 6,-3 0-41,-6-1-44,-5-2-84,-6-2 20,-6-3 116,-5-1-74,-5-2 123,-4 1-14,-6 1 46,-7 2-27,-8 3 48,-8 3-51,-6 2 35,-7 4-10,-5 2-17,-2 1-13,0 0 3,2-2-3,4-2 18,5-5-23,6-4 8,7-5-3,5-6 0,6-5 0,5-4-19,4-5-256,2-4-1888,2-6-1047,6-10-2651,0-2-1808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25.6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1859.5625"/>
      <inkml:brushProperty name="anchorY" value="-594598.4375"/>
      <inkml:brushProperty name="scaleFactor" value="0.5"/>
    </inkml:brush>
  </inkml:definitions>
  <inkml:trace contextRef="#ctx0" brushRef="#br0">1168 11 5635,'0'0'0,"0"0"3649,0 0-4033,0 0 1134,0 0 1035,0 0-780,0 0-594,0 0-45,1-1 74,-1-1-56,0 0 32,1 0-21,-1 1 176,0 0 136,0 0-123,0 1 17,0 0 15,0 0 46,0 0-500,0 0 428,0 0-57,0 0-340,0 0-36,0 0-64,-2 2 33,-6 4-76,-8 8-15,-11 7 2,-9 7 51,-11 7-72,-10 6 6,-9 7-22,-11 6 21,-8 5-26,-8 4 45,-6 1-51,-1-1 35,3-5-10,6-7 2,13-7-19,14-9 6,15-8-3,14-8-38,12-6 49,11-5-35,6-3-8,5-3-35,2-1 46,1-1-91,0 0 45,1 2 40,3 2 62,3 2-51,6 3 40,5 2 8,6 3-21,6 3-11,5 5 21,5 3-26,5 5 7,5 3 17,3 4-43,2 2 51,0 3-35,0-1 10,-3 0 17,-4-2-24,-4-3 7,-5-2-2,-5-5 0,-7-5 0,-4-4 0,-7-5 0,-4-5-56,-5-3-96,-4-3-331,-2-3-138,-3-2-212,0-5-975,-1-9-1669,-2-8-1255,1 1-4301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26.4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0265.96875"/>
      <inkml:brushProperty name="anchorY" value="-594604.625"/>
      <inkml:brushProperty name="scaleFactor" value="0.5"/>
    </inkml:brush>
  </inkml:definitions>
  <inkml:trace contextRef="#ctx0" brushRef="#br0">1 38 6883,'0'0'0,"0"0"3794,0 0-3661,0 0 1644,0 0 165,0 0-794,0 0-892,6-5 64,8-3 144,8 0-195,7 1-47,5 2-131,1 1-49,-1 4 1,-2 6-48,-3 7 66,-5 7-40,-5 7 33,-6 6 10,-5 6-22,-8 4 46,-9 4 24,-9 2-79,-8-1-12,-4-3-18,-2-4 18,3-7 11,3-8-77,7-7 98,5-8-50,6-5 15,4-3 36,3-4-68,2-6 22,5-7-64,7-10-77,8-9 149,7-7-107,4-5 110,4-5-30,0 0 11,-2 1 37,-3 4-29,-3 6 30,-6 8-9,-6 8 134,-6 8 130,-4 6 46,-3 5-221,-2 3-1,-2 2-85,0 1 11,0 5 7,-3 6 70,-3 8 38,-3 7 69,-1 8-70,0 4-85,1 4 173,3 2 17,2 1 55,3-3-154,6-2-24,6-6-56,5-6-33,6-8-15,3-6 0,5-6-41,1-5-82,1-4-1118,-1-5-771,-5-4-880,-6-5-1598,-6-1-6317,-6 0 12617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26.8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2131.34375"/>
      <inkml:brushProperty name="anchorY" value="-596305.5625"/>
      <inkml:brushProperty name="scaleFactor" value="0.5"/>
    </inkml:brush>
  </inkml:definitions>
  <inkml:trace contextRef="#ctx0" brushRef="#br0">0 50 13526,'0'0'0,"0"0"1153,0 0-113,0 0 444,0 0-601,0 0-686,0 0 1044,34 2-577,19-1-229,18 0 69,14 0-146,9 0-201,5-3-61,-1-3 0,-6-1-91,-8-2 78,-10 0-102,-13 0 30,-11 1-11,-12 2-19,-11 2 6,-10 1-40,-7 1 29,-5 1-198,-4 0-784,-2 2-197,-6 5-544,-8 5-1137,-7 6-603,-6 4-2484,2-2 699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27.5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4294.96875"/>
      <inkml:brushProperty name="anchorY" value="-597606.5625"/>
      <inkml:brushProperty name="scaleFactor" value="0.5"/>
    </inkml:brush>
  </inkml:definitions>
  <inkml:trace contextRef="#ctx0" brushRef="#br0">79 4 11189,'0'0'0,"0"0"1777,0 0-822,0 0 1524,0 0-692,0 0-1288,0 0-171,-2-1 40,0 0-202,0-1-92,0 2 6,1 4-50,1 4 175,-1 8 153,1 7 2,-1 8-75,-2 5-135,-2 5-41,-3 4-114,-1 0 21,-1-1 2,1-4-4,1-7-17,2-8 6,1-8-41,2-7-26,2-5-88,1-3 22,0-9 23,3-8-141,4-10 80,7-9 101,5-6-50,3-3 135,2-1-34,0 3 16,-1 4 38,-2 4 7,-1 6 187,-4 6 24,-2 4-125,-3 6 10,-3 3-119,-2 4-12,0 3-23,-1 1 18,2 0 11,1 3 72,0 1 19,2 4 93,0 3 35,1 4 109,0 3 51,0 5-230,-1 3 225,0 4-150,-1 4 5,-1 2 20,0 0-180,-1 0-80,-1-3 14,-1-5-19,0-4 0,-2-6 0,-1-6-635,-1-5-603,0-4-483,-1-7-1168,0-11-2668,0-14-5875,0 0 12691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27.8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5881.34375"/>
      <inkml:brushProperty name="anchorY" value="-599217.625"/>
      <inkml:brushProperty name="scaleFactor" value="0.5"/>
    </inkml:brush>
  </inkml:definitions>
  <inkml:trace contextRef="#ctx0" brushRef="#br0">1 0 10165,'0'0'0,"0"0"784,0 0-709,0 0 1790,0 0-985,0 0-42,0 0-230,12 4 174,3 4-65,1 5-39,0 3-112,-4 4-140,-3 4-44,-3 3-171,-3 3-94,-5 3-5,-5 1-88,-3-1-19,-3-2 1,-1-4-1108,2-6-469,2-6-1073,3-5-478,2-12-6407,2-3 9342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28.5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7157.6875"/>
      <inkml:brushProperty name="anchorY" value="-600826.125"/>
      <inkml:brushProperty name="scaleFactor" value="0.5"/>
    </inkml:brush>
  </inkml:definitions>
  <inkml:trace contextRef="#ctx0" brushRef="#br0">8 17 10565,'0'0'0,"0"0"1312,0 0-372,0 0 1357,0 0-673,0 0-1090,0 0-214,-2-3 6,1 0-148,-1 0-202,1 2 94,0 6-62,1 7 683,0 7-401,3 8-143,3 6-19,3 5-58,4 2-38,3 0-32,5-3 5,2-6-5,4-6 37,1-8-47,3-6-97,2-10-272,2-10-192,1-10 126,-2-9 66,-3-5-5,-4-5-43,-6-1 373,-5 1 22,-4 3 14,-4 3 130,-2 6-88,-3 7 405,-2 6 35,0 5-101,-1 4-245,-1 3-6,1 3-96,0 6 104,0 8 467,2 9-206,-1 10 57,1 9 37,-1 10 77,0 7-395,0 5 289,-1 3-307,0 1-11,0-3-59,-3-3-34,-3-7-17,-4-6-18,-3-8 3,-2-9-3,-2-9-19,-2-9-106,-2-6-176,-3-7-164,-2-9 161,-1-10-123,1-10 185,1-10 60,4-8-159,5-7 263,6-3 70,4-2 6,8 3 34,6 3 16,7 4 53,7 5 80,5 3-186,5 4 24,3 4-33,0 2-18,-1 5-146,-3 3-1623,-5 4-1115,-6 3-1452,-7 5-7198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29.2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8884"/>
      <inkml:brushProperty name="anchorY" value="-602211.1875"/>
      <inkml:brushProperty name="scaleFactor" value="0.5"/>
    </inkml:brush>
  </inkml:definitions>
  <inkml:trace contextRef="#ctx0" brushRef="#br0">0 1 12822,'0'0'0,"0"0"1601,0 0-654,0 0 1120,0 0-639,0 0-1431,0 0 280,6 0-229,9 5 569,9 6-265,11 7-21,12 9-89,12 8 612,11 8-542,7 7-205,4 5-32,3 3-67,-1-1 34,-2-3-15,-5-4-32,-6-4-9,-9-7 20,-8-5 10,-10-7 16,-11-6-40,-9-7 13,-9-5-5,-7-4 0,-4-4 150,-3-1-81,-1-1 51,-1 0-67,1 0-18,-2 1-16,-2 1-19,-4 3 2,-2 3-2,-3 3 0,-3 6 0,-4 6 75,-3 7-59,-4 8 77,-3 8-2,-3 8 3,-2 8-17,-2 5 43,1 5-88,0 1-11,4-2 1,4-2-25,5-6 6,6-6-3,5-8 0,4-9-19,4-9 24,3-10-26,1-7-216,1-7-967,1-4-709,0-8-1381,0-9-2472,-1-1-5998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31.2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0717.84375"/>
      <inkml:brushProperty name="anchorY" value="-605008.5625"/>
      <inkml:brushProperty name="scaleFactor" value="0.5"/>
    </inkml:brush>
  </inkml:definitions>
  <inkml:trace contextRef="#ctx0" brushRef="#br0">10 9 2801,'0'0'0,"0"0"3346,0 0-3456,0 0 1231,0 0 71,0 0-557,0 0-370,-2 0 423,1 0 32,-1 0-125,1 0-51,0 0 91,1 0-56,0 0 16,-1 0 128,1 0-56,-1 0 80,1 0 19,0-1-171,-1 1-78,1-1-60,0 1-36,0 0 38,0 0-53,0 0-116,0 0-79,1 0-24,6 0 125,9 0 406,10 0-484,9 0 4,7 0-137,5 0-79,4 0 7,-1 0-13,-1 0-19,-4 0 6,-5-1 16,-7 1-43,-5-2 32,-8 1-86,-6 0-106,-6 0-160,-3 1-190,-3-1 76,-2 1-268,-4 0-509,-8 3-1081,-8 4 264,-8 2-528,-8 4-1224,-5 2-1820,5-3 4402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31.5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2320.0625"/>
      <inkml:brushProperty name="anchorY" value="-606328.75"/>
      <inkml:brushProperty name="scaleFactor" value="0.5"/>
    </inkml:brush>
  </inkml:definitions>
  <inkml:trace contextRef="#ctx0" brushRef="#br0">0 0 8180,'0'0'0,"0"0"1488,0 0-1512,0 0 1759,0 0-241,0 0-342,0 0-143,14 9 271,8 1-357,8 1-82,8-2 18,5-2-326,4-3 11,1-2-133,-1-4-221,-4-3-116,-6-2-60,-6 0-22,-8 1-43,-7 1-253,-6 2-771,-4 1-433,-2 1-685,-2 1-736,-1 1-889,0 1-5860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1.90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1738.08984"/>
      <inkml:brushProperty name="anchorY" value="-53116.3125"/>
      <inkml:brushProperty name="scaleFactor" value="0.5"/>
    </inkml:brush>
  </inkml:definitions>
  <inkml:trace contextRef="#ctx0" brushRef="#br0">24 0 10165,'0'0'0,"0"0"1088,0 0 94,0 0 384,0 0-739,0 0-712,-1 2-6,-2 7-7,0 8 306,-1 10-16,0 9-139,1 8-146,0 6-78,1 3-15,2-2 63,-1-4-98,1-6 32,1-7-142,2-8-1008,2-6-934,2-7-1222,1-4-2364,-2-5 1697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32.5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4053.40625"/>
      <inkml:brushProperty name="anchorY" value="-607614.9375"/>
      <inkml:brushProperty name="scaleFactor" value="0.5"/>
    </inkml:brush>
  </inkml:definitions>
  <inkml:trace contextRef="#ctx0" brushRef="#br0">29 7 1457,'0'0'0,"0"0"3361,0 0-2726,0 0 1265,0 0-398,0 0-80,0 0-585,0-1-132,0 0 274,0-1-179,0 1-18,0 1-118,0-1 46,0 1 181,0 0-149,0 0-38,0 0 14,0 0-145,0 0-130,0 0-120,0 0-131,0 0 59,0 0-145,0 0 20,0 0-67,0 0-25,0 0 4,0 0-25,0 2-13,0 5 21,0 7 273,0 8-78,1 7-53,0 5-30,0 4-34,1 3 2,-1-1-61,-1 0-21,1-2-17,-1-3 1,0-4 16,0-3-25,0-5 9,0-4-3,0-5-168,0-3-736,0-3-529,-1-2-707,-3-2-565,-3-2-683,-5 0-2047,1-2-628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32.9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2755.5"/>
      <inkml:brushProperty name="anchorY" value="-606827"/>
      <inkml:brushProperty name="scaleFactor" value="0.5"/>
    </inkml:brush>
  </inkml:definitions>
  <inkml:trace contextRef="#ctx0" brushRef="#br0">1 57 8676,'0'0'0,"0"0"1104,0 0-895,0 0 1562,0 0-538,0 0 10,0 0-587,23 7 137,12 0-180,11 0-162,8-1-91,7-1-138,2-2-33,1-2-136,-1-3 198,-4-1-254,-4-3 41,-4-3 2,-4-1-48,-4-1 13,-4 0-5,-5 0 0,-6 2-18,-6 1 4,-7 3-2,-4 1-168,-5 2-232,-4 1-374,-1 1-234,-3 1-476,-7 5-685,-8 6-1547,-8 5-2092,1-1 4159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33.5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4770.3125"/>
      <inkml:brushProperty name="anchorY" value="-608092.8125"/>
      <inkml:brushProperty name="scaleFactor" value="0.5"/>
    </inkml:brush>
  </inkml:definitions>
  <inkml:trace contextRef="#ctx0" brushRef="#br0">39 1 9060,'0'0'0,"0"0"3218,0 0-3064,0 0 1306,0 0 466,0 0-1166,0 0-632,-1 3 35,0 4 56,2 6 605,1 9-392,1 7-26,-1 9-222,1 8 304,-2 6-314,-2 3-110,-3 0 10,-4-3-79,0-8 13,-1-9-27,2-11 6,2-8-3,2-8-261,1-6 55,1-8-50,1-10-147,3-9 171,4-8 72,5-5 19,3 0 175,3 2-23,0 4 37,1 4 16,-2 7-3,-2 5 153,-1 5-25,0 4-21,-1 4-24,0 2-32,2 3 24,1 5-10,2 5 58,2 6 21,0 6-21,1 4 235,0 5-160,-2 2-91,-2 0 85,-2 0-261,-4-3 72,-4-3-50,-2-4 4,-3-6-338,0-5-1062,-2-5-557,0-4-991,-1-10-1290,1-1-6472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34.1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6387.4375"/>
      <inkml:brushProperty name="anchorY" value="-609904.4375"/>
      <inkml:brushProperty name="scaleFactor" value="0.5"/>
    </inkml:brush>
  </inkml:definitions>
  <inkml:trace contextRef="#ctx0" brushRef="#br0">528 15 416,'0'0'0,"0"0"7412,0 0-8143,0 0 2438,0 0 318,0 0-790,0 0-685,4-3 66,0 0 334,0 0-54,0 1-77,-2 0-141,0 1-38,-1 3-61,-1 6 43,-2 7 18,-6 8-192,-7 8-165,-10 8-131,-10 6-58,-10 5-60,-8 3 6,-5 1-45,-1-1-8,3-4-1,4-6-39,9-8 47,8-6-202,8-9 96,9-6 38,8-5-36,4-5 73,4-2-56,3-2 18,0-1-43,2 2 30,5 1 102,6 3 26,6 4 0,8 3 157,5 5-23,5 3 15,4 5 97,1 3-140,1 3 121,-2 0-150,-3 1 25,-5-3-49,-5-3-85,-7-5 3,-6-6-8,-5-5-41,-4-5-63,-4-2-881,-1-4-520,-2-6-1030,-1-8-1600,1-10-3322,-1 1 3799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34.8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5067.75"/>
      <inkml:brushProperty name="anchorY" value="-609447.125"/>
      <inkml:brushProperty name="scaleFactor" value="0.5"/>
    </inkml:brush>
  </inkml:definitions>
  <inkml:trace contextRef="#ctx0" brushRef="#br0">0 15 10261,'0'0'0,"0"0"1953,0 0-1812,0 0 1564,0 0 488,0 0-1345,0 0-573,12-4 2,6-1 278,4 1-317,5 2 34,1 6-173,0 5 93,-1 6-22,-2 6-15,-5 6-11,-4 5 59,-6 3-168,-3 3 31,-9 2 41,-7 2-94,-8-1-7,-5-2-20,-4-5-92,0-4-182,1-6 63,4-7-52,5-7 82,4-3 51,4-5-48,2-2 21,4-6-117,0-6-99,5-6 171,4-6 107,8-5-46,5-3 142,4-2 2,3-1 6,1 2 42,-1 2-29,-3 2 48,-2 4 267,-4 5 112,-4 4-107,-5 5 72,-3 4 0,-3 4-133,-2 2-109,-1 1-52,-1 0-55,1 2 5,-1 4 48,0 5 227,1 8 88,0 9 104,-1 9-86,1 8-373,0 4 51,1 1-118,3-1 14,2-6-104,3-7-1393,2-9-953,2-8-1779,2-11-4861,-2-5 5230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35.1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6699.0625"/>
      <inkml:brushProperty name="anchorY" value="-611235.4375"/>
      <inkml:brushProperty name="scaleFactor" value="0.5"/>
    </inkml:brush>
  </inkml:definitions>
  <inkml:trace contextRef="#ctx0" brushRef="#br0">168 1 11829,'0'0'0,"0"0"1009,0 0-692,0 0 2458,0 0-1137,0 0-928,5 21-78,3 9 502,-1 9-747,0 5 138,-2 3-346,-5 2 165,-6-1-256,-8 0-64,-6-3-8,-5-4-32,-1-6-501,-1-7-625,3-9-358,4-6-730,4-10-582,5-11-1881,4-14-3647,3-2 9165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35.9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5261.5625"/>
      <inkml:brushProperty name="anchorY" value="-610422.25"/>
      <inkml:brushProperty name="scaleFactor" value="0.5"/>
    </inkml:brush>
  </inkml:definitions>
  <inkml:trace contextRef="#ctx0" brushRef="#br0">22 45 7860,'0'0'0,"0"0"3057,0 0-2502,0 0 1835,0 0 70,0 0-1267,0 0-388,-3-10-44,-2 0-52,1 1-287,1 0-163,0 4-211,1 3 16,1 9 8,1 8 192,0 11 227,0 7-312,2 6 39,3 3-90,5 0-101,4-3 2,4-4-29,5-7 3,2-6-3,2-8-19,2-5-31,2-7-180,1-9-231,0-8 53,1-5 34,-1-7-189,-3-3 246,-3-1-340,-5-1 551,-4 3 58,-3 4 18,-5 5 102,-3 6 56,-2 5 176,-3 4-23,-1 3 1,0 1-28,-1 2-11,1 1-113,-1 4 142,1 6 195,-1 8 3,2 8-225,0 8 209,2 6 2,1 9-152,2 5 16,0 5 139,1 2-328,-1 0 101,-1 1 16,-2-3-109,-1-3-22,-2-4-53,-3-5-29,-4-7-54,-4-7 67,-2-8-98,-4-7 10,-3-8-361,-4-4-12,-4-7-19,-2-6 96,-3-9 23,2-10-17,1-7 50,3-6 61,6-3 133,6 0 44,5 2-1,7 3-8,9 1 6,10 3 34,9 0-10,10 1 24,7 1-6,5 1 22,3 1-25,1 2 9,1 1-152,-4 3-1583,-4 1-1219,-9 3-1381,-9 1-2631,-8 3 1443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7:36.5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7162.75"/>
      <inkml:brushProperty name="anchorY" value="-611995.6875"/>
      <inkml:brushProperty name="scaleFactor" value="0.5"/>
    </inkml:brush>
  </inkml:definitions>
  <inkml:trace contextRef="#ctx0" brushRef="#br0">1 1 7828,'0'0'0,"0"0"3137,0 0-3100,0 0 1858,0 0 436,0 0-1368,0 0-394,3 0 442,4 5 480,3 7-432,5 9-136,6 10 107,6 9-323,10 9 46,9 9-420,11 6 89,10 5-70,8 2-278,7 0 22,4-3-80,1-4 27,-2-5-51,-6-5 70,-9-6-79,-10-8 44,-13-7-32,-13-7 8,-12-8-22,-9-6 24,-7-5-7,-5-3-36,-2-1 86,-3 2-64,-5 1 40,-4 3 27,-2 3-64,-3 2 21,0 3-8,-2 6 0,-2 5 0,-2 9 0,-3 9 0,-4 11 18,-2 9 14,-3 9-21,-3 6-11,0 5 21,-1-1-26,3-5-11,5-9 21,4-10-26,7-14 8,6-12-153,6-14-1339,4-9-672,3-14-1934,1-15-3602,2-3-2274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16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3282,'0'0'157,"0"0"-77,0 0 19,0 0 130,0 0-194,0 0-83,0 0 29,0 0 32,0 0 17,0 0 20,0 0 100,0 0 117,0 0 26,0 0-37,0 0-37,0 0 18,0 0 73,0 0 15,0 0-92,0 0-57,0 0 58,0 0 6,0 0 1,0 0 47,0 0 5,0 0 14,0 0 29,0 0 38,0 0 50,0 0 27,0 0 21,0 0-3,0 0-4,0 0-70,0 0-91,0 0-38,0 0-31,33-11 560,-20 7-729,0 1 0,1 0-1,0 1 1,0 0 0,0 1-1,-1 1 1,20 2 0,5-1-58,-38-1 5,0 0 3,0 0 3,0 0 10,0 0 3,0 0 0,0 0-2,0 0-60,0 0-266,0 0-464,-6 0-4384,-11 0-213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17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2209,'0'0'1822,"0"0"-885,0 0 132,0 0 137,0 0-389,0 0-340,0 0 100,0 0 116,0 0-29,0 0-146,0 0-139,30 0 672,46 2-218,-1 0-4350,-75-2-776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3.9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3014.59375"/>
      <inkml:brushProperty name="anchorY" value="-54868.875"/>
      <inkml:brushProperty name="scaleFactor" value="0.5"/>
    </inkml:brush>
  </inkml:definitions>
  <inkml:trace contextRef="#ctx0" brushRef="#br0">0 67 256,'0'0'0,"0"0"849,0 0-879,0 0 382,0 0 249,0 0-25,0 0-149,0 0 157,0 0-16,0 0-53,0 0 208,0 0-248,0 0-32,0 0-32,0 0-24,0 0-169,0 0-66,0 0 46,0 0 29,0 0 26,0 0-39,0 0-60,0 0 129,0 0-80,0 0-11,0 0 99,0 0 5,0 0 40,0 0-80,0 0 64,0 0-2,0 0-113,0 0 129,0 0-62,0 0-19,0 0 102,0 0-51,0 0 0,0 0 59,0 0-168,0 0-62,0 0 11,0 0-146,0 1-76,0 5-4,0 6 100,0 7 97,0 8-40,1 5-51,0 4 0,1 1 32,0-2-70,1-5 41,-1-7-32,1-6 26,0-6-45,1-5-61,2-5-227,4-6 394,2-7-130,4-8-45,2-6-30,0-5-389,-1-2 104,-2 1 261,-3 4 40,-2 4 102,-4 7-8,-1 5 69,-3 6 58,0 3-87,-1 2 32,1 4 82,1 4 422,1 6-544,2 4 130,2 6-63,2 4-41,3 3 27,2-1 8,1 0-96,2-4 29,0-4-13,1-6 19,1-4 13,1-5 35,3-4-65,2-8 4,3-7-302,1-8-67,1-8 168,-1-4-163,-3-4 350,-4-1-24,-6 1 40,-5 1 24,-4 4 222,-4 5 293,-3 5-163,-3 6-221,-3 6-153,-3 3 22,-2 4-88,-3 2 54,-1 2-38,0 2-8,1 1 40,1 1-14,4 0 6,2-1-93,2-1 64,3 0 13,0-1-62,1 2 78,0 0 14,1 0-41,-1-1 72,1 1-58,-1-1-1,0 0 38,0-1-69,0 0-166,0 0-66,0-1 98,0 0-210,0-1-574,0 1-852,0-1-492,0 1-1460,0 0 445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19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42 1201,'0'0'2825,"0"0"-1798,0 0-256,0 0 342,0 0-260,14-42 1575,-24 50 1843,-19 11-4686,20-14 777,-286 185-135,293-189-245,1 0-1,-1-1 1,1 1 0,0 0 0,0 0 0,-1 0 0,1 0 0,0 0 0,0 0-1,0 1 1,0-1 0,0 0 0,0 1 0,0-1 0,1 0 0,-1 1 0,0-1-1,1 1 1,-1-1 0,1 1 0,-1-1 0,1 1 0,0-1 0,0 1 0,0 0 0,0 2-1,0-3 9,1 1 0,0 0 0,0 0 0,0-1 0,0 1 0,0 0 0,0-1-1,1 1 1,-1-1 0,0 0 0,1 1 0,-1-1 0,1 0 0,0 0 0,-1 0 0,1 0-1,0 0 1,-1 0 0,1 0 0,3 0 0,37 17 8,54 31 1,28 13 1,-124-62-36,1 0 0,-1 1 0,1-1 0,-1 0 0,1 0 0,-1 1 0,1-1 0,-1 0 0,1 0 0,-1 0 0,1 0 0,-1 1 0,1-1 0,0 0 0,-1 0 0,1 0 0,-1 0 0,1-1 0,-1 1-1,1 0 1,0 0 0,-1 0 0,1 0 0,-1 0 0,1-1 0,-1 1 0,1 0 0,-1-1 0,1 1 0,0-1 0,1-16-2504,-2 11 1835,0-16-2968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0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4018,'0'0'1374,"0"0"-851,0 0 184,0 0-150,9 3-274,29 11-37,-36-13-203,0 0 0,-1 0 0,1 1 0,-1-1 1,0 1-1,1-1 0,-1 1 0,0 0 1,0-1-1,0 1 0,0 0 0,0 0 0,-1 0 1,1 0-1,0 0 0,-1-1 0,1 1 0,-1 0 1,0 0-1,0 0 0,0 3 0,-2 44 691,1-42-639,0-1-58,-1-1 0,0 1 0,0-1 1,0 1-1,-1-1 0,0 0 0,0 0 0,0 0 0,0-1 0,-7 7 0,8-7-35,-1-1 0,1 0-1,-1 0 1,0-1 0,0 1-1,-1 0 1,1-1 0,0 0-1,-1 0 1,0 0 0,1 0-1,-1-1 1,0 1 0,0-1-1,-7 2 1,11-3-21,0 0 27,1-9-174,1 1-1,1 0 0,0 0 0,0 0 1,0 0-1,1 0 0,0 1 1,1-1-1,0 1 0,10-12 1,9-7-604,35-29 1,-45 42 654,-13 12 273,-1 1 87,0 0-10,0 0 29,0 30 1459,0 136-546,0-165-1268,0-1 0,0 1 1,0 0-1,0-1 0,0 1 0,0 0 0,0-1 1,0 1-1,0-1 0,1 1 0,-1 0 0,0-1 1,0 1-1,1-1 0,-1 1 0,0 0 1,1-1-1,-1 1 0,0-1 0,1 1 0,-1-1 1,1 1-1,-1-1 0,1 0 0,-1 1 0,1-1 1,-1 1-1,1-1 0,0 0 0,0 1 0,10-1-3062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0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4978,'0'0'673,"0"0"-529,0 0 976,0 0-63,0 0-721,0 0-144,49 69 32,-43-48 272,-6-4-96,0 2-192,0-2 33,0-1-49,-6 1-192,-11-5-32,3-5-417,3-5-607,-1-2-465,5 0-1056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0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4322,'0'0'1214,"0"0"-619,0 0 195,0 0-49,0 0-399,10 1-70,-6-1-243,0 0 1,0 0 0,0 1-1,0-1 1,0 1-1,0 0 1,0 1-1,0-1 1,-1 1 0,1-1-1,0 1 1,-1 0-1,1 0 1,-1 1 0,0-1-1,0 1 1,0 0-1,0-1 1,0 1-1,0 1 1,-1-1 0,0 0-1,1 1 1,-1-1-1,-1 1 1,1-1 0,0 1-1,-1 0 1,0 0-1,0 0 1,0 0-1,0 0 1,0 8 0,-1 2 226,1-7-205,-1 0 0,0 0 0,-1 0 0,1 0-1,-1 0 1,-1 0 0,1 0 0,-1-1 0,0 1 0,-1 0 0,1-1-1,-6 8 1,8-13-16,0-1 18,-1-6-107,1 1 0,0 0-1,-1 0 1,2 0-1,-1 0 1,1-1-1,-1 1 1,1 0 0,1 0-1,-1 0 1,1 0-1,0 0 1,0 1-1,5-9 1,4-9-168,2 1 0,0 0 0,18-21 0,-11 142 3362,-18-84-3010,-2-10-126,0 0 0,1 0 0,-1 0 0,2 0 0,-1 0 0,0 0 0,1 0 0,1-1 0,-1 1 0,0 0 0,1-1 0,0 0 0,4 5 0,5-7-2610,-5-7-806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1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7668,'0'0'1096,"0"0"-757,0 0 234,0 0 108,0 0-332,5 8-2,14 15-153,0-1 0,2 0 0,0-2 0,1 0-1,49 32 1,-64-48-178,-1 1 0,0-1-1,0 1 1,0 1 0,-1-1-1,0 1 1,0 0 0,0 0-1,-1 0 1,0 1 0,0 0-1,-1 0 1,0 0 0,0 0-1,0 0 1,-1 0 0,0 1-1,-1-1 1,1 1 0,-1 0-1,-1-1 1,0 1 0,-1 11-1,0 1 109,-2-1 0,0 1 0,-2-1 0,0 0 0,-1 0 0,0-1 0,-2 0-1,0 0 1,-15 22 0,-17 44 163,30-75-3477,10-11 58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40 816,'0'0'1236,"0"0"-465,0 0 53,0 0 86,0 0-267,0 0-120,0 0 109,0 0 136,0 0-23,0 0 23,0 0 16,0 0-95,0 0-81,0 0-115,0 0-60,0 0-9,0 0-72,29-8 504,-6 0-846,1 2-1,1 1 0,-1 0 0,0 2 0,1 1 0,31 2 0,-56 0-137,0 0-413,0 0-577,0 0-627,0-1-1051,0 0-1142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4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0 4338,'0'0'1622,"0"0"-976,0 0 442,0 0 425,0 0-638,0 0-614,0 0-93,0 0 57,1 0 3187,-9 4-3348,-36 23-43,1 2 1,1 2-1,-57 55 0,-1 0-82,99-85 53,-1 0 0,1 0 0,0 0-1,0 0 1,0 0 0,0 0 0,1 0 0,-1 0 0,0 0 0,0 0 0,1 0 0,-1 1 0,0-1 0,1 0-1,0 1 1,-1-1 0,1 0 0,0 1 0,-1-1 0,1 1 0,0-1 0,0 0 0,0 1 0,0-1 0,0 1-1,1-1 1,-1 0 0,0 1 0,1-1 0,-1 0 0,1 1 0,-1-1 0,1 0 0,0 0 0,-1 1 0,1-1-1,0 0 1,0 0 0,0 0 0,1 1 0,5 5-7,0-1-1,0 1 1,0-2-1,13 9 1,-18-13 16,29 20 2,1-2 1,1-1 0,1-2 0,0-1 0,2-1 0,60 14-1,-96-28-87,1 0 0,-1 0 0,0 0 0,1 0 0,-1 0 0,0 0 0,0 0 0,1 0 0,-1 0 0,0-1 0,1 1 0,-1 0 0,0 0 0,1 0 0,-1 0 0,0 0 0,0-1 0,1 1 0,-1 0 0,0 0 0,0-1 1,1 1-1,-1 0 0,0 0 0,0-1 0,0 1 0,0 0 0,1-1 0,-1 1 0,0 0 0,0-1 0,0 1 0,0 0 0,0 0 0,0-1 0,0 1 0,0 0 0,0-1 0,0 1 0,0 0 0,0-1 0,0 1 0,0 0 0,0-1 0,0 1 0,-1-1 0,1-1-53,0-12-2974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5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31 5907,'0'0'907,"0"0"-40,0 0 587,0 0-174,0 0-671,-1-1-599,1 0-1,0 1 1,0-1 0,-1 0 0,1 0 0,0 0 0,0 0 0,0 1-1,0-1 1,0 0 0,0 0 0,0 0 0,0 1 0,1-1 0,-1 0-1,0 0 1,0 0 0,1 1 0,-1-1 0,0 0 0,1 0 0,0 0-1,5-1-7,-1 0-1,2 0 1,-1 0-1,0 1 1,0 0-1,0 1 1,1-1-1,-1 1 1,0 0-1,13 2 1,-17-1 8,1-1 0,-1 1 1,0-1-1,1 1 0,-1 0 1,0 0-1,0 0 0,0 1 0,0-1 1,0 0-1,0 1 0,0-1 1,0 1-1,0 0 0,-1 0 1,1 0-1,0 0 0,-1 0 1,0 0-1,0 0 0,1 0 1,-1 0-1,0 0 0,-1 1 1,1-1-1,0 0 0,-1 1 1,1-1-1,-1 1 0,0 2 1,1 3 31,0 1 1,0-1-1,-1 0 1,-1 0-1,0 0 1,0 0-1,0 0 1,-1 0-1,0 0 1,0 0 0,-1 0-1,0-1 1,-1 1-1,1-1 1,-2 0-1,1 0 1,-7 8-1,7-10-32,2-2-10,0 0 0,0 0 0,0 0 0,0 0-1,-1 0 1,1-1 0,-1 1 0,0-1 0,0 0 0,0 0 0,0 0 0,0 0-1,-5 2 1,14-33-320,3 13 50,0 2 0,1-1 0,1 1 0,0 1 1,16-15-1,-13 14 66,-1-1-1,0-1 1,19-29 0,-40 110 3299,7-57-2898,-3 82 666,4-82-855,0 0 0,0 0-1,1 0 1,1 0-1,-1 0 1,1 0 0,1-1-1,4 12 1,-7-18-58,1 0 0,0 0 0,-1 0 0,1 0 0,0 0 0,0 0 0,0 0 0,0 0 0,-1 0 0,1-1 0,0 1 0,1 0 0,-1-1 0,0 1 0,2 0 0,18 1-4713,-9-4-92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6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3458,'0'0'923,"0"0"-400,0 0 144,0 0-75,0 0-352,16 6 3436,-15 2-3505,0 0-1,-1 0 0,0 0 1,0 0-1,0 0 1,-1 0-1,0-1 0,-1 1 1,0 0-1,0 0 1,-1-1-1,1 0 0,-8 13 1,-3 2-21,-1-1-1,-32 37 1,36-46-127,10-12-55,0 0 0,0 0 0,0 1 0,0-1 0,0 0 0,0 0 0,0 0 0,0 0 0,0 0 0,0 1 0,-1-1 0,1 0 0,0 0 0,0 0 0,0 0 0,0 0 0,0 0 0,0 0 0,0 1 0,0-1 0,-1 0 0,1 0 0,0 0 0,0 0 0,0 0 0,0 0 0,0 0 0,0 0 0,-1 0 0,1 0 0,0 0 0,0 0 0,0 0 0,0 0 0,0 0 0,-1 0 0,1 0 0,0 0 0,0 0 0,0 0 0,0 0 0,-1 0 0,1 0 0,0 0 0,0 0 0,0 0 0,0 0 0,0 0 0,0 0 0,-1 0 0,1 0 0,0 0 0,0 0 0,0-1 0,0 1 0,0 0 0,0 0 0,-1 0 0,1-11-3049,0 10 3039,0-20-3658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7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2 3554,'0'0'1256,"0"0"-162,0 0 187,0 0-38,0 0-419,0-1-754,0 1-1,0 0 1,0 0-1,-1 0 1,1 0-1,0 0 1,0-1-1,-1 1 1,1 0 0,0 0-1,0 0 1,-1 0-1,1 0 1,0 0-1,0 0 1,-1 0-1,1 0 1,0 0-1,-1 0 1,1 0-1,0 0 1,0 0-1,-1 0 1,1 0 0,0 1-1,0-1 1,-1 0-1,1 0 1,0 0-1,0 0 1,0 0-1,-1 1 1,1-1-1,0 0 1,0 0-1,0 0 1,-1 1-1,1-1 1,0 0 0,0 0-1,0 0 1,0 1-1,0-1 1,0 0-1,0 0 1,-1 1-1,1-1 1,-6 16 12,1 0 0,0 0 0,1 0 1,1 0-1,0 1 0,1-1 0,1 1 1,0 0-1,2 0 0,2 17 0,-3-33-100,1 1 1,-1-1-1,1 0 0,0 1 0,-1-1 0,1 0 0,0 1 1,0-1-1,0 0 0,0 0 0,0 0 0,0 0 1,0 0-1,0 0 0,1 0 0,-1-1 0,0 1 0,1 0 1,-1-1-1,0 1 0,1-1 0,-1 1 0,1-1 0,-1 1 1,1-1-1,-1 0 0,0 0 0,1 0 0,-1 0 1,1 0-1,1 0 0,2 0-74,0 0-1,0 0 1,1-1 0,-1 1 0,0-1-1,0 0 1,0-1 0,6-2 0,-3-1-255,0 0 0,-1 0 0,0-1 0,0 0 0,0-1 0,-1 1 0,0-1 0,0 0 0,6-11 0,-1 0-366,-1 0 1,0 0-1,7-24 0,-17 42 756,0 1-1,0-1 0,0 0 0,0 0 1,0 0-1,0 0 0,0 0 1,0 0-1,1 1 0,-1-1 1,0 0-1,0 0 0,0 0 0,0 0 1,0 0-1,0 0 0,0 0 1,0 0-1,0 0 0,0 1 1,1-1-1,-1 0 0,0 0 0,0 0 1,0 0-1,0 0 0,0 0 1,0 0-1,1 0 0,-1 0 0,0 0 1,0 0-1,0 0 0,0 0 1,0 0-1,0 0 0,1 0 1,-1 0-1,0 0 0,0 0 0,0 0 1,0 0-1,0 0 0,0 0 1,1 0-1,-1 0 0,0-1 1,0 1-1,0 0 0,0 0 0,0 0 1,0 0-1,0 0 0,0 0 1,0 0-1,1 0 0,-1-1 0,0 1 1,0 0-1,0 0 0,0 0 1,0 0-1,0 0 0,0 0 1,0 0-1,0-1 0,0 1 0,7 20 1392,6 39-661,-9-41-413,9 42 82,-2 1-1,-3 0 1,-3 0 0,-5 120 0,0-178-450,0 0 0,0-1 1,-1 1-1,1 0 0,-1 0 1,0-1-1,0 1 0,0-1 1,0 1-1,0-1 0,0 1 1,-1-1-1,1 0 0,-1 1 1,0-1-1,0 0 0,0 0 1,0 0-1,0-1 0,0 1 1,0 0-1,0-1 0,-1 1 1,1-1-1,-1 0 0,1 0 1,-1 0-1,1 0 0,-1 0 1,0-1-1,1 1 0,-1-1 1,0 1-1,0-1 0,1 0 1,-1 0-1,0-1 0,0 1 1,1 0-1,-1-1 0,0 0 1,1 1-1,-1-1 0,0 0 1,1-1-1,-1 1 0,1 0 1,0-1-1,-1 1 0,1-1 1,0 0-1,0 1 0,0-1 1,0 0-1,-2-4 0,-6-7-93,2 0 0,0 0 0,1-1-1,0 1 1,1-2 0,1 1 0,0-1 0,1 0-1,0 0 1,1 0 0,1 0 0,0 0 0,2-1-1,1-29 1,0 41 77,0 0-1,0 0 1,0 0-1,1 0 0,-1 0 1,1 0-1,0 1 1,0-1-1,0 0 0,1 1 1,0 0-1,-1-1 1,6-4-1,51-42-2337,-29 26-550,-9 5-482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4.49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4781.65625"/>
      <inkml:brushProperty name="anchorY" value="-56137.82813"/>
      <inkml:brushProperty name="scaleFactor" value="0.5"/>
    </inkml:brush>
  </inkml:definitions>
  <inkml:trace contextRef="#ctx0" brushRef="#br0">0 55 1553,'0'0'0,"0"0"3649,0 0-3136,0 0 802,0 0-123,0 0-228,0 0-594,0 0-124,0 0 213,0 0 154,0 0-98,0 0 110,0 0 31,0 0-120,0 0 3,0 0 32,0 0-334,0 0 246,0 0-237,0 0 63,0 0-133,4 0-192,3 0 48,6 0 62,6 0-102,6-1 16,4-1 32,2-1-14,0-1-31,-1 0 29,-5 0-11,-5 0-15,-5 1 4,-5 0 54,-5 1-34,-2 1-25,-3 1 8,0-1-341,-1 1-408,1-2-932,1-3-655,3-3-5051,0 0 4204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7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1 864,'0'0'4835,"0"0"-2901,0 0-728,0 0 149,0 0-453,-6 10-395,4 2-313,1 0 1,-1-1 0,2 1 0,0 0-1,0 0 1,1 0 0,1 0-1,0 0 1,0-1 0,1 1 0,1-1-1,0 1 1,10 18 0,8 13-57,3-1 0,32 42 1,-17-27-98,-3-1-22,86 99 0,-122-154-16,0-1 0,0 1 1,0-1-1,-1 1 1,1 0-1,0 0 0,-1-1 1,1 1-1,0 0 0,-1 0 1,1 0-1,-1-1 0,1 1 1,-1 0-1,0 0 0,1 0 1,-1 0-1,0 0 0,0 0 1,1 0-1,-1 0 0,0 0 1,0 0-1,0 0 0,0 0 1,0 0-1,-1 0 0,1 0 1,0 0-1,0 0 1,-1 0-1,1 0 0,0 0 1,-1 0-1,1 0 0,-1 0 1,1 0-1,-1-1 0,0 1 1,1 0-1,-1 0 0,0-1 1,0 1-1,1 0 0,-1-1 1,0 1-1,0-1 0,0 1 1,-1 0-1,-7 3 50,0 0 0,0-1 0,-1 0-1,-14 3 1,-1 0 4,17-3-58,-189 73-38,184-73-1202,7-6-3849,3-11-184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 4882,'0'0'1121,"0"0"242,0 0 849,0 0-457,0 0-1029,-1 0-691,1 0 0,0 0 0,0-1 0,0 1 0,0 0 0,-1-1 0,1 1 0,0 0 0,0-1 0,0 1 0,0 0 0,0-1 0,0 1 0,0 0 0,0-1 0,0 1 1,0 0-1,0-1 0,0 1 0,0 0 0,0-1 0,1 1 0,-1 0 0,0-1 0,0 1 0,0 0 0,0-1 0,1 1 0,-1 0 0,0 0 0,0-1 0,0 1 0,1 0 0,-1 0 0,0 0 0,1-1 0,-1 1 0,0 0 0,0 0 0,1 0 0,-1 0 0,0-1 0,1 1 1,0 0-1,20 3 188,0 1 0,0 2 1,21 7-1,29 7-105,282 43-44,-280-55-406,132-2 0,-172-6 313,-12-3-985,-16 1-355,-16 1-664,-6 1-4075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9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6515,'0'0'1182,"0"0"-483,0 0 517,0 0 70,0 0-608,1 0-577,-1 1 0,1-1 0,-1 1 1,1-1-1,-1 1 0,1-1 0,-1 1 0,0-1 0,1 1 0,-1 0 1,0-1-1,1 1 0,-1 0 0,0-1 0,0 1 0,0 0 0,0-1 1,1 1-1,-1 0 0,0 0 0,0-1 0,-1 2 0,-1 7 2,-2-1 0,1 0-1,-1 0 1,0 0-1,-1 0 1,0-1-1,0 0 1,-1 0-1,-9 10 1,-4 5 3,16-18-100,-108 150 126,100-137-156,1 1 0,0 1 1,2-1-1,0 1 1,1 1-1,2-1 0,-6 28 1,11-46 13,0 1 0,0-1 0,0 0 0,0 1 0,0-1 0,0 0 0,0 1 0,0-1 1,1 0-1,-1 1 0,0-1 0,1 0 0,-1 1 0,1-1 0,0 0 0,-1 0 0,1 0 0,0 0 0,0 1 0,0-1 0,0 0 1,2 1-1,-1 0-5,2 0 0,-1 0 0,0 0 0,0-1 0,1 1 0,-1-1 0,1 0 0,6 1 0,10 1-27,0-1-1,34-2 1,-30 0 4,16 0 13,-23 0 22,0-1-1,-1 2 1,1 0 0,0 1 0,0 1-1,-1 0 1,19 7 0,-35-10-29,1 1 0,-1-1 0,1 0 0,-1 0 0,1 1 0,-1-1 0,1 0 0,-1 1 0,0-1 0,1 1 0,-1-1-1,0 1 1,1-1 0,-1 0 0,0 1 0,1-1 0,-1 1 0,0-1 0,0 1 0,0 0 0,1-1 0,-1 1 0,0-1 0,0 1 0,0-1 0,0 1 0,0-1 0,0 1 0,0 0 0,0-1 0,0 1 0,-1-1 0,1 1 0,0 0-167,0 0-1,0-1 1,-1 1 0,1-1 0,0 1 0,-1 0-1,1-1 1,0 1 0,-1-1 0,1 1 0,-1-1 0,1 1-1,-1-1 1,1 0 0,-1 1 0,1-1 0,-1 1 0,1-1-1,-1 0 1,1 0 0,-1 1 0,0-1 0,1 0-1,-1 0 1,0 0 0,0 1 0,-10-1-3736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29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7443,'0'0'651,"0"0"-181,0 0 749,0 0-64,0 0-517,20 1-265,64 3 33,-82-4-378,1 1-1,-1-1 1,1 1 0,-1-1 0,0 1-1,1 0 1,-1 0 0,0 0 0,0 1-1,1-1 1,-1 0 0,0 1-1,0-1 1,0 1 0,-1 0 0,1 0-1,0 0 1,-1 0 0,1 0 0,-1 0-1,1 0 1,1 4 0,-1 0 34,0 0 1,-1 0-1,1 0 1,-1 0-1,0 0 1,0 7-1,-1-7-8,1 9 17,0 0 1,-1 1-1,-1-1 1,-3 20-1,3-31-125,0 1 0,0 0 0,-1 0-1,1 0 1,-1-1 0,0 1 0,0-1-1,-1 0 1,1 1 0,-1-1-1,0 0 1,0 0 0,0-1 0,-1 1-1,0-1 1,1 1 0,-6 2 0,7-10-227,1 0 1,0-1-1,0 1 1,1-1-1,-1 1 1,1-1 0,0 1-1,1-7 1,0 4 127,0 0 0,0 0 1,1 0-1,0 0 1,0 0-1,0 0 0,1 1 1,0-1-1,1 1 0,5-9 1,49-57-861,-40 52 1125,-18 19-54,0 1 0,0 0 1,1-1-1,-1 1 0,0 0 1,0 0-1,0 0 0,0-1 0,0 1 1,1 0-1,-1 0 0,0 0 1,0-1-1,0 1 0,1 0 0,-1 0 1,0 0-1,0 0 0,1 0 1,-1-1-1,0 1 0,0 0 0,1 0 1,-1 0-1,0 0 0,0 0 1,1 0-1,-1 0 0,0 0 0,1 0 1,-1 0-1,0 0 0,0 0 0,1 0 1,-1 0-1,0 0 0,0 0 1,1 0-1,-1 1 0,0-1 0,0 0 1,1 0-1,-1 0 0,0 0 1,0 1-1,0-1 0,1 0 0,-1 0 1,0 1-1,5 20 1218,-4 41-816,-1-48-159,0 188 41,0-198-460,3 18-756,9-16-3459,-2-6-531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0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5170,'0'0'1505,"0"0"-1089,0 0 1329,0 0 64,0 0-1105,0 0-224,-19 124 129,3-99-513,0-6-80,2-3-16,2-5-625,3-7-1568,4-4-2129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0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6515,'0'0'2177,"0"0"-1598,0 0 24,0 0 629,0 0-439,-4 15-473,-2 9-57,1 0 0,-4 40 1,8-58-223,1 1 0,0-1 0,-1 0 0,2 1 0,-1-1 0,1 0 0,0 0 0,0 1 0,1-1 1,0 0-1,0 0 0,0 0 0,1-1 0,0 1 0,0-1 0,0 1 0,1-1 0,-1 0 0,6 5 0,-7-8-72,0-1 0,0 1 0,1-1 0,-1 0 0,0 0 0,1 0 0,-1 0 0,0 0 0,1 0 0,-1 0 0,1-1 0,-1 0 0,1 1 0,0-1 0,-1 0 0,1 0 0,-1 0 0,1-1 0,-1 1 0,1-1 0,-1 1 0,1-1 0,-1 0 0,1 0 0,-1 0 0,0 0 0,1 0 0,-1-1 0,0 1 0,4-4 0,5-5-418,1 0-1,-2-1 0,0 0 1,12-16-1,1-2-537,-22 28 1008,-1 0-1,0 1 1,1-1 0,-1 1 0,1-1 0,-1 1 0,1-1-1,-1 1 1,1-1 0,0 1 0,-1-1 0,1 1 0,-1 0 0,1-1-1,0 1 1,-1 0 0,1 0 0,0-1 0,-1 1 0,1 0-1,0 0 1,0 0 0,-1 0 0,1 0 0,0 0 0,-1 0 0,1 0-1,0 0 1,0 0 0,-1 0 0,1 1 0,0-1 0,-1 0-1,1 0 1,0 1 0,-1-1 0,1 1 0,-1-1 0,1 0 0,0 1-1,-1-1 1,1 1 0,-1-1 0,1 1 0,-1-1 0,0 1-1,1 0 1,-1-1 0,1 1 0,-1 0 0,0-1 0,0 1-1,1 1 1,12 44 1146,-11-38-1029,19 77 754,-9-46-537,-2 0 0,-2 1-1,-2 0 1,-1 0 0,-1 75-1,-4-112-345,-1 0 0,1 0-1,-1 0 1,1 0 0,-1 0-1,0 0 1,0 0 0,-1-1-1,1 1 1,0 0 0,-1 0-1,0-1 1,1 1 0,-1-1-1,0 1 1,0-1 0,-1 0-1,1 0 1,0 0 0,-1 0-1,1 0 1,-1-1 0,0 1-1,1-1 1,-1 0 0,0 0-1,0 0 1,0 0 0,0 0 0,-5 1-1,4-2-52,-1 0 0,1 1 0,-1-2 0,1 1 0,-1 0 0,1-1 0,0 0 0,-1 0 0,1 0 0,0 0 0,0-1 0,0 0 0,0 1 0,0-2 0,0 1 0,0 0 0,1-1 0,-1 0 0,1 1 0,0-1 0,-4-5 0,2 1-46,0-1-1,0 0 1,0 0-1,1 0 1,0 0-1,1-1 1,0 0-1,0 0 1,-2-17 0,1-2-220,1-55 1,3 79 269,1-1-1,-1 0 1,1 1 0,0-1-1,0 1 1,0-1 0,1 1 0,-1-1-1,1 1 1,0 0 0,1 0-1,-1 0 1,5-6 0,3-1-548,0 0 1,23-17-1,-4 2-1981,-7 3-1075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1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6419,'0'0'971,"0"0"75,0 0 296,0 0-366,0 0-634,51-1 2371,-38 4-2616,-1 2-1,0-1 1,-1 2 0,1-1-1,-1 2 1,0-1-1,10 9 1,70 64 41,-9-6-41,-42-45 39,-26-20-129,-1 1 0,0 0 0,-1 1 0,1 0-1,-2 1 1,0 1 0,0-1 0,16 25 0,-24-27 29,-1 1 1,-1-1-1,1 0 0,-1 0 1,-1 1-1,0-1 1,0 1-1,-3 12 0,2-3 128,0-7-122,-1 1 0,-1 0 0,0-1 0,0 0 0,-1 0 0,0 0 0,-9 16 0,-51 76 433,15-26-376,49-77-169,0-1-215,0 0-801,0-2-1179,2-5-1577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3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0 174 4306,'0'0'827,"0"0"-125,0 0 274,0 0-114,0 0-497,0 0-279,0 0-4,0 0 54,0 0 25,0 0 28,0 0 67,0 0 14,0 0-30,0 0-83,0 0-56,0 0-66,4-25 696,17 23-667,1 0 0,43 4 0,-12 0-56,593 12 182,-234-12-185,437-4 19,-777-3-14,0-4-1,134-34 1,59-8 9,-87 25-56,-102 14 130,93-5 0,-276 28-4935,57-5-502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4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0 1313,'0'0'2598,"0"0"-1600,0 0 85,0 0 368,0 0-338,0 0-499,0 0-97,0 0 49,0 0-105,-6 25 788,-9-9-1108,-1 0-1,0-1 1,-1 0 0,-1-2 0,-35 22 0,14-9-87,-28 14-4,51-33-54,1 2 1,0 0-1,1 0 0,0 1 0,1 1 1,-22 22-1,35-33-2,-1 1 0,0 0 1,0 0-1,0 0 0,1 0 0,-1 0 0,1 1 1,-1-1-1,1 0 0,-1 0 0,1 0 0,-1 0 1,1 1-1,0-1 0,0 0 0,0 0 0,0 1 1,0-1-1,0 0 0,0 0 0,0 1 1,0-1-1,1 0 0,-1 0 0,0 0 0,1 1 1,-1-1-1,1 0 0,-1 0 0,1 0 0,0 0 1,-1 0-1,1 0 0,0 0 0,0 0 0,0 0 1,0 0-1,-1-1 0,1 1 0,0 0 1,1 0-1,-1-1 0,0 1 0,0-1 0,0 1 1,2 0-1,7 3 44,1 0 1,-1 0 0,1-1-1,11 1 1,-15-2-5,326 58 307,-323-60-1254,-9-3-1381,-1 0 1561,2-11-3259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5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2577,'0'0'3114,"0"0"-1973,0 0-20,0 0 213,0 0-595,-10 7-438,6 3-101,1-1 0,1 2 0,0-1 0,0 0 0,1 0 0,0 0 0,1 1 0,0-1 0,3 16 0,-2 6 116,-1-29-306,0-1-1,0 1 1,0 0 0,0-1-1,0 1 1,1 0-1,-1-1 1,1 1-1,0-1 1,-1 1 0,1-1-1,1 0 1,-1 1-1,0-1 1,0 0 0,1 0-1,-1 1 1,1-1-1,3 3 1,-3-4-14,0 0 0,0 0 0,1 0 0,-1 0-1,0 0 1,1-1 0,-1 1 0,1-1 0,-1 1 0,1-1 0,-1 0 0,0 0 0,1 0-1,-1 0 1,1 0 0,4-2 0,3-1-183,1 0 1,-1-1-1,1 0 0,-1-1 1,0 0-1,-1 0 0,17-13 1,105-94-5211,-130 112 5439,-1-1 0,1 1 0,-1-1 0,1 0 0,0 1 0,-1 0 0,1-1 0,0 1 0,0-1 0,-1 1 0,1 0 0,0 0 0,0-1 0,-1 1 0,1 0 0,0 0 0,0 0 0,0 0 0,-1 0 0,1 0 0,0 0 0,0 0 0,0 0 0,-1 0 0,1 1 0,0-1 0,0 0 0,1 1 0,-1 0 57,1 1-1,-1-1 1,0 0-1,1 1 1,-1-1-1,0 1 1,0-1-1,0 1 1,0 0-1,0 0 1,-1-1 0,2 3-1,11 60 1718,-12-56-1697,5 44 632,-1 83 0,-4-133-724,-1 1 0,0 0-1,-1 0 1,1 0 0,-1-1 0,1 1 0,-1 0 0,0 0 0,0-1 0,0 1 0,0-1 0,0 1-1,-1-1 1,1 1 0,-1-1 0,1 0 0,-1 0 0,0 1 0,0-1 0,0-1 0,0 1 0,0 0-1,-1 0 1,1-1 0,-1 1 0,1-1 0,-1 0 0,1 0 0,-1 0 0,0 0 0,1 0 0,-1-1-1,0 1 1,0-1 0,1 1 0,-1-1 0,0 0 0,0 0 0,0-1 0,1 1 0,-1 0 0,0-1 0,0 0-1,1 0 1,-1 1 0,0-2 0,1 1 0,-1 0 0,1 0 0,-1-1 0,1 0 0,0 1 0,0-1-1,0 0 1,0 0 0,0 0 0,0 0 0,0 0 0,-2-5 0,-2-4-134,1-2 1,0 1-1,1-1 1,0 1 0,1-1-1,0 0 1,1 0-1,1 0 1,0-1-1,1 1 1,1-18-1,-1 25-59,1 2-74,-1 0-1,1 0 0,0 0 0,0 0 0,0 1 0,0-1 0,1 0 0,0 1 0,-1-1 0,1 1 1,1 0-1,-1-1 0,0 1 0,1 0 0,-1 0 0,1 1 0,0-1 0,0 0 0,0 1 0,1 0 1,-1 0-1,0 0 0,1 0 0,-1 0 0,1 1 0,6-2 0,15-5-3715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4.9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6326.41016"/>
      <inkml:brushProperty name="anchorY" value="-57352.41016"/>
      <inkml:brushProperty name="scaleFactor" value="0.5"/>
    </inkml:brush>
  </inkml:definitions>
  <inkml:trace contextRef="#ctx0" brushRef="#br0">2 26 11573,'0'0'0,"0"0"1281,0 0-1308,0 0 1775,0 0-644,0 0-717,7-6-339,6 0 93,4 0-138,4 1 37,3 2 102,1 5-142,-1 6 29,-3 7-29,-3 6 3,-5 6-41,-4 5-138,-8 3-430,-9 2 38,-8-1-438,-7-1 251,-4-5 201,0-5-140,1-5 456,4-7 102,4-4 67,5-3 48,5-3-1,4-2-12,2-1 42,2 0 24,0 0 200,5 0 432,6 0-34,8 0-364,7 1-132,8-2 221,6-2-339,6-4 5,3-3-138,1-4-1882,-3-3-3376,-9 2-1361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3570,'0'0'2161,"0"0"-705,0 0-207,0 0 720,0 0-657,3 123-543,-15-100-273,-7-4-128,3-5-272,-2-3-48,1-5-48,1-4-864,0-2-1153,6 0-1201,3-17-1808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5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8932,'0'0'1235,"0"0"-426,0 0 362,0 0-235,-9 13-786,6 0-125,2 0 1,-1 1 0,2-1-1,0 1 1,0-1 0,1 1-1,6 24 1,-7-36-36,1 0 0,-1 0 0,1 0-1,0 0 1,0 0 0,0-1 0,0 1-1,0 0 1,0 0 0,0-1 0,1 1 0,-1 0-1,1-1 1,-1 0 0,1 1 0,-1-1 0,1 0-1,0 0 1,0 0 0,0 0 0,-1 0 0,1 0-1,0 0 1,0 0 0,0-1 0,0 1 0,1-1-1,-1 0 1,0 0 0,0 0 0,0 0-1,0 0 1,0 0 0,0 0 0,0 0 0,4-2-1,0 0-164,1 0-1,-1-1 0,0 0 1,0 0-1,0-1 0,0 1 1,0-1-1,-1 0 0,10-10 1,95-95-2349,-110 109 2539,0 0 0,1-1 0,-1 1 0,0-1 0,1 1 0,-1 0 0,1 0 0,-1-1 0,0 1 0,1 0 0,-1 0 0,1-1 0,-1 1 0,1 0 0,-1 0 0,1 0 0,-1 0 0,1 0 0,-1 0 0,1 0 0,-1 0 1,1 0-1,-1 0 0,1 0 0,-1 0 0,1 0 0,-1 0 0,1 0 0,-1 0 0,1 1 0,-1-1 0,1 0 0,-1 0 0,1 1 0,-1-1 0,0 0 0,1 1 0,-1-1 0,1 0 0,-1 1 0,0-1 0,1 1 0,-1-1 0,0 0 0,0 1 0,1-1 0,-1 1 0,0-1 0,0 1 0,0-1 0,0 1 0,1-1 0,-1 2 0,7 33 1180,-6-27-987,10 54 739,-3 1-1,1 88 0,-9-147-904,0 0 1,-1 0-1,1 0 0,-1-1 0,1 1 1,-1 0-1,0-1 0,-1 1 1,1 0-1,-1-1 0,1 0 1,-1 1-1,0-1 0,0 0 0,-1 0 1,1 0-1,-1 0 0,1 0 1,-1-1-1,0 1 0,0-1 1,0 0-1,0 0 0,-6 3 0,6-4-13,0 0-1,0 0 0,0 0 0,0 0 1,0-1-1,0 0 0,0 1 0,-1-1 1,1 0-1,0-1 0,0 1 0,0 0 1,0-1-1,0 0 0,-1 0 0,1 0 1,0 0-1,1 0 0,-1-1 0,0 1 1,0-1-1,1 1 0,-1-1 0,1 0 1,-1 0-1,1-1 0,0 1 0,0 0 1,-4-6-1,0-2-83,0-1 1,0 0 0,1-1-1,1 1 1,0-1-1,0 0 1,1 0-1,1 0 1,0-1 0,0 1-1,1 0 1,1-1-1,0 1 1,3-20-1,-1 25-284,-1 0 0,1 0 0,0 1-1,0-1 1,1 0 0,0 1-1,0-1 1,1 1 0,0 0-1,0 0 1,0 1 0,6-7-1,-3 3-624,21-25-3556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6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8644,'0'0'1182,"0"0"-547,0 0 461,0 0-125,0 0-709,1 4-201,2 3 13,1 1 1,-1-1-1,2 0 0,-1 0 0,1 0 1,0 0-1,0-1 0,1 0 0,0 0 0,0-1 1,0 1-1,10 5 0,19 13 69,42 20 1,-62-35-145,36 18 66,-28-17-49,-1 2 0,0 1 1,-1 0-1,0 1 1,-1 2-1,28 27 0,-46-41-9,0 0-1,-1 0 1,1 1 0,-1-1-1,1 0 1,-1 1-1,0-1 1,0 1 0,0 0-1,-1-1 1,1 1-1,0 0 1,-1-1 0,0 1-1,0 0 1,1-1-1,-2 1 1,1 0 0,0 0-1,0-1 1,-1 1-1,0 0 1,1-1 0,-1 1-1,0-1 1,0 1-1,-1-1 1,1 1 0,0-1-1,-1 0 1,-3 4-1,-6 7 68,0-1 0,0-1 0,-1 0 0,-19 13 0,2-1 175,15-10-460,0 1 0,1 1 1,1 0-1,0 1 0,-11 18 0,23-32-3390,0-2-4259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6883,'0'0'942,"0"0"88,0 0 341,0 0-226,0 0-572,0 0-213,0 0 94,0 0 79,0 0-39,0 0-75,0 0-64,0 0-59,0 0-80,0 0-59,0 0-58,14 0 13,27 2 82,0 3 0,53 11 0,10 3-176,-48-11-326,36 4 713,-28-9-6894,-64-3 156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8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 1489,'0'0'4391,"0"0"-3332,0 0-773,0 0 551,0 0-47,1-1-688,-1 1-11,0 0 0,0 1 1,0-1-1,0 0 0,0 0 1,0 0-1,0 0 0,0 0 1,0 0-1,0 0 0,0 1 1,0-1-1,0 0 0,0 0 1,0 0-1,0 0 0,0 0 1,0 0-1,0 0 1,0 1-1,0-1 0,0 0 1,0 0-1,0 0 0,0 0 1,0 0-1,0 0 0,0 0 1,0 0-1,1 1 0,-1-1 1,0 0-1,0 0 0,0 0 1,0 0-1,0 0 0,0 0 1,0 0-1,0 0 0,0 0 1,1 0-1,-1 0 0,0 0 1,0 0-1,0 0 0,0 0 1,0 0-1,0 0 0,0 0 1,1 0-1,-1 0 0,0 0 1,0 0-1,0 0 0,0 0 1,0 0-1,0 0 0,0 0 1,1 0-1,-1 0 0,0 0 1,0 0-1,-9 18-11,-1-1 0,0 0 0,-1 0 0,-1-1-1,-20 21 1,-12 16-23,-3 13-59,-68 124-1,114-187-16,-1 0 1,0 0-1,1 0 1,0 0-1,-1 1 1,1-1-1,0 1 1,1-1-1,-1 1 1,1-1-1,0 1 1,-1-1-1,1 1 1,1-1-1,-1 1 1,1 4-1,1-6 1,-1 1 0,1-1 0,-1 1 0,1-1 0,0 0 0,0 1 0,0-1 0,0 0 1,0 0-1,0 0 0,1-1 0,-1 1 0,0 0 0,1-1 0,0 0 0,-1 1 0,1-1 0,5 1 0,267 88-399,-274-89 148,0-1 0,0 0 0,-1 1 0,1-1 0,0 0 0,0 0 0,0 1 0,0-1 0,0 0 0,0 0 0,0 0 0,0 0 0,0 0-1,0 0 1,0-1 0,0 1 0,0 0 0,0 0 0,0-1 0,1 0 0,5-9-2612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9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4802,'0'0'4648,"0"0"-3480,0 0-442,0 0 317,0 0-694,9-2-292,-4 1-58,-2 0 0,0 0 1,1 0 0,-1 0-1,0 0 1,1 1-1,-1-1 1,0 1-1,1 0 1,-1 0 0,0 0-1,1 1 1,-1-1-1,0 1 1,1 0 0,-1 0-1,0 0 1,0 0-1,0 0 1,0 1-1,0-1 1,0 1 0,0 0-1,-1 0 1,1 0-1,0 0 1,-1 1-1,0-1 1,1 1 0,1 3-1,0 3 27,-1 0 1,0 0-1,0 0 0,-1 1 1,0-1-1,-1 0 0,0 1 0,-1-1 1,0 1-1,0 0 0,-1-1 1,0 0-1,-1 1 0,0-1 0,0 0 1,-1 0-1,0 0 0,-1 0 0,-8 15 1,11-22-606,2-5 199,7-14 37,16-23 95,31-31-43,-55 69 312,0 2 33,5 40 575,-4-7-522,1 0-1,1-1 0,2 1 0,1-1 1,17 49-1,-22-79-257,0 1-1,0-1 1,0 0 0,0 0-1,0 0 1,1-1 0,-1 1-1,1 0 1,-1 0 0,1-1-1,0 1 1,0-1 0,2 2-1,18 3-4220,-4-6-1479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39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7155,'0'0'1569,"0"0"-1313,0 0 881,0 0-305,0 0-432,0 0-112,-4 84-16,-6-61-95,-1 0-145,-1-4-32,0-7 0,8-5-257,-1-5-1039,3-2-1297,2-2-1713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0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7828,'0'0'2000,"0"0"-1226,0 0 125,0 0-69,0 5-635,0 5-184,-1 5-4,0 0 0,1 1 0,1-1 1,1 0-1,0 0 0,1 0 0,0 0 0,1 0 0,1-1 0,0 0 1,1 0-1,10 17 0,-10-23-105,0 0 1,0 0 0,1-1 0,0 1-1,1-1 1,-1-1 0,1 0-1,1 0 1,-1 0 0,1-1 0,0 0-1,0-1 1,0 0 0,14 4-1,-20-6 84,0-1-1,0 1 1,0 1-1,-1-1 1,1 0-1,-1 1 1,1-1-1,-1 1 1,0 0-1,0 0 1,0 0-1,-1 0 1,1 0-1,0 0 1,-1 0-1,0 0 1,0 1-1,0-1 1,0 0-1,-1 1 1,1-1-1,-1 1 1,0-1-1,0 1 0,0-1 1,-2 7-1,3-6 27,-1 0 0,-1 1-1,1-1 1,-1 0 0,1 0-1,-1-1 1,-1 1 0,1 0-1,0 0 1,-1 0 0,0-1-1,0 1 1,0-1 0,0 1-1,0-1 1,-1 0 0,1 0-1,-1 0 1,0 0 0,0 0-1,0-1 1,-1 1 0,-2 1-1,4-3-3,0-1 0,1 1-1,-1-1 1,0 1-1,0-1 1,1 0 0,-1 0-1,0 0 1,0 0-1,1 0 1,-1 0-1,0 0 1,1-1 0,-1 1-1,0-1 1,1 1-1,-1-1 1,0 1 0,1-1-1,-1 0 1,1 0-1,-2-1 1,0 0-11,1-1 0,-1 0-1,1 1 1,0-1 0,0 0 0,0 0 0,0 0 0,1 0-1,-1-1 1,-1-4 0,-1-9-15,0 1 0,0-1 1,0-28-1,3 40 43,-2-197 170,4 193-326,1 1 1,-1 0 0,1 0-1,1 0 1,-1 0 0,1 1-1,1-1 1,-1 1 0,1-1-1,1 1 1,-1 0 0,7-6-1,3-8-2670,-6 4-2865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0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9700,'0'0'750,"0"0"360,0 0 365,56 75-5,2 9-1367,106 118 0,-157-194-100,33 38-10,-39-43 9,1-1 0,-1 0 0,1 1 1,-1-1-1,0 1 0,0-1 0,0 1 0,0 0 1,-1-1-1,1 1 0,-1 0 0,1-1 0,-1 1 1,0 0-1,0 0 0,0 0 0,-1-1 0,1 1 1,-1 3-1,-3-3 29,1 0 0,-1 0 0,1 0 0,-1-1 0,0 1 0,0-1 0,0 0 0,-1 0 1,1 0-1,0-1 0,-1 1 0,-5 0 0,-8 4 42,0 2-25,0 0 0,1 0-1,0 2 1,0 0-1,1 1 1,-20 18 0,28-21-502,0 0 1,1 0-1,0 1 1,-7 12-1,6-9-2822,1-5-2612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5795,'0'0'968,"0"0"-55,0 0 757,0 0-360,0 0-916,2-4-303,2-1-30,0 0 0,1 1 0,0-1-1,-1 1 1,2 0 0,-1 1 0,0-1 0,1 1-1,-1 0 1,1 0 0,0 1 0,0 0 0,0 0 0,1 0-1,7-1 1,25-5 393,46-3 0,-74 10-433,819-28 435,-690 29-602,-123 3-518,-23 4-168,-28 4-409,-2-9-1158,-6-2-1624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5.36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7960.12109"/>
      <inkml:brushProperty name="anchorY" value="-58885.32813"/>
      <inkml:brushProperty name="scaleFactor" value="0.5"/>
    </inkml:brush>
  </inkml:definitions>
  <inkml:trace contextRef="#ctx0" brushRef="#br0">1 28 10997,'0'0'0,"0"0"2577,0 0-2894,0 0 1424,0 0 312,0 0-1328,0 2-120,1 4 130,5 8 67,3 6-72,3 8 19,3 6 18,2 3-157,-1 1 46,1-2-22,-3-2 0,-1-6-75,-1-7-128,-2-6-80,-1-6 67,3-6-275,2-7 601,3-8-241,4-8 184,1-9-71,2-7 23,-1-5 14,0-4 31,-3 1-26,-3 5 30,-4 8 309,-4 8 61,-3 8-334,-3 6-68,-2 5 4,-1 3-773,0 2-290,-1 4-1159,1 7-1187,-3 5-4050,1-1 6772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1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 4114,'0'0'4570,"0"0"-3466,0 0-581,0 0 651,0 0-504,1 1-648,-1 0 0,0 0 0,0-1 0,0 1 0,0 0 0,0 0 0,0 0 0,0 0 0,0 0 0,0 0 0,0 0 0,0 0 0,-1 0 0,1-1 0,0 1 0,-1 0 0,1 0 0,-1 0 0,1-1 0,-1 1 0,1 0 0,-1 0 0,0 0 0,-13 9 2,0-1 0,-1-1-1,0 0 1,-29 10 0,31-13-22,0 0 0,1 0 0,0 1 0,0 0 0,0 1 0,1 1 0,-1 0 0,2 0 0,-12 12 0,21-19-7,0 0 0,1 0-1,-1 0 1,1 0 0,-1 0 0,1 0 0,-1 0 0,1 0-1,-1 0 1,1 0 0,0 0 0,0 1 0,-1-1 0,1 0-1,0 0 1,0 0 0,0 0 0,0 0 0,0 1-1,1-1 1,-1 0 0,0 0 0,0 0 0,1 0 0,-1 0-1,1 0 1,-1 0 0,1 0 0,-1 0 0,1 0 0,0 0-1,-1 0 1,1 0 0,0-1 0,0 1 0,0 0 0,-1 0-1,1-1 1,0 1 0,0 0 0,0-1 0,0 1 0,0-1-1,0 0 1,2 1 0,55 21 209,-50-20-162,154 40 724,-69-20-822,-80-21-3333,-7-1-631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2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7 3185,'0'0'5011,"0"0"-3539,0 0-335,0 0 432,0 0-718,-1-1-825,0 1 1,0-1-1,1 0 1,-1 1-1,0-1 1,0 1 0,0 0-1,0-1 1,1 1-1,-1 0 1,0-1-1,0 1 1,0 0-1,0 0 1,0 0-1,0 0 1,0 0 0,0 0-1,-1 0 1,-2 4-25,1 0 1,-1 1-1,1 0 1,1-1-1,-1 1 1,1 0-1,-1 0 1,2 0 0,-1 1-1,0-1 1,1 0-1,-1 12 1,0-1 6,1 1 0,0 0 0,3 18 0,-2-33-39,1-1 0,0 1 1,-1-1-1,1 1 0,0-1 0,0 0 0,0 1 1,0-1-1,0 0 0,1 0 0,-1 0 0,0 0 1,1 0-1,-1 0 0,0 0 0,1 0 0,-1-1 1,1 1-1,-1 0 0,1-1 0,0 1 0,-1-1 1,1 0-1,-1 0 0,1 1 0,0-1 0,-1 0 1,1 0-1,0 0 0,-1-1 0,1 1 0,2-1 1,4 1-332,0-1 1,0 0 0,0 0-1,0-1 1,12-4 0,-1-4-845,33-12-622,-51 21 1832,1 1 1,0 0 0,-1-1-1,1 1 1,0 0 0,-1 0-1,1 0 1,0 0 0,0 0-1,-1 0 1,1 0 0,0 1-1,-1-1 1,1 1 0,0-1-1,-1 1 1,1 0 0,-1-1-1,1 1 1,-1 0 0,1 0-1,-1 0 1,0 0 0,1 0-1,-1 0 1,0 1 0,2 1-1,2 6 107,-1-1-1,1 1 1,-2 0-1,1 0 1,-1 0-1,-1 0 1,1 1-1,1 16 1,-2 2 375,-2 50-1,-1-75-443,1-1 0,-1 1 0,1-1 0,-1 1 0,0-1-1,1 0 1,-1 0 0,-1 1 0,1-1 0,0 0 0,0 0 0,-1 0 0,1 0 0,-1 0-1,0 0 1,0-1 0,1 1 0,-1-1 0,0 1 0,0-1 0,0 1 0,-1-1-1,1 0 1,0 0 0,0 0 0,-1 0 0,1-1 0,-1 1 0,1-1 0,-5 1 0,4 0-20,0-1 0,0 0 1,-1 0-1,1 0 1,0 0-1,-1 0 0,1-1 1,0 1-1,0-1 1,-1 0-1,1 0 0,0 0 1,0 0-1,0-1 0,0 1 1,0-1-1,1 0 1,-1 1-1,0-1 0,1-1 1,-1 1-1,-3-5 1,1-2-36,0-1-1,1 0 1,0 0 0,1 0 0,0-1 0,0 1 0,1-1 0,1 0 0,0 1 0,0-1 0,1 0 0,0 0-1,1 0 1,3-15 0,-3 24-66,1-1 0,-1 0 1,1 1-1,0 0 0,-1-1 0,1 1 0,0 0 0,1 0 0,-1 0 0,0 0 0,1 0 0,-1 0 0,1 1 0,-1-1 1,1 1-1,0 0 0,0-1 0,3 0 0,54-12-3239,-32 11 407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 4930,'0'0'1281,"0"0"95,0 0 641,0 0-176,0 0-1152,-35 115-257,19-96-176,-2-5-192,-1-3-64,0-5-80,5-6-1025,1 0-1760,3-6-3410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3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8212,'0'0'1910,"0"0"-1184,0 0 191,0 7-132,1 105-529,-1-111-260,1-1 1,-1 1-1,1 0 1,0 0-1,-1-1 1,1 1-1,0 0 0,0-1 1,0 1-1,-1-1 1,1 1-1,0-1 1,0 1-1,0-1 1,0 0-1,0 1 0,0-1 1,0 0-1,0 0 1,0 1-1,0-1 1,0 0-1,0 0 0,0 0 1,0 0-1,1-1 1,30-3-237,-21-2-98,-1-1 1,0 0-1,0-1 0,0 0 1,-1 0-1,0-1 1,-1 0-1,0-1 1,0 0-1,8-15 0,0 3-57,-16 22 405,0 0-1,0 0 1,1 0-1,-1 0 1,0 0-1,1 0 1,-1 0-1,0 0 1,1 0 0,-1 0-1,0 0 1,1 0-1,-1 0 1,0 0-1,1 0 1,-1 0-1,0 0 1,1 0-1,-1 0 1,0 1-1,1-1 1,-1 0-1,0 0 1,0 0 0,1 0-1,-1 1 1,0-1-1,0 0 1,1 0-1,-1 1 1,0-1-1,0 0 1,0 1-1,1-1 1,-1 0-1,0 0 1,0 1-1,0-1 1,0 0 0,0 1-1,0-1 1,0 0-1,0 1 1,0-1-1,0 0 1,0 1-1,0-1 1,0 0-1,0 1 1,8 24 661,-7-22-496,25 79 1155,-13-48-914,-2 0 0,-2 1 0,-1 1 0,-1 0 0,2 51 0,-9-83-404,0-1 20,0 1 1,0-1 0,0 0-1,0 1 1,0-1-1,-1 0 1,1 1 0,-1-1-1,0 0 1,-2 5 0,2-7-11,-1 1 1,0-1 0,1 0 0,-1 0 0,0 0 0,0 0-1,1-1 1,-1 1 0,0 0 0,0-1 0,0 1 0,0-1-1,0 0 1,0 1 0,0-1 0,0 0 0,0 0 0,0 0-1,-3-1 1,1 1-19,0-1 0,0 1 0,0-1 0,0 0 1,-1 0-1,1 0 0,0 0 0,0-1 0,1 1 0,-1-1 0,0 0 0,1-1 0,-1 1 0,1-1 0,-5-4 0,1 1-16,2-1 0,-1 1 0,1-2 0,0 1 0,0 0-1,1-1 1,-4-9 0,0-1-65,2-1 0,0 1 0,1-1 0,1 0 0,1 0 0,-1-25 0,4 38-109,-1 0 0,1 0 0,0 1 0,0-1 0,1 0 0,0 0 0,0 0 0,0 0 0,1 1 0,-1-1 0,1 0 0,1 1 0,-1 0 0,1-1 0,0 1 0,0 0 0,1 0 0,-1 1 0,1-1 0,0 1 1,0 0-1,1 0 0,-1 0 0,1 0 0,0 1 0,0 0 0,7-4 0,17-10-3128,0-2-1931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3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8644,'0'0'811,"0"0"11,0 0 466,0 0-498,0 0-598,0 8-40,1 3-24,0-1 0,1 1 0,0-1 0,0 0 0,1 0 0,1 0 1,0 0-1,0-1 0,1 1 0,0-1 0,1 0 0,10 13 0,31 31-10,2-1 0,2-3 0,2-2 0,76 51 0,-126-96-113,14 11 1,-11-10-3,0 1 1,0 0-1,-1 0 1,1 1-1,-1 0 0,0 0 1,0 0-1,-1 0 0,8 13 1,-12-17 3,0 1 1,0 0-1,0 0 0,0-1 1,0 1-1,-1 0 0,1 0 1,0 0-1,-1-1 0,1 1 1,-1 0-1,0-1 0,0 1 1,0-1-1,0 1 0,0-1 1,0 1-1,0-1 0,0 1 1,0-1-1,-1 0 0,1 0 1,0 0-1,-1 0 0,1 0 1,-1 0-1,1 0 0,-1 0 1,0 0-1,-2 0 0,-63 27 316,54-23-289,-115 38-303,127-42-788,2-26-4796,1-9-678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4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3 880,'0'0'4216,"0"0"-3061,0 0-251,0 0 246,0 0-523,-8 0-344,-3-2-130,0 1-1,0 1 1,0 0 0,0 1-1,0 0 1,0 0 0,0 1-1,0 1 1,0 0 0,1 0-1,0 1 1,-17 9 0,17-7-91,-1 1 0,1 0 0,1 0 0,-1 1 0,1 1-1,1-1 1,-1 1 0,2 1 0,-1 0 0,1 0 0,1 0 0,0 1 0,0 0 0,1 0 0,0 0 0,1 1 0,1 0 0,0-1 0,0 1 0,1 1 0,1-1 0,-1 23-1,2-30-65,0 0-1,0 0 0,0 0 0,0 1 0,1-1 1,0 0-1,0 0 0,0 0 0,1 0 0,0-1 0,0 1 1,0 0-1,0-1 0,1 1 0,-1-1 0,1 0 0,1 0 1,-1 0-1,0 0 0,1-1 0,0 1 0,0-1 1,0 0-1,0 0 0,8 4 0,53 26-293,9 5-201,-68-35 473,0 1 0,-1 0 0,0 0-1,0 0 1,0 1 0,0-1 0,-1 1-1,0 1 1,6 7 0,-9-10 45,0-1 0,0 1-1,-1-1 1,1 1 0,-1-1 0,1 1 0,-1 0 0,0-1 0,0 1-1,0 0 1,0 0 0,0-1 0,0 1 0,-1 0 0,0-1-1,1 1 1,-1-1 0,0 1 0,0-1 0,-3 4 0,-33 50 640,18-31-471,12-13-168,1 0 0,0 0 0,1 1 0,0-1 0,1 1 0,1 1 0,0-1 0,0 0-1,1 1 1,1 0 0,0-1 0,1 1 0,1-1 0,4 26 0,-4-36-68,-1 0 1,2 0-1,-1 0 0,0 0 1,1 0-1,-1 0 0,1 0 1,0 0-1,0 0 1,0-1-1,0 1 0,0-1 1,1 0-1,-1 0 0,1 1 1,0-1-1,0-1 0,-1 1 1,7 2-1,4 1-470,0-1 1,0 0-1,24 4 0,-28-7 360,0 0 0,-1 1 0,1 0-1,-1 0 1,0 1 0,1 0 0,-1 1 0,13 7 0,-18-8 214,-1 0 0,0 0 0,0 0 0,0 0 0,0 0 0,0 0 1,-1 0-1,1 1 0,-1-1 0,0 1 0,0-1 0,0 1 0,-1-1 1,1 1-1,-1 6 0,-1 66 2355,-1-42-1839,2 224 447,0-257-1021,0-1-1,0 0 1,0 1-1,0-1 1,1 1-1,-1-1 1,0 1-1,0-1 0,0 0 1,0 1-1,1-1 1,-1 0-1,0 1 1,1-1-1,-1 0 0,0 1 1,0-1-1,1 0 1,-1 0-1,0 1 1,1-1-1,-1 0 0,1 0 1,-1 1-1,0-1 1,1 0-1,-1 0 1,1 0-1,-1 0 0,0 0 1,1 0-1,-1 0 1,1 0-1,-1 0 1,1 0-1,-1 0 0,0 0 1,1 0-1,-1 0 1,1 0-1,-1 0 1,0 0-1,1-1 1,-1 1-1,1 0 0,-1 0 1,0 0-1,1-1 1,-1 1-1,1 0 1,23-17-759,6-25-717,4-18-2177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5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7 5891,'0'0'1128,"0"0"-746,0 0 338,0 0 278,0 0-662,0 0-269,0-1-37,0 1 0,0 0 0,-1 0 0,1-1 0,0 1 0,0 0-1,0 0 1,0-1 0,0 1 0,0 0 0,0 0 0,0-1 0,-1 1 0,1 0 0,0 0 0,0-1 0,0 1 0,0 0 0,-1 0 0,1 0 0,0-1 0,0 1 0,-1 0 0,1 0 0,0 0 0,0 0 0,-1 0 0,1 0 0,0-1 0,0 1 0,-1 0 0,1 0 0,0 0 0,0 0 0,-1 0 0,1 0 0,0 0 0,-1 0 0,1 0 0,0 0-1,0 0 1,-1 0 0,1 1 0,0-1 0,0 0 0,-1 0 0,-3 7 43,0-1 1,1 1-1,-1 0 0,2 0 0,-1 0 0,1 0 0,0 1 0,0-1 0,0 11 0,-4 72 356,6-84-391,-2 26 49,1 51-10,1-78-76,1 0 0,0 0 1,-1 0-1,1 0 0,1 0 0,-1 0 1,1-1-1,0 1 0,0-1 1,0 1-1,1-1 0,0 0 0,3 5 1,-5-8-22,1 1 0,0 0 1,-1-1-1,1 0 1,0 1-1,0-1 0,0 0 1,0 0-1,0 0 1,0 0-1,0-1 0,1 1 1,-1 0-1,0-1 0,0 0 1,1 1-1,-1-1 1,0 0-1,0 0 0,1 0 1,-1-1-1,0 1 1,1 0-1,-1-1 0,0 1 1,0-1-1,0 0 0,0 0 1,0 0-1,0 0 1,0 0-1,0 0 0,3-3 1,3-3-213,1 0 0,-1 0-1,0-1 1,0 0 0,7-11 0,-1-1-161,-2-1 0,0-1 0,-1 0 0,-2 0 0,0-1-1,-1 0 1,-1-1 0,6-41 0,-12 63 407,4-8 735,1 22-215,4 28 451,-10-36-751,2 7-44,15 67 445,-4 1 0,-3 0 0,-1 93-1,-9-169-625,0-1 0,0 1 0,0 0 0,0 0 0,0-1 0,-1 1 0,1 0 0,-1 0 0,0-1 0,0 1 0,0-1 0,0 1 0,0-1 0,-1 1 0,1-1 0,-1 1 0,1-1 0,-1 0 0,0 0 0,0 0 0,0 0 0,0 0-1,0-1 1,0 1 0,-1 0 0,1-1 0,0 0 0,-1 1 0,1-1 0,-1 0 0,0 0 0,1-1 0,-1 1 0,0 0 0,1-1 0,-1 0 0,0 0 0,0 0 0,0 0 0,1 0 0,-6-1 0,5 0-10,0 1 1,0-2-1,1 1 1,-1 0-1,0 0 1,0-1-1,1 1 1,-1-1-1,1 0 1,-1 0-1,1 0 1,0 0-1,0 0 1,0-1-1,0 1 1,0-1-1,0 1 1,1-1-1,-1 0 1,1 1-1,0-1 1,-1 0-1,1 0 1,1 0-1,-1 0 1,0-5-1,-3-9 9,1 0-1,0 0 0,0-25 1,2 25-5,1 1 1,1-1 0,0 0 0,1 0 0,1 1 0,5-19-1,-6 29-75,0 1 0,1-1 0,0 1 0,0 0 0,0 0 0,0 0 0,1 0 0,0 1 0,0-1 0,0 1 0,1 0 0,-1 0 0,1 1 0,0-1 0,0 1 0,0 0 0,1 0 0,-1 1 0,1 0 0,10-4 0,-8 5-627,-1-1 0,0 1 1,0 0-1,1 0 0,-1 1 1,0 0-1,13 2 0,-5 3-3487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6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4386,'0'0'1569,"0"0"-1057,0 0 817,0 0 687,0 0-911,0 0-353,-14 113-512,0-107-63,0-3-177,-2-3-273,-1 0-1904,3-26-2417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6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8996,'0'0'686,"0"0"-379,0 0 402,16 6-7,-13-4-691,0 1 1,0-1 0,-1 1-1,1 0 1,-1 0-1,1 0 1,-1 0-1,0 1 1,0-1-1,-1 0 1,1 1 0,-1-1-1,0 1 1,1 0-1,-2 0 1,1-1-1,0 8 1,1 10 61,-1 0 1,-2 23 0,0-15-28,0-14-31,-1-1 0,-1-1 0,0 1 0,-1 0-1,0-1 1,-1 0 0,0 0 0,-2 0 0,-9 17 0,15-30-98,1 0-122,2-7-26,0 1 1,0-1-1,0 0 1,1 1-1,0-1 1,0 1-1,1 0 1,0 0-1,0 0 1,0 1-1,7-7 0,12-21-302,-1-7 355,-2-2 0,-2-1 0,24-88 0,-91 360 5139,40-157-5938,0 98-1,9-170-2805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7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0 4386,'0'0'1537,"0"0"-646,0 0 525,0 0-47,0 0-785,0 0-306,0 0 189,0 0 93,0 0-32,-9 12 363,-14 18-555,1 2 0,2 0 0,1 1 0,2 1 0,-21 55 0,29-63-345,1 1 0,2-1 1,0 1-1,2 0 0,1 1 0,1-1 1,1 1-1,5 41 0,-3-64 10,0-1-1,1 0 0,0 0 1,0 0-1,0 0 1,0 0-1,0-1 1,1 1-1,0-1 1,0 1-1,0-1 0,0 0 1,0 0-1,0 0 1,1-1-1,-1 1 1,1-1-1,0 0 0,0 0 1,0 0-1,0 0 1,7 1-1,9 4 8,0-1 1,0-1-1,27 3 0,30 1 18,-77-9-122,0 0-498,0 0-1018,0 0-1443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49.9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017.47607"/>
      <inkml:brushProperty name="anchorY" value="-5891.49316"/>
      <inkml:brushProperty name="scaleFactor" value="0.5"/>
    </inkml:brush>
  </inkml:definitions>
  <inkml:trace contextRef="#ctx0" brushRef="#br0">202 0 6563,'0'0'0,"0"0"2641,0 0-2334,0 0 760,0 0 611,0 0-917,0 0-535,-1 0-15,-1 0-93,0 0 36,1 0-36,0 6 87,1 8 686,-2 10-491,-2 12 1,-3 10 9,-2 12-175,-4 11-125,-1 7 63,-2 7-128,-1 3 51,-1-1-56,0-2-5,0-7-38,1-9 46,3-11-72,3-14 39,3-12-50,3-12 51,2-9-147,2-6-387,1-7-811,3-11-229,6-15-1465,9-13-1158,-1 2-2277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5.74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9600.65234"/>
      <inkml:brushProperty name="anchorY" value="-60178.57813"/>
      <inkml:brushProperty name="scaleFactor" value="0.5"/>
    </inkml:brush>
  </inkml:definitions>
  <inkml:trace contextRef="#ctx0" brushRef="#br0">107 1 6659,'0'0'0,"0"0"4642,0 0-4594,0 0 1294,0 0 171,0 0-611,0 0-916,0 2 161,0 1-224,-1 4 103,1 4 73,-1 6 0,1 5-65,0 5 81,0 6-83,-5 5-32,-7 4-702,-7 1-645,-4-2-1374,-2-8-2601,4-8-280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7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1825,'0'0'6968,"0"0"-5228,0 0-1111,0 0 663,0 0-449,0 0-836,0 0 1,0 0 0,0 0-1,0 0 1,0 1-1,0-1 1,0 0 0,0 0-1,0 0 1,-1 0-1,1 0 1,0 0 0,0 0-1,0 0 1,0 0-1,0 0 1,0 0 0,0 0-1,0 0 1,0 0-1,0 0 1,-1 0 0,1 0-1,0 0 1,0 0-1,0 0 1,0 0 0,0 0-1,0 0 1,0 0-1,0 0 1,0 0 0,0 0-1,0 0 1,-1 0-1,1 0 1,0 0 0,0 0-1,0-1 1,9 16 164,1-1 0,0 0 0,1-1 0,1 0 0,0-1 0,0 0 0,27 18 1,-6-3-115,13 12-30,-22-20-23,-1 1 0,0 2 0,24 29 0,-41-43-18,0 1 1,0 0 0,-1 0-1,0 1 1,-1 0 0,0-1-1,0 1 1,-1 1 0,0-1-1,-1 0 1,0 1 0,-1-1-1,0 17 1,0-17 16,-2 0 0,1 0 1,-1 0-1,0 0 0,-1 0 1,0-1-1,-1 1 0,0 0 1,-1-1-1,0 0 0,0 0 0,-1 0 1,0 0-1,0-1 0,-1 0 1,0 0-1,-14 14 0,-48 41 66,40-39-64,-46 52 1,74-89-3838,16-10 275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8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10405,'0'0'277,"0"0"-13,0 0 502,0 0-254,0 0-370,3 0-108,11 0 76,-1 0 1,1 1-1,0 1 0,-1 0 0,18 6 0,47 6 406,-29-14-391,-48 0-106,-1 0 8,0 1-9,0 0-15,0 1-354,0-2-4143,0 0-940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49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6371,'0'0'2564,"0"0"-1748,0 0 222,0 0 176,0 0-702,16-1-291,0 0-187,-1-1 88,0 2-1,0-1 0,25 4 1,-35-2-99,1 0 1,-1 0-1,0 0 0,0 1 1,0 0-1,0 0 1,0 0-1,0 1 0,0-1 1,-1 1-1,1 1 1,-1-1-1,0 0 0,0 1 1,6 8-1,-4-3 8,0 0 0,-1 0-1,0 1 1,0 0 0,-1 0 0,-1 0-1,0 0 1,0 1 0,2 19 0,-3-3 120,0 0 1,-5 47 0,3-66-122,-2 0-1,1-1 0,-1 1 1,0 0-1,-1-1 1,0 0-1,0 0 1,-1 0-1,1 0 0,-8 9 1,0-1-2,-2 0 1,1-2-1,-18 16 1,29-29-77,1 0-70,1-8-22,0 0 0,0 0 0,0 1 0,1-1 0,1 0 0,-1 1 0,1 0 0,0-1 0,8-11 0,45-62-528,-20 32 365,-29 38 298,2-3 27,0 1 0,1 0 0,21-22-1,-31 35-16,0 0 0,1-1 0,-1 1 0,0 0 0,1 0 0,-1 0 0,0 0 0,0 0 0,1 0 0,-1 0 0,0 0 0,1 0 0,-1 0 1,0 0-1,1 0 0,-1 0 0,0 0 0,0 0 0,1 0 0,-1 0 0,0 1 0,1-1 0,-1 0 0,0 0 0,0 0 0,1 0 0,-1 1 0,0-1 0,0 0 0,1 0 0,-1 0 0,0 1 0,0-1 0,0 0 0,0 0 0,1 1 0,-1-1 0,0 0 0,0 1 0,0-1 0,0 0 0,0 0 0,0 1 0,0-1 0,0 0 0,0 1 0,0-1 0,0 0 0,0 1 0,0-1 0,0 0 0,0 0 0,0 1 0,0-1 0,0 0 0,0 1 0,0-1 0,0 0 0,-1 1 0,2 28 201,-1-24-118,-1 43-146,-1-10 490,6 48 0,-3-77-917,0 1 1,1 0 0,0 0 0,1-1 0,0 0 0,0 1-1,1-1 1,0 0 0,11 16 0,-1-9-3937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0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3586,'0'0'6339,"0"0"-6083,0 0 272,0 0 929,0 0-961,0 0 96,4 71-80,-4-39-208,0-1-272,0 2 0,0-8-32,-2-4 0,2-10-928,0-11-1681,0 0-2674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0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8836,'0'0'1804,"0"0"-927,0 0 391,0 0-263,0 0-754,0 12-187,-2 30 91,0-4 79,4 53 1,-1-83-227,-1 1 1,2-1-1,-1 0 1,1 1-1,0-1 0,1 0 1,0 0-1,0 0 1,1-1-1,0 1 1,0-1-1,8 11 1,-9-15-88,0-1 0,-1 1 0,1-1-1,0 1 1,1-1 0,-1 0 0,0 0 0,1 0 0,-1 0 0,1-1 0,-1 0 0,1 1 0,0-1 0,0-1 0,0 1-1,-1 0 1,1-1 0,0 0 0,0 0 0,0 0 0,0 0 0,0-1 0,-1 0 0,1 1 0,0-1 0,0-1-1,-1 1 1,7-3 0,-1-1-395,0 0 0,-1 0 0,0-1 0,0 0-1,0 0 1,-1-1 0,0 0 0,0-1 0,10-14 0,-7 6-76,-2 0 1,0-1 0,-1 0 0,8-25 0,-2 3 1030,-8 39 1634,2 12-1393,4 12 77,8 31-107,-4 1 1,-1 0-1,-3 1 1,-3 1-1,-2-1 1,-3 112-1,-3-166-679,0-1-1,-1 0 1,1 1-1,-1-1 1,1 0-1,-1 0 1,0 1-1,0-1 0,0 0 1,0 0-1,0 0 1,0 0-1,-1 0 1,1-1-1,-1 1 1,1 0-1,-1 0 0,0-1 1,0 1-1,0-1 1,1 0-1,-1 0 1,0 1-1,-1-1 1,1-1-1,0 1 1,0 0-1,0 0 0,-1-1 1,1 1-1,0-1 1,0 0-1,-1 1 1,1-1-1,0 0 1,-5-1-1,1 0-16,0 1-1,0-1 1,0 0 0,0 0-1,1-1 1,-1 0 0,1 0-1,-1 0 1,1-1 0,0 0 0,-1 0-1,2 0 1,-9-7 0,2-3-79,1 0 1,0-1-1,1 0 0,1 0 1,0-1-1,1 0 1,0-1-1,1 1 1,1-1-1,1 0 1,0-1-1,1 1 0,1-1 1,0 0-1,1 1 1,2-28-1,0 38 72,-1-1-1,1 0 0,0 0 0,1 0 1,-1 1-1,1-1 0,1 1 1,-1-1-1,1 1 0,0 0 1,6-9-1,2 1-89,0 1 0,1 0 1,14-12-1,26-27-3211,-43 38-41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1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0 6259,'0'0'1363,"0"0"-931,0 0 249,0 0 629,0 0-371,8 4-171,-5-3-697,0 0 0,0 0-1,0 1 1,0 0 0,-1-1 0,1 1 0,0 0-1,-1 0 1,1 0 0,-1 1 0,0-1 0,0 1-1,0-1 1,0 1 0,0 0 0,0-1-1,-1 1 1,0 0 0,1 0 0,-1 0 0,0 0-1,0 1 1,-1-1 0,1 0 0,-1 0 0,1 0-1,-1 1 1,0-1 0,-1 5 0,1 17 181,1-1-112,-1 1 0,-1-1 1,-2 1-1,0-1 0,-7 24 1,-22 40-20,-3-1 1,-60 104 0,84-166-181,0 1-1,2 0 1,-9 40 0,51-66 88,192 8 292,-195-4-298,1 0 1,-1 2-1,0 2 1,0 0-1,36 17 0,-54-12-239,-9-2-3340,-3-10-16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2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4898,'0'0'4528,"0"0"-3419,0 0-719,0 0 597,2 4-357,21 45-130,2-2 0,2 0 0,46 58 0,116 126-624,-97-124 139,-79-93-9,25 29-222,-37-42 209,-1 0 1,1-1-1,0 1 1,-1 0-1,1 0 1,-1 0-1,1 0 1,-1 0-1,0-1 1,1 1-1,-1 0 1,0 0-1,0 0 1,1 0-1,-1 0 1,0 0-1,0 0 1,0 0-1,0 0 1,0 0-1,0 0 1,-1 0-1,1 0 1,0 0-1,0 0 1,-1 0-1,1 0 1,-1 0-1,1 0 1,-1 0-1,1-1 1,-1 1-1,1 0 1,-1 0-1,0 0 1,1-1-1,-1 1 1,0 0 0,0-1-1,1 1 1,-1-1-1,0 1 1,-2 0-1,-54 20-87,-1-2 0,-80 16-1,83-30-1001,55-5 1007,-1 0 1,1 0 0,0 0-1,0 0 1,-1 0 0,1 0-1,0-1 1,0 1 0,-1 0-1,1 0 1,0 0 0,0 0-1,-1 0 1,1 0 0,0 0-1,0-1 1,-1 1 0,1 0-1,0 0 1,0 0 0,0 0-1,0-1 1,-1 1 0,1 0-1,0 0 1,0-1 0,0 1-1,0 0 1,0 0-1,0-1 1,-1 1 0,1 0-1,0 0 1,0-1 0,0 1-1,0 0 1,0 0 0,0-1-1,0 1 1,0 0 0,0 0-1,0-1 1,0 1 0,0 0-1,1 0 1,-1-1 0,0 1-1,0-5-1115,0-19-4788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2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4114,'0'0'1278,"0"0"-195,0 0 675,0 0-64,0 0-696,-2 0 1850,9 2-2180,90 9-246,0-5 0,118-7 0,-80-1-364,38 2-50,-172 0 18,-1 0 12,0 0 34,0 0 82,0 0 126,0 0 62,0 0-105,0 0-95,0 0-217,0 0-728,-10 0-4984,1 0-1843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5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6227,'0'0'1921,"0"0"-929,0 0 353,0 0-67,0 0-710,0 0-360,43 2-123,529-3 662,-193-2-1232,-441 11-5219,24-8 811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6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0 7027,'0'0'1820,"0"0"-1316,0 0 238,0 0 466,0 5-685,-1-1-509,0 0-1,0 0 1,-1-1-1,1 1 1,-1 0-1,0-1 1,0 1-1,0-1 1,0 1-1,0-1 1,-1 0-1,1 0 1,-1 0-1,0 0 1,0-1-1,0 1 1,-1-1-1,-6 4 1,-16 11-57,-40 17 1,32-17-42,13-6 65,0 1-1,1 1 1,0 0-1,1 2 1,1 0-1,-24 26 1,41-40 20,0 0-1,0-1 0,1 1 1,-1 0-1,0 0 1,0 0-1,1 0 1,-1 0-1,1 0 1,-1 0-1,1 0 0,-1 1 1,1-1-1,0 0 1,0 0-1,-1 0 1,1 0-1,0 1 1,0-1-1,0 0 1,0 0-1,0 0 0,1 0 1,-1 1-1,0-1 1,0 0-1,1 0 1,-1 0-1,1 0 1,-1 0-1,1 0 1,-1 0-1,1 0 0,0 0 1,0 0-1,-1 0 1,1 0-1,0 0 1,0 0-1,0-1 1,0 1-1,0 0 1,0-1-1,0 1 0,0-1 1,0 1-1,0-1 1,0 1-1,2 0 1,9 3 52,0 0 1,-1-1 0,24 4-1,-23-5-10,2 1 11,32 5 192,-1 2 0,-1 2 0,82 34 0,-123-44-575,14 6 946,-7-10-4944,-4-14 314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6.2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8223.30859"/>
      <inkml:brushProperty name="anchorY" value="-59252.27734"/>
      <inkml:brushProperty name="scaleFactor" value="0.5"/>
    </inkml:brush>
  </inkml:definitions>
  <inkml:trace contextRef="#ctx0" brushRef="#br0">17 21 7587,'0'0'0,"0"0"3538,0 0-4053,0 0 1513,0 0 757,0 0-882,0 0-692,0-1-74,-1 0-46,1 1-66,-1 5 26,-1 7 30,0 8 122,-1 6-68,1 7 65,0 2-127,0 1 0,1-2-25,1-6-18,1-7-53,4-6-249,5-6-381,6-9 857,4-8-900,3-10 342,0-8-254,1-6 518,-4-5-61,-2-1 114,-2 1 67,-4 4-10,-4 7 196,-1 8 303,-4 7-95,-1 5-167,-1 3-88,-1 4 29,0 7-157,1 8 319,1 9-79,2 8 53,2 9-58,1 6-94,2 1-163,2-1 38,4-6-905,2-9 8,4-10-2334,4-11-4202,-4-7 5235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6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7940,'0'0'973,"0"0"-690,0 0 56,0 0 448,0 0-397,-5 16-140,3-13-243,-4 15 159,0 1 1,1-1-1,0 1 1,-1 24 0,5-39-132,1 1 0,0 0 0,0 0 0,1 0 0,-1-1 0,1 1 0,0 0 0,0-1 0,1 1 0,-1-1 0,4 7 0,-3-9-36,-1 0 1,1 0-1,0 0 1,0 0-1,0 0 0,0 0 1,0 0-1,0 0 0,0-1 1,1 1-1,-1-1 1,0 0-1,1 0 0,-1 0 1,1 0-1,0 0 0,-1 0 1,1-1-1,0 1 1,0-1-1,4 0 0,0 0-149,0 1 0,-1-2 0,1 1 0,-1-1 0,1 0 0,-1 0 1,1-1-1,-1 0 0,0 0 0,0-1 0,0 0 0,0 0 0,9-5 0,-1-4-537,0 1 1,-1-2 0,19-22-1,-20 21 653,-11 13 73,0 0 0,-1 1 1,1-1-1,0 1 1,0-1-1,-1 1 0,1-1 1,0 1-1,0 0 0,0-1 1,0 1-1,0 0 0,0 0 1,0-1-1,0 1 1,-1 0-1,1 0 0,0 0 1,0 0-1,0 0 0,0 1 1,0-1-1,0 0 0,0 0 1,0 0-1,0 1 1,0-1-1,-1 1 0,1-1 1,0 1-1,0-1 0,0 1 1,-1-1-1,1 1 0,0-1 1,-1 1-1,1 0 1,0 0-1,-1-1 0,1 1 1,0 1-1,22 33 1250,-11-9-761,-1 1 0,-1 0-1,7 33 1,-13-45-448,-1 0 0,-1 1 0,-1-1 0,0 1 0,-1-1 0,0 1 0,-5 24 0,4-37-61,0 1-1,0 0 1,0-1 0,-1 1-1,1-1 1,-1 0-1,0 0 1,0 1 0,0-1-1,0 0 1,-1-1 0,1 1-1,-1 0 1,0-1 0,1 1-1,-1-1 1,0 0 0,-1 0-1,1 0 1,0 0 0,0-1-1,-7 3 1,7-3-31,0-1 1,1 1 0,-1-1-1,0 1 1,0-1 0,0 0-1,0 0 1,1 0 0,-1-1-1,0 1 1,0-1-1,0 1 1,1-1 0,-1 0-1,0 0 1,1 0 0,-1-1-1,1 1 1,-1-1 0,1 1-1,0-1 1,-1 0 0,1 0-1,0 0 1,0 0-1,0 0 1,0 0 0,1 0-1,-3-5 1,-3-8-87,1 0 1,0-1-1,1 0 1,1 0-1,0 0 0,2 0 1,0-1-1,0 1 1,2-1-1,0 1 0,3-23 1,-2 34-163,0-1 0,1 0 0,-1 1 1,1-1-1,0 1 0,1 0 0,-1 0 1,1 0-1,0 0 0,1 0 0,-1 0 0,1 1 1,0 0-1,0 0 0,0 0 0,0 0 0,1 0 1,0 1-1,-1 0 0,1 0 0,0 0 1,1 1-1,9-4 0,20-7-4051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7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 5811,'0'0'2529,"0"0"-2353,0 0 1281,0 0 399,0 0-1343,-86 112-497,63-101-16,2-3-256,0-8-1729,2 0-1825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7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4434,'0'0'5549,"0"0"-4129,0 0-708,0 0 414,0 6-513,5 45-283,-3-19-218,2-1 1,8 36-1,-12-65-137,1 0-1,-1-1 1,0 1-1,1-1 1,-1 1-1,1-1 0,-1 1 1,1-1-1,0 0 1,0 1-1,0-1 1,0 0-1,0 1 1,0-1-1,0 0 0,0 0 1,0 0-1,0 0 1,1 0-1,-1 0 1,0 0-1,1 0 1,-1-1-1,0 1 0,1-1 1,-1 1-1,1-1 1,0 1-1,-1-1 1,1 0-1,-1 0 1,1 1-1,-1-1 0,1 0 1,0-1-1,-1 1 1,1 0-1,-1 0 1,1-1-1,-1 1 1,1-1-1,-1 1 0,1-1 1,-1 0-1,1 1 1,-1-1-1,0 0 1,0 0-1,3-2 1,8-5-420,1-2 1,-1 0-1,-1 0 1,11-12-1,-13 13 317,-9 8 127,1 0 0,0 0 0,0 1 0,0-1 0,0 0 0,0 0 0,0 1-1,0-1 1,0 0 0,0 1 0,0-1 0,0 1 0,0 0 0,0-1 0,0 1 0,1 0 0,-1-1 0,0 1 0,0 0 0,0 0 0,1 0 0,-1 0-1,0 0 1,0 1 0,0-1 0,2 0 0,-1 2 43,0-1-1,0 0 0,0 1 1,0-1-1,0 1 0,0-1 0,-1 1 1,1 0-1,-1 0 0,1 0 1,-1 0-1,2 3 0,5 10 298,-2 0 0,0 0 0,5 20 0,-8-24-215,4 17 45,0-1 0,-2 1 1,-1 0-1,-2 1 1,0-1-1,-2 1 0,-4 29 1,4-56-153,0-1 0,0 0 0,0 0 0,0 0 1,0 1-1,0-1 0,-1 0 0,1 0 0,0 0 0,-1 0 0,1 0 1,-1 0-1,1 0 0,-1 0 0,0 0 0,1 0 0,-1 0 0,0 0 1,0 0-1,0 0 0,0 0 0,-1 0 0,1-1 2,0 1-1,0-1 1,0 0-1,0 0 1,0 0-1,0 0 0,0-1 1,0 1-1,0 0 1,0 0-1,0-1 1,0 1-1,0 0 1,0-1-1,0 1 1,1-1-1,-1 1 1,0-1-1,0 1 1,0-2-1,-5-2-3,1-1-1,0 0 1,1 0-1,-1 0 1,-6-12 0,3 1-143,0 0 1,1 0-1,1 0 1,1-1-1,1 0 1,0 0-1,-2-24 1,2-6-1767,5-70 0,5 61-1217,10 9-2011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8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7475,'0'0'3034,"0"0"-2314,0 0-146,0 0 370,0 0-386,4 11-121,2 0-355,-1 0-1,2 0 1,-1 0-1,2-1 1,-1 1-1,1-2 1,1 1-1,18 14 1,-4-7-62,1-2 0,36 17 0,-40-23-13,-1 1 1,-1 1-1,1 0 0,-2 2 1,26 22-1,-40-31-10,0 0 1,0 0-1,0 0 0,0 0 0,-1 1 1,0-1-1,1 1 0,-2 0 0,1 0 1,-1 0-1,1 0 0,0 8 1,-1 1-2,-1 0 0,0 1 0,-2 17 0,1-28 32,0 1-1,-1-1 1,0 0-1,1 0 1,-1 0 0,0 0-1,-1 0 1,1 0-1,-1-1 1,0 1-1,0-1 1,0 1-1,0-1 1,-1 0-1,1 0 1,-7 3 0,-68 40 611,68-41-597,3-2-49,-4 4-42,0-2 0,-1 1 0,1-2 1,-1 1-1,0-2 0,0 1 0,-14 1 1,26-5-718,0-9-2926,0-12-1145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1 9188,'0'0'667,"0"0"318,0 0 751,0 0-428,0 0-833,-10 11-179,-147 143-48,-65 70-483,217-219 207,1-1 0,0 1 0,0 0 0,0 0 0,1 0 0,0 1-1,0-1 1,0 1 0,1 0 0,-1 0 0,1 0 0,1 0 0,-1 0 0,1 0 0,0 0 0,0 1 0,1-1 0,1 12-1,-1-16 23,1 0-1,0 0 1,-1 0-1,1 0 0,0 0 1,0 0-1,1 0 0,-1 0 1,0 0-1,1-1 0,-1 1 1,1 0-1,-1-1 0,1 0 1,0 1-1,0-1 1,-1 0-1,1 0 0,0 0 1,0 0-1,3 1 0,52 19-246,-45-18 202,49 15-85,-27-10 121,1 3 0,-2 0 0,0 2 0,62 34 0,-90-42-18,-4-3-2909,-1-2-817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9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8420,'0'0'2558,"0"0"-1944,0 0-192,0 0 330,0 0-464,-2 16-232,-4 42-16,1 114 0,5-170-61,0 0 1,0 0-1,1 1 1,-1-1-1,0 0 1,1 0-1,0 0 0,-1 1 1,1-1-1,0 0 1,0 0-1,0 0 0,0 0 1,1 0-1,-1-1 1,0 1-1,1 0 0,-1 0 1,1-1-1,0 1 1,-1-1-1,1 0 0,0 1 1,0-1-1,0 0 1,0 0-1,0 0 1,0 0-1,0-1 0,1 1 1,-1 0-1,0-1 1,0 0-1,0 1 0,5-1 1,-2 0-148,0-1 0,0 0 1,0 0-1,0 0 0,0 0 0,0-1 1,-1 1-1,1-1 0,0-1 0,-1 1 1,1-1-1,-1 1 0,0-1 0,8-7 1,3-7-836,0 0 0,-1-1 0,12-22 0,-11 17 909,-15 22 144,0 1 0,1 0 1,-1-1-1,0 1 0,1-1 1,-1 1-1,0 0 0,1-1 0,-1 1 1,0 0-1,1-1 0,-1 1 1,0 0-1,1 0 0,-1-1 1,1 1-1,-1 0 0,1 0 1,-1 0-1,1-1 0,-1 1 0,1 0 1,-1 0-1,1 0 0,-1 0 1,1 0-1,-1 0 0,1 0 1,-1 0-1,1 0 0,-1 0 1,1 1-1,-1-1 0,0 0 0,1 0 1,-1 0-1,1 1 0,-1-1 1,1 0-1,-1 0 0,0 1 1,1-1-1,-1 0 0,1 1 1,-1-1-1,0 0 0,0 1 0,1-1 1,-1 1-1,0-1 0,0 0 1,1 1-1,-1-1 0,0 1 1,0-1-1,0 1 0,1 0 1,12 31 1042,-12-29-830,11 36 150,-1 0 1,-2 1-1,-2 0 1,-1 0-1,-2 1 1,-2 0-1,-2-1 1,-5 42-1,5-77-379,-2 1-1,1-1 1,-1 0 0,1 0-1,-1 1 1,-1-1-1,1 0 1,-1-1-1,0 1 1,0-1-1,0 1 1,-1-1 0,-4 5-1,6-7-24,0-1 1,0 1-1,0-1 1,0 1-1,0-1 0,0 0 1,-1 0-1,1 0 0,0 0 1,-1 0-1,1 0 1,-1-1-1,1 1 0,-1-1 1,1 0-1,-1 1 0,1-1 1,-1 0-1,1-1 1,-1 1-1,1 0 0,-1-1 1,1 1-1,-1-1 0,1 0 1,-1 0-1,1 0 1,0 0-1,0 0 0,-4-3 1,1 0-44,1 0 0,0 0 1,0-1-1,0 1 0,0-1 1,1 0-1,0 0 1,0 0-1,0-1 0,1 1 1,-1 0-1,1-1 0,0 0 1,1 1-1,0-1 0,-1-8 1,-2-15-361,2 1 0,1-31 0,2 41 59,-1 14 175,0 0 1,0 0 0,1 0-1,-1 0 1,1 0 0,0 0-1,0 0 1,1 0 0,-1 0-1,1 0 1,0 1 0,0-1-1,0 0 1,1 1 0,-1 0-1,1 0 1,0 0 0,0 0 0,0 0-1,0 0 1,0 1 0,0-1-1,1 1 1,4-3 0,24-12-2765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1:59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4578,'0'0'1425,"0"0"191,0 0 465,0 0-784,-32 123-945,18-104-224,-2-2-112,-1-9-16,3-8-1504,5 0-2658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00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10277,'0'0'1430,"0"0"-1030,0 0 264,0 0 494,-7 20-582,-2 7-418,1 0-1,1 1 1,1 0-1,-3 45 0,8-55-125,0-10-2,1 0 1,0 1-1,0-1 1,0 0-1,1 0 0,4 13 1,-5-19-81,1 0 1,0-1-1,0 1 1,0-1-1,0 1 1,0-1-1,0 1 0,0-1 1,0 0-1,1 1 1,-1-1-1,0 0 1,1 0-1,-1 0 1,1 0-1,0 0 0,-1 0 1,1-1-1,0 1 1,-1 0-1,1-1 1,0 0-1,0 1 1,-1-1-1,1 0 0,0 0 1,0 0-1,0 0 1,-1 0-1,1 0 1,0 0-1,0-1 1,0 1-1,-1-1 1,4-1-1,-1 1-175,1-1-1,-1 1 1,0-1-1,0-1 1,0 1-1,-1-1 1,1 1 0,0-1-1,-1 0 1,0 0-1,1 0 1,-1-1-1,4-6 1,33-55-3597,-31 48 2855,11-28-783,-15 33 1858,0 0 0,1 0 0,11-16 0,-17 28-16,0 0-1,1 0 0,-1 0 1,0 0-1,0 0 1,1 0-1,-1 0 1,0 0-1,0 0 1,1 0-1,-1 0 0,0 1 1,0-1-1,0 0 1,1 0-1,-1 0 1,0 0-1,0 1 1,0-1-1,0 0 0,1 0 1,-1 0-1,0 1 1,0-1-1,0 0 1,0 0-1,0 0 1,0 1-1,0-1 0,0 0 1,0 0-1,1 1 1,-1-1-1,0 0 1,0 0-1,0 1 1,0-1-1,-1 0 0,1 0 1,0 1-1,0-1 1,0 0-1,0 0 1,0 1-1,0-1 1,0 0-1,16 169 4397,-17 91-1925,0-251-2496,-1 1 0,0-1 0,0 0 0,-1 0 0,0 0 0,0 0 0,-1 0 0,-7 11 0,9-17-50,1 0 1,-1 0-1,0 0 0,0-1 0,-1 1 1,1 0-1,0-1 0,-1 1 0,0-1 1,1 0-1,-1 0 0,0 0 0,0 0 1,0 0-1,-1-1 0,1 0 0,0 1 0,-1-1 1,1 0-1,0-1 0,-1 1 0,1 0 1,-1-1-1,1 0 0,-7 0 0,8-1-29,0 0-1,-1-1 1,1 1-1,0 0 0,-1-1 1,1 1-1,0-1 1,0 0-1,0 0 1,1 0-1,-1 0 0,0 0 1,1 0-1,-1 0 1,1-1-1,0 1 0,0-1 1,0 1-1,0-1 1,0 1-1,0-4 0,-14-57-307,13 48 161,0-1 1,1 0-1,0 0 1,2 1-1,0-1 1,4-25-1,-3 36 0,-1-1 0,1 1 0,0 0 0,1 1 0,-1-1 0,1 0 0,0 1 0,0-1 0,0 1 0,1 0 0,0 0 0,-1 0 1,1 1-1,1-1 0,-1 1 0,0 0 0,1 0 0,-1 1 0,1-1 0,0 1 0,0 0 0,0 0 0,6-1 0,17-5-1901,-1 4-1213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0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7924,'0'0'2233,"0"0"-1649,0 0 91,0 0 275,0 0-609,6 10-178,93 116 780,17 23-721,-97-121-344,-1 0 0,-2 1 0,21 49 1,-31-59 18,-1 1 1,-1 0 0,-1 0 0,-1 0 0,-1 1 0,-1 32 0,0-34 91,-1-15 10,1-1 0,-1 1 0,0 0 1,-1 0-1,1-1 0,-1 1 0,1-1 1,-1 1-1,0-1 0,0 0 0,0 0 0,-1 0 1,-4 5-1,-43 39 66,36-35-12,9-7-264,-24 20 658,12-17-3175,17-11-447,0-12-1126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02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8 3794,'0'0'1742,"0"0"-595,0 0 320,0 0 14,0 0-785,17-7 1476,5 7-2153,-1 0 20,0 0-1,0 1 1,0 1 0,21 5 0,-35-5-32,0 0 1,0 1 0,0 0 0,-1 0 0,1 1 0,-1-1 0,1 1 0,-1 1 0,0-1 0,-1 1-1,1 0 1,-1 0 0,0 1 0,0 0 0,5 8 0,15 25-37,-13-19-46,1 0-1,1-1 1,0 0-1,2-1 0,0-1 1,19 15-1,27 15-290,-35-29 357,-1 2 0,-1 1 0,25 27-1,-49-47 18,1 1 0,0 0-1,-1 0 1,1 0-1,-1 0 1,0 0 0,0 0-1,0 0 1,0 1 0,0-1-1,0 0 1,0 0-1,-1 1 1,1-1 0,-1 1-1,0-1 1,0 0-1,0 1 1,0-1 0,0 1-1,0-1 1,-1 1-1,1-1 1,-1 0 0,1 1-1,-1-1 1,0 0 0,0 0-1,0 1 1,0-1-1,-1 0 1,1 0 0,-3 3-1,-5 5 220,-1-1 0,0 0-1,0 0 1,-1-1 0,-12 8-1,-11 8 463,25-15-673,0 0-1,1 1 1,0 0-1,1 0 1,0 1-1,1 0 0,0 0 1,1 0-1,0 1 1,1 0-1,0 0 1,1 0-1,0 0 1,1 0-1,0 1 1,1-1-1,0 1 1,1-1-1,3 25 1,-2-36-57,-1 0 1,1 0-1,0 1 1,0-1-1,-1 0 1,1 0-1,0 0 1,0 0-1,0 0 1,0 0-1,0-1 1,0 1-1,0 0 1,1 0-1,-1-1 1,0 1-1,0-1 1,1 1-1,-1-1 1,0 1-1,0-1 1,1 0-1,-1 0 1,1 1-1,-1-1 1,0 0-1,1 0 1,-1-1-1,0 1 1,1 0-1,1-1 1,19 4-270,-22-3 334,0 0 0,0 1 0,0-1 0,1 0 1,-1 0-1,0 1 0,0-1 0,0 0 0,0 1 1,1-1-1,-1 1 0,0-1 0,0 0 0,0 1 1,0-1-1,0 0 0,0 1 0,0-1 0,0 0 1,0 1-1,0-1 0,0 1 0,0-1 0,-1 0 1,1 1-1,0-1 0,0 0 0,0 1 0,0-1 1,-1 0-1,1 0 0,0 1 0,0-1 0,0 0 1,-1 1-1,1-1 0,0 0 0,-1 0 1,1 1-1,0-1 0,-1 0 0,-11 12 387,-70 43 941,64-46-1265,2 0 0,0 2 0,0 0 0,1 1 0,0 1-1,1 0 1,0 0 0,-21 30 0,33-41-91,1 1 0,-1 0 0,1 0 0,0 0 1,-1 0-1,1 0 0,1 0 0,-1 0 0,0 0 0,1 1 0,0-1 0,0 0 0,0 0 0,0 1 0,0-1 0,0 0 0,1 0 0,0 0 0,-1 0 1,1 0-1,1 0 0,-1 0 0,0 0 0,1 0 0,-1 0 0,1 0 0,0-1 0,0 1 0,3 3 0,6 5-92,1-1-1,0 0 0,1-1 0,26 16 0,-8-7-179,-18-9 158,0 0 0,0 1-1,-1 1 1,-1 0-1,1 0 1,-2 1-1,14 19 1,-18-22 109,-1 1 1,0 0 0,-1 0-1,1 1 1,-2-1-1,0 1 1,0 0 0,-1 0-1,0 0 1,-1 0-1,0 17 1,-1-22 73,0 0-1,-1 1 1,1-1 0,-1 0 0,-1 1-1,1-1 1,-1 0 0,0 0 0,0 0-1,-1 0 1,-4 7 0,1-5 56,0 0 1,-1 0-1,0 0 1,-1-1-1,1 0 1,-14 8-1,1-1-54,-1-1 0,0-2 0,-1 0 0,0-1-1,0-1 1,-46 12 0,26-12-1219,-1-1 0,1-3 0,-47 0 0,3-4-5256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6.54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9824.79297"/>
      <inkml:brushProperty name="anchorY" value="-60886.19531"/>
      <inkml:brushProperty name="scaleFactor" value="0.5"/>
    </inkml:brush>
  </inkml:definitions>
  <inkml:trace contextRef="#ctx0" brushRef="#br0">1 9 10565,'0'0'0,"0"0"4226,0 0-4576,0 0 1906,0 0 202,0 0-1515,0 0-134,7 4 38,8 2-49,7-1-66,7 0-32,7-1-421,4-4-166,2-2-672,-2-4-852,-5-2-1098,-8-1-1644,-9 1-1330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5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1271 0 2065,'0'0'272,"0"0"734,0 0 616,0 0-496,0 0-267,-11 7-67,-123 80 2450,-238 134-2052,267-172-1103,-11 5-29,-126 79 1,208-111-105,1 1 0,1 2 0,2 1 0,0 1 0,2 2 1,1 0-1,-46 67 0,70-89-642,7-8-450,9-10-438,7-9-1382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56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137 241 1713,'0'0'661,"0"0"92,0 0 501,0 0-102,0 0-669,-19 10-328,-8 3-56,7-3 300,0 0 0,-31 22 0,51-32-326,0 0 0,0 0 0,1 0 0,-1 0 0,0 0 0,0 0 0,0 0 0,0 0 0,0 0 0,0 0 0,0 0 0,0 0 0,0 0 0,1 0 0,-1 0 0,0 0 0,0 0 0,0 0 0,0 0 0,0 0 0,0 0 0,0 0 0,0 0 0,1 0 0,-1 0 0,0 0 0,0 0 0,0 0-1,0 0 1,0 0 0,0 0 0,0 0 0,0 0 0,0 0 0,0 0 0,0 1 0,1-1 0,-1 0 0,0 0 0,0 0 0,0 0 0,0 0 0,0 0 0,0 0 0,0 0 0,0 0 0,0 1 0,0-1 0,0 0 0,0 0 0,0 0 0,0 0 0,0 0 0,0 0 0,20-2 631,26-8-958,586-145 390,-183 45 88,-318 74 382,-78 32-1298,-43 4-791,-10 0-2260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25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26 304,'0'0'704,"0"0"-207,0 0 15,0 0-352,0 0-144,0 0 0,0 0-16,0 0 64,-47-19-48,43 17-16,-3 0-208,2 2-208,-2 0 0,0 0-17,-2-2-383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26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97 176,'0'0'302,"0"0"335,0 0 324,0 0-356,0 0-263,16 4 14288,-6-4-15777,10-5 1090,-1-1 0,0-1 1,0-1-1,35-20 0,-24 12-307,-1-1 24,-8 4 1242,-34 25-370,-35 25-514,-68 53-3,-110 111 0,224-200-38,0 1 0,1-1 0,-1 1 0,1 0 0,-1 0 0,1 0 0,0-1 0,-1 1 0,1 0 0,0 0 1,1 1-1,-1-1 0,0 0 0,1 0 0,-1 0 0,1 0 0,-1 3 0,1-3 18,1-1 0,-1 1-1,1-1 1,-1 1 0,1-1 0,-1 0-1,1 1 1,0-1 0,0 0 0,-1 0-1,1 1 1,0-1 0,0 0 0,0 0-1,0 0 1,1 0 0,-1 0 0,0 0-1,2 1 1,9 3 25,-1 0 0,1 0 0,0-1 0,0-1-1,14 3 1,1 0-53,-13-2 42,11 4 16,1-1 0,0-1 1,0-2-1,33 3 1,-59-7-48,0 0 4,0 0-52,5 0-4665,-5 0 1392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27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7395,'0'0'1449,"0"0"-521,0 0 446,0 0-18,10-3-831,-9 3-526,10-3 37,-1 1 0,1 0-1,-1 1 1,1 0 0,15 1 0,-22 0-1,-1 1 0,1-1 0,-1 1 0,1 0 0,-1 0 0,1 0 0,-1 1 0,1-1 0,-1 1 0,0 0 0,0 0 0,0 0 0,0 0 0,0 0 0,0 1 0,-1-1 0,1 1 0,-1 0 0,0 0 0,0 0 0,0 0 0,4 7 0,-2 0 48,0 1-1,-1-1 0,0 1 0,0 0 0,-1 1 1,0-1-1,-1 0 0,-1 1 0,0-1 1,0 0-1,-3 15 0,2-16-61,-1-1-1,0 0 1,0 0-1,-1 1 1,-1-2 0,1 1-1,-1 0 1,-1-1 0,0 1-1,0-1 1,0-1-1,-1 1 1,-11 10 0,17-17-35,0-1 0,-1 0 1,1 0-1,0 0 1,0 1-1,-1-1 0,1 0 1,0 0-1,-1 0 1,1 0-1,0 1 0,-1-1 1,1 0-1,0 0 1,-1 0-1,1 0 0,0 0 1,-1 0-1,1 0 1,0 0-1,-1 0 0,1 0 1,0 0-1,-1 0 1,1 0-1,0 0 0,-1 0 1,1-1-1,0 1 1,0 0-1,-1 0 0,1 0 1,0 0-1,-1-1 1,1 1-1,0 0 0,0 0 1,-1-1-1,1 1 1,0 0-1,0 0 0,0-1 1,-1 1-1,1 0 1,0 0-1,0-1 0,0 1 1,0 0-1,0-1 1,0 1-1,-1 0 0,1-1 1,0 1-1,0 0 1,0-1-1,0 1 0,0 0 1,0-1-1,0 1 0,1 0 1,-1-1-1,0 1 1,0 0-1,0-1 1,0-32-714,0 26 462,1-5 65,-1-1 0,2 1-1,0 0 1,0-1 0,1 1 0,1 0 0,0 0-1,10-21 1,-1 10 172,1 0-1,1 2 1,22-26 0,-37 46 63,1 1 0,-1 0 1,0 0-1,0 0 0,0-1 1,0 1-1,0 0 0,0 0 1,1 0-1,-1 0 0,0 0 1,0 0-1,0-1 0,0 1 1,1 0-1,-1 0 0,0 0 1,0 0-1,0 0 0,1 0 1,-1 0-1,0 0 0,0 0 1,0 0-1,1 0 0,-1 0 1,0 0-1,0 0 0,1 0 1,-1 0-1,0 0 0,0 0 1,0 0-1,1 0 0,-1 0 1,0 0-1,0 0 0,0 0 1,0 1-1,1-1 0,-1 0 1,0 0-1,0 0 0,0 0 1,6 13 570,1 19-264,-7-29-223,3 26 107,-1 1 0,-3 37 1,0 26-1410,1-91 860,0-1 136,0 0-1,0 0 0,0 0 1,0 0-1,0 0 0,0 0 0,1 0 1,-1-1-1,0 1 0,0 0 1,0 0-1,1 0 0,-1 0 0,1-1 1,-1 1-1,0 0 0,1 0 1,0-1-1,-1 1 0,1 0 1,-1-1-1,2 2 0,9-1-4262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27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6339,'0'0'2038,"0"0"-1382,0 0 246,0 0 299,0 0-654,6 2-38,-1 1-417,-1-1 0,1 0 0,-1 1-1,1 0 1,-1 0 0,0 0 0,-1 0 0,1 0-1,0 1 1,-1 0 0,0 0 0,0 0-1,0 0 1,0 0 0,-1 1 0,0-1 0,4 10-1,-3-2 51,0-1 0,0 1 0,-1 0 0,-1 0 0,0 0 0,0 0 0,-2 15 0,0-25-149,1 1 1,0 0-1,-1-1 0,0 1 1,0-1-1,1 1 0,-1-1 1,-1 1-1,1-1 0,0 0 1,-1 1-1,1-1 0,-1 0 0,0 0 1,1 0-1,-1 0 0,0 0 1,-3 1-1,3-1-246,0-1 1,-1 1-1,1-1 1,0 0 0,-1 0-1,1 0 1,0-1-1,-1 1 1,1-1-1,-1 1 1,1-1-1,-4 0 1,-3-4-3182,1-17-1758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28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8196,'0'0'331,"0"0"-9,0 0 732,0 0-48,0 0-491,15 6-232,51 20 50,-62-24-279,-1 0-1,0 0 1,0 0-1,0 0 1,0 1 0,0-1-1,0 1 1,-1 0-1,1 0 1,-1 0-1,0 0 1,0 0-1,0 0 1,0 0 0,-1 1-1,1-1 1,-1 1-1,0-1 1,0 1-1,1 5 1,0 3 67,-1-1 0,-1 1 0,0-1 0,-2 19 0,1-22-93,0-1 1,-1 1-1,0-1 0,-1 0 1,1 0-1,-1 0 0,-1 0 1,-7 13-1,5-9 12,3-22-1061,4-10 615,5 9 342,0 0 1,2 0 0,-1 1 0,1 0-1,1 1 1,0-1 0,0 2-1,17-15 1,9-10 35,89-84 733,-123 118-292,-1 0 3,0 0-5,0 0-45,0 40 391,-5 274 663,5-314-1505,0 1 0,0 0-1,0-1 1,0 1 0,0-1 0,0 1 0,0 0 0,0-1 0,0 1 0,0-1 0,0 1 0,0 0 0,0-1 0,0 1 0,0-1 0,1 1 0,-1-1 0,0 1 0,0 0 0,1-1 0,-1 1 0,0-1 0,1 0 0,-1 1 0,1-1 0,-1 1 0,1-1 0,-1 1 0,0-1 0,1 0 0,0 1 0,-1-1 0,1 0 0,-1 0 0,1 1 0,-1-1-1,1 0 1,-1 0 0,1 0 0,0 0 0,-1 0 0,1 0 0,-1 0 0,1 0 0,0 0 0,-1 0 0,1 0 0,-1 0 0,1 0 0,0 0 0,-1 0 0,1-1 0,-1 1 0,1 0 0,-1 0 0,1-1 0,-1 1 0,1-1 0,-1 1 0,1 0 0,-1-1 0,1 1 0,-1-1 0,0 1 0,1-1 0,-1 1 0,0-1 0,1 1 0,-1-2 0,14-23-4360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28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2017,'0'0'8262,"0"0"-6114,0 0-1308,0 0 438,0 4-549,3 2-625,-1 0 1,1 0-1,1 0 1,-1-1 0,1 1-1,0-1 1,0 0-1,0 0 1,1 0-1,-1-1 1,1 0-1,8 6 1,70 45 798,-29-27-773,1-2 1,64 20-1,-18-8-134,-99-37-5,0 0 0,0 0-1,0 0 1,0 0 0,-1 0 0,1 1 0,0-1 0,0 0-1,-1 1 1,1-1 0,-1 1 0,0 0 0,1-1 0,-1 1-1,0 0 1,0 0 0,0 0 0,0 0 0,0 0 0,0 0-1,-1 0 1,1 0 0,-1 0 0,1 3 0,-1-1 25,0 1 0,0-1 0,-1 0 1,1 1-1,-1-1 0,0 0 0,0 1 0,-1-1 1,1 0-1,-1 0 0,-2 5 0,-45 80 368,14-29-181,-41 103 0,72-157-1111,5-15-1461,-1 0 1527,0-22-2928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0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 2193,'0'0'774,"0"0"242,0 0 81,0 0-393,0 0-285,-6 2 5261,-10 4-2439,204-6-2606,-37 0-4882,-156 0-702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2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 0 4786,'0'0'1185,"0"0"-326,0 0 659,0 0 200,0 0-600,0 2 7485,-13 18-8656,-110 89 200,-12 12-120,115-101-39,2 1 0,0 1 1,1 0-1,-19 33 0,36-54-4,0-1-5,0 0-33,0 0-63,24 15-401,22 0 500,-1 3 0,-1 2 0,0 1 0,58 40 0,-101-61-47,-1 1 1,1-1-1,-1 1 1,0-1-1,1 1 1,-1-1-1,1 1 1,-1-1 0,1 0-1,0 0 1,-1 1-1,1-1 1,-1 0-1,1 0 1,0 1-1,-1-1 1,1 0-1,-1 0 1,1 0-1,0 0 1,-1 0-1,1 0 1,0 0 0,-1 0-1,1 0 1,-1 0-1,1 0 1,0-1-1,-2-17-3537,-7-8-691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6.7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1406.07422"/>
      <inkml:brushProperty name="anchorY" value="-62147.42188"/>
      <inkml:brushProperty name="scaleFactor" value="0.5"/>
    </inkml:brush>
  </inkml:definitions>
  <inkml:trace contextRef="#ctx0" brushRef="#br0">62 6 7267,'0'0'0,"0"0"1345,0 0 485,0 0 104,0 0-578,0 0-679,0 0-279,-4-2 39,1 0-37,0 0-173,-1 4-227,0 5 187,0 8-96,-2 9-89,-1 9 68,1 7-84,-1 5-1042,1 1-1161,2-3-2743,1-10-3624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2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8740,'0'0'2548,"0"0"-1721,0 0 168,0 0 440,0 0-754,-4 9-564,-6 16 13,1 1 1,1 0-1,1 0 1,2 1-1,0 0 0,2 0 1,0 28-1,3-53-139,0 0-1,0 0 1,0 0-1,0 0 0,0 0 1,0 0-1,0 0 1,1 0-1,-1 0 1,1 0-1,-1 0 1,1-1-1,0 1 1,0 0-1,0 0 1,0-1-1,0 1 1,2 2-1,-1-3-68,0-1 0,0 1 0,0 0 0,1-1 1,-1 1-1,0-1 0,1 1 0,-1-1 0,1 0 0,-1 0 0,0-1 0,1 1 1,-1 0-1,0-1 0,5-1 0,-1 1-107,0-1 0,0-1 0,0 1 0,0-1 0,0 0 0,-1-1 0,1 1 0,-1-1 0,0 0 0,0 0 0,0-1 0,-1 0 0,6-5 0,8-13-1570,24-42 0,-21 33 606,-19 87 4713,-1-2-3050,-2 0 0,-3 0 0,-2 0 0,-3 0-1,-1-1 1,-21 59 0,31-109-509,-1-1-1,0 1 1,1-1 0,-1 1 0,0-1-1,1 1 1,-1-1 0,0 1 0,0-1-1,0 0 1,-1 1 0,1-1 0,0 0-1,0 0 1,-1 0 0,1 0 0,0 0-1,-3 1 1,2-1-14,1-1 0,0 0 0,0 0 0,0 0 0,-1 0 0,1 0 1,0 0-1,0 0 0,-1-1 0,1 1 0,0 0 0,0 0 0,0-1 0,0 1 0,-1-1 0,1 0 0,0 1 0,0-1 0,-1-1 0,-2-1-72,0-1-1,0 1 1,0-1-1,1 0 0,0-1 1,-1 1-1,2-1 1,-1 1-1,-3-9 0,1 2-61,2 0 0,-1 0 0,2 0 0,-1-1 0,2 1 0,-1-1 0,2 1 0,-1-1 0,1 1 0,1-1 0,0 1 0,5-19 0,-4 24 127,0-1-1,1 1 1,-1-1-1,1 1 0,1 0 1,-1 0-1,1 1 0,0-1 1,0 1-1,1 0 1,-1 0-1,1 0 0,0 1 1,1-1-1,-1 1 1,1 0-1,0 1 0,0 0 1,0-1-1,0 2 1,0-1-1,12-2 0,-4 2-359,1 1 0,0 0 0,0 1 0,15 2 0,-18-1-1052,5 0-2123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3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0 6323,'0'0'3970,"0"0"-3810,0 0 784,0 0 545,0 0-1025,0 0-48,18 80 193,-18-51-193,-4 4-224,-15 1-80,-4-3-48,2-6-64,2-4-128,1-8-945,4-11-719,2-2-2290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4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4306,'0'0'1865,"0"0"-1265,0 0 142,0 0 152,0 0-404,8 0-105,-3 0-311,0 0 1,-1 0 0,1 0-1,-1 1 1,1 0 0,-1 0-1,1 0 1,-1 0 0,0 1 0,0 0-1,0 0 1,1 0 0,-2 0-1,1 1 1,0-1 0,0 1-1,-1 0 1,1 0 0,-1 0 0,0 1-1,0-1 1,-1 1 0,1 0-1,0-1 1,-1 1 0,2 5 0,1 1 42,-1 1 0,0-1 1,-1 1-1,0 0 1,-1 0-1,0 0 1,0 1-1,-1-1 1,-1 16-1,0-20-108,-1 0 1,0 0-1,0 0 0,0-1 0,-1 1 0,0 0 1,0-1-1,-1 1 0,1-1 0,-1 1 0,-1-1 1,0 0-1,1-1 0,-2 1 0,1-1 1,-6 6-1,9-68-2021,3 38 1584,1 0 1,1 0-1,0 0 0,1 1 0,1 0 1,13-27-1,-1 1 1990,-19 56 2695,2 21-3316,1 3-478,-2 118 768,0-87-8900,0-69-740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4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10101,'0'0'784,"0"0"-360,0 0 427,0 0-88,0 0-162,12 12-79,20 17-249,2 0-1,0-2 0,70 40 0,-42-40-138,-48-23-123,0 1 0,0 1 0,0 1 0,-1-1 0,0 2 0,-1 0-1,0 1 1,21 18 0,-31-25 8,0 1 0,0 0 0,-1-1-1,1 1 1,-1 0 0,1 0 0,-1 0 0,0 0 0,0 0-1,0 0 1,-1 1 0,1-1 0,-1 0 0,0 0-1,0 0 1,0 1 0,0-1 0,0 0 0,-1 0 0,1 1-1,-1-1 1,0 0 0,0 0 0,0 0 0,-2 4 0,-4 5 132,0 1 0,-1-1 1,-1 0-1,-13 15 0,2-2-12,-98 154 280,108-172-1118,9-6 602,1-1 0,0 0 0,0 0 0,-1 0 0,1 0 0,0 0 0,-1 0 0,1 0 0,0 0 0,0 0 0,-1 0 0,1 0 0,0 0 0,-1 0 0,1-1 0,0 1 0,0 0 0,-1 0 0,1 0 0,0 0-1,0 0 1,0 0 0,-1-1 0,1 1 0,0 0 0,0 0 0,-1 0 0,1-1 0,0 1 0,0 0 0,0 0 0,0-1 0,0 1 0,-1 0 0,1 0 0,0-1 0,0 1 0,0 0 0,0 0 0,0-1 0,0 1 0,0 0 0,0-1 0,0 1 0,0 0-1,0 0 1,0-1 0,0 1 0,0-22-4465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0 4530,'0'0'5021,"0"0"-3559,0 0-112,0 0 467,0 0-729,-3 12 646,-6 0-1684,0 1 1,0-2-1,-1 1 0,-1-1 0,1-1 0,-25 18 0,-7 7-56,13-8-50,9-9-346,0 0 0,-32 41 0,51-58 368,0 0 0,0 0 0,0-1 0,1 1 0,-1 0 0,0 0 0,1 0 0,-1 0 0,1 0 1,-1 0-1,1 0 0,0 0 0,-1 0 0,1 0 0,0 0 0,0 0 0,-1 1 0,1-1 0,0 0 0,0 0 1,0 0-1,0 0 0,1 0 0,-1 0 0,0 0 0,0 1 0,1-1 0,-1 0 0,1 0 0,-1 0 0,1 0 0,-1 0 1,1 0-1,-1-1 0,1 1 0,0 0 0,0 0 0,-1 0 0,1 0 0,0-1 0,0 1 0,0 0 0,0-1 1,0 1-1,0-1 0,0 1 0,2 0 0,6 2 44,1 0 0,0-1-1,-1 0 1,17 1 0,-6 0-64,-2 1 79,-1 1 0,0 0 0,0 2 1,19 9-1,-6-2 38,-30-14-127,0 0-328,0 0-875,-2 0-1214,-7 0-2001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5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6931,'0'0'1379,"0"0"-736,0 0 798,0 0-118,0 0-685,16 6-123,53 21-54,-66-26-416,0 1-1,-1 0 1,1-1-1,-1 1 0,1 0 1,-1 0-1,0 1 1,0-1-1,0 0 0,0 1 1,0-1-1,-1 1 1,1 0-1,-1 0 0,1-1 1,-1 1-1,0 0 1,0 0-1,-1 0 0,1 0 1,0 3-1,0 4 41,-1-1-1,0 0 0,0 0 1,-3 16-1,3-22-85,-1 1-39,-1 1 0,1-1 0,-1 0 0,0 1-1,0-1 1,0 0 0,0 0 0,-1 0-1,1-1 1,-1 1 0,0-1 0,0 1 0,-1-1-1,1 0 1,-1 0 0,1 0 0,-1-1-1,0 1 1,0-1 0,0 0 0,0 0-1,-1 0 1,1-1 0,0 0 0,-9 2 0,12-4-40,0 0 0,0 1 0,0-1 0,0 0 1,0 0-1,0 0 0,0 0 0,0 0 0,0 0 1,0-1-1,0 1 0,1 0 0,-1 0 0,0-1 0,1 1 1,-1 0-1,1-1 0,0 1 0,-1 0 0,1-1 1,0 1-1,0-1 0,0 1 0,0-1 0,0 1 1,0 0-1,0-1 0,1-1 0,2-45-1669,0 42 1634,-1 1-1,1 0 1,0 0 0,0 0-1,0 0 1,1 0-1,0 0 1,0 1-1,0 0 1,0 0-1,1 0 1,-1 0-1,1 1 1,0-1-1,0 1 1,0 1 0,10-5-1,-14 7 1063,1 1 2339,5 15-2461,-2 24 11,-2-1 0,-3 64 0,-1-46-1599,1-56 632,0 0 42,0-1-1,0 0 1,0 1-1,0-1 1,0 0-1,0 1 1,0-1 0,0 1-1,0-1 1,0 0-1,0 1 1,0-1-1,0 1 1,0-1-1,0 0 1,0 1 0,0-1-1,0 0 1,0 1-1,1-1 1,-1 0-1,0 1 1,0-1-1,0 0 1,1 1 0,-1-1-1,0 0 1,0 1-1,1-1 1,-1 0-1,0 0 1,1 0-1,-1 1 1,0-1 0,1 0-1,-1 0 1,0 0-1,1 0 1,-1 1-1,1-1 1,-1 0-1,0 0 1,1 0 0,-1 0-1,0 0 1,1 0-1,-1 0 1,1 0-1,-1 0 1,1 0-1,14 0-4696</inkml:trace>
  <inkml:trace contextRef="#ctx0" brushRef="#br0" timeOffset="1">333 262 2017,'0'0'6419,"0"0"-5523,0 0 273,0 0 608,0 0-865,0 0-528,0 31 545,0-12-257,-7 0-176,-5 2-320,-2-2-96,3-3-80,-1-3-32,5-7-832,0-4-929,2-2-960,5-2-2402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5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8884,'0'0'1897,"0"0"-673,0 0 511,0 0-196,0 0-973,0 0-465,-2 6 56,-2 10 23,1 0-1,0 0 1,1 1-1,1-1 1,1 1-1,2 31 1,-1-46-186,0-1 0,1 1-1,-1-1 1,0 1 0,1-1 0,-1 1 0,1-1 0,0 0 0,-1 0-1,1 0 1,0 0 0,0 0 0,0 0 0,-1 0 0,1 0-1,0-1 1,0 1 0,0-1 0,0 1 0,0-1 0,0 0 0,0 0-1,0 0 1,4 0 0,51-5-571,-45 2 373,0-2 0,0 1 0,-1-1 0,0-1-1,18-12 1,-28 18 224,0 1 0,-1-1-1,1 0 1,-1 0 0,1 1-1,-1-1 1,1 0 0,-1 1 0,1-1-1,-1 1 1,1-1 0,-1 1-1,0-1 1,1 1 0,-1-1-1,0 1 1,1-1 0,-1 1-1,0-1 1,0 1 0,1-1-1,-1 1 1,0 0 0,0-1-1,0 1 1,0-1 0,0 2-1,7 24 440,-7-23-351,14 52 290,-3 1-1,-3 0 1,3 88-1,-11-143-385,0 1-1,0-1 1,0 0-1,0 1 1,0-1-1,-1 0 1,1 1-1,-1-1 1,1 0-1,-1 0 1,1 1-1,-1-1 1,0 0-1,1 0 1,-1 0-1,0 0 1,0 0-1,0 0 1,0 0-1,0 0 1,0 0 0,0 0-1,0-1 1,0 1-1,0 0 1,-1-1-1,1 1 1,0 0-1,0-1 1,-1 0-1,1 1 1,0-1-1,-1 0 1,1 0-1,0 0 1,-1 0-1,1 0 1,-1 0-1,1 0 1,0 0-1,-1 0 1,1-1-1,0 1 1,0 0-1,-1-1 1,-1 0-1,-2-1-11,0 1-1,0-1 1,1 0 0,-1 0-1,0 0 1,1 0 0,-1-1-1,1 0 1,0 0-1,0 0 1,-6-6 0,3-2-44,1 1 1,0-1 0,1 0-1,0 0 1,0 0 0,1-1-1,1 0 1,-3-19 0,1-1-511,1-66 1,4 94 473,0 0 0,1 0 0,-1 0-1,1 1 1,0-1 0,0 0 0,1 1 0,-1-1 0,1 1 0,-1-1 0,1 1 0,0 0 0,1-1 0,-1 1-1,0 0 1,1 1 0,0-1 0,0 0 0,-1 1 0,2-1 0,5-3 0,4-1-1225,1 0 1,0 1 0,0 0-1,18-4 1,1-1-4234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6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0 6627,'0'0'1873,"0"0"-304,0 0 384,0 0-355,0 0-843,12 5 176,-4 3-571,-1 0-1,-1 1 1,1-1 0,10 20 0,3 5 42,135 160 321,-153-190-718,-1 0 0,1-1 0,-1 1 0,0 0 0,1 0 0,-2 0 0,1 0 0,0 0 0,0 0 0,-1 1 0,0-1 0,1 0 0,-1 0 0,0 0 0,-1 0 0,1 0 0,-1 1 0,1-1 0,-1 0 0,0 0 0,0 0 0,0 0 0,0 0 0,-1-1 0,1 1 0,-1 0 0,0 0 0,0-1 0,0 1 0,-3 2 0,-8 10 202,-1-1 0,-1 0-1,-28 19 1,24-18-111,14-11-417,-86 63 556,49-44-8158,42-23 1042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7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57 2753,'0'0'3095,"0"0"-2252,0 0-320,0 0 464,0 0-216,0 0-760,0 1 0,0-1 0,0 0 0,0 0 1,0 0-1,-1 0 0,1 1 0,0-1 0,0 0 0,0 0 0,0 0 0,0 1 0,0-1 0,0 0 0,0 0 0,0 0 1,0 1-1,0-1 0,0 0 0,0 0 0,0 0 0,0 1 0,0-1 0,0 0 0,0 0 0,0 0 0,0 1 1,0-1-1,0 0 0,0 0 0,0 0 0,0 1 0,1-1 0,-1 0 0,0 0 0,0 0 0,0 0 0,0 1 0,0-1 1,1 0-1,-1 0 0,0 0 0,0 0 0,1 0 0,5 4 182,0-1-1,0-1 1,1 1 0,-1-1 0,1 0-1,0 0 1,0-1 0,13 1 0,-4 0 124,92 13 599,119 0 1,112-15-564,-144-2-242,280-19-52,-236 6-52,-128 10 42,634-54-973,-658 50 983,114 3 0,-200 6 7,-1 0 57,0 0 96,-10 0-232,-51 5-3696,20 2-1848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8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2 4338,'0'0'3511,"0"0"-2497,0 0-65,0 0 612,0 0-512,0 0-1025,0 0 1,1-1-1,-1 1 1,0 0-1,0 0 1,0 0-1,0 0 1,0 0-1,0 0 1,0 0 0,1 0-1,-1 0 1,0 0-1,0 0 1,0 0-1,0 0 1,0 0-1,1 0 1,-1 0-1,0 0 1,0 0-1,0 0 1,0 0-1,0 0 1,1 0-1,-1 0 1,0 0-1,0 0 1,0 0 0,0 0-1,0 0 1,1 0-1,-1 0 1,0 0-1,0 0 1,0 0-1,0 1 1,0-1-1,0 0 1,0 0-1,1 0 1,-1 0-1,0 0 1,0 0-1,0 0 1,0 1 0,0-1-1,0 0 1,0 0-1,0 0 1,0 0-1,0 0 1,0 1-1,0-1 1,0 0-1,0 0 1,0 0-1,0 0 1,0 0-1,0 1 1,0-1-1,0 0 1,0 0 0,0 0-1,0 0 1,0 1-1,-3 4-1,0-1 0,0 1 0,0 0 0,0-1 1,-1 0-1,0 0 0,0 0 0,0 0 0,-7 4 0,-50 33 194,26-18-163,15-10-83,14-10 9,-1 1-1,1 0 1,0 0 0,0 0 0,0 1 0,1 0 0,-1 0-1,1 1 1,0-1 0,-5 10 0,10-15 16,0 1-1,0 0 1,0 0 0,0 0 0,1 0 0,-1-1-1,0 1 1,0 0 0,1 0 0,-1 0 0,0-1-1,1 1 1,-1 0 0,1-1 0,-1 1 0,1 0-1,-1-1 1,1 1 0,0-1 0,-1 1 0,1 0-1,0-1 1,-1 0 0,1 1 0,0-1 0,0 1-1,-1-1 1,1 0 0,0 0 0,0 1 0,0-1-1,-1 0 1,1 0 0,0 0 0,0 0 0,0 0-1,0 0 1,-1 0 0,1 0 0,0 0 0,1-1 0,3 2-10,37 3 119,79-2-1,-5 0-80,-109-2 14,1 0-452,-5 0-6062,-3 0 890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7.5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0075.14453"/>
      <inkml:brushProperty name="anchorY" value="-61160.11328"/>
      <inkml:brushProperty name="scaleFactor" value="0.5"/>
    </inkml:brush>
  </inkml:definitions>
  <inkml:trace contextRef="#ctx0" brushRef="#br0">53 125 3970,'0'0'0,"0"0"4642,0 0-5378,0 0 1797,0 0-207,0 0-891,0-3 360,0 1 437,0-1 72,0 0-58,0 1 72,0 1 2,0 0 166,0 1-344,0-1-470,0 1 496,0-1-226,0 1-30,0 0-184,0 0-11,0 0 155,0 0-242,0 0 77,0 0-102,0 0 22,0 0 64,0 0-115,0 0-112,0 0 29,0 0-133,0 3-43,-2 6 80,-4 10 81,-2 8-41,-1 8 40,0 4-7,2 2 2,1-1-75,3-7-352,1-7-90,3-8-318,7-8-161,7-11 543,9-12-948,6-12-117,4-11-365,0-5 103,-2-3 193,-5 2 754,-5 6 868,-5 8 691,-6 8 13,-4 8 579,-4 5-291,-2 5-331,-2 2-306,1 1-78,0 4-77,1 3 221,1 5-203,3 5 126,1 5-184,2 3 13,1 3-235,3 0 115,1 1-141,2-3 72,1-3-62,1-6-133,0-5 75,1-4-350,2-6 563,1-8-198,3-9-244,2-9 311,-1-7-165,-2-7 178,-4-2-7,-5-2 8,-5 1 42,-4 2-29,-6 4-8,-6 6-35,-6 6-47,-5 7-439,-5 6-159,-2 7-656,-1 8-633,2 5-1329,6 1-1674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8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8100,'0'0'1435,"0"0"-797,0 0 461,0 0-96,0 0-702,-6 10-237,0 0 3,1 1-1,0-1 0,1 1 0,0 1 0,1-1 0,0 0 1,1 1-1,0 0 0,0 19 0,2-29-62,-1 1-1,1-1 1,0 1 0,0-1-1,0 0 1,1 1 0,-1-1-1,0 1 1,1-1 0,0 0-1,-1 1 1,1-1 0,0 0-1,0 0 1,1 0 0,-1 0-1,3 4 1,-2-5-39,1 0-1,0 0 1,0 0 0,-1 0-1,1 0 1,0-1 0,0 1-1,0-1 1,0 0 0,0 0-1,0 0 1,0 0 0,0 0-1,3-1 1,1-1-168,-1 1 0,0-1 0,0 0 0,0 0 0,0-1 0,-1 0 0,1 0 0,-1 0 0,1-1 0,-1 0 0,0 0 0,-1 0 0,1 0 0,-1-1 0,7-8 0,-6 6-19,1 1-1,0 0 1,0 1-1,0-1 1,1 1-1,-1 1 0,1-1 1,11-4-1,-17 8 311,1 1 0,-1-1 0,1 1 0,-1 0 0,1 0 0,-1 0 0,1 0 0,-1 0 0,1 0 0,-1 0 0,1 0 0,-1 1 0,1-1 0,-1 1 0,1-1 0,-1 1 0,1-1 0,-1 1 0,0 0 0,1 0 0,-1-1 1,0 1-1,0 0 0,0 0 0,0 0 0,0 1 0,0-1 0,0 0 0,0 0 0,0 0 0,0 1 0,0-1 0,0 3 0,4 6 278,0 0 1,-1 1 0,5 17 0,-4-10 58,3 6-83,-2 0-1,0 0 0,-2 0 0,3 47 0,-7-59-288,0 0 0,0 0 0,-1 0 0,0-1 0,-1 1-1,-1 0 1,0-1 0,0 1 0,-1-1 0,-1 0 0,1 0 0,-8 10-1,11-18-48,0-1 0,-1 0-1,1 0 1,-1 0-1,1 0 1,-1 0 0,0 0-1,0-1 1,0 1-1,1 0 1,-2-1 0,1 0-1,0 1 1,0-1-1,0 0 1,-1 0 0,1 0-1,0 0 1,-1-1-1,1 1 1,-1-1 0,1 1-1,-1-1 1,1 0-1,-1 0 1,1 0 0,-1 0-1,-3-1 1,2-1-26,1 0 0,0 1 1,-1-1-1,1 0 0,0-1 1,0 1-1,1-1 1,-1 1-1,0-1 0,1 0 1,-1 0-1,1 0 0,0 0 1,0 0-1,0 0 0,1-1 1,-3-6-1,-3-11-108,0 0 1,2-1-1,1 1 1,0-2-1,2 1 1,0-37-1,3 55 99,0 1 0,-1-1 0,2 1 0,-1-1 0,0 1 0,1 0 0,-1-1 0,1 1 0,0 0 0,0 0 0,0 0 0,0 0 0,1 1 0,-1-1-1,1 1 1,0-1 0,-1 1 0,1 0 0,0 0 0,1 0 0,-1 0 0,0 1 0,0-1 0,1 1 0,-1 0 0,5-1 0,11-4-1393,1 0 0,0 2 0,25-3 0,-3 2-3410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9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0 6323,'0'0'4194,"0"0"-4178,0 0 688,0 0 1777,0 0-1232,0 0-721,-23 130 192,14-103-63,-3-2-433,-6 0-176,-1-2-48,3-8-528,2-5-1393,5-10-993,6 0-3152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9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5763,'0'0'4567,"0"0"-3404,0 0-546,0 0 639,0 0-450,0 9-593,5 82 473,-5-82-649,1-1-1,0 1 1,1-1 0,0 1 0,0-1 0,1 0 0,0 0 0,1 0 0,0-1 0,4 8-1,-6-13-72,-1-1-1,1 0 0,-1 0 1,1 0-1,-1 0 0,1 0 1,-1 0-1,1 0 0,0-1 1,0 1-1,-1-1 0,1 1 1,0-1-1,0 1 0,0-1 1,0 0-1,0 0 0,-1 0 1,1 0-1,0 0 0,0-1 0,0 1 1,0-1-1,2 0 0,0 0-152,1-1-1,-1 0 1,1 0-1,-1 0 1,0 0-1,1-1 1,-1 0-1,4-3 1,11-13-772,-1-2 1,-1 0 0,-1-1-1,0-1 1,20-41-1,-36 63 1025,0 1-1,1-1 0,-1 1 0,0 0 1,0-1-1,0 1 0,1-1 1,-1 1-1,0-1 0,0 1 1,1 0-1,-1-1 0,0 1 0,1 0 1,-1-1-1,0 1 0,1 0 1,-1 0-1,0-1 0,1 1 0,-1 0 1,1 0-1,-1-1 0,1 1 1,-1 0-1,0 0 0,1 0 1,-1 0-1,1 0 0,-1 0 0,1 0 1,-1 0-1,1 0 0,-1 0 1,1 0-1,-1 0 0,1 0 0,-1 0 1,1 0-1,-1 1 0,0-1 1,1 0-1,-1 0 0,1 0 1,-1 1-1,0-1 0,1 0 0,-1 0 1,0 1-1,1-1 0,-1 0 1,0 1-1,1-1 0,-1 1 1,0-1-1,0 0 0,1 1 0,-1-1 1,0 1-1,0-1 0,0 1 1,0-1-1,1 1 0,-1-1 0,0 0 1,0 1-1,0 0 0,12 40 958,-11-36-727,10 39 306,-1 1 0,-3 1 1,-2-1-1,-1 1 0,-5 73 0,1-116-593,0 0 0,-1 0 0,1-1 0,-1 1 0,1 0 0,-1-1 0,0 1 0,0 0 0,0-1 0,-1 1 0,1-1 0,-1 0 0,-2 5 0,2-6-4,1 0 0,0-1 0,0 1 0,0 0-1,-1 0 1,1 0 0,0-1 0,-1 1 0,1-1-1,-1 1 1,1-1 0,-1 1 0,1-1 0,-1 0 0,1 0-1,-1 0 1,1 0 0,-3 0 0,0-1-30,1 0 1,-1 0-1,1 0 0,-1 0 1,1-1-1,0 0 0,-1 1 1,1-1-1,0 0 0,0-1 1,0 1-1,1 0 1,-1-1-1,0 0 0,1 0 1,0 1-1,0-1 0,-3-5 1,-5-14-184,0 0 1,2 0 0,0-1-1,2 0 1,1-1 0,0 0-1,2 1 1,0-1 0,2 0 0,2-25-1,-1 44-144,0 0-1,1 0 1,0-1 0,0 1-1,1 0 1,-1 0 0,1 0-1,0 1 1,1-1-1,-1 0 1,1 1 0,0-1-1,0 1 1,0 0-1,0 0 1,1 0 0,7-6-1,16-15-4871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39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7331,'0'0'4210,"0"0"-2876,0 0-112,0 0 387,0 0-715,1 5-673,1 4-107,0-1-1,1 0 1,0 0 0,0 0-1,1 0 1,0 0 0,1-1 0,-1 1-1,1-1 1,1 0 0,10 10-1,12 12 160,35 29 0,94 61-53,-80-63-240,-75-53 12,-1-1 0,1 1 0,-1 0 0,1 0 0,-1 0 0,0 0 0,0 0-1,0 0 1,-1 0 0,1 0 0,-1 0 0,1 0 0,-1 0 0,0 0 0,-1 5-1,-3 50 91,-2-34-23,-1-1 0,-1 1 0,-1-1 0,-2-1 0,0 0 0,-16 25 0,9-16 99,10-15-49,-1 0 0,-1-1 0,0 0 0,-1 0 0,-1-1 1,0-1-1,-19 16 0,30-28-192,0 0 1,0 0-1,-1 0 1,1-1-1,0 1 1,-1-1-1,1 1 1,0-1 0,-1 1-1,1-1 1,0 0-1,-1 1 1,1-1-1,-1 0 1,-2 0-1,3 0-157,0-1-1,0 1 1,0 0-1,0-1 1,0 1-1,0-1 1,0 1-1,0-1 1,0 0-1,1 1 1,-1-1-1,0 0 0,0 1 1,0-1-1,1 0 1,-1 0-1,0 0 1,1 0-1,-1 0 1,1 0-1,-2-1 1,-7-28-7761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1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0 4994,'0'0'478,"0"0"-94,0 0 358,0 0-83,0 0-334,0 0-50,-8 4 210,-49 26 1514,17-10-821,-43 28-1,80-45-1240,-11 10 1753,14-12-1669,0-1-1,0 1 1,0 0 0,0-1-1,1 1 1,-1 0-1,0-1 1,0 1-1,1 0 1,-1-1-1,1 1 1,-1-1 0,0 1-1,1-1 1,-1 1-1,1-1 1,-1 1-1,1-1 1,0 1 0,-1-1-1,1 0 1,-1 1-1,1-1 1,0 0-1,-1 0 1,1 1-1,0-1 1,-1 0 0,2 0-1,25 12 47,1-2 1,0-1-1,0-1 0,1-1 0,0-2 1,0-1-1,0-1 0,1-1 0,52-5 0,-76 2-13,1 0-1,-1-1 1,1 1-1,-1-2 0,0 1 1,0-1-1,0 0 0,0 0 1,0-1-1,8-6 0,-13 9 206,-1 1 43,0 0-25,0 0-122,0 0-179,-18 0-5379,6 0-119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2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 1 7828,'0'0'1139,"0"0"-272,0 0 472,0 0-280,0 0-592,-5 12 454,-204 238 2104,143-165-2879,-73 100-81,137-184-72,1 1-1,0 0 1,0 0 0,0 0 0,0-1 0,0 1 0,0 0 0,0 0-1,0 0 1,1 0 0,-1 1 0,1-1 0,0 0 0,0 0-1,-1 0 1,1 0 0,1 0 0,-1 0 0,0 1 0,0-1 0,1 0-1,0 3 1,1-3 2,-1 1 1,1-1-1,0 1 0,0-1 0,0 0 1,0 0-1,0 0 0,1 0 0,-1 0 0,0 0 1,1-1-1,0 1 0,-1-1 0,4 1 1,11 4-44,-1 0 1,1-2-1,1 0 1,20 2-1,-34-6 23,40 8-22,-24-4-886,-1-1 1,28 1 0,-47-4-1363,0 0-1432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2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9893,'0'0'1990,"0"0"-1569,0 0-277,0 0 278,0 0-70,19 2-90,63 8 18,-77-9-235,-1 1 1,1-1-1,-1 1 1,1 0-1,-1 0 0,0 0 1,0 0-1,1 1 1,-2-1-1,1 1 1,0 0-1,-1 1 1,1-1-1,-1 0 1,0 1-1,0 0 1,0 0-1,-1 0 1,1 0-1,-1 0 0,3 8 1,-2-3 28,0 1 1,-1-1-1,0 0 1,-1 1-1,0 0 0,0-1 1,-1 1-1,-2 13 1,1-18-55,0-1 0,0 1-1,-1 0 1,1-1 0,-1 1 0,-1-1 0,1 0 0,-3 5 0,3-7-69,1 0 1,0 0-1,0 0 0,-1 0 1,0 0-1,1-1 1,-1 1-1,0 0 1,1-1-1,-1 0 0,0 1 1,0-1-1,0 0 1,0 0-1,-1 0 1,1 0-1,0 0 1,0-1-1,-3 1 0,4-5-279,0-1-1,1 0 0,-1 1 0,1-1 0,1 0 0,-1 1 1,2-6-1,3-2 119,0 0-1,2 0 1,0 1 0,0 0 0,1 0 0,0 0-1,0 1 1,15-12 0,10-16 82,5-16 873,-35 58 2119,2 18-2492,-1 17-78,-2 0 1,-3 40-1,-1-13-2535,3-50-526,5-8-1461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3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 6643,'0'0'1665,"0"0"-1569,0 0 1200,0 0 385,0 0-880,0 0-161,26 54 256,-26-29-127,0 5-273,0 1-240,-16-2-160,-1-2-48,1-2-48,2-8-320,5-8-1089,2-9-1168,7 0-2353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3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8740,'0'0'1337,"0"0"-428,0 0 279,0 0-247,0 16-436,-7 49 516,3-47-911,2 1 0,1 0 1,0-1-1,1 1 1,5 34-1,-4-51-141,0-1 1,0 1-1,0-1 0,0 1 0,0-1 1,1 1-1,-1-1 0,1 0 0,-1 1 1,1-1-1,0 0 0,-1 0 0,1 0 1,0-1-1,0 1 0,-1 0 0,1 0 1,0-1-1,0 0 0,0 1 0,0-1 1,0 0-1,0 0 0,0 0 0,0 0 1,0 0-1,0 0 0,2-1 0,5 0-294,0 1 0,-1-1 0,1-1 1,-1 0-1,11-4 0,0-4-382,-1-1 1,-1 0 0,0-2-1,0 0 1,19-20 0,-18 17-165,-18 16 1503,1 1-464,0 0-1,0 1 1,0-1 0,0 1-1,-1-1 1,1 1 0,0-1-1,-1 1 1,1 0 0,-1-1-1,0 1 1,1 0 0,-1-1-1,0 4 1,1-1 196,5 32 105,-1 0 1,-1 1-1,-2-1 1,-5 61-1,3-93-464,0 0 0,-1 0 0,0 0 0,0-1-1,0 1 1,0 0 0,-1-1 0,1 1 0,-1 0-1,0-1 1,0 0 0,0 0 0,-1 1 0,1-1-1,-1 0 1,0-1 0,1 1 0,-1 0 0,0-1-1,-1 0 1,1 0 0,0 0 0,-1 0 0,1 0-1,-1-1 1,0 1 0,1-1 0,-1 0 0,0 0-1,0 0 1,0-1 0,1 1 0,-1-1 0,0 0-1,0 0 1,0-1 0,0 1 0,0-1 0,-4-1-1,5 1-13,0 0 0,0-1 1,0 1-1,0-1 0,0 0 0,1 0 0,-1 0 0,0 0 0,1 0 0,0 0 0,0-1 0,0 1 0,0-1 0,0 0 0,0 0 0,0 1 0,1-1 0,0 0 0,-3-6 0,0-4-43,0 0 0,1 0 0,-3-21 1,1-6-643,2-75 1,4 92-577,1 1 0,7-34 0,12-4-1716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4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10661,'0'0'568,"0"0"30,0 0 632,0 0-291,0 0-608,5 8 5,13 20-213,1-2-1,1-1 1,2 0 0,0-1 0,2-2 0,40 31 0,-27-22 15,-1 1 1,46 53-1,-78-80-137,0 1 0,0-1 0,-1 1 0,0 0 0,0 0 0,0 0 0,-1 0 0,0 1 0,3 12 0,-5-16 0,1 0-1,-1 0 1,0-1-1,0 1 1,0 0-1,0 0 1,-1 0-1,1 0 1,-1 0 0,0-1-1,1 1 1,-1 0-1,-1 0 1,1-1-1,0 1 1,-1-1-1,1 1 1,-1-1 0,0 0-1,1 0 1,-1 1-1,0-1 1,-1 0-1,-2 2 1,-60 31 69,56-32-128,1 0 0,-1 0 0,1 1 0,0 1 0,1-1 0,-1 1 0,1 1 0,0-1 0,0 1 0,1 0 0,-1 1 0,1 0 0,1 0 0,-8 11 0,12-14-2794,1-3 1392,0-1-2763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7.8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1728.10547"/>
      <inkml:brushProperty name="anchorY" value="-62334.00781"/>
      <inkml:brushProperty name="scaleFactor" value="0.5"/>
    </inkml:brush>
  </inkml:definitions>
  <inkml:trace contextRef="#ctx0" brushRef="#br0">2 35 7716,'0'0'0,"0"0"4129,0 0-4667,0 0 2005,0 0-93,0 0-926,0 0-427,-2 0 86,2 0-104,4 0 71,6 0-2,6-1-69,6-1 5,7-3-734,6-2-559,2-3-2949,-6 1-5266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4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18 3490,'0'0'1875,"0"0"-909,0 0 456,0 0 232,0 0-598,9-15 76,-6 13 1968,-4 9-3001,0 1 0,0-1 1,0 0-1,-1 0 0,0 0 1,-1 0-1,0 0 1,0 0-1,0-1 0,-5 7 1,-49 67-75,21-32 7,11-13-41,-31 49-384,51-77 320,2 1 1,-1-1-1,1 1 1,0 0 0,0 0-1,1 0 1,0 0 0,1 0-1,-1 12 1,2-18 65,1-1 0,-1 0 1,1 1-1,0-1 0,0 1 0,-1-1 1,1 0-1,0 0 0,0 0 1,0 1-1,0-1 0,0 0 0,1 0 1,-1 0-1,0 0 0,0-1 1,1 1-1,-1 0 0,1-1 0,-1 1 1,0 0-1,1-1 0,-1 0 0,1 1 1,2-1-1,50 10-120,-42-8 117,23 2-770,59-1 0,-91-3 712,2-1-1906,-5-6-1692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4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1088,'0'0'3944,"0"0"-3051,0 0-340,0 0 695,0 0-79,18 12-297,56 45-381,-71-55-446,0 2 1,0-1-1,-1 0 1,1 1-1,-1-1 1,0 1-1,0-1 0,0 1 1,0 0-1,-1 0 1,0 0-1,1 0 0,-1 0 1,-1 0-1,1 1 1,-1-1-1,1 0 0,-1 0 1,-1 0-1,1 1 1,0-1-1,-2 6 1,0 6 75,2-13-129,-1-1 0,1 1 0,-1 0 0,0 0 0,1 0 0,-1-1 0,-1 1 0,1 0 0,0-1 0,-1 1 0,1-1 0,-1 0 0,0 1 0,1-1 0,-1 0 0,0 0 0,-1 0 0,1 0 0,0 0 0,0-1 0,-1 1 0,1-1 0,-1 1 0,0-1 0,1 0 0,-1 0 0,0 0 0,0-1 0,1 1 0,-5 0 0,6-3-205,1 1-1,-1-1 1,0 0 0,0 0 0,1 1 0,-1-1-1,1 0 1,-1 0 0,1 0 0,0 0-1,0 0 1,0 0 0,0 0 0,0 0 0,0 1-1,1-5 1,-1 1-343,3-24-1429,13-2-608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5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1377,'0'0'1344,"0"0"-479,0 0 591,0 0 1,0 0-240,0 0-81,12 16-95,-12 7-257,0 4 48,0 5-239,0-1-193,-5 1-208,1-3-128,-1 0-64,5-8-352,0-6-1841,0-13-1969</inkml:trace>
  <inkml:trace contextRef="#ctx0" brushRef="#br0" timeOffset="1">233 197 7491,'0'0'2097,"0"0"-2081,0 0 1105,0 0 448,0 0-737,0 0-288,-9 82-112,0-64-303,-1-1-81,1 0-48,2-7-737,5-3-1488,2-7-1969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5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0 2945,'0'0'6385,"0"0"-4779,0 0-691,0 0 445,0 0-701,-5 0-520,3 0-128,1 1-1,0-1 1,-1 0-1,1 0 1,0 1-1,-1-1 1,1 1-1,0-1 1,0 1-1,0 0 1,-1-1-1,1 1 1,0 0-1,0 0 1,0 0-1,0 0 1,0 0 0,0 0-1,0 0 1,1 0-1,-1 0 1,0 0-1,1 0 1,-1 0-1,0 1 1,0 1-1,-1 4 40,1-1 0,0 1 0,0 0 0,0-1 0,1 11 0,0-2-57,0-5 47,-1-1 0,2 1 0,-1 0 1,2-1-1,-1 1 0,5 13 0,-5-20-73,0-1 0,0 1-1,1-1 1,-1 0-1,1 0 1,0 1 0,0-1-1,-1 0 1,1-1-1,0 1 1,1 0-1,-1-1 1,0 1 0,0-1-1,1 1 1,-1-1-1,1 0 1,-1 0-1,1 0 1,-1-1 0,1 1-1,0 0 1,-1-1-1,1 0 1,0 0 0,0 1-1,5-2 1,-4 1-226,0 0 0,1 0-1,-1-1 1,1 0 0,-1 1 0,0-1 0,1-1 0,-1 1 0,0-1 0,0 0 0,0 1 0,0-2 0,4-2-1,0-1-463,-1-1 0,-1 0 0,1 0 0,7-12 0,6-5-764,-17 28 6231,3 25-3581,11 86 75,1 171 0,-18-284-1229,1 0 1,-1 0 0,0 0-1,-1 0 1,1 0-1,0 0 1,0 0 0,-1 0-1,1 0 1,-1 0-1,0 0 1,1 0-1,-1-1 1,0 1 0,0 0-1,0 0 1,0-1-1,-1 1 1,1-1 0,0 1-1,-1-1 1,1 0-1,-1 1 1,1-1-1,-1 0 1,0 0 0,1 0-1,-1 0 1,0 0-1,0 0 1,0-1 0,0 1-1,0-1 1,0 1-1,0-1 1,0 0-1,0 0 1,0 1 0,0-2-1,0 1 1,0 0-1,0 0 1,1 0 0,-1-1-1,0 1 1,0-1-1,0 0 1,-2-1-1,0 0-23,1 0-1,1-1 0,-1 0 0,0 0 0,1 1 0,-1-1 0,1-1 0,0 1 0,0 0 0,0 0 0,0-1 0,1 1 1,-1-1-1,1 0 0,0 1 0,0-1 0,0-6 0,-9-68-245,10 78 260,-2-28-2,-1 8-138,2 1 1,0-1 0,2 0-1,4-35 1,-4 52 137,0 0-1,0 0 0,0 0 0,0 0 1,1 0-1,-1 0 0,1 1 1,0-1-1,0 1 0,0-1 1,0 1-1,0 0 0,0-1 0,1 1 1,-1 0-1,1 1 0,-1-1 1,1 0-1,0 1 0,0-1 1,0 1-1,0 0 0,4-1 0,5-1-1014,0 1-1,1 0 0,-1 1 0,19 1 0,-31 0 919,20 0-4193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6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8 6819,'0'0'1089,"0"0"298,0 0 563,0 0-552,0 0-611,-2-7 1585,5 16-2129,1 0 0,1 0 1,-1-1-1,1 1 0,1-1 1,0 0-1,0-1 0,0 1 0,15 12 1,-3-1-95,121 113 319,-65-64-437,-69-64-40,-1 0 0,0 1 0,0-1 0,0 1 0,-1 0 0,1 0 0,-1 0 0,-1 1 0,1-1 0,-1 1 0,0 0 0,2 7 0,-3-10 4,-1 0 0,0 0 0,0 1 0,0-1 0,0 0 0,0 0 0,-1 1 1,1-1-1,-1 0 0,0 0 0,0 0 0,0 0 0,0 0 0,0 0 0,-1 0 1,0 0-1,1 0 0,-1-1 0,0 1 0,0-1 0,-1 1 0,1-1 0,-4 3 1,-5 5-11,-1-1 1,-1 0 0,0-1 0,0 0 0,0-1 0,-1 0 0,0-1-1,0-1 1,-16 4 0,21-7-454,0-1 0,-1 0-1,1 0 1,0-1 0,-16-2 0,9-4-2387,2-12-1552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7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2993,'0'0'1804,"0"0"-1078,0 0 77,0 0-8,0 0-206,6-3 30,5-1-244,0 1-1,0 0 1,1 1-1,-1 0 1,0 0 0,1 1-1,-1 1 1,1 0-1,14 2 1,119 22 418,-58-7-682,-77-16-126,53 8-175,86 2 0,-190-2-6218,5-1 440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8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2449,'0'0'2841,"0"0"-1459,0 0 83,0 0 154,0 0-463,0 0 2227,16 0-3213,642 13 1631,541 1-1833,-1080-13 38,28 0 47,151-17 0,-212 5 62,-104 15-857,1 0 1,0 0-1,0 2 1,-27 12-1,-31 10-4114,0-8-2577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8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 0 6883,'0'0'3226,"0"0"-2463,0 0-142,0 0 865,0 0-333,-17 14 386,-19 17-1447,-78 51-1,79-60-93,0 3-1,2 1 1,-38 36 0,71-61-2,-1 0 0,0 0 0,0-1 0,0 1 1,1 0-1,-1 0 0,0 0 0,1 0 0,-1 0 1,1 0-1,-1 0 0,1 0 0,0 0 1,-1 0-1,1 0 0,0 0 0,0 0 0,0 0 1,-1 0-1,1 0 0,0 1 0,0-1 0,1 0 1,-1 0-1,0 0 0,0 0 0,1 0 0,-1 0 1,0 0-1,1 0 0,-1 0 0,1 0 0,-1 0 1,1 0-1,0 0 0,-1 0 0,1 0 1,0-1-1,0 1 0,-1 0 0,1 0 0,0-1 1,0 1-1,0-1 0,0 1 0,2 0 0,6 4 35,1 0 0,0-1-1,0 0 1,11 2-1,-5-1 49,12 6-97,0 1-1,0 1 1,-1 2 0,-1 0-1,-1 2 1,0 1 0,29 27-1,-42-41-4623,-3-4-192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9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0 6307,'0'0'4839,"0"0"-3422,0 0-238,0 0 350,-13 85-368,12-64-1149,-1-8 22,1 0 1,1 0 0,0 0 0,4 25 0,-3-36-47,-1 1 1,1-1-1,-1 0 0,1 1 1,0-1-1,0 0 0,0 0 1,0 0-1,1 0 1,-1 0-1,0 0 0,1 0 1,-1 0-1,1-1 0,0 1 1,0 0-1,0-1 1,-1 0-1,1 1 0,1-1 1,-1 0-1,0 0 0,0 0 1,0 0-1,0 0 0,1-1 1,-1 1-1,0-1 1,1 1-1,-1-1 0,1 0 1,2 0-1,3-1-150,0 0 0,0 0 0,-1 0 1,1-1-1,-1 0 0,1-1 0,-1 0 0,0 0 0,0 0 0,0-1 0,-1 0 0,1 0 1,-1-1-1,0 0 0,0 0 0,0 0 0,8-11 0,5-9-210,0 0 0,-2-1 0,14-29 0,-30 53 687,-1 2 293,6 12 435,8 37-573,-1 1 0,-3 0 0,-1 0 0,-3 1 0,-1 92 0,-5-139-461,0 1-1,0 0 1,-1 0 0,1 0-1,-1-1 1,0 1-1,0 0 1,-1-1-1,0 1 1,1-1 0,-2 0-1,1 1 1,-3 3-1,3-6 6,0 0 0,0-1 0,0 1-1,0 0 1,0-1 0,0 1-1,0-1 1,-1 0 0,1 0 0,-1 0-1,1 0 1,-1 0 0,1 0 0,-1-1-1,1 1 1,-1-1 0,0 0 0,1 0-1,-1 0 1,1 0 0,-1 0-1,0 0 1,1-1 0,-1 1 0,1-1-1,-4-1 1,0 0-19,1-1 0,-1 0-1,1 0 1,0 0 0,0-1-1,0 1 1,0-1 0,0 0-1,1-1 1,-1 1 0,1-1-1,1 0 1,-1 0 0,1 0-1,-1 0 1,2-1 0,-1 1-1,0-1 1,-1-8 0,-2-3-116,0-1 1,2 1-1,0-1 1,1 0-1,0-27 0,2 40 49,1-1 0,0 0 0,0 1 0,1-1 0,0 0-1,0 1 1,0-1 0,1 1 0,-1-1 0,1 1-1,1 0 1,-1 0 0,6-9 0,-2 8-62,0 0 0,0 0 0,0 1 0,1-1 0,-1 2 0,1-1 0,0 1 0,1 0 0,7-3 0,3-1-1242,0 1 1,26-7-1,-4 5-2775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49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1 6419,'0'0'2977,"0"0"-2881,0 0 1025,0 0 688,0 0-609,0 0-223,2 134 127,-2-103-640,-12-2-272,-1-2 17,-6 0-177,-2-1-32,0-10-144,3-5-1009,1-11-912,6 0-1473,4-13-5250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8.24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3180.26172"/>
      <inkml:brushProperty name="anchorY" value="-63569.97656"/>
      <inkml:brushProperty name="scaleFactor" value="0.5"/>
    </inkml:brush>
  </inkml:definitions>
  <inkml:trace contextRef="#ctx0" brushRef="#br0">97 6 7571,'0'0'0,"0"0"3522,0 0-4072,0 0 1818,0 0-359,0 0-695,0 0-105,7-1-50,3-1-16,5 0 61,1 2 74,1 3 4,-1 3 45,-2 3 85,-3 4-171,-3 2-55,-3 4-28,-3 4-60,-8 3 10,-6 3-27,-8 4-181,-7 2 106,-3 0-42,-1-2 64,2-4 3,6-7 77,6-6-19,5-6 11,6-5 0,3-2 56,2-3 59,5-1 285,5 0 75,7 0-280,5 0-86,7 0-98,5-1-32,6-3-492,7-3-426,6-5-1702,3-3-3023,-9 2 153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50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6883,'0'0'2046,"0"0"-1090,0 0 695,0 0 6,0 0-753,0-4 436,2 7-361,6 24-757,1-1 1,1 0 0,2-1 0,0 0-1,32 46 1,-43-70-250,-1 0 0,1 0 0,-1 0 0,1 0 0,0 0-1,-1 0 1,1 0 0,0 0 0,0-1 0,0 1 0,0 0 0,0-1 0,0 1 0,0-1-1,0 1 1,0-1 0,0 1 0,0-1 0,0 0 0,0 1 0,0-1 0,0 0 0,0 0 0,0 0-1,1 0 1,0 0 0,0-1-6,0 1 0,-1-1-1,0 0 1,1 0 0,-1 0 0,1 0-1,-1 0 1,0-1 0,0 1 0,0 0-1,0-1 1,0 1 0,0 0-1,0-1 1,1-1 0,3-9-63,0 0 1,0 0-1,3-18 0,-7 27 108,3-14 28,2-4 142,-1 0 0,-1-1 0,2-32 0,5 286 1772,-6-159-1827,-3-52-155,1 12 61,-2-1 0,-1 1 0,-6 46 1,5-72-58,0 1 1,-1-1-1,0 0 1,0 0-1,0 0 1,-1 0 0,0 0-1,0-1 1,-1 1-1,1-1 1,-2 0-1,1 0 1,-1 0 0,1-1-1,-2 1 1,1-1-1,0 0 1,-1-1-1,0 0 1,0 1 0,-9 3-1,13-7-20,0 0 0,0 0 1,0 0-1,0 0 0,-1 0 0,1 0 0,0 0 0,-1-1 1,1 1-1,-1-1 0,1 0 0,-1 0 0,1 0 0,-1 0 1,1 0-1,-1 0 0,1-1 0,0 1 0,-1-1 0,1 0 1,0 0-1,-1 1 0,1-2 0,0 1 0,0 0 0,0 0 1,0-1-1,0 1 0,0-1 0,0 1 0,0-1 0,1 0 1,-1 0-1,0 0 0,1 0 0,0 0 0,-1 0 0,1 0 1,0 0-1,0-1 0,0 1 0,1 0 0,-1-1 0,0-2 1,-3-12-86,1 0 1,0 0-1,1-1 1,2-31 0,0 47 117,0-7 4,1-1 1,0 0 0,1 1-1,0-1 1,0 1-1,1 0 1,0-1-1,1 1 1,0 1-1,0-1 1,1 0-1,0 1 1,1 0-1,0 0 1,0 1-1,13-12 1,8-5-363,1 2 1,1 0-1,40-21 1,5-4-4254,-52 30-876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51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3666,'0'0'5962,"0"0"-4155,0 0-759,0 0 483,0 0-493,0 18-416,8 3-210,0-1-1,2 0 1,0-1 0,1 0 0,16 20-1,-8-11-187,10 13-50,38 41 0,16 21-145,-77-92-43,1 0 1,-2 1 0,1-1-1,-2 1 1,0 0 0,0 0-1,-1 1 1,0-1 0,-1 1-1,-1-1 1,0 1 0,0 0-1,-2-1 1,-1 17-1,1-26 1,0-1 0,0 1-1,0-1 1,0 0-1,-1 1 1,1-1-1,-1 0 1,1 0 0,-1 0-1,0 0 1,0 0-1,0 0 1,0 0-1,0-1 1,-4 3-1,-43 25-39,34-21 73,-4 3-40,-50 32 161,64-39-173,-1 0 0,1 1-1,0-1 1,0 1-1,0 0 1,1 1-1,-1-1 1,-6 12 0,9 1-5566,2-17 1154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52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 4882,'0'0'1764,"0"0"-1116,0 0 438,0 0 600,0 0-328,-1 0 5318,10 0-6685,109-3 72,152-24-1,-173 15-833,-101 12-3291,-22-2 1279,-8 2-1702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2:52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7507,'0'0'1406,"0"0"-811,0 0 606,0 0-49,0 0-658,0 0-437,1 0 1,-1 0-1,1 0 1,-1 0-1,1 0 1,-1 0-1,1 0 1,-1 0-1,0 0 1,1 0-1,-1 1 1,1-1-1,-1 0 1,0 0-1,1 0 1,-1 1-1,1-1 1,-1 0-1,0 0 1,1 1-1,-1-1 1,0 0-1,1 1 1,-1-1-1,0 0 0,0 1 1,1-1-1,-1 0 1,0 1-1,0-1 1,0 1-1,1 0 1,-1 300 2989,0-121-7356,0-202 275,4-6-4362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2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418 0 5763,'0'0'595,"0"0"560,0 0 672,0 0-311,0 0-617,0 0-206,0 0 76,1 1 2819,-1 13-3492,-3-3 11,-1 0-1,0 1 1,-1-1 0,0-1 0,-1 1-1,0-1 1,-14 17 0,-61 68 91,65-77-159,-88 87-1,-42 47-30,145-150-17,-1 0 0,0 0 0,0 1 0,1-1 0,-1 0 0,1 1 0,-1-1 0,1 1 0,0 0 0,0-1 1,1 1-1,-1 0 0,0 0 0,1-1 0,0 1 0,-1 0 0,1 0 0,0 0 0,0-1 0,1 1 0,0 4 0,0-4 6,1 1 0,0-1 0,0 0-1,0 0 1,0 0 0,0 0 0,1 0-1,-1 0 1,1 0 0,0-1 0,0 0-1,0 1 1,0-1 0,4 2 0,12 6 9,1-1 0,0-1 0,1-1 0,28 7 0,-38-12-13,15 6-36,-17-5-240,-1 0-1,1 0 1,0-1 0,17 1 0,-26-3-960,0-15-3466,0-8-894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3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7587,'0'0'1164,"0"0"-804,0 0 341,0 0 489,23-4-269,72-12-401,-91 16-470,-1-1 0,0 0 0,1 1 0,-1 0 0,1 0 0,-1 0 0,1 0 0,-1 0 0,1 1 0,-1 0 1,1-1-1,-1 1 0,0 1 0,1-1 0,-1 0 0,0 1 0,0-1 0,0 1 0,0 0 0,0 0 0,-1 0 0,1 1 0,0-1 0,-1 1 0,0-1 0,1 1 0,-1 0 0,0 0 0,-1 0 0,1 0 0,0 0 0,-1 0 1,0 0-1,0 1 0,0-1 0,0 1 0,1 4 0,-1 0 0,0 1 0,-1-1-1,1 0 1,-1 0 0,-1 1 0,0-1 0,0 0 0,-1 0 0,0 0 0,0 0 0,0 0 0,-8 14 0,3-10-94,0-1 1,-1 0-1,-1 0 1,0-1 0,0 0-1,-1 0 1,-17 12 0,26-21-301,1-1-78,0-17-752,1 11 988,1-1 0,-1 1 0,1-1 0,0 1 0,0-1 0,1 1 0,0 0 0,0 0 0,1 0 0,6-7-1,52-61-961,-19 24 587,-28 34 836,-8 16 961,-4 30 1042,-4-14-2460,2 257 1049,-1-272-990,0 1 1,0-1-1,0 0 1,0 1-1,0-1 1,0 1-1,0-1 1,1 0-1,-1 1 1,0-1-1,1 0 1,-1 0-1,1 1 1,0-1-1,-1 0 1,1 0-1,0 0 1,0 1-1,0-1 1,0 0-1,0 0 1,0 0-1,0-1 1,1 2-1,14 0-3500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3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8740,'0'0'896,"0"0"-720,0 0 849,0 0 304,0 0-657,0 0-160,7 99-208,-7-72-208,0 0-64,0-4 0,-7-6-32,0-5-176,3-3-1232,4-9-977,0 0-1105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4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5859,'0'0'3124,"0"0"-1982,0 0-30,0 0 81,0 0-510,0 11-542,0 20-103,0 5 221,1 0 1,6 45-1,-5-70-212,0-1 0,1 1 0,0-1-1,1 0 1,0 0 0,0 0 0,1 0 0,1-1-1,-1 0 1,1 0 0,1 0 0,9 9 0,-12-15-89,0 0 1,0 0 0,0 0-1,1 0 1,-1-1-1,1 0 1,0 0 0,7 2-1,-10-3 16,1-1-1,0 1 0,0 0 0,-1 0 1,1 0-1,-1 0 0,1 0 1,-1 1-1,1-1 0,-1 1 0,0 0 1,0-1-1,0 1 0,0 0 1,0 0-1,0 0 0,0 0 0,-1 1 1,1-1-1,-1 1 0,1-1 1,-1 0-1,0 1 0,0 0 0,0-1 1,0 1-1,-1 0 0,1 4 1,1 2 32,-1 0 1,0 0 0,0 0 0,-1 0 0,0 0 0,-1 0 0,0 0 0,-1 0 0,1 0 0,-2 0 0,1-1 0,-1 1 0,0-1 0,-1 1 0,0-1 0,-1 0 0,-9 13 0,14-20-6,-1-1 0,1 1 0,-1 0 0,1-1 0,-1 1 0,1-1 0,-1 1-1,1-1 1,-1 1 0,0-1 0,1 0 0,-1 1 0,0-1 0,1 0 0,-1 1 0,0-1 0,1 0 0,-1 0 0,0 0 0,0 0 0,1 0 0,-1 0 0,0 0 0,1 0 0,-1 0-1,0 0 1,0 0 0,1 0 0,-1 0 0,-1-1 0,-12-18-150,3-33-227,8 13-73,3-1 0,1 1 0,7-46 1,-5 66 27,1-1 1,2 1 0,0 0 0,0 1 0,2 0 0,1 0 0,0 0 0,14-20 0,7-3-1653,-4 6-1086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4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9700,'0'0'819,"0"0"6,0 0 589,0 0-403,0 0-667,7 8-5,111 171 1887,-86-124-2114,2-1 0,3-3-1,43 48 1,-76-94-115,-1-1-1,0 1 0,0 0 1,0 0-1,0 0 0,-1 0 1,0 0-1,0 0 1,0 1-1,-1-1 0,0 1 1,0-1-1,0 1 1,0-1-1,-1 1 0,0 0 1,-1-1-1,1 1 0,-1-1 1,0 1-1,0 0 1,-2 5-1,-5 14 57,-1 0-1,-2-1 1,-17 33 0,19-39-18,0 0-41,5-9-103,-1 1 1,1-1-1,-2-1 0,1 1 0,-11 12 0,12-19-3914,3-2-259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5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0 8116,'0'0'752,"0"0"158,0 0 565,0 0-234,0 0-638,0 0-224,-14 56 1635,5-32-1904,-1-1 1,-2 0-1,0 0 1,-1-1 0,-1 0-1,-24 27 1,19-24-179,1 1 0,0 0-1,-19 43 1,36-67 49,0 0 0,0 0-1,1 0 1,-1 0 0,1 0-1,0 0 1,-1 0 0,1 1-1,0-1 1,0 0-1,1 0 1,-1 0 0,0 0-1,1 0 1,-1 0 0,1 0-1,0 0 1,-1 0 0,1 0-1,0 0 1,0 0 0,0 0-1,1-1 1,-1 1 0,0 0-1,1-1 1,-1 1 0,1-1-1,-1 0 1,1 1 0,0-1-1,-1 0 1,1 0-1,0 0 1,0 0 0,0 0-1,0 0 1,0-1 0,4 2-1,9 3 26,1-1 0,0 0-1,31 3 1,-38-6-68,91 3-3171,-91-4 1722,-3 0-2184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8.6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4703.97656"/>
      <inkml:brushProperty name="anchorY" value="-65135.86328"/>
      <inkml:brushProperty name="scaleFactor" value="0.5"/>
    </inkml:brush>
  </inkml:definitions>
  <inkml:trace contextRef="#ctx0" brushRef="#br0">0 84 4738,'0'0'0,"0"0"6883,0 0-7600,0 0 2077,0 0 249,0 0-667,0 0-966,0-2 181,0 3-138,0 6 18,0 7 195,1 8-72,2 8-114,1 3 58,1 4-83,3-1-18,1-4-110,2-7-66,2-8-158,3-7-21,3-12 421,3-11-317,1-10-54,0-8 246,-3-4-32,-3-3 35,-3 0 58,-3 1-13,-3 4 8,-3 5 0,-2 5 168,-1 5-216,-1 6 54,0 4-356,-1 3-1512,-1 4-1774,1 0-3882,0 2 7819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5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1 816,'0'0'5718,"0"0"-4416,0 0-721,0 0 668,0 0-193,12 10-263,40 39-233,-49-45-502,0 1 0,0-1 1,-1 1-1,1 0 0,-1 0 0,-1 1 1,1-1-1,-1 0 0,0 0 0,0 1 1,0-1-1,-1 1 0,0-1 0,0 1 1,0-1-1,0 1 0,-2 5 0,0 12 25,3-19-106,-1-1 1,0 1-1,0 0 1,0 0-1,-1-1 0,1 1 1,-1 0-1,0-1 0,0 1 1,0 0-1,0-1 1,-1 1-1,0-1 0,1 0 1,-1 1-1,0-1 0,-1 0 1,1 0-1,-1 0 1,1-1-1,-1 1 0,0-1 1,0 1-1,-6 3 0,8-36-2599,3 21 2358,1 1 0,0-1 0,0 1-1,1 0 1,0 0 0,1 0 0,0 0 0,0 1 0,1 0 0,-1 0 0,1 0-1,1 1 1,11-9 0,-18 15 404,1-1-1,-1 1 0,0-1 1,1 1-1,-1 0 0,1 0 1,-1-1-1,1 1 0,-1 0 0,1 0 1,-1-1-1,1 1 0,0 0 1,-1 0-1,1 0 0,-1 0 1,1 0-1,-1 0 0,1 0 1,0 0-1,-1 0 0,1 0 1,-1 0-1,1 1 0,-1-1 1,1 0-1,-1 0 0,1 0 1,-1 1-1,2 0 0,9 17 1559,-1 35-1267,-9-46-118,5 39-120,-4-24-854,1 1 0,8 28 0,0-24-2594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6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0 3362,'0'0'4986,"0"0"-3602,0 0-463,0 0 490,0 0-517,0 4-619,2 13 11,0 1 1,0-1-1,7 21 1,-4-20-128,-1 1 0,-1-1 0,1 26 0,-4-41-145,0 1 0,0 0 1,0 0-1,-1 0 0,1-1 0,-1 1 0,0 0 1,0-1-1,0 1 0,0-1 0,-1 1 1,1-1-1,-1 1 0,-4 5 0,3-6-36,-1 0-1,1-1 0,-1 1 0,0-1 0,0 1 1,0-1-1,0 0 0,0-1 0,-1 1 1,1-1-1,-1 0 0,-5 1 0,-17 3-674,-1-3 0,1 0 0,-46-3 0,17 0-3091,56 1 106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6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6 6211,'0'0'1406,"0"0"-155,0 0 790,0 0-222,0 0-826,0-5 738,-2 209-482,2-202-1263,0 0 1,0 0-1,0-1 1,1 1-1,-1 0 1,1-1-1,-1 1 0,1 0 1,-1-1-1,1 1 1,0-1-1,0 1 1,0-1-1,0 1 0,0-1 1,0 0-1,0 0 1,1 1-1,-1-1 1,0 0-1,1 0 0,-1 0 1,0 0-1,1 0 1,0-1-1,-1 1 1,1 0-1,-1-1 0,1 1 1,0-1-1,-1 0 1,1 1-1,0-1 1,-1 0-1,1 0 0,0 0 1,0 0-1,-1 0 1,1-1-1,0 1 1,-1 0-1,3-2 0,3 1-239,-1 0 0,1-1 0,-1 0-1,0-1 1,0 1 0,0-1 0,0 0-1,0-1 1,9-7 0,19-33-1704,3-3-480,-37 47 2469,0 0-1,1 0 1,-1-1 0,0 1-1,1 0 1,-1 0 0,1-1 0,-1 1-1,1 0 1,-1 0 0,0 0-1,1 0 1,-1 0 0,1 0 0,-1 0-1,1 0 1,-1 0 0,1 0-1,-1 0 1,1 0 0,-1 0 0,1 0-1,-1 0 1,0 1 0,1-1-1,-1 0 1,1 0 0,-1 0 0,1 1-1,-1-1 1,0 0 0,1 0-1,-1 1 1,0-1 0,1 0 0,-1 1-1,0-1 1,0 1 0,1-1-1,-1 0 1,0 1 0,0-1-1,0 1 1,1-1 0,-1 1 0,10 24 897,-10-23-855,22 83 1145,-5 1-1,11 136 0,-23-96-836,-5-126-363,0 1 1,-1-1 0,1 1-1,0-1 1,-1 0-1,1 1 1,-1-1 0,1 0-1,-1 1 1,1-1 0,-1 0-1,1 0 1,-1 1-1,1-1 1,-1 0 0,1 0-1,-1 0 1,1 0-1,-1 0 1,1 0 0,-1 0-1,0 0 1,1 0-1,-1 0 1,1 0 0,-1 0-1,1 0 1,-1 0-1,1 0 1,-1-1 0,1 1-1,-1 0 1,1 0 0,-1-1-1,1 1 1,-1-1-1,-22-9-8,17 3-58,1 0-1,0 0 0,0 0 1,1-1-1,0 1 0,0-1 1,0 0-1,1 0 0,1 0 1,-1-1-1,2 1 0,-2-11 1,-2-20-459,0-52-1,4 70 245,-1 1-259,1 0-1,1-1 1,1 1-1,1 0 1,0 0-1,2 0 1,0 0-1,1 1 1,1 0-1,10-21 1,9-5-3345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7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3474,'0'0'6936,"0"0"-4650,0 0-797,0 0 352,0 0-731,0 0-1100,-1 0-1,1 0 1,-1 1 0,1-1 0,0 0 0,-1 1-1,1-1 1,0 0 0,-1 1 0,1-1 0,0 0-1,-1 1 1,1-1 0,0 1 0,0-1 0,0 0-1,-1 1 1,1-1 0,0 1 0,0-1 0,0 1-1,0-1 1,0 1 0,0-1 0,0 1 0,0-1 0,0 0-1,0 1 1,0-1 0,0 1 0,0-1 0,0 1-1,0-1 1,1 1 0,-1-1 0,0 1 0,0-1-1,0 0 1,1 1 0,-1-1 0,0 0 0,1 1-1,-1-1 1,0 0 0,1 1 0,17 37 270,2-1-1,43 62 1,5 5-124,-57-84-243,-2 1-1,0-1 1,-1 1 0,-1 1 0,-1 0 0,0 0-1,-2 0 1,-1 0 0,-1 1 0,0 0-1,-2-1 1,-5 43 0,5-62 91,-1 0-1,0 0 1,0 0-1,0 0 1,0 0 0,-1 0-1,1 0 1,-1 0 0,0 0-1,0-1 1,0 1 0,0-1-1,0 1 1,0-1-1,-1 0 1,1 0 0,-1 0-1,1 0 1,-1 0 0,0-1-1,0 1 1,0-1-1,0 0 1,0 0 0,0 0-1,0 0 1,-4 0 0,-9 2-69,-1 0 1,0-2 0,1 0 0,-18-1 0,15 0-472,18 0-619,1-11-1052,0-10 33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7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84 704,'0'0'8247,"0"0"-5950,0 0-1582,0 0 581,0 0-34,12-2-683,114-19 50,198-7-1,-102 13-580,-159 8-81,66-3-1241,-131 16-1965,-20 19 1067,-22 11-552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8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124 130 2449,'0'0'2617,"0"0"-1699,0 0-139,0 0 238,0 0-204,-6 0 2793,-23 1-3637,-45 7-145,60-4 1063,51-2-411,1664-42 234,-1329 13-711,477-17-25,-749 44-62,-100-1-54,0 0 1,0 0-1,0 0 0,0 0 0,0 1 0,0-1 0,0 0 0,0 0 0,0 0 0,-1 0 0,1 0 0,0 0 0,-1 0 0,1 1 0,0-1 0,-1 0 1,1 0-1,-1 0 0,-1-1 0,-19-6-3684,-10 2-1859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09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559 0 5731,'0'0'3481,"0"0"-2566,0 0-194,0 0 458,0 0-237,-1 4-521,-12 19-201,-1-1 0,-1-1 0,0 0 0,-2-1 0,0-1 0,-1 0 0,-1-2 0,-27 20 0,-26 14-59,-86 45 0,14-10 88,143-85-246,1-1 1,-1 1-1,0-1 1,1 0 0,-1 1-1,1-1 1,-1 1 0,1 0-1,-1-1 1,1 1-1,-1-1 1,1 1 0,-1 0-1,1-1 1,0 1-1,-1 0 1,1-1 0,0 1-1,0 0 1,-1 0-1,1-1 1,0 1 0,0 0-1,0 0 1,0-1 0,0 1-1,0 0 1,0 0-1,0 0 1,1-1 0,-1 1-1,0 0 1,0-1-1,0 1 1,1 0 0,-1 0-1,1-1 1,-1 1-1,0 0 1,1-1 0,-1 1-1,1-1 1,-1 1 0,1-1-1,-1 1 1,1-1-1,0 1 1,-1-1 0,1 1-1,0-1 1,-1 0-1,1 1 1,1-1 0,45 25 59,-39-21-7,43 20 249,221 93 76,-264-116-5474,-8-1 112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10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11477,'0'0'1390,"0"0"-419,0 0 486,0 0-171,0 5-811,1 225 96,-2-227-581,1 0-1,0 0 1,1 0 0,-1 0 0,0 0 0,1 0 0,0 0 0,-1 0 0,1 0-1,0 0 1,1 0 0,-1 0 0,0-1 0,1 1 0,0-1 0,-1 1-1,1-1 1,0 0 0,0 1 0,1-1 0,-1 0 0,0 0 0,1-1 0,-1 1-1,1 0 1,4 2 0,-2-3-99,-1 0-1,0-1 1,0 1 0,1-1 0,-1 0-1,0 0 1,1-1 0,-1 1-1,0-1 1,1 0 0,-1 0-1,0 0 1,0 0 0,0-1 0,0 0-1,0 0 1,-1 0 0,6-4-1,5-4-227,-2-1 0,1-1 0,-1 0 0,-1-1-1,0 0 1,-1 0 0,0-1 0,-1-1 0,-1 0 0,0 0-1,-1 0 1,9-29 0,-16 44 373,1 0 1,-1 0-1,0-1 0,0 1 1,1 0-1,-1 0 1,0 0-1,0 0 0,1 0 1,-1 0-1,0 0 0,1 0 1,-1 0-1,0 0 1,1 0-1,-1 0 0,0 0 1,0 0-1,1 0 0,-1 0 1,0 0-1,1 0 0,-1 0 1,0 1-1,0-1 1,1 0-1,-1 0 0,0 0 1,0 0-1,1 1 0,-1-1 1,0 0-1,0 0 0,0 0 1,1 1-1,-1-1 1,0 1-1,8 14 346,-1 1-1,0 0 1,-1 0-1,-1 0 1,4 24-1,-3-15-144,5 14 24,-3 0 0,-1 1 0,-3 0-1,0 0 1,-3 1 0,-5 52-1,4-90-256,0 0-1,0-1 1,-1 1-1,0-1 1,1 1-1,-1-1 0,0 1 1,0-1-1,0 1 1,-1-1-1,1 0 1,0 1-1,-1-1 1,0 0-1,1 0 1,-1 0-1,0-1 1,0 1-1,0 0 0,0-1 1,-1 1-1,1-1 1,0 1-1,0-1 1,-1 0-1,1 0 1,-1 0-1,1-1 1,-1 1-1,0 0 0,1-1 1,-1 0-1,1 0 1,-1 1-1,-3-2 1,1 1-39,0-1 0,1 1 1,-1-1-1,0 0 1,0-1-1,1 1 0,-1-1 1,1 0-1,-1 0 0,1-1 1,0 1-1,0-1 1,0 0-1,0 0 0,0 0 1,1 0-1,-1-1 0,-3-5 1,-2-6-93,1 0 0,0-1 0,1 0 0,1 0 0,1 0 0,0-1 0,1 0 0,1 0 0,0 0 0,1-1 0,1-32 0,1 45 94,1 1 0,-1-1 0,1 1 0,0-1 0,0 1 0,0 0 0,1 0 0,-1-1 0,1 1 0,0 0 0,0 0 0,1 1 0,-1-1 0,1 0 0,0 1 0,0 0 0,0-1 0,0 1 0,1 0 0,-1 1 0,1-1 0,-1 1 0,9-5 0,-2 2-579,1 1-1,0 0 0,0 0 0,0 1 1,0 1-1,0 0 0,1 0 0,14 0 0,5 2-4672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10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1 8020,'0'0'2177,"0"0"-2161,0 0 1905,0 0 336,0 0-1281,0 125-144,0-96-95,-2 1-337,-12 1-304,-2-2-32,-1-4-64,3-6-160,3-9-913,4-10-879,5 0-866,2-8-2320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11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7347,'0'0'3279,"0"0"-2508,0 0-259,0 0 516,0 0-196,-3 19-413,-3 32-187,1 1 0,3 76 0,2-127-256,1 0 0,-1-1-1,1 1 1,-1 0 0,0 0-1,1-1 1,0 1 0,-1 0-1,1 0 1,-1-1 0,1 1-1,0-1 1,-1 1 0,1-1-1,0 1 1,0-1 0,-1 1-1,1-1 1,0 0 0,0 1-1,0-1 1,-1 0 0,1 1 0,0-1-1,0 0 1,0 0 0,0 0-1,0 0 1,0 0 0,-1 0-1,1 0 1,0 0 0,1-1-1,1 1-195,0 0 0,1-1 0,-1 1 0,0-1 0,0 0 0,0 0 0,0 0 1,6-3-1,-3-1-420,1-1 0,-1 0 0,0 0 0,0-1 0,0 0 1,-1 0-1,5-9 0,-6 9 373,1-1 1,0 1-1,0 0 0,1 1 1,0-1-1,0 1 1,1 0-1,7-5 0,-13 10 427,0 1 0,0-1 0,0 1 0,0 0-1,1-1 1,-1 1 0,0 0 0,0 0-1,0 0 1,0 0 0,0 0 0,0 0-1,0 0 1,0 0 0,0 0 0,0 0 0,1 1-1,-1-1 1,0 0 0,0 1 0,0-1-1,0 1 1,0-1 0,-1 1 0,1 0 0,0-1-1,0 1 1,0 0 0,0 0 0,-1-1-1,1 1 1,0 0 0,-1 0 0,1 0-1,-1 0 1,1 0 0,-1 0 0,1 0 0,-1 0-1,1 2 1,17 53 821,-14-43-445,7 33 230,-1 0 1,-2 1-1,-3 1 0,0 77 0,-5-120-750,0-1-1,-1 0 1,1 1-1,-1-1 1,0 0-1,0 0 1,-1 0-1,1 1 1,-1-1-1,0-1 1,0 1-1,0 0 1,-4 4-1,5-6-11,-1-1-1,1 1 1,0-1 0,-1 0-1,0 0 1,1 1-1,-1-1 1,0 0-1,1 0 1,-1-1-1,0 1 1,0 0 0,0-1-1,0 1 1,0-1-1,0 1 1,0-1-1,0 0 1,0 0-1,0 0 1,0 0 0,0 0-1,0 0 1,1-1-1,-1 1 1,0-1-1,0 1 1,0-1-1,0 0 1,0 1-1,-3-3 1,0-1-62,0 0-1,0 0 1,1-1 0,-1 1-1,1-1 1,0 0 0,1 0-1,-1-1 1,1 1-1,0-1 1,0 1 0,0-1-1,1 0 1,0 0 0,-2-11-1,-2-7-228,1 0 0,-2-43 0,5 48 93,1 0 1,1 0 0,1-1 0,5-27 0,-5 40 145,2-1 1,-1 1-1,1 0 1,0 1-1,0-1 1,1 0-1,0 1 1,0 0-1,1 0 1,-1 0-1,1 0 1,1 1-1,-1 0 1,10-7-1,-5 4-467,0 1 0,1 1 0,17-8-1,14-3-4594,-18 10-1034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5:39.15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6211.35938"/>
      <inkml:brushProperty name="anchorY" value="-66322.875"/>
      <inkml:brushProperty name="scaleFactor" value="0.5"/>
    </inkml:brush>
  </inkml:definitions>
  <inkml:trace contextRef="#ctx0" brushRef="#br0">105 0 7892,'0'0'0,"0"0"3841,0 0-3547,0 0 1219,0 0-1089,12 14 291,9 6-350,11 7 385,12 5 104,9 4-881,6 1 240,2 0-223,0-1 26,-3-2-16,-7-3 0,-7-4-19,-9-5 24,-11-5-157,-9-4 102,-7-5-20,-4-4 78,-4-2-18,-1-1 28,-2 1 14,-5 3 16,-4 4-40,-6 4-5,-4 7 0,-6 7 34,-4 6-29,-7 8 104,-4 5-67,-8 5 62,-4 3 21,-5 1-42,-3-1 34,2-2 82,5-7-135,8-8 8,11-9-25,11-8 38,11-9-106,7-5-417,9-6-1248,12-8-1338,2-1-11259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11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10773,'0'0'1646,"0"0"-291,0 0 505,0 0-211,0 0-772,34 45 423,37 24-952,3-2 1,112 76-1,-181-140-353,-1 1-1,0-1 0,1 1 0,-1 0 0,-1 1 0,1-1 0,-1 0 0,1 1 0,-1 0 1,-1 0-1,1 0 0,-1 0 0,0 0 0,0 1 0,0-1 0,-1 1 0,0-1 1,0 1-1,0 0 0,-1-1 0,1 1 0,-2 0 0,1-1 0,0 1 0,-1-1 0,-3 11 1,-3 8-31,-1 1 0,-1-1 1,-1-1-1,-19 34 0,24-48 35,-36 71-30,12-22 36,-2-2 0,-66 93 0,87-140 150,0 1-720,7-5-5618,3-7 1829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19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1813 6099,'0'0'272,"0"0"141,0 0-39,0 0 442,0 0 145,-4-2-430,-13-5-88,12 5 432,5 2-200,0 0-523,0 0-166,13-9-204,795-392 342,-295 131-1108,190-95 249,-372 189 555,68-50 197,-339 191-15,227-118 11,-203 107-19,93-35-1,-86 42 2,-89 38-502,-6 4 126,-15 9-175,-31 15-935,-2 0-1686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3:20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2353 9925,'0'0'899,"0"0"-593,0 0-178,0 0 275,0 0 110,-4-16 39,8 10-513,-1 0 1,1 0-1,0 1 1,1-1-1,0 1 1,0 0-1,0 0 0,0 1 1,12-8-1,2-3-14,344-267 28,-4 3-16,-119 87-1,80-70-197,545-489-2848,-749 659 2971,4 6 1,167-92 0,-245 158 49,0 2 1,1 2-1,1 1 1,55-10-1,51-17 86,-149 42-81,1-1-1,0 0 1,-1 1 0,1-1 0,0 1 0,0 0 0,-1-1 0,1 1 0,0 0 0,0 0 0,0 0 0,0 0 0,-1 1-1,4 0 1,-5-1-105,1 1 0,-1 0-1,0-1 1,1 1 0,-1 0-1,0-1 1,0 1 0,0 0-1,0 0 1,1-1-1,-1 1 1,0 0 0,0 0-1,0 0 1,-1-1 0,1 1-1,0 0 1,0 0 0,0-1-1,0 1 1,-1 0 0,1 0-1,0-1 1,-1 1 0,1 0-1,-1-1 1,1 1-1,-1-1 1,1 1 0,-1 0-1,1-1 1,-1 1 0,1-1-1,-2 1 1,-13 14-4133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25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1 224,'0'0'2977,"0"0"-2977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26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 16,'0'0'85,"-5"17"-37,-2 7 8,3-7 374,-1-1 1,-13 30 0,14-33 5238,0 8-4592,-1 5-2890,-1-14-359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27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367 3 3890,'0'0'2404,"0"0"-1484,0 0 0,0 0 750,0 0-432,2-2 5872,-4 3-3473,-3 4-5083,-52 64 1489,-72 113 0,104-142-54,3 1 1,2 2 0,1-1 0,-23 81-1,26-43-19,3 1 0,3 1 0,4 0-1,4 0 1,8 90 0,-4-143 26,1 0-1,2-1 1,0 0 0,2 0 0,1-1-1,2 0 1,0 0 0,2-1 0,20 34-1,-25-48-29,0-1 0,1 0 0,0-1-1,1 0 1,0 0 0,1-1 0,0 0 0,0-1-1,1 0 1,0 0 0,0-1 0,1-1 0,0 0-1,0 0 1,1-1 0,-1-1 0,1 0 0,0-1-1,0 0 1,0-1 0,26 0 0,-35-1-16,1-1 1,0 0-1,0 0 0,-1 0 1,1-1-1,0 0 0,-1 0 1,1 0-1,-1 0 0,1-1 1,-1 0-1,0 0 1,1 0-1,-1 0 0,0-1 1,0 1-1,-1-1 0,1 0 1,0 0-1,-1-1 0,0 1 1,0-1-1,0 1 1,0-1-1,0 0 0,-1 0 1,0-1-1,0 1 0,0 0 1,0-1-1,-1 1 0,2-7 1,0-1-798,0-1 1,-1 1-1,-1 0 1,0-1-1,0 1 1,-2-15-1,1 5-2354,0 0-2922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27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 55 10517,'0'0'2940,"0"0"-1892,0 0-138,0 0 448,0 3-670,-27 433-16,3-250-3102,23-185 2266,2 0 39,-1-1 0,0 1 1,0-1-1,0 1 1,0 0-1,0-1 1,0 1-1,0-1 1,0 1-1,0-1 0,-1 1 1,1-1-1,0 1 1,0 0-1,0-1 1,-1 1-1,1-1 0,0 1 1,-1-1-1,1 1 1,0-1-1,-1 0 1,1 1-1,0-1 1,-1 1-1,1-1 0,-1 0 1,1 1-1,-1-1 1,1 0-1,-1 1 1,1-1-1,-1 0 1,1 0-1,-1 0 0,1 0 1,-1 1-1,0-1 1,1 0-1,-1 0 1,1 0-1,-1 0 0,0 0 1,-14-4-5420</inkml:trace>
  <inkml:trace contextRef="#ctx0" brushRef="#br0" timeOffset="1">0 0 11941,'0'0'1297,"0"0"-1281,0 0 544,0 0 209,0 0-353,0 0 544,116 17-511,-72-7-305,3-3-96,-3-1 0,0-2-48,-4-2 0,-6 0-16,-6-2-273,-2 2-1343,-5 7-801,-3-3-1457,-6 7-3730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27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13110,'0'0'197,"0"0"-98,0 0 21,0 0 67,23 5-27,-20-4-155,25 5 100,-1 1-1,0 1 1,0 2-1,0 0 1,35 21-1,-53-25-94,-1-1 1,0 2-1,0-1 0,0 1 0,-1 0 0,0 1 1,0 0-1,-1 0 0,0 0 0,0 1 0,-1 0 0,0 0 1,-1 1-1,0-1 0,0 1 0,-1 0 0,0 0 1,-1 0-1,0 0 0,0 0 0,-1 0 0,-1 1 0,0-1 1,0 0-1,-1 1 0,-2 11 0,2-20-19,0 1-1,1 0 0,-1 0 1,0 0-1,-1 0 1,1 0-1,0-1 1,-1 1-1,0-1 1,1 1-1,-1-1 0,0 0 1,0 1-1,0-1 1,-1 0-1,1 0 1,0-1-1,-1 1 1,1 0-1,-1-1 0,-4 3 1,1-2 5,0-1 1,-1 1-1,1-1 1,0 0-1,-1 0 1,1-1-1,-1 0 1,1 0-1,-8-1 1,11 0 11,1 1 0,0-1 0,0 0-1,0 0 1,-1 0 0,1 0 0,0 0 0,0-1 0,0 1 0,1 0 0,-1-1 0,0 0 0,0 1 0,1-1 0,-1 0 0,1 0 0,0 0 0,-1 0 0,1 0 0,0 0 0,0 0 0,0 0 0,0 0 0,1-1 0,-1 1 0,1 0 0,-1-1-1,1 1 1,0 0 0,0-1 0,0 1 0,0-5 0,0 1-14,0 1-1,1-1 0,-1 1 0,1-1 1,0 1-1,1-1 0,-1 1 0,1-1 0,0 1 1,0 0-1,1 0 0,0 0 0,3-5 1,5-1-167,0 1 1,0 0 0,1 1-1,0 0 1,0 1-1,1 0 1,0 1 0,1 1-1,27-10 1,-16 9-1187,-1 2-1,1 0 1,0 1 0,0 2 0,28 0 0,3 2-2473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29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2 1921,'0'0'7249,"0"0"-4568,0 0-1139,0 0 72,0 0-371,-12 0-360,-2-1-748,3 0 135,1 1-1,-1 0 1,0 1-1,-17 3 0,24-3-237,0 0 0,-1 1 0,1-1-1,0 1 1,0 0 0,0 0 0,0 1 0,1-1-1,-1 1 1,1 0 0,-1 0 0,1 0-1,0 0 1,0 1 0,0-1 0,-2 6-1,-4 6-126,1 2 0,1-1-1,0 1 1,2 0 0,0 1 0,0-1-1,2 1 1,0 0 0,1 0-1,1 32 1,2-50 25,-1 0 0,0 1 1,0-1-1,1 0 0,-1 1 0,0-1 0,1 0 1,-1 0-1,0 0 0,1 1 0,-1-1 0,0 0 0,1 0 1,-1 0-1,0 0 0,1 0 0,-1 1 0,1-1 1,-1 0-1,0 0 0,1 0 0,-1 0 0,0 0 1,1 0-1,-1-1 0,1 1 0,-1 0 0,0 0 1,1 0-1,-1 0 0,1 0 0,-1 0 0,0-1 1,1 1-1,-1 0 0,0 0 0,1-1 0,16-7-868,-4-5 609,0-1-1,-1 0 1,-1 0-1,0-1 1,-1-1-1,-1 1 1,8-20-1,-5 11 436,1 1 0,28-36 0,-39 68 3455,8 34-3382,-6-5-63,-2-23-121,-1 0-1,2-1 0,0 1 1,9 26-1,-11-40-37,0 0-1,0 1 1,-1-1-1,1 0 1,0 1-1,0-1 1,1 0-1,-1 0 1,0 0-1,0 0 1,0 0-1,1 0 1,-1 0-1,0-1 1,1 1-1,-1 0 1,1-1-1,-1 1 1,1-1-1,-1 1 1,1-1-1,-1 0 1,1 0-1,0 0 1,-1 0 0,1 0-1,-1 0 1,1 0-1,-1 0 1,4-1-1,0 0-128,0-1 0,-1 1 1,1-1-1,0 0 0,-1 0 0,1 0 0,-1-1 0,7-4 0,13-15-209,-1-1-1,0-1 1,-2-1-1,-1-1 1,23-39-1,-39 56 435,-3 10 3087,0 9-2486,-1 0-642,0 13 7,2-1 0,0 0 0,1 0-1,1 0 1,1-1 0,1 1 0,11 25 0,-17-46-36,1 0-1,-1 0 1,1 0-1,0 0 0,0 0 1,-1 0-1,1 0 1,0 0-1,0-1 1,0 1-1,0 0 1,0-1-1,0 1 1,0 0-1,0-1 1,0 1-1,0-1 0,1 0 1,-1 1-1,0-1 1,0 0-1,0 0 1,0 0-1,1 0 1,-1 0-1,0 0 1,0 0-1,0 0 1,1 0-1,-1 0 1,0-1-1,0 1 0,0 0 1,0-1-1,0 1 1,0-1-1,1 0 1,-1 1-1,0-1 1,-1 0-1,3-1 1,40-37-778,-37 32 824,111-129-1365,-116 136 1358,-1-1 0,0 1 0,1-1 0,-1 1 1,1-1-1,-1 1 0,1-1 0,-1 1 0,1 0 1,-1-1-1,1 1 0,-1 0 0,1-1 0,0 1 1,-1 0-1,1 0 0,-1-1 0,1 1 0,0 0 1,-1 0-1,1 0 0,0 0 0,-1 0 0,1 0 1,0 0-1,-1 0 0,1 0 0,0 1 1,-1-1-1,1 0 0,-1 0 0,1 0 0,0 1 1,-1-1-1,1 0 0,-1 1 0,1-1 0,-1 0 1,1 1-1,-1-1 0,1 1 0,-1-1 0,1 1 1,-1-1-1,0 1 0,1-1 0,-1 1 0,0-1 1,1 1-1,-1 0 0,0 0 0,15 38 728,-13-32-622,12 57 376,1 8-346,-14-72-161,-1 0 0,0 0 0,0 0 0,1 0 0,-1 0 0,0 1 0,1-1 0,-1 0 0,0 0 0,1 0 0,-1 0 1,0 0-1,0 0 0,1-1 0,-1 1 0,0 0 0,1 0 0,-1 0 0,0 0 0,0 0 0,1 0 0,-1 0 0,0-1 0,0 1 0,1 0 0,-1 0 0,0 0 0,0-1 0,1 1 0,-1 0 0,0 0 0,0 0 0,0-1 0,0 1 0,1 0 0,-1 0 1,0-1-1,0 1 0,0 0 0,0-1 0,10-13-167,2-4 47,1-1 1,1 2-1,0-1 0,1 2 0,28-24 0,-33 33 61,-1 0-1,1 1 1,1 0-1,-1 1 0,1 0 1,0 0-1,0 1 1,0 1-1,0 0 1,1 0-1,-1 1 1,22-1-1,-27 3 64,0-1-1,0 1 1,-1 0-1,1 1 0,0 0 1,0 0-1,0 0 1,0 0-1,-1 1 1,1 0-1,5 3 1,-8-3 8,-1 0 0,0 0-1,1 0 1,-1 1 0,0-1 0,-1 1 0,1-1 0,0 1 0,-1 0 0,1 0 0,-1-1 0,0 1 0,0 0 0,0 0 0,0 1-1,-1-1 1,1 0 0,-1 0 0,1 0 0,-1 0 0,0 0 0,-1 4 0,1 2 10,0-1 0,-1 1-1,0-1 1,0 0 0,-1 0 0,0 0 0,0 0 0,-1 0-1,0 0 1,-1 0 0,1-1 0,-1 0 0,-1 1 0,0-2-1,0 1 1,0 0 0,-10 8 0,-6 9-31,-34 29 0,49-47 1,-1-1 0,0 0 0,0 0 0,0-1 1,0 1-1,0-2 0,-1 1 0,0-1 0,0 0 0,-14 3 0,22-6 1,-1 0 0,1 0 0,0-1 0,-1 1 0,1 0 0,-1 0 0,1 0 0,0-1 0,-1 1 0,1 0 0,0-1 0,-1 1 1,1 0-1,0 0 0,0-1 0,-1 1 0,1-1 0,0 1 0,0 0 0,0-1 0,-1 1 0,1 0 0,0-1 0,0 1 0,0-1 0,0 1 0,0-1 0,0 1 0,0 0 1,0-1-1,0 1 0,0-1 0,0 1 0,0 0 0,0-1 0,0 1 0,0-1 0,0 1 0,1 0 0,-1-1 0,0 1 0,0-1 0,0 1 0,1-1 0,8-21-231,7 4 180,0 0 0,1 1 0,1 1-1,0 0 1,1 2 0,1 0 0,22-11-1,-2-1 56,-15 9 3,0-1-3,1 1-1,1 1 1,1 1 0,36-14 0,-62 29 25,-1-1 0,0 1 0,0 0 0,0 0 0,1 0 0,-1 0 0,0 0 0,0 0 0,1 1 0,-1-1 0,0 0 0,0 0 0,0 1 0,0-1 0,1 1 1,-1-1-1,0 1 0,0 0 0,0-1 0,0 1 0,0 0 0,0 0 0,0-1 0,-1 1 0,1 0 0,0 0 0,0 0 0,-1 0 0,1 0 0,0 0 0,-1 0 1,1 0-1,-1 1 0,0-1 0,1 0 0,-1 0 0,0 0 0,1 2 0,9 61 1231,-7-42-920,22 209 975,-17-131-696,23 108 1,-29-200-696,-1-1-1,1 0 1,1 0-1,-1 0 0,1 0 1,5 10-1,-6-15-360,-1-8-3678,-1-24 21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30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12102,'0'0'1974,"0"0"-968,0 0 47,0 0-322,0 0-496,21-2-155,-2 0-147,13-2 116,0 1 0,0 2 1,0 1-1,44 6 0,-68-5-79,0 1 0,1 0 0,-1 1 0,0-1 0,0 2-1,0-1 1,0 1 0,-1 0 0,0 1 0,9 6 0,-13-8-41,1 1 0,0 0 0,-1 0 0,0 0 0,0 0 0,0 1 0,-1-1 0,1 1 0,-1 0 0,0-1-1,0 1 1,-1 0 0,1 0 0,-1 1 0,0-1 0,-1 0 0,1 0 0,-1 8 0,0-8 29,-1 1 1,1-1-1,-1 0 0,0 0 1,0 0-1,-1 0 0,0 0 0,0 0 1,0 0-1,0 0 0,-1 0 1,1-1-1,-1 1 0,0-1 0,-1 0 1,1 0-1,-1 0 0,0-1 0,0 1 1,0-1-1,0 0 0,-1 0 1,-7 4-1,-4 1 238,0-1 0,-1-1 0,1-1 0,-1 0 0,0-1 0,-19 2 0,123 0-84,-58-6-151,0-2 0,0-1 1,0-1-1,40-11 0,-52 10-5,1-1 0,-2-1-1,1 0 1,-1-1 0,0-1 0,0-1-1,-1 0 1,18-16 0,-29 22 111,0 0 0,-1 0-1,0-1 1,0 1 0,0-1 0,0 0 0,-1 0 0,0 0-1,0 0 1,0 0 0,-1 0 0,1 0 0,-1-1 0,-1 1 0,1 0-1,-1-1 1,0 1 0,0-1 0,-1-8 0,1 11 229,0 3-256,0 0 0,0 0 0,0 0 0,0-1 0,0 1 0,0 0 0,0 0 0,0 0 0,0 0 1,0 0-1,0 0 0,0 0 0,0 0 0,0-1 0,-1 1 0,1 0 0,0 0 0,0 0 0,0 0 1,0 0-1,0 0 0,0 0 0,0 0 0,0 0 0,0 0 0,0-1 0,0 1 0,-1 0 1,1 0-1,0 0 0,0 0 0,0 0 0,0 0 0,0 0 0,0 0 0,0 0 0,-1 0 0,1 0 1,0 0-1,0 0 0,0 0 0,0 0 0,0 0 0,0 0 0,0 0 0,-1 0 0,1 0 0,0 0 1,0 0-1,0 0 0,0 0 0,0 1 0,0-1 0,0 0 0,0 0 0,-1 0 0,1 0 0,0 0 1,0 0-1,0 0 0,0 0 0,0 0 0,0 0 0,0 1 0,0-1 0,0 0 0,0 0 1,-8 11 132,0 18-154,1 1 0,1-1 0,-3 58 0,7 98-974,3-107-1381,-1-77 1279,0-6-2,-5-360 64,5 362 1041,0-1 1,0 1 0,0 0-1,1-1 1,-1 1-1,1 0 1,0 0-1,0 0 1,0 0-1,0 0 1,1 0-1,-1 0 1,1 0-1,-1 0 1,1 0-1,0 1 1,0-1-1,1 1 1,-1 0-1,0-1 1,1 1-1,-1 0 1,1 0-1,0 1 1,0-1-1,-1 0 1,1 1-1,0 0 1,1 0-1,-1 0 1,0 0-1,0 0 1,0 1-1,0-1 1,1 1 0,-1 0-1,7 0 1,-1 0 2,1 1 0,-1 0 0,1 0 0,-1 1 0,0 0 0,0 1 1,0 0-1,0 0 0,0 1 0,0 0 0,-1 0 0,9 7 0,-7-4-32,-1 0-1,0 0 1,0 1-1,0 1 0,-1-1 1,0 1-1,-1 1 1,0 0-1,-1-1 0,0 2 1,0-1-1,-1 1 0,0 0 1,-1 0-1,0 0 1,-1 1-1,0-1 0,-1 1 1,-1 0-1,1 12 1,-2-23-37,0 1 0,0-1 0,0 0 0,-1 1 1,1-1-1,0 0 0,-1 1 0,1-1 0,-1 0 1,0 1-1,1-1 0,-1 0 0,0 0 0,0 0 1,1 0-1,-1 0 0,0 0 0,0 0 1,0 0-1,0 0 0,-1 0 0,-1 1 0,-1 0-1,0 0 0,0 0 0,0-1-1,-1 1 1,1-1 0,-1 0 0,-4 0-1,-5 1 20,1-2 0,0 1 0,-1-2 1,-14-1-1,26 1 165,0 1 0,0 0 0,-1-1 1,1 0-1,0 1 0,0-1 1,0 0-1,0 0 0,0 0 0,1 0 1,-1 0-1,0-1 0,0 1 0,1 0 1,-1-1-1,1 0 0,-1 1 1,1-1-1,-2-2 0,27-3-400,119-19 135,82-17 66,-183 33-377,-1-2 0,0-2 0,46-23 0,-85 37 364,0-1 0,0 0 0,0 0 1,0 0-1,0 0 0,0 0 0,-1 0 1,1-1-1,-1 1 0,1-1 1,-1 1-1,1-1 0,-1 0 0,0 1 1,1-1-1,-1 0 0,0 0 1,0 0-1,0 0 0,-1 0 0,1 0 1,0 0-1,-1 0 0,0 0 0,1-3 1,-1 3 76,-1 1-1,0-1 1,1 1 0,-1-1 0,0 1-1,0-1 1,0 1 0,0-1 0,0 1 0,0 0-1,-1 0 1,1-1 0,0 1 0,-1 0-1,1 0 1,0 0 0,-1 1 0,1-1 0,-1 0-1,1 1 1,-1-1 0,0 0 0,1 1 0,-1 0-1,0-1 1,1 1 0,-1 0 0,0 0-1,1 0 1,-4 0 0,1 0 8,0 0 1,0 0-1,0 0 0,0 0 0,0 1 1,0-1-1,1 1 0,-1 0 0,0 0 1,0 1-1,1-1 0,-1 1 0,0 0 1,1 0-1,-5 3 0,4-1-20,0-1 0,1 2 0,-1-1 1,1 0-1,0 1 0,0 0 0,1-1 0,-1 1 0,1 0 1,-3 10-1,0 6 8,0 1 1,2-1-1,1 1 1,0 0 0,3 41-1,0-19 71,-1-35-68,0-1 0,1 1-1,0-1 1,1 1-1,0-1 1,0 1 0,0-1-1,1 0 1,1 0-1,-1 0 1,8 11 0,-9-15-45,2 0 0,-1 0 0,0-1 1,1 1-1,-1-1 0,1 0 0,0 0 0,0 0 1,0 0-1,0-1 0,1 1 0,-1-1 0,1 0 1,0 0-1,-1-1 0,1 0 0,0 0 1,0 0-1,0 0 0,0-1 0,6 1 0,9-4-1412,-9-9-1731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6:24.37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7433.42969"/>
      <inkml:brushProperty name="anchorY" value="-113481.5"/>
      <inkml:brushProperty name="scaleFactor" value="0.5"/>
    </inkml:brush>
  </inkml:definitions>
  <inkml:trace contextRef="#ctx0" brushRef="#br0">2 38 13680,'1'-8'6,"0"-7"309,-2 6 64,1 4-75,-1 4-32,0 1-176,1 1 62,-1 3-182,1 5 45,1 8 203,0-10-12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32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0 707 656,'0'0'1585,"0"0"45,0 0-112,0 0-192,0 0 109,9 1 43,35 6 2199,-44-15-1169,16-192 272,-14 119-2617,-1-123-33,-3 169-122,-1 0 0,-2 1 0,-15-58 0,9 67-5,11 25-6,0 0 0,-1 0-1,1 0 1,0 0 0,0 0-1,0 0 1,-1 0 0,1 0-1,0 0 1,0 0 0,0 0-1,-1 0 1,1 0 0,0 0-1,0 0 1,0 0 0,0 0-1,-1 0 1,1 0 0,0 1 0,0-1-1,0 0 1,0 0 0,-1 0-1,1 0 1,0 0 0,0 0-1,0 1 1,0-1 0,0 0-1,0 0 1,-1 0 0,1 1-1,0-1 1,0 0 0,0 0-1,0 0 1,0 0 0,0 1-1,0-1 1,0 0 0,0 0-1,0 0 1,0 1 0,0-1-1,0 0 1,0 0 0,0 0-1,0 1 1,0-1 0,0 0-1,1 0 1,-4 51-378,3-47 372,0 74-32,8 211 21,-4-252-16,1 1 0,3-2 0,0 1 0,3-1 0,25 60 0,-32-88-125,0 1 0,1-1 1,0 0-1,1-1 1,0 1-1,0-1 1,0 0-1,1-1 1,0 1-1,11 6 0,-16-11 26,1 0 0,0 0 0,0-1-1,0 1 1,0-1 0,0 0 0,1 0-1,-1 0 1,0 0 0,0-1 0,1 1-1,-1-1 1,0 0 0,1 0 0,-1 0-1,0-1 1,1 1 0,-1-1 0,0 1-1,0-1 1,1 0 0,-1 0 0,0-1-1,0 1 1,0-1 0,0 1 0,-1-1-1,1 0 1,0 0 0,-1 0 0,1 0-1,3-5 1,3-3-121,-1-1 1,0 0-1,-1-1 0,0 0 1,0 0-1,-1 0 0,-1-1 0,0 0 1,-1 0-1,4-21 0,-4 11 726,-1 1 0,0-1-1,-2 1 1,-1-1 0,-4-40-1,4 62-294,-1 0-1,1 0 0,0 0 0,0 0 1,0 1-1,-1-1 0,1 0 0,0 0 1,-1 0-1,1 0 0,-1 0 0,1 1 0,-1-1 1,1 0-1,-1 1 0,1-1 0,-1 0 1,0 1-1,0-1 0,0 0 0,0 1-114,1 0-1,-1 0 1,1 0-1,-1 0 1,1 0-1,-1 1 1,1-1-1,-1 0 1,1 0-1,0 0 0,-1 1 1,1-1-1,-1 0 1,1 1-1,-1-1 1,1 0-1,0 1 1,-1-1-1,1 0 1,0 1-1,-1-1 1,1 1-1,0-1 0,0 1 1,0-1-1,-1 1 1,1-1-1,0 1 1,0-1-1,0 1 1,0-1-1,0 1 1,0-1-1,0 1 1,0-1-1,0 1 0,0-1 1,0 1-1,0 0 1,-6 71-209,4 122 0,4-112-3776,-3-108 3636,0 0 0,-1 1 1,-2-1-1,-1 1 1,-15-47-1,-28-71 1522,50 143-1182,1-1 1,0 1 0,-1 0-1,1 0 1,0 0 0,-1 0-1,1 0 1,0 0 0,-1 1-1,5 1 1,46 16 53,-42-13-384,0-1 0,0 0 0,0 0 0,1-2-1,0 1 1,22 1 0,-25-8-3573,-7-17-3736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33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11685,'0'0'1617,"0"0"-1617,0 0-96,0 0 48,0 0 48,128 0 0,-63 0-48,2 6-1809,12 11-4002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34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142 364 4082,'0'0'7638,"0"0"-5923,0 0-1040,-9-1-394,6 1-290,1 0 1,-1 0 0,0 0-1,0 0 1,0 0-1,0 1 1,0-1 0,0 1-1,1 0 1,-1 0 0,0 0-1,0 0 1,1 0 0,-5 3-1,3 0-2,-1 0 0,2 0 0,-1 0 1,0 0-1,1 1 0,0-1 0,0 1 0,0 0 0,-2 6 0,-4 6 29,2 1 1,0 0 0,1 0 0,0 1-1,2-1 1,0 1 0,1 0-1,1 0 1,1 39 0,1-57-42,0 0 1,1 0 0,-1 0-1,0 0 1,0 0-1,1 0 1,-1 0 0,1 0-1,-1 0 1,1 0 0,0 0-1,-1 0 1,1 0 0,0 0-1,-1 0 1,1-1 0,0 1-1,0 0 1,0-1 0,0 1-1,0 0 1,0-1-1,0 1 1,0-1 0,0 0-1,0 1 1,0-1 0,0 0-1,2 1 1,-1-1-114,1 0-1,-1 0 1,0 1 0,0-1-1,0-1 1,0 1 0,1 0-1,-1-1 1,0 1 0,0-1-1,0 1 1,0-1 0,0 0-1,0 0 1,3-2 0,2-3-271,-1 0 1,-1-1 0,1 1 0,-1-1 0,-1 0-1,1-1 1,-1 1 0,0-1 0,-1 0 0,1 0-1,-2 0 1,1 0 0,1-10 0,1-8-205,0-1 1,2-53-1,-7 63 797,1 0 228,-1-1 1,-5-34-1,5 48-60,-1-1 0,0 1-1,0-1 1,-1 1 0,1 0 0,-1 0 0,0 0-1,0 0 1,-1 0 0,1 0 0,-1 1 0,0-1 0,0 1-1,0-1 1,0 1 0,-7-5 0,10 8-260,-1-1 0,1 1 0,0 0 0,-1 0-1,1-1 1,0 1 0,-1 0 0,1 0 0,0 0 0,-1 0 0,1-1 0,-1 1 0,1 0 0,0 0 0,-1 0-1,1 0 1,-1 0 0,1 0 0,-1 0 0,1 0 0,0 0 0,-1 0 0,1 0 0,-1 0 0,1 1 0,0-1 0,-1 0-1,1 0 1,0 0 0,-1 0 0,1 1 0,-1-1 0,1 0 0,0 0 0,0 1 0,-1-1 0,1 0 0,0 0-1,-1 1 1,1-1 0,0 1 0,-5 23 530,7 30-1148,-2-53 607,2 6-120,-1 0 1,1 0-1,0 0 0,0-1 1,0 1-1,1 0 0,1-1 1,-1 0-1,1 1 0,0-1 0,0-1 1,0 1-1,1-1 0,0 1 1,0-1-1,1-1 0,-1 1 1,1-1-1,0 0 0,0 0 0,0-1 1,1 1-1,-1-2 0,12 5 1,-10-5-58,0 1 1,1-1-1,-1-1 1,1 0-1,-1 0 1,1 0-1,0-1 1,-1-1-1,1 1 1,0-1-1,-1-1 0,1 1 1,-1-2-1,0 1 1,1-1-1,-1 0 1,-1-1-1,1 0 1,0 0-1,7-6 1,-2-1-95,-1 0 1,0 0 0,-1-1-1,-1-1 1,0 0 0,0 0-1,-1-1 1,-1 0 0,0-1-1,-1 0 1,7-22 0,-11 28 204,0-1 1,-1 1-1,0 0 1,0-1-1,-1 1 1,0-1-1,-1 1 1,0-1-1,-1 1 1,0-1-1,0 1 1,-1-1-1,0 1 1,-1 0-1,0 0 1,0 0-1,-1 0 0,0 1 1,0-1-1,-12-14 1,16 21 99,-1 1 0,0 0-1,0-1 1,0 1 0,1 0 0,-1 0 0,0 0 0,-1 0-1,1 0 1,0 0 0,0 0 0,0 0 0,0 0 0,-1 0-1,1 1 1,0-1 0,-1 1 0,1-1 0,-1 1 0,1-1-1,-1 1 1,1 0 0,0 0 0,-1-1 0,1 1 0,-1 0-1,-1 1 1,1 0-69,0 0 0,1 0 0,-1 1 0,1-1-1,-1 1 1,1-1 0,0 1 0,0 0 0,0-1 0,0 1-1,0 0 1,0 0 0,0 0 0,0 0 0,1 0 0,-1 3-1,-3 14-135,1 0-1,-2 37 0,5-56 94,-1 27-55,-1 19 54,7 88 0,-4-122-49,1 1-1,0-1 1,1 1 0,1-1 0,0 0 0,0 0 0,1-1-1,1 1 1,0-1 0,1 0 0,14 18 0,-18-26-64,-1 0 0,1 0 0,0 0 0,0 0 0,0-1 0,1 1 0,-1-1 0,0 0 0,1 0 0,0 0 0,-1-1 0,1 1 0,0-1 0,0 0 0,0 0 0,0 0 0,0-1 0,0 1 0,0-1 0,0 0 0,0 0 0,0 0 0,0-1 0,0 0 0,0 1 0,0-1 0,-1-1 0,1 1 0,0 0 0,0-1 0,-1 0 0,1 0 0,-1 0 0,5-4 0,7-5-222,0-1 0,-1-1 0,0-1 0,-1 1 1,19-29-1,-19 25 189,0 0 1,-1-1-1,-1-1 0,-1 0 1,-1 0-1,0-1 1,-2 0-1,0-1 0,-1 0 1,-2 0-1,0 0 1,0 0-1,-1-25 1,-2 7 173,-3-44 3740,-1 77 43,-2 16-2866,-2 15-1108,1 335 207,6-342-77,2 1 1,0 0 0,1-1-1,0 1 1,2-1-1,0 0 1,10 21 0,-13-34-26,1 0 1,0 0-1,0 0 1,0 0 0,0 0-1,1-1 1,0 1 0,0-1-1,0 0 1,1-1 0,-1 1-1,1-1 1,0 1 0,0-1-1,0-1 1,0 1 0,0-1-1,1 0 1,-1 0 0,1 0-1,0-1 1,-1 0 0,1 0-1,0-1 1,0 1 0,-1-1-1,8-1 1,-1-1-86,-1 0 0,1-1-1,-1-1 1,0 0 0,0 0 0,0-1 0,-1 0-1,0-1 1,0 0 0,0-1 0,-1 0 0,15-13 0,4-7-221,-1-2 0,35-45 0,-55 64 325,0 0 0,0 0 1,-1-1-1,-1 0 0,0 0 0,0-1 1,-1 1-1,0-1 0,-1 0 1,0 0-1,1-17 0,-1-43 3584,-4 108-1626,0-2-1407,2 1-1,8 55 1,-7-79-600,0 0 1,1 0-1,1 1 0,0-2 1,0 1-1,1 0 0,0-1 1,1 0-1,0 0 0,1-1 1,0 0-1,12 12 0,-15-17-5,0 0 1,1-1-1,-1 1 0,1-1 1,0 0-1,0-1 0,0 1 1,0-1-1,0 0 0,1 0 1,-1-1-1,1 1 0,-1-1 0,1 0 1,-1-1-1,1 0 0,0 1 1,-1-2-1,1 1 0,-1-1 1,1 0-1,0 0 0,8-3 1,-2 0-109,-1-1 0,0 0 1,0-1-1,-1 0 0,1 0 1,-1-1-1,-1-1 0,1 1 1,14-17-1,-16 14 49,0 0 1,0 0-1,-1 0 0,0-1 1,-1 0-1,-1 0 1,1-1-1,-2 0 0,0 1 1,6-26-1,-7 18 613,-1 1-1,-1-1 1,-2-35 0,-6 37 2617,6 17-3031,1 0 1,-1 0-1,1 0 0,0 0 1,-1 1-1,1-1 0,-1 0 1,1 0-1,0 0 1,-1 1-1,1-1 0,0 0 1,-1 0-1,1 1 1,0-1-1,0 0 0,-1 1 1,1-1-1,0 0 0,0 1 1,-1-1-1,1 1 1,0-1-1,0 0 0,0 1 1,0-1-1,0 1 1,0-1-1,0 0 0,-1 1 1,1-1-1,0 1 1,0-1-1,1 0 0,-1 1 1,0-1-1,0 1 0,0-1 1,0 0-1,0 1 1,0-1-1,1 1 0,-1-1 1,0 1-1,1 23-71,0 1 0,2-1 0,1 0 0,0 0 0,17 46 0,-18-59-183,2 0 1,-1 0-1,1-1 1,1 0 0,0 0-1,1 0 1,0-1 0,0 0-1,1 0 1,0-1 0,0 0-1,1 0 1,0-1-1,20 12 1,-7-10-1932,-6-8-1385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34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0 112 18152,'0'0'352,"0"0"-352,0 0 0,0 0 177,154-67-161,-52 44 16,7 8-32,-5 9-577,-18 6-2544,-27 0-5123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35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1 139 9716,'0'0'681,"0"0"-332,0 0 476,0 0 36,21-4-436,72-13-247,-86 16-157,-1 1-1,1-1 0,-1 1 1,1 1-1,0-1 0,-1 1 0,0 0 1,1 1-1,-1 0 0,1 0 1,-1 0-1,0 0 0,0 1 1,0 0-1,-1 1 0,9 5 0,-4 0 49,1 0 0,-2 0 0,1 1-1,-1 1 1,13 19 0,-17-22-59,0 0 0,-1 0 0,0 0-1,0 1 1,-1 0 0,0-1 0,-1 1 0,0 0 0,0 0-1,-1 0 1,0 1 0,-1 16 0,0-26 49,-1-17 362,-7-17-7,4 18-296,0-1-1,1 0 1,1 0-1,0-20 1,2 32-134,0 0 0,1 0 0,0 0 0,0 0 0,0 0 0,0 0 0,1 1 0,-1-1 0,1 0 1,1 1-1,-1-1 0,1 1 0,-1 0 0,1 0 0,0 0 0,1 0 0,-1 1 0,1-1 0,4-3 0,14-8-991,-1 2 0,2 0 0,0 1 0,0 1 0,38-11-1,12 0-4351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35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 12614,'0'0'1038,"0"0"-553,0 0 542,0 0 219,-17 3-878,-53 15-472,69-18 95,-1 1 0,1 0 0,0-1 0,0 1 0,0 0 1,-1 0-1,1 0 0,0 0 0,0 0 0,0 0 0,1 0 0,-1 0 0,0 1 0,0-1 0,1 0 0,-1 1 0,0-1 0,1 0 0,-1 1 0,1-1 0,0 0 0,0 1 0,-1 2 0,3 32-134,-1-26 37,0-4-9,0-1 0,0 1 0,1-1 0,0 1 0,0-1 0,0 0 0,1 0 1,-1 0-1,1 0 0,0 0 0,1 0 0,-1-1 0,1 1 0,0-1 0,0 0 0,0-1 0,10 7 0,10 7-461,1-1-1,34 16 1,-25-15-44,-18-8 261,0-1-198,0 1 0,26 20 1,-39-26 501,0-1 0,0 1 0,0 0 0,0 0 0,0 0 0,-1 0 0,0 1 0,1-1 0,-1 1 0,0-1 0,-1 1 0,1 0 0,-1-1 0,1 1 0,-1 0 0,0 0 1,-1 0-1,1 6 0,-1-8 90,-1 0 0,0 1 0,0-1-1,0 1 1,0-1 0,0 0 0,0 0 0,-1 0 0,1 0 0,-1 0 0,1 0 0,-1 0 0,0 0 0,0 0 0,0-1 0,0 1 0,0-1 0,0 1 0,0-1 0,-1 0 0,1 0 0,0 0 0,-1 0 0,1-1 0,-5 2 0,-7 2 238,0 0 1,-1-2 0,-17 2-1,31-3-259,-17 1 335,0-1 1,-1-1-1,-35-4 1,53 4-347,0 0 1,1-1 0,-1 1-1,0-1 1,0 0 0,0 1-1,0-1 1,1 0 0,-1 0-1,0 1 1,1-1 0,-1 0-1,0 0 1,1 0 0,-1 0-1,1 0 1,-1 0 0,1 0-1,0 0 1,-1 0 0,1 0-1,0 0 1,0 0 0,0 0-1,0 0 1,0 0 0,0 0-1,0 0 1,0-2 0,0 0-25,1 0 0,-1 0 1,0 0-1,1 0 1,0 0-1,0 0 0,0 0 1,0 0-1,3-5 1,5-3-74,1-1 1,1 2 0,-1 0 0,2 0 0,-1 1 0,25-15 0,-8 8 1,1 0 1,37-13 0,-52 24 112,1 0 1,0 1 0,0 1-1,1 0 1,-1 1 0,0 0-1,27 2 1,-37 0 21,-1 0 0,1 0-1,-1 1 1,1-1 0,-1 1 0,1 1 0,-1-1-1,1 0 1,-1 1 0,0 0 0,0 0-1,0 0 1,0 1 0,0-1 0,-1 1 0,1 0-1,-1 0 1,1 0 0,-1 1 0,0-1-1,0 1 1,-1 0 0,1-1 0,-1 1 0,0 0-1,0 1 1,0-1 0,0 0 0,1 7-1,-1 0-244,0-1-1,-1 1 0,0 0 0,-1 0 1,0 0-1,-1 0 0,0 0 0,-5 21 1,-14 0-3403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36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8628,'0'0'6035,"0"0"-6035,0 0-288,0 0 31,0 0-719,0 0-2321,133 92-6388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36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262 374 8580,'0'0'6307,"0"0"-4909,-21-5-923,-69-17 805,86 20-1223,1 2-1,-1-1 0,1 0 0,-1 1 1,0-1-1,1 1 0,-1 0 1,1 0-1,-1 1 0,1-1 1,-1 1-1,1 0 0,-1-1 1,1 2-1,-1-1 0,1 0 1,0 1-1,0-1 0,-1 1 0,1 0 1,0 0-1,-4 5 0,2-1-90,0 0 0,1 0 0,0 1 0,0 0 0,1 0 0,0 0 0,-4 12 0,0-1 102,1 0-86,1 0 0,1 0 0,0 0 0,1 0 0,1 0 0,1 1 0,1-1 0,2 23 0,-2-38-24,1 0 1,-1 0-1,1 0 1,-1-1-1,1 1 0,0 0 1,0 0-1,0-1 1,1 1-1,-1-1 1,1 1-1,-1-1 1,1 0-1,0 1 1,0-1-1,0 0 1,0 0-1,0 0 1,0-1-1,0 1 0,1 0 1,-1-1-1,1 0 1,-1 1-1,1-1 1,0 0-1,-1 0 1,5 0-1,-1 1-78,-1-2 0,1 1 0,0 0 0,-1-1 0,1 0 0,-1-1 0,1 1 0,0-1 0,-1 0 0,0 0 1,1-1-1,-1 1 0,0-1 0,10-5 0,-2-2-19,0 0 0,-1-1 0,0-1 0,-1 0 0,0 0 0,0-1 0,-2 0 0,10-15 0,63-113-499,-79 134 614,19-35-51,-1-2 1,-3 0-1,-2-1 1,18-76-1,-28 91 913,-2-1-1,0-44 0,-4 73 356,-10 29-521,0 12-709,1 1 0,2 0-1,2 0 1,2 0 0,3 61-1,0-91 34,0 1 0,1 0 0,1-1 0,0 1 0,0-1 0,1 1 0,0-1 0,1 0 0,1 0 0,0 0 0,7 11 0,-7-14-4,0-2 0,1 1 0,0 0 0,0-1 1,0 0-1,1-1 0,0 1 0,0-1 0,0 0 1,1-1-1,-1 0 0,1 0 0,0-1 0,0 0 1,16 4-1,-9-4-60,0 0 1,1-1 0,-1-1-1,0 0 1,1-2 0,-1 1-1,1-2 1,-1 0 0,0 0-1,0-2 1,0 0 0,0-1-1,-1 0 1,0-1 0,0 0-1,14-10 1,-18 10-10,0-1 1,-1 0-1,0-1 1,0 0-1,-1 0 0,0-1 1,0 0-1,-1 0 0,0-1 1,-1 1-1,0-2 0,-1 1 1,0-1-1,0 0 1,-1 0-1,-1 0 0,0 0 1,0-1-1,-1 1 0,-1-1 1,1-20-1,-2 16 70,1 7 73,-1 0 0,0 0 0,-1 0 0,0 0 0,-4-15-1,5 22 39,-1 0-1,0 0 0,0 0 0,0 0 0,0 0 0,0 1 0,0-1 0,-1 0 0,1 1 1,-1-1-1,1 1 0,-1-1 0,1 1 0,-1-1 0,0 1 0,0 0 0,0 0 0,0 0 1,0 0-1,0 0 0,0 1 0,0-1 0,0 1 0,0-1 0,0 1 0,0 0 0,0-1 1,0 1-1,-4 1 0,5 0-109,0-1 0,1 1 0,-1 0 1,0 0-1,0 1 0,0-1 0,1 0 1,-1 0-1,1 0 0,-1 0 0,1 1 0,-1-1 1,1 0-1,0 0 0,-1 1 0,1-1 1,0 0-1,0 1 0,0 1 0,-3 33-87,3-33 88,-1 14-89,-1 12 128,1 0 0,4 41-1,-2-63-101,0-1-1,0 0 0,0 0 1,1 1-1,0-1 1,0 0-1,0 0 1,1 0-1,0-1 1,0 1-1,0-1 0,1 1 1,0-1-1,0 0 1,0 0-1,0-1 1,6 5-1,-7-7-208,-1-1-1,1 1 1,0-1 0,0 0 0,-1 0-1,1 0 1,0 0 0,0 0-1,0-1 1,0 1 0,0-1-1,0 0 1,0 0 0,0 0 0,0 0-1,6-1 1,19-10-4162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4:37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0 7347,'0'0'6062,"0"0"-4622,0 0-906,0 0 723,26 3-324,-2-1-758,-12-2-130,0 1 1,0 0-1,-1 1 1,1 0-1,0 1 1,-1 0-1,1 1 1,-1 0-1,0 0 1,-1 2-1,1-1 1,10 9-1,-7-3-22,0 0 1,-2 1-1,1 1 0,-2 0 1,1 1-1,-2 0 0,0 1 1,-1 0-1,0 0 0,-1 1 1,-1 0-1,0 0 0,-2 1 1,0 0-1,0 0 0,-2 0 1,0 1-1,-1-1 0,-1 1 1,0-1-1,-3 24 0,-1-3-192,-2-1 1,-2 0-1,-1 0 0,-2-1 0,-2 0 1,-1 0-1,-1-2 0,-38 66 0,29-64-964,0-2-1,-2 0 1,-2-2 0,-1-1-1,-57 50 1,4-22-5382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27:57.7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100 209 16660,'0'-4'4,"0"-103"13</inkml:trace>
  <inkml:trace contextRef="#ctx0" brushRef="#br0">98 98 18563,'-1'19'72,"1"25"91,2 0 1,-1-40-160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1.2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92.96387"/>
      <inkml:brushProperty name="anchorY" value="-5455.5918"/>
      <inkml:brushProperty name="scaleFactor" value="0.5"/>
    </inkml:brush>
  </inkml:definitions>
  <inkml:trace contextRef="#ctx0" brushRef="#br0">0 177 144,'0'0'0,"0"0"32,0 0 112,0 0 566,0 0-417,0 0-157,0 0 166,0 0 463,0 0-287,0 0 64,0 0 143,0 0 268,0 0-220,0 0-116,0 0 36,0 0 65,0 0-46,0 0-93,0 0 48,0 0 16,0 0-213,0 0-86,0 0-61,0 0-113,0 0-52,0 0-14,0 0-24,0 0 40,0 0 5,0 0 38,0 0-83,0 0 27,0-1-30,0-3-88,1-2 25,0-2-14,1 0 56,1 0-35,-2 3 182,1 1-88,-1 2 146,-1 0-55,0 1-73,0 1 6,1-1-83,0 1 112,0 0-56,-1 0-94,0 0 105,1 0-93,-1 0 100,0 0-10,0 0-32,0 0 70,0 0-3,0 0-35,0 0-6,0 0-18,0 0 59,0 0-56,0 0-38,0 0 49,0 0-94,0 0-11,0 0 0,0 1-80,1 8 97,1 9 61,1 10-35,2 9 56,0 10-107,1 6 32,1 6 6,-1 0-43,0-1 13,0-6 14,-2-7-24,0-10-11,-1-10 21,-1-10-101,0-6-8,2-6 72,2-11 29,4-12 163,5-18-133,5-14 13,3-10 53,2-4-114,-2 4 90,-2 9-66,-4 12 0,-4 14 130,-5 10 54,-4 8-176,-1 6 5,0 4-27,1 5-115,4 8 161,3 13 59,5 12-70,3 10-6,3 9-15,2 2 93,0-2-123,1-6 22,-2-9 10,-2-10-45,-1-10-42,-3-10-84,2-6 206,2-10-104,5-13 75,5-14-203,3-15 2,0-15 28,0-10 36,-4-8 65,-5-2 61,-7 3 8,-5 9 136,-6 12 133,-4 11 308,-3 13-167,-6 10 113,-5 9-229,-6 6-198,-5 4-85,-4 3-19,-2 1-425,-2 3 41,2 3-280,2 3-222,4 3-627,6 1-874,5-1-2269,5-3-2802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6:28.29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3846.92969"/>
      <inkml:brushProperty name="anchorY" value="-120327.98438"/>
      <inkml:brushProperty name="scaleFactor" value="0.5"/>
    </inkml:brush>
  </inkml:definitions>
  <inkml:trace contextRef="#ctx0" brushRef="#br0">0 0 4034,'0'0'0,"0"0"2065,0 0-3082,0 0 1273,0 0-738,0 0-1554,0 0-988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18.7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388 0 2145,'0'0'1046,"0"0"-275,0 0 485,0 0 33,0 0-289,0 0-250,3 0 3841,-14 7-3515,0-1-1046,-44 20 110,-96 62 0,137-79-148,1 1-1,-1 1 1,2 0 0,0 0 0,0 2-1,1-1 1,0 2 0,1-1 0,1 1-1,0 1 1,1-1 0,-7 18-1,12-17-31,-1 0-1,2 0 0,0 1 1,1-1-1,1 23 0,0-30 13,0-5 21,1 0 0,-1 0 0,1-1 0,-1 1 0,1 0 0,0 0 0,0 0 0,1-1 0,-1 1 0,1 0 1,-1-1-1,1 1 0,0-1 0,0 0 0,-1 1 0,2-1 0,-1 0 0,0 0 0,0-1 0,1 1 0,-1 0 0,1-1 0,4 3 0,6 2-84,1 0 1,0-1 0,21 4-1,-31-7 52,88 13-458,-71-13 251,1 1-1,-1 1 1,0 1 0,33 12-1,-53-16 244,1 1 0,-1-1 0,0 1-1,1-1 1,-1 1 0,0 0-1,0-1 1,0 1 0,-1 0 0,1 0-1,0-1 1,-1 1 0,1 0 0,-1 0-1,1 0 1,-1 0 0,0 0 0,0 0-1,0 0 1,0 0 0,0 2 0,0 1 36,0 0 0,-1 0-1,1 0 1,-1 0 0,0 0 0,0 0 0,-3 6 0,-8 6 144,1-1 0,-2 0-1,0-1 1,-1 0 0,-25 19-1,-11 13 168,19-17-73,2 2 1,2 2-1,1 0 1,-42 73 0,65-99-283,-1 0 0,1 0 1,1 1-1,0-1 1,0 1-1,1-1 0,0 1 1,0-1-1,1 11 0,0-15-5,0 1 0,1-1-1,-1 0 1,1 1-1,0-1 1,0 0-1,0 0 1,1 0-1,-1 0 1,1 0-1,0 0 1,0 0 0,1 0-1,-1-1 1,1 1-1,0-1 1,0 0-1,5 5 1,41 22-234,-35-23 111,-1 1 0,0 0 1,13 12-1,-22-17 117,0 1 0,0 0 1,-1 0-1,0 0 0,0 0 0,0 1 1,0-1-1,0 1 0,-1 0 0,0-1 0,0 1 1,-1 0-1,2 7 0,-2-8-63,-1 0 1,1 0-1,0-1 1,0 1-1,0 0 1,0 0-1,1-1 1,0 1-1,0-1 1,0 1-1,0-1 1,0 0-1,0 0 1,6 6-1,-3-7-118,-1 0 0,1 0 0,-1 0 0,1-1-1,0 1 1,0-1 0,-1 0 0,1-1 0,0 1 0,0-1 0,0 0 0,6-1-1,44 1-3250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20.0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542 8 272,'0'0'4149,"0"0"-3157,0 0-757,0 0 491,0 0-142,-24-6 1323,-1 6-1373,-3-2-156,-1 2-1,1 2 1,0 0 0,0 2-1,0 1 1,-45 14 0,52-12-212,0 2 1,0 0-1,1 1 0,0 2 1,-25 17-1,39-24-160,0 0 0,1 1 0,-1-1 0,1 1 0,0 0 0,1 0 0,-1 1 0,1-1 0,1 1 0,-1 0 0,1 0 0,0 0 0,1 1 0,-1-1 0,2 1 0,-1-1 0,1 1 0,0 0 0,0 9 0,1-11-11,-1 0-8,1 1 1,0-1-1,0 1 0,0-1 0,1 0 0,0 1 0,0-1 0,0 0 0,1 1 0,0-1 0,0 0 0,1 0 0,0-1 0,0 1 0,0 0 1,7 8-1,19 16-455,2-1 0,1-1 0,39 25 1,-19-14-301,-47-34 633,0-1 1,-1 0-1,0 1 1,0 0-1,0 0 1,5 8-1,-8-13 123,-1 1 0,1 0-1,-1 0 1,1 0 0,-1 0 0,1 0 0,-1 0 0,1 0-1,-1 0 1,0 0 0,1 0 0,-1 0 0,0 0 0,0 0-1,0 0 1,0 0 0,0 0 0,0 0 0,0 0 0,0 0-1,-1 0 1,1 0 0,0 0 0,0 0 0,-1 0 0,1 0 0,-1 0-1,1 0 1,-1 0 0,1-1 0,-1 1 0,0 0 0,1 0-1,-1 0 1,0-1 0,0 1 0,1 0 0,-1-1 0,0 1-1,0-1 1,0 1 0,0-1 0,0 1 0,0-1 0,0 0-1,0 1 1,-2-1 0,-18 4 126,-1-1-1,0-1 1,0-1-1,-35-3 1,6 1 436,-7-7 239,55 8-716,1-1-1,-1 0 0,0 1 1,1-1-1,-1-1 0,1 1 1,-1 0-1,1 0 0,0-1 1,-1 1-1,1-1 0,0 0 1,0 0-1,0 0 0,0 0 1,0 0-1,1 0 0,-3-4 1,4 5-53,0 0 1,-1 1 0,1-1 0,1 0 0,-1 1 0,0-1 0,0 0 0,0 1 0,0-1 0,0 0 0,1 1 0,-1-1 0,0 0 0,0 1 0,1-1 0,-1 1 0,1-1-1,-1 1 1,0-1 0,1 1 0,-1-1 0,1 1 0,-1-1 0,1 1 0,-1 0 0,1-1 0,0 1 0,-1 0 0,1-1 0,-1 1 0,1 0 0,0 0 0,-1 0 0,1-1-1,0 1 1,-1 0 0,1 0 0,1 0 0,36-6-281,-26 5 322,142-20-101,4 1-379,271-71 0,-407 85 368,-14 5 40,0-1 0,1-1 1,-1 1-1,0-1 0,0-1 0,0 0 0,-1 0 1,1 0-1,-1-1 0,0 0 0,9-9 0,-15 14 22,0-1-1,-1 1 1,1-1-1,0 0 1,-1 1-1,1-1 0,-1 0 1,1 1-1,-1-1 1,1 0-1,-1 0 1,0 0-1,1 0 0,-1 1 1,0-1-1,1 0 1,-1 0-1,0 0 1,0 0-1,0 0 1,0 0-1,0 0 0,0 0 1,0 1-1,0-1 1,0 0-1,-1 0 1,1 0-1,0 0 1,-1 0-1,1 0 0,0 1 1,-1-1-1,1 0 1,-1 0-1,1 1 1,-1-1-1,1 0 1,-1 1-1,0-1 0,1 0 1,-1 1-1,0-1 1,0 1-1,1-1 1,-1 1-1,0-1 0,0 1 1,0 0-1,0-1 1,0 1-1,1 0 1,-1 0-1,0 0 1,0-1-1,0 1 0,-1 0 1,-10-1 81,0 0 1,1 0-1,-20 2 0,18 0-143,8-1 70,-1 0-1,1 0 0,-1 1 0,1 0 0,-1 0 0,1 1 0,-1 0 1,1-1-1,0 2 0,0-1 0,0 1 0,0-1 0,0 1 1,1 1-1,-1-1 0,1 1 0,0-1 0,0 1 0,0 1 0,1-1 1,-1 0-1,1 1 0,0 0 0,0 0 0,-2 5 0,-1 4-8,1 1-1,0-1 0,1 1 0,1 0 0,0 0 0,1 0 1,1 0-1,0 18 0,1-29-10,0 0-1,0-1 0,1 1 1,-1 0-1,1-1 1,0 1-1,0-1 1,1 1-1,-1-1 1,1 1-1,-1-1 1,1 0-1,0 0 1,0 0-1,1 0 1,-1 0-1,1 0 0,2 2 1,1 0-14,1 0 0,-1-1-1,1 0 1,-1-1 0,1 0 0,0 0-1,1 0 1,9 2 0,11 1-199,1-2 0,-1-1 0,49 0 0,-42-3-294,-1-2 1,0-2-1,44-9 0,-60 8 88,0 0-1,0-1 1,-1-1 0,0 0 0,0-1 0,-1-1-1,25-18 1,-37 25 336,-1-1-1,0 0 0,0 1 1,-1-1-1,1 0 1,0-1-1,-1 1 0,0 0 1,0-1-1,0 1 1,0-1-1,-1 1 0,3-7 1,-2 1 238,-1-1 0,0 1 0,0-1 0,-2-11 0,1 10 168,0 10-241,-1-1 0,1 0 0,-1 0 0,0 0 0,0 0 0,0 1 0,0-1 0,0 0 0,0 1 0,0-1 0,-1 1 1,1-1-1,-1 1 0,1 0 0,-1-1 0,1 1 0,-1 0 0,0 0 0,1 0 0,-1 0 0,0 1 0,0-1 0,0 0 0,0 1 0,0-1 0,0 1 0,0 0 0,0-1 0,-4 1 0,-3-1 108,0 0-1,0 1 1,-1 0 0,1 0-1,-15 3 1,20-2-153,-1 1-1,1 0 1,0 0 0,0 1-1,0-1 1,0 1 0,1 0-1,-1 0 1,1 0 0,0 0-1,-1 1 1,2 0 0,-1-1-1,0 1 1,1 0 0,-1 0-1,1 0 1,-2 7 0,-2 2 30,1 0 1,1 0 0,0 1-1,-4 26 1,3 73-24,5-98-50,0-13-28,0 1 1,0 0-1,1-1 1,-1 1-1,1-1 1,-1 1 0,1 0-1,0-1 1,0 1-1,0-1 1,0 1-1,0-1 1,0 0 0,1 0-1,-1 1 1,1-1-1,0 0 1,-1 0-1,3 2 1,0-2-186,0 0-1,0 1 1,0-1 0,0 0 0,0-1-1,0 1 1,0-1 0,1 0-1,-1 0 1,0 0 0,5 0-1,38 0-3336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20.4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145 0 2625,'0'0'8836,"0"0"-8676,0 0-112,0 0 721,0 0-337,0 0 128,-74 193-352,59-127-160,-3 1-48,7-7 32,0-14-32,7-16-32,0-10-640,1-13-513,3-7-479,-4-4-97,4-32-880,0-14-2146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20.8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71 624,'0'0'3727,"0"0"-1686,0 0-165,0 0 167,0 0-514,6-13-689,19-39-357,-25 52-476,0-1 0,1 1 0,-1 0 0,0-1 0,1 1 0,-1-1 0,1 1 0,-1 0 0,1-1 0,-1 1 0,1 0 0,-1 0 0,1-1 0,-1 1-1,1 0 1,-1 0 0,1 0 0,-1 0 0,1 0 0,0 0 0,-1 0 0,1-1 0,-1 2 0,1-1 0,-1 0 0,1 0 0,-1 0 0,1 0 0,0 0 0,-1 0 0,1 1 0,-1-1-1,1 0 1,-1 0 0,1 1 0,-1-1 0,1 0 0,-1 1 0,0-1 0,1 0 0,-1 1 0,1-1 0,-1 1 0,1 0 0,18 24 154,-16-20-74,36 57 216,-4 0 0,-2 3 0,36 100 0,-32-72-277,-36-91-43,-1 0 1,1 0 0,0-1 0,0 1 0,0 0-1,0 0 1,0-1 0,0 1 0,0-1 0,1 1-1,-1-1 1,0 1 0,1-1 0,-1 0 0,1 1-1,0-1 1,-1 0 0,3 1 0,-2-2 4,-1 0 1,1 0 0,0-1-1,-1 1 1,1 0-1,0 0 1,-1-1 0,1 1-1,0-1 1,-1 0-1,1 1 1,-1-1-1,1 0 1,-1 0 0,1 0-1,-1 0 1,0 0-1,0 0 1,1 0 0,-1-1-1,0 1 1,0 0-1,1-3 1,13-14 11,-1-1 0,-1-1 0,-1 0 0,-1-1 1,15-37-1,33-121 567,-42 119-97,-11 48-1414,-4 21-768,-2 23-1449,0-30 2980,-3 45-3909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21.9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198 319 7523,'0'0'393,"0"0"482,0 0 517,0 0-378,0 0-675,-5-10-275,-18-27-16,23 36-56,-1 0 0,0 0 0,1 0 0,-1 0 0,0 1 0,0-1 0,0 0-1,1 1 1,-1-1 0,0 0 0,0 1 0,0-1 0,0 1 0,0-1 0,0 1 0,0 0 0,0-1 0,0 1 0,0 0 0,0 0 0,0 0 0,0 0 0,0 0-1,-1 0 1,1 0 0,0 0 0,0 0 0,0 0 0,0 1 0,0-1 0,-1 1 0,-23 13-34,24-13 43,-9 8 6,0 1-1,0 0 1,1 0-1,1 1 1,-1 0-1,2 0 1,0 1 0,0 0-1,1 0 1,0 0-1,1 1 1,1 0-1,0 0 1,1 1-1,0-1 1,1 1 0,1-1-1,0 1 1,0 0-1,2-1 1,3 26-1,-3-36-10,0 0 0,0 0 0,0 0-1,1 0 1,-1-1 0,1 1 0,0 0-1,0-1 1,0 0 0,0 1 0,0-1-1,1 0 1,-1 0 0,1 0 0,-1 0-1,1 0 1,0-1 0,0 1 0,0-1 0,0 0-1,0 0 1,0 0 0,0 0 0,0 0-1,4 0 1,12 2-172,0-1 0,39 1 0,-45-3 17,18 0-355,-1-1 1,0-2 0,0-1-1,0-1 1,50-16 0,-36 5 158,-1-1 1,-1-3-1,41-25 1,-55 26 265,0-2 0,27-24 0,-37 28 430,2 1-1,0 0 0,1 2 0,0 0 0,28-13 0,-47 26-275,1 0 1,-1 0-1,0 0 1,1 0-1,-1 0 1,0 1-1,1-1 1,-1 1-1,1 0 1,-1-1-1,1 1 1,-1 0-1,1 1 1,-1-1-1,1 0 1,-1 1-1,1-1 1,-1 1-1,1 0 1,-1 0-1,0 0 1,1 0-1,-1 0 1,0 0-1,0 0 1,0 1-1,0 0 1,0-1-1,0 1 1,0 0-1,-1 0 1,1 0-1,-1 0 1,1 0-1,-1 0 1,0 0-1,0 0 1,0 0-1,0 1 1,2 4 0,1 7 2,-1 1 1,0-1-1,-1 1 1,0-1-1,-2 27 1,1-19-114,-2 0-1,0 1 1,-8 32-1,7-46-11,-1 0-1,0 0 0,-1 0 1,0 0-1,0-1 0,-1 1 1,0-1-1,-1 0 0,0-1 0,-11 13 1,14-16-131,-1 0 0,0 0 0,0-1 0,0 1 0,0-1 0,0 0 1,-1 0-1,1 0 0,-1 0 0,0-1 0,0 0 0,0 0 0,0 0 0,0 0 1,0-1-1,-1 0 0,1 0 0,-8 0 0,12-2 151,0 1-1,1-1 1,-1 0 0,1 1-1,-1-1 1,1 0-1,0 1 1,-1-1 0,1 0-1,0 0 1,-1 0-1,1 1 1,0-1 0,0 0-1,0 0 1,0 0-1,-1 1 1,1-1 0,0 0-1,1 0 1,-1 0 0,0 1-1,0-3 1,2-21-464,-1 19 434,1 0 0,-1 0-1,1 1 1,0-1 0,0 1 0,1-1 0,-1 1-1,1 0 1,0 0 0,0 0 0,1 0 0,-1 0-1,1 1 1,0-1 0,5-3 0,11-7 47,41-23 0,-42 27 7,36-23 104,-27 14-283,1 2 0,1 1 0,0 2-1,1 0 1,36-9 0,-66 24 329,0-1 1,-1 1 0,1 0-1,0-1 1,-1 1 0,1 0-1,0 0 1,-1-1-1,1 1 1,-1 0 0,1 0-1,-1 0 1,0 0 0,1 0-1,-1-1 1,0 1 0,0 0-1,0 0 1,1 0-1,-1 0 1,0 0 0,0 0-1,0 0 1,0 0 0,-1 0-1,1 1 1,0 41-158,0-33 315,-4 124 737,5-133-1030,0-1 0,0 1 0,1 0 1,-1-1-1,0 1 0,0-1 0,1 1 0,-1-1 0,0 0 0,1 0 0,-1 1 0,1-1 0,-1 0 0,0 0 0,1 0 0,-1-1 0,0 1 0,2 0 0,0-1 7,12 1 25,0-2 1,-1 0-1,1-1 0,-1 0 0,0-1 0,0 0 0,0-1 0,-1-1 0,0-1 0,0 1 0,0-2 0,-1 0 0,0 0 1,0-1-1,-1-1 0,0 0 0,15-19 0,1-4-1,-2-1 1,-2 0-1,-1-2 0,-1-1 1,14-39-1,-23 47 10,-2 0 0,-1 0 0,-1-1 0,5-43 0,-7 1 4101,-3 691-4240,-2-634 122,1 0 0,1 0 0,0 0 0,0 0 0,2 0 0,0 1-1,0-1 1,1 1 0,1 1 0,1-1 0,0 1 0,0 0-1,1 1 1,1 0 0,17-16 0,6-4 287,1 2 0,2 1-1,78-48 1,-110 75-296,77-43 610,-73 40-726,1 2-1,-1-1 1,1 1 0,0 1 0,0-1 0,0 2 0,16-2 0,-25 4-2897,0 8-3325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24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1130 7732,'0'0'941,"13"-30"-709,-7 15-204,13-34 365,3 2 0,43-71-1,-25 57-118,2 2-1,3 1 1,93-91-1,-4 13-217,-131 134 35,-2 2 168,-1 0 61,0 9-240,-2 85-109,0-41 24,1 1 0,3-1 0,3 0 0,11 59 0,-7-74-159,-1-1 0,-2 2 0,1 69 0,-8-107 163,0 1-1,0-1 1,0 1-1,0-1 0,0 0 1,0 0-1,0 0 1,-1 1-1,1-1 1,0 0-1,-1-1 0,1 1 1,-1 0-1,1 0 1,-1 0-1,1-1 1,-1 1-1,0-1 1,1 0-1,-1 1 0,0-1 1,1 0-1,-1 0 1,0 0-1,1 0 1,-4 0-1,-2 0 34,1 0 1,0 0-1,0 0 0,-1 0 1,1-1-1,-10-3 0,14 3-28,1 0 0,-1-1-1,1 1 1,-1-1-1,1 0 1,0 0 0,-1 1-1,1-1 1,0 0 0,0 0-1,0 0 1,1 0-1,-1 0 1,0 0 0,1 0-1,-1 0 1,1-1 0,0 1-1,0 0 1,0 0-1,0 0 1,0 0 0,0-1-1,0 1 1,1-2 0,0-1-24,-1 1 1,1-1 0,0 1 0,0-1 0,1 1-1,-1-1 1,1 1 0,0 0 0,0 0 0,0 0-1,5-7 1,6 0-14,0 0-1,0 1 0,1 1 1,1 0-1,21-10 0,90-33-4,-58 24 25,34-17 23,109-66 0,-164 83-1,-2-3 0,-1-1-1,-2-2 1,54-55 0,-94 86 91,0 1 0,0 0 0,1-1 0,-1 1 0,-1-1 0,1 0 0,0 0 0,-1 1-1,1-1 1,-1 0 0,0 0 0,0 0 0,0-1 0,-1 1 0,1 0 0,0-6 0,-12 8 180,4 2-289,-1 1-1,1 0 1,0 0 0,0 0-1,0 0 1,1 1-1,-1 1 1,1-1-1,-1 1 1,1 0-1,0 0 1,1 1-1,-1 0 1,1 0-1,0 0 1,0 0 0,0 1-1,1 0 1,-5 7-1,-5 8 14,1 0 0,1 2-1,1-1 1,-12 34 0,14-23 19,2-1 0,1 1 1,2 1-1,1-1 0,1 0 1,2 1-1,5 38 0,-4-64-59,-1 0-1,2 0 1,-1-1-1,1 1 1,0 0-1,1-1 1,0 0-1,0 0 1,1 0-1,-1 0 1,2 0 0,-1-1-1,1 1 1,0-1-1,0 0 1,0-1-1,1 1 1,0-1-1,0 0 1,0-1-1,1 1 1,0-1-1,0-1 1,0 1-1,0-1 1,0 0-1,1-1 1,-1 0-1,1 0 1,0 0-1,-1-1 1,1-1-1,13 1 1,-15 0-110,1-1 0,-1 0 0,0 0-1,0 0 1,0-1 0,1 0 0,-1 0 0,0-1 0,0 1 0,0-1 0,-1-1 0,1 1 0,0-1-1,-1 0 1,0 0 0,1 0 0,-1-1 0,-1 0 0,1 0 0,0 0 0,-1-1 0,0 1 0,0-1 0,4-8-1,26-36-1122,-25 34 1370,1 0-1,1 0 1,0 1 0,14-13 0,-24 26 915,-1 1-18,8 4 283,2 6-1019,0 1 1,-1 0 0,12 21-1,21 27-2,-26-43-237,0-1 0,1-1 0,1 0 0,0-1 0,1 0 0,0-2 0,1 0 1,0-2-1,0 0 0,1-1 0,0-1 0,1-1 0,0-1 0,-1-1 0,2 0 0,-1-2 1,34-1-1,-37-1-25,16 1-289,64-9 1,-86 6 141,-1 0 0,0-2 0,0 1 0,0-2 0,0 1 0,-1-2 0,0 1 0,19-14 0,-19 11-29,0 0-1,-1-1 1,-1 0-1,1 0 1,13-20-1,-19 23 158,0 0-1,0 0 1,-1-1-1,0 1 1,-1-1-1,1 0 1,-1 0-1,0 0 1,-1 0 0,0 0-1,0 0 1,0-8-1,-1 8 74,0 1-1,0 0 1,0 0-1,-1 0 1,0 0-1,0 0 1,-1 0-1,0 0 0,0 1 1,0-1-1,-5-9 1,3 11 13,1 0 0,0 1-1,-1 0 1,0-1 0,0 1 0,0 0 0,0 1 0,0-1-1,-1 1 1,1-1 0,-1 1 0,1 1 0,-1-1-1,-9-1 1,2-1-6,0 2 0,0-1 0,0 1 0,0 1 0,0 1 1,-1-1-1,1 2 0,0 0 0,0 0 0,0 1 0,0 0 0,0 1 0,0 1 0,0 0 0,1 0 0,0 1 0,0 1 0,0 0 0,1 0 0,0 1 0,0 1 0,0-1 0,1 1 0,0 1 0,1 0 0,0 0 0,0 1 0,1 0 0,1 0 0,-7 12 0,10-15-56,0 0-1,0 0 1,1 0-1,0 0 1,0 1-1,1-1 1,0 1-1,0-1 1,1 1-1,0-1 1,0 1-1,2 10 0,-1-17-2,0 0-1,0 0 1,0 0-1,0 0 1,0 0-1,0-1 0,0 1 1,0 0-1,0 0 1,0-1-1,1 1 1,-1 0-1,0-1 1,0 0-1,1 1 0,-1-1 1,0 0-1,1 1 1,-1-1-1,1 0 1,-1 0-1,0 0 0,1 0 1,-1 0-1,0-1 1,1 1-1,-1 0 1,2-1-1,6 1 1,5 1 4,1-1 0,0-1 0,-1 0 0,1 0-1,0-1 1,-1-1 0,0-1 0,0 0-1,0-1 1,0 0 0,21-12 0,7-10 2,-1-2 0,-1-1 0,-2-3 0,-1 0 0,-2-3 0,32-41 0,167-251-1267,-204 283 909,9-14-617,34-68-1,-64 109 956,0-1 0,-2 0 0,0 0 0,-1-1 0,-1 0 0,-1 0 0,-1 0 0,1-29-1,-4 48 51,0 1 0,0-1-1,0 1 1,0-1 0,0 1-1,0-1 1,0 1-1,0 0 1,0-1 0,0 1-1,-1-1 1,1 1-1,0-1 1,0 1 0,0-1-1,-1 1 1,1-1-1,0 1 1,-1 0 0,1-1-1,0 1 1,-1 0 0,1-1-1,-1 1 1,1 0-1,0 0 1,-1-1 0,1 1-1,-1 0 1,1 0-1,-1-1 1,1 1 0,-1 0-1,1 0 1,-1 0-1,-23 4 321,-20 20-233,25-6-16,0 1-1,1 1 0,2 0 1,0 1-1,1 1 0,1 1 0,0 0 1,2 0-1,1 1 0,1 1 1,2 0-1,0 0 0,-5 30 1,-1 22 163,4 1 1,3 1 0,3 88 0,4-145-259,0 0 1,2 0-1,0 0 0,2 0 1,0-1-1,12 34 0,-11-44-13,0 0 0,0-1 0,1 1 0,1-1 0,0 0 0,0-1 0,1 0 0,0 0 0,0-1 0,1 0 0,0 0 0,1-1 0,17 10 0,-12-9-25,1 0-1,1-1 0,-1-2 1,1 1-1,0-2 1,1 0-1,-1-1 1,1-1-1,-1 0 1,1-2-1,31-2 0,-27 0-27,0-1 0,-1-1 0,1-1 0,-1-1 0,1 0 0,-2-2 0,1-1 0,35-20-1,-34 15-75,-1-1 0,0 0 0,-1-2 0,-1 0-1,0-1 1,-2-1 0,0-1 0,-1-1-1,-1 0 1,-1-1 0,-1 0 0,-1-1-1,-1 0 1,-1-1 0,-1-1 0,-1 1-1,-1-1 1,-1-1 0,-1 1 0,-2-1-1,1-46 1,-4-55 768,-14 129 133,7 3-750,1 0 1,0 0-1,0 0 1,0 1-1,1 0 1,0 0-1,0 0 1,0 1-1,-3 7 1,-35 70 447,39-74-380,-9 19 100,3 0-1,0 2 0,2-1 1,1 1-1,-5 48 0,4 159 868,8-218-982,-1-9-38,1 0-1,1 0 0,0 0 1,0 1-1,1-1 1,1 0-1,0-1 1,0 1-1,1 0 0,0-1 1,1 0-1,0 0 1,1 0-1,0-1 1,0 0-1,1 0 0,8 8 1,-14-15-56,0-1-1,1 0 1,-1 1 0,1-1 0,-1 0 0,1 0-1,0 0 1,-1 0 0,1 0 0,0-1 0,0 1 0,0 0-1,0-1 1,0 1 0,-1-1 0,1 0 0,0 0-1,0 0 1,0 0 0,0 0 0,0 0 0,0 0-1,0 0 1,0-1 0,0 1 0,0-1 0,-1 0-1,1 1 1,0-1 0,0 0 0,-1 0 0,1 0-1,0 0 1,1-2 0,1-1-224,0 1 1,-1-1-1,1-1 0,-1 1 0,0 0 0,0-1 1,-1 1-1,1-1 0,-1 0 0,3-10 1,9-61-5429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24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7 15351,'0'0'2049,"0"0"-1953,0 0 432,0 0 1121,0 0-1649,0 0-32,0-7-1249,-22 44-1760,-45 9-529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25.7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1 4466,'0'0'1595,"0"0"-1008,0 0 238,0 0 413,0 0-494,0 0-512,0 0 8,0 0 155,0 0 19,0 0-6,0 0 85,0 0 70,0 0-53,0 0-89,0 0-50,0 0 11,0 0-43,0 0-54,0 0-50,0 0-35,0 0-93,0 18-67,-3 40 28,-3-1 0,-21 96 1,-3 12 59,7-5-27,5-53-45,-4 166 0,22 70-31,0-343-7,0 0 44,-4-8 55,-44-58-133,16 26-36,3-2 0,-33-61 0,55 88 43,0 0 0,1-1-1,1 0 1,0 0 0,1 0 0,1 0-1,0-1 1,1 1 0,1-1 0,1 1-1,2-27 1,-2 40 8,1 0-1,0-1 1,0 1 0,1 0-1,-1 0 1,0 0 0,1 0-1,0 0 1,0 1-1,0-1 1,0 0 0,0 1-1,0-1 1,1 1 0,-1 0-1,1 0 1,4-3-1,55-27-40,-49 27 34,69-26-22,2 4-1,108-21 1,-118 33-26,-1-4 0,-1-2 0,117-53 1,-188 73 52,38-23-139,-37 23 152,0 0 0,-1-1 0,0 1 0,1-1 0,-1 1 0,0-1 0,0 1 0,0-1 0,0 0 0,0 0 0,0 1 0,0-1 0,-1 0 0,1 0 0,-1 0 0,1 0 0,-1 0 0,1-3 0,-2 4 15,0 0 1,0 0-1,0 1 0,0-1 1,0 1-1,0-1 0,0 1 0,0-1 1,0 1-1,0-1 0,0 1 1,0 0-1,0 0 0,0-1 1,0 1-1,0 0 0,0 0 1,0 0-1,0 0 0,-2 1 0,-30-2 116,30 1-114,-9 0-24,1 0 0,0 1-1,0 0 1,0 1 0,1 0 0,-1 0 0,-20 8 0,25-6-5,0-1 0,0 1 1,0 0-1,0 1 1,0-1-1,1 1 0,0 0 1,0 0-1,0 1 0,1 0 1,0-1-1,0 1 1,-3 7-1,-1 5-19,2-1 0,0 1 0,0 0-1,2 1 1,0-1 0,2 1 0,0 0 0,0 0 0,2 0 0,1 0 0,4 32 0,-5-48 0,1-1 0,-1 0 1,1 1-1,-1-1 1,1 0-1,0 0 0,0 1 1,0-1-1,0 0 1,0 0-1,0 0 0,1 0 1,-1 0-1,1 0 1,-1-1-1,1 1 0,0 0 1,0-1-1,0 0 1,-1 1-1,1-1 0,1 0 1,-1 0-1,3 2 1,1-1-280,1-1-1,-1 1 1,0-1 0,1-1 0,-1 1 0,1-1 0,11 0 0,-15-1 209,0 0 1,0-1 0,0 1 0,0 0 0,0-1 0,0 0 0,0 0 0,0 0 0,0 0 0,-1 0 0,1 0 0,-1-1-1,0 1 1,0-1 0,0 0 0,0 1 0,0-1 0,0 0 0,-1 0 0,2-4 0,30-73-373,-28 67 395,-2 2 35,5-12 78,0 1 0,2 1 1,15-27-1,-21 41 17,1 0-1,0 1 1,1 0 0,-1 0-1,1 0 1,0 1 0,1-1-1,-1 1 1,1 1 0,0 0-1,0 0 1,1 0 0,9-3-1,8 0 89,1 1 1,1 1-1,-1 1 0,1 2 0,-1 0 0,34 3 1,-32 0 16,-22-1-134,-1 0-1,1 0 1,0 1-1,-1 0 1,1 0-1,-1 1 0,1 0 1,-1 0-1,1 0 1,-1 0-1,0 1 1,0 0-1,-1 0 0,1 0 1,0 1-1,-1 0 1,0-1-1,0 2 1,0-1-1,0 0 0,-1 1 1,0-1-1,1 1 1,-2 0-1,1 0 1,-1 1-1,1-1 0,-2 0 1,3 8-1,2 10 49,-2 0 0,0 0 1,-1 0-1,-2 0 0,-2 45 0,1-63-76,0 1 0,-1-1 0,0 0 1,0 0-1,0 1 0,-1-1 0,1 0 0,-1 0 0,-1-1 1,1 1-1,-1 0 0,1-1 0,-2 1 0,1-1 1,0 0-1,-1 0 0,-6 5 0,6-11 407,1-12-240,2-18-38,1 30-92,1-9-20,-1 0 0,2 0 0,-1 0 0,2 1 0,-1-1 0,1 1 0,1-1 0,0 1 0,0 0 0,1 0 0,1 1 0,6-10 0,-1 4 31,0 1 0,2 0-1,-1 1 1,2 1 0,0 0-1,26-17 1,-9 10-592,0 2 0,1 2 0,1 0 0,0 3 0,1 0 0,0 2 0,37-5 0,-4 7-3658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28.9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192 333 10517,'0'0'854,"0"0"31,0 0 889,0 0-362,0 0-783,-9-7-423,-30-19-148,38 25-58,0 1 0,0-1 0,0 1 0,0 0 0,0-1 0,-1 1 0,1 0 0,0 0 0,0 0 0,0 0-1,0-1 1,-1 2 0,1-1 0,0 0 0,0 0 0,0 0 0,-1 1 0,1-1 0,0 0 0,0 1-1,0-1 1,0 1 0,0-1 0,0 1 0,0 0 0,0 0 0,0-1 0,0 1 0,0 0 0,0 0 0,1 0-1,-2 2 1,-21 34-8,19-29 6,-9 15-15,1 1-1,2 1 1,0 0-1,2 0 1,0 1-1,2 0 1,1 0-1,1 1 1,1 0 0,1 40-1,3-63-36,-1 0 0,0 0-1,1 0 1,0-1 0,0 1 0,0 0-1,0-1 1,1 1 0,-1 0 0,1-1-1,0 0 1,0 1 0,0-1 0,0 0-1,1 0 1,0 0 0,-1 0 0,1-1-1,0 1 1,0-1 0,0 0 0,0 0-1,1 0 1,-1 0 0,1 0-1,-1-1 1,1 1 0,0-1 0,-1 0-1,1 0 1,5 0 0,3 1-177,-1 0 1,1-1-1,0-1 1,-1 0-1,1 0 1,-1-1-1,1 0 0,-1-1 1,19-6-1,-15 2 11,-1 0-1,0-1 1,-1-1-1,0 0 1,0 0-1,-1-1 1,0-1-1,0 0 1,-1-1-1,15-19 1,-12 13 267,-2-1 1,0 0 0,-1 0 0,-1-1-1,0-1 1,-2 1 0,7-24 0,-13 35 488,0 1 1,-1-1 0,1 0 0,-1-14-1,-1 20 481,0 2-230,0 0-245,0 0-284,0 3-196,0 182-89,0-182 21,0-1-1,0 0 1,0 1 0,1-1 0,-1 0-1,1 1 1,-1-1 0,1 0-1,0 0 1,0 0 0,0 1-1,0-1 1,0 0 0,1 0 0,-1 0-1,0-1 1,1 1 0,0 0-1,-1-1 1,1 1 0,2 1-1,0-1-36,0 1-1,0-1 0,1 0 0,-1-1 1,1 1-1,-1-1 0,1 0 0,-1 0 1,1 0-1,5 0 0,3-1-124,0 0 0,0-1-1,0 0 1,0-1 0,0-1-1,-1 0 1,17-6 0,1-6-166,-1-1-1,0-2 1,-2-1 0,0-1 0,28-27 0,36-27 18,-74 66 1565,-16 21 612,-1 2-2285,-2 31 881,0-23-361,2-1-1,3 35 1,-3-51-100,1-1 0,0 0 0,0 1 0,1-1 0,0 0 0,0 0 0,0 0 0,0 0 0,1 0 0,0-1 0,0 1 1,0-1-1,0 1 0,1-1 0,6 6 0,-6-8-45,0 1 0,1-1 0,-1 0 0,1-1 0,0 1 1,-1-1-1,1 1 0,0-1 0,0-1 0,0 1 0,0-1 1,0 0-1,0 0 0,7-1 0,-2 0-117,-1-1 0,0 1 0,1-1 0,-1-1 0,0 0 0,15-7 0,-7 0-1,-2-1-1,1 0 0,-1-1 0,-1-1 0,-1 0 0,1-1 0,21-30 0,-15 15 127,-2 0 0,-1-1 0,19-48 0,-33 73 327,-1 0 0,0 0-1,-1-1 1,1 1 0,-1-1 0,0 1-1,0-1 1,-1-6 0,0 11 370,0 1-229,-13 15-275,-1 4-192,2 1 1,0 0-1,1 1 0,1 0 0,1 1 0,1 0 0,1 0 1,1 0-1,1 1 0,1 0 0,1 1 0,-1 38 1,14-64-1018,-7 0 1020,0 0 0,0-1 0,1 1 0,-2-1 0,1 0-1,0 0 1,0 0 0,-1 0 0,0 0 0,1-1 0,-1 1 0,0-1 0,-1 1 0,1-1 0,-1 0-1,0 0 1,2-4 0,13-73-311,-7-13 237,-5-109 1,-5 153 1403,1 49-591,0 1-209,0 0-178,0 0-83,0 0-266,0 0-95,12 3-188,34 12 346,1-2 0,1-2 0,97 9 0,153-12-633,-274-8 433,-24 0 180,1 0 1,-1 0-1,1-1 1,-1 1-1,1 0 0,-1 0 1,0-1-1,1 1 1,-1 0-1,1-1 0,-1 1 1,0-1-1,1 1 0,-1 0 1,0-1-1,1 1 1,-1-1-1,0 1 0,0-1 1,1 1-1,-1-1 1,0 1-1,0-1 0,0 1 1,0-1-1,0 1 0,1-1 1,-1 1-1,0-1 1,0 1-1,0-1 0,-1 1 1,1-1-1,0 1 1,0-1-1,0 0 0,0 1 1,0-1-1,-1 1 0,1 0 1,0-1-1,0 1 1,-1-1-1,1 1 0,0-1 1,-1 1-1,1 0 1,0-1-1,-1 1 0,1-1 1,-1 1-1,1 0 0,-1 0 1,1-1-1,-1 1 1,-24-1 110,17 1-135,-1-1 0,0 1 0,0 1 0,0 0 0,0 0 0,-10 3 0,16-3 6,0 1 0,0-1-1,1 1 1,-1-1 0,0 1 0,1 0 0,-1 0-1,1 0 1,-1 0 0,1 1 0,0-1 0,0 1 0,0-1-1,0 1 1,1 0 0,-1-1 0,1 1 0,-1 0-1,1 0 1,0 0 0,-1 6 0,-2 6 10,0 1 0,1 0 0,1 0 1,0 0-1,1 0 0,1 0 0,0 0 0,1 0 0,1 0 1,1 0-1,0 0 0,1-1 0,1 1 0,0-1 0,9 18 1,3-4-8,-6-9 25,0 0 0,2-1 1,19 23-1,-27-37-27,-1 0 1,1 0-1,0-1 1,1 0-1,-1 0 1,0-1-1,1 1 1,0-1-1,0 0 1,0-1-1,0 1 1,1-1-1,-1 0 1,0-1 0,1 0-1,7 1 1,-3-1-60,1-1 1,-1 0-1,0 0 1,0-1 0,0-1-1,0 0 1,0 0 0,0-1-1,-1-1 1,1 1 0,-1-2-1,0 0 1,0 0 0,0 0-1,-1-1 1,0-1 0,0 0-1,0 0 1,-1 0 0,0-1-1,-1-1 1,12-15-1,8-12 80,-1-2 0,-1-1 0,-3 0 0,-1-2 0,-2 0 0,-2-2 0,-2 0 0,-1-1 0,-3 0-1,-1 0 1,4-55 0,-12 26 662,-3 67-461,1 9-40,0 39-60,-3-19-66,0 1 1,-1-1 0,-1 0 0,-2 0-1,-10 26 1,-11 40 227,20-43-159,2 0-1,2 0 1,4 74-1,0-69-160,34-53 73,-27-1-30,0-1 1,0 0-1,0 0 0,-1 0 1,1-1-1,-1 0 0,0 0 1,0-1-1,8-10 0,45-65-200,-41 55 59,-6 8 31,1-2-74,1 1 0,22-23 0,-30 36 139,0 1 0,0 0 0,0 0 1,1 0-1,0 1 0,0 0 0,0 0 0,0 1 0,1 0 0,13-4 0,3 0-47,-15 4 79,1 0 0,-1 1 0,1 0 0,12-1 0,-43 35 208,-20 39-1,38-62-159,0 0 0,0 0 0,1 0 0,0 0 0,1 1-1,0-1 1,1 0 0,0 17 0,0-26-35,0 1 1,0 0 0,0 0 0,0-1 0,0 1 1,1 0-1,-1-1 0,0 1 0,0 0 0,1-1 0,-1 1 0,0 0 0,1-1 0,-1 1 0,0 0 0,1-1 0,-1 1 0,1-1 0,-1 1 0,1-1 0,0 1 0,-1-1 0,1 1 0,-1-1 0,1 0 0,0 1 0,-1-1 0,1 0 0,0 1 0,1-1 0,24 3-11,-20-3 3,-3 0 2,18 2-166,0 0 0,1-2 1,-1-1-1,0-1 1,0 0-1,0-2 1,0 0-1,31-11 1,-15-2-94,-1-2 1,-1-1-1,-1-2 1,-1-1-1,0-2 1,56-56-1,-76 70 2314,-11 22-133,-1 13-2130,0-16 238,0 1 1,1-1-1,0 1 0,1-1 0,0 0 0,0 0 1,1 0-1,0 0 0,0-1 0,0 0 0,1 1 1,1-2-1,-1 1 0,8 6 0,-4-4 26,1-1-1,1-1 1,0 0-1,0 0 1,0-1-1,0 0 1,1-1 0,20 5-1,9 0-64,1-2-1,0-2 0,1-2 1,68-1-1,-92-3-135,1-1 0,27-4 0,-40 4 84,0-1-1,0 0 1,0-1 0,-1 1 0,1-1-1,-1 0 1,1-1 0,-1 0 0,9-7-1,-4 2 61,0 1 0,-1-2 0,0 1-1,-1-1 1,0-1 0,0 0-1,-1 0 1,-1-1 0,0 1-1,0-2 1,-1 1 0,-1-1-1,0 0 1,-1 0 0,0 0 0,-1-1-1,-1 1 1,2-18 0,-4 28 104,0 1 0,0-1 0,0 0 0,-1 0 0,1 1 0,-1-1 0,1 0 0,-1 1 0,0-1 0,0 1 0,0-1 0,0 1 0,-1-1 0,1 1 0,-1 0 0,1 0 0,-1 0 0,-2-3-1,2 4-67,0 0 0,0 0-1,0 0 1,-1 0 0,1 0-1,0 1 1,0-1 0,-1 1-1,1-1 1,0 1-1,0 0 1,-1 0 0,1 0-1,0 0 1,-1 0 0,1 1-1,0-1 1,-1 1-1,1-1 1,0 1 0,0 0-1,0 0 1,0 0 0,-3 2-1,-8 4-48,1 1 0,0 0 0,0 0 0,1 2 0,-19 19-1,-50 65-17,62-72 29,-5 6-7,1 1 0,-20 36 0,36-54-68,0 0 1,1 1-1,0-1 1,1 1-1,1 0 1,0 0-1,0 1 1,1-1 0,0 22-1,2-33 49,0 0 0,1 0 0,-1 0 0,0-1 1,1 1-1,-1 0 0,1-1 0,-1 1 0,1 0 0,-1-1 0,1 1 0,0-1 0,-1 1 1,1 0-1,0-1 0,-1 0 0,1 1 0,0-1 0,0 1 0,-1-1 0,1 0 0,0 0 1,0 1-1,0-1 0,0 0 0,-1 0 0,1 0 0,0 0 0,1 0 0,32 1-309,-29-1 257,238-7-260,-240 8 375,1 0-1,0 0 1,0 0 0,0 1-1,-1 0 1,1-1-1,-1 1 1,1 0 0,-1 1-1,0-1 1,0 1 0,0-1-1,0 1 1,0 0-1,-1 0 1,1 0 0,-1 0-1,0 1 1,3 5-1,7 11 256,17 42 0,-20-38 32,-2 0-1,0 0 0,-2 1 1,-1 0-1,-1 0 1,0 0-1,-3 38 1,-28-62 845,18-2-1129,1 0 0,-1-1 0,1 0-1,0 0 1,0-1 0,0 0 0,0-1-1,0 0 1,1-1 0,-1 1 0,1-1-1,0-1 1,1 0 0,-1 0 0,-9-11-1,8 9-44,1-1 0,1 0 0,0-1-1,0 1 1,0-1 0,2-1 0,-1 1-1,1-1 1,1 0 0,0 0 0,0 0-1,-3-18 1,5 8-61,0 0-1,1 0 1,1 0-1,3-26 1,-2 38 71,1 1 1,0 0 0,0 0 0,1 0 0,-1 0 0,2 0-1,-1 0 1,1 1 0,1-1 0,-1 1 0,1 0 0,11-12-1,1 3 1,1 2 0,0 0 0,1 0 0,0 2-1,36-17 1,111-36 70,-5 2 0,-159 62-231,0 0-1,0 0 1,0 0 0,0 0-1,0 0 1,0 0 0,0 0-1,0-1 1,0 1 0,-1-1 0,1 1-1,0-1 1,-1 0 0,1 1-1,-1-1 1,0 0 0,0 0-1,1 0 1,-1 0 0,-1 0-1,1-1 1,0 1 0,0 0-1,-1 0 1,1 0 0,-1-5-1,0-10-4093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29.4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11 11045,'0'0'2609,"0"0"-2561,0 0 625,0 0 1247,0 0-1231,0 0-689,-7-10-368,36 17-1041,15 26-416,8 3-3313</inkml:trace>
  <inkml:trace contextRef="#ctx0" brushRef="#br0" timeOffset="1">1288 170 11941,'0'0'366,"0"0"-163,0 0 464,0 0 373,0 0-672,12 13-304,33 40 67,62 92 1,-91-118-91,0 0 1,-2 1 0,-1 0 0,-1 1 0,-1 1-1,10 49 1,-14-40-23,-2-1 0,-2 2 0,-1-1 1,-2 0-1,-2 0 0,-2 0 0,-1 0 0,-2-1 0,-2 1 0,-1-1 0,-2-1 0,-1 0 0,-33 60 0,20-50-111,-3-2-1,-2-1 1,-2-2-1,-1 0 1,-43 37-1,67-70 45,0-1-1,-1-1 1,-23 13-1,25-16-43,-1 1 1,1 1-1,1 0 0,-1 0 1,-14 14-1,18-11-350,7-7-3395,7-2-1350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7:14.2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3551.78125"/>
      <inkml:brushProperty name="anchorY" value="-166612.17188"/>
      <inkml:brushProperty name="scaleFactor" value="0.5"/>
    </inkml:brush>
  </inkml:definitions>
  <inkml:trace contextRef="#ctx0" brushRef="#br0">6 11 2849,'0'0'0,"0"0"1281,0 0-729,0 0 451,0 0 14,0 0-449,0 0-280,0-2 62,1 0 181,-1 0-89,0 1 4,1 0 101,-1 0-144,0 1-142,0 0-111,0 0-97,0 0 67,0 0-88,0 0 24,0 0 48,0 0 40,0 0-8,0 0-10,0 0 4,0 0 17,0 0 50,0 0-143,0 0 26,0 0-51,0 0-10,0 0-38,0-1 9,0 1-6,0 0-150,0-1-480,0 1-1384,-4 0-1921,0 0-1618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43.8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3 4306,'0'0'758,"0"0"-297,0 0 406,0 0-42,0 0-553,0 0-187,0 0 99,2-2 3010,-8 4-145,-16 18-3050,0 0 0,2 2 0,0 0-1,2 2 1,0 0 0,2 1 0,1 0 0,0 1 0,2 1-1,1 0 1,-13 46 0,4 2-1,3 0-1,3 1 1,-6 103-1,15 156 128,8-315-122,1-1 0,1 0-1,0 0 1,2 0-1,0 0 1,1-1 0,1 0-1,0 0 1,2-1 0,14 21-1,-17-28-7,-1 0 0,2-1 0,-1 0 0,1 0 0,1 0 0,0-1 0,0-1 0,0 0 0,1 0 0,0-1 0,1 0 0,-1 0 0,1-1 0,0-1 0,0 0 0,1 0 0,-1-1 0,14 2 0,-24-5-4,8 1-270,0 0-1,1 0 1,-1-1-1,0 0 1,1 0 0,-1-1-1,1 0 1,-1-1-1,0 0 1,0-1-1,0 1 1,17-9-1,9-22-3327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44.6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1 203 3201,'0'0'937,"0"0"-606,0 0 336,0 0 53,33-20-301,108-61-190,-117 66-30,1 0-1,1 2 1,0 1 0,1 1-1,0 1 1,42-9-1,1 12 763,-70 7-953,0 0-302,-1 1-1301,-5 2-945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45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4418,'0'0'1291,"0"0"-570,0 0 517,0 0 293,0 0-728,0 0-483,0 0 80,0 0 206,0 0 10,0 0-77,0 0-88,0 0-22,0 0-26,0 0-80,0 0-104,7 5-254,86 102 15,151 132-1,-202-203 23,2-2 0,1-2 0,1-1 0,2-3 0,1-2 0,91 36 1,-121-56-4,0-1 0,0-1 0,0 0 0,0-1 0,1-1 0,-1-1 0,32-2 0,-50 1-12,1-1 0,-1 1 0,0-1 0,0 1 0,0-1 1,0 0-1,0 1 0,-1-1 0,1 0 0,0 0 0,0 1 0,0-1 1,-1 0-1,1 0 0,0 0 0,-1 0 0,1 0 0,-1 0 1,1 0-1,-1 0 0,1 0 0,-1-1 0,0 1 0,1 0 1,-1 0-1,0 0 0,0-3 0,1-37-605,-1 32 326,1-13-387,-1 9-432,0 1 0,0 0 0,-5-24 0,-13-11-4414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46.1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68 7363,'0'0'897,"0"0"242,0 0 624,0 0-386,0 0-718,-3-7-360,-9-21-56,12 28-237,-1-1 0,1 0 0,0 1 0,0-1 1,0 0-1,0 1 0,0-1 0,0 0 0,0 1 1,0-1-1,0 0 0,0 0 0,0 1 0,0-1 1,0 0-1,0 1 0,1-1 0,-1 0 0,0 1 0,0-1 1,1 1-1,-1-1 0,1 0 0,-1 1 0,0-1 1,1 1-1,-1-1 0,1 1 0,0-1 0,-1 1 1,1-1-1,-1 1 0,1 0 0,-1-1 0,1 1 1,0 0-1,-1 0 0,1-1 0,1 1 0,28-5-35,-27 4 43,16-1-20,-1 0 0,0 1 0,1 2 0,-1-1 0,0 2 0,0 0 0,0 2-1,0 0 1,29 10 0,-36-9 8,-1 0-1,0 0 0,0 1 1,0 0-1,-1 1 1,0 0-1,0 0 0,-1 1 1,0 0-1,0 0 0,-1 1 1,0 0-1,0 1 0,-1-1 1,0 1-1,7 18 0,-9-16 16,-1-1 0,0 1 0,0 0 0,-1 0 0,-1 0 0,0 0 0,-1 19 0,0-23-11,-1-1 0,1 1 0,-2 0 1,1-1-1,-1 1 0,0-1 0,0 0 0,-1 0 1,0 0-1,-1 0 0,1 0 0,-8 9 0,1-4-6,-1 0 0,-1 0-1,0-1 1,0-1 0,-1 0-1,-1-1 1,-25 15 0,38-26-30,1 0 0,0 0 0,0 0 0,0 0 0,0 0-1,0 0 1,1 0 0,-1 0 0,1 0 0,-1 0 0,1 0 0,0 0 0,-1 0 0,3-2 0,17-31-63,3 0 0,0 1 0,2 2-1,42-42 1,51-67 84,-48 44 65,-69 96 0,-1 1 32,0 7 126,-13 150-136,0 7-10,13-154-68,-1 9-15,2 1 0,0 0-1,1 0 1,6 27-1,-6-42-10,-1 0 0,1 0-1,0 0 1,0 0 0,1 0-1,0-1 1,-1 1 0,1-1-1,1 1 1,-1-1 0,1 0-1,0-1 1,0 1 0,0 0-1,0-1 1,0 0 0,1 0-1,0 0 1,-1-1 0,1 0-1,7 3 1,0-2-792,1-1 1,-1 0-1,0 0 1,1-2-1,16 0 1,-22 0 117,42 0-5252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46.7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20 5442,'0'0'1145,"0"0"306,0 0 505,0 0-478,0 0-672,-6-5 87,6 5-871,0 0 1,0 0-1,0 0 1,0 0-1,0 0 1,0 0-1,0 0 0,0 0 1,1 0-1,-1 0 1,0-1-1,0 1 1,0 0-1,0 0 1,0 0-1,0 0 1,0 0-1,0 0 1,0 0-1,0 0 0,0 0 1,0 0-1,1-1 1,-1 1-1,0 0 1,0 0-1,0 0 1,0 0-1,0 0 1,0 0-1,0 0 1,0-1-1,0 1 0,0 0 1,0 0-1,0 0 1,0 0-1,0 0 1,0 0-1,-1 0 1,1 0-1,0-1 1,0 1-1,0 0 1,0 0-1,0 0 0,0 0 1,0 0-1,0 0 1,0 0-1,0 0 1,0 0-1,0-1 1,0 1-1,-1 0 1,1 0-1,0 0 0,0 0 1,0 0-1,0 0 1,0 0-1,0 0 1,0 0-1,-1 0 1,402 0 508,-400 0-523,-1 0-62,0 0-215,0 0-297,0 0-533,0 0-830,-1-2-1953,-5-6-3489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47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494 0 6467,'0'0'1366,"0"0"-966,0 0 286,0 0 552,0 0-507,3 24 104,-3 8-174,1 16 251,-7 51 1,3-82-828,0 0 0,0 0 0,-2 0 0,0 0 0,-1-1 0,-14 26 0,0-5-34,-2-2 0,-1 0 0,-34 36 0,42-53-54,-1-2 1,-1 0 0,-1 0 0,0-2 0,-1 0 0,-1-2 0,-26 14 0,42-23-34,-1-1 0,0 0 0,1 0 0,-1-1 0,0 1 0,0-1 0,0 0 0,0 0 0,0-1 0,0 0 0,0 1 0,0-2 0,0 1 0,0 0 0,-8-3 0,9 1-1,0 1-1,1-1 1,-1 0-1,1-1 1,-1 1-1,1-1 0,0 1 1,0-1-1,0 0 1,1 0-1,-1 0 1,1-1-1,-1 1 1,1-1-1,0 1 1,0-1-1,1 0 1,-3-6-1,0-4-14,1-1 0,0-1-1,1 1 1,0 0-1,2-1 1,0 1 0,3-26-1,-3 39 47,1 0-1,-1 0 1,1 0-1,0 0 1,0 0-1,0 0 1,0 0-1,0 0 1,0 0 0,0 1-1,1-1 1,-1 0-1,1 1 1,-1-1-1,1 1 1,0 0-1,0-1 1,-1 1-1,1 0 1,0 0-1,0 0 1,0 0-1,0 1 1,0-1-1,0 0 1,0 1-1,1-1 1,-1 1-1,0 0 1,0 0-1,3 0 1,2-1-7,-1 1 0,0 0 1,0 1-1,0-1 0,0 1 1,0 0-1,0 0 1,0 1-1,0 0 0,10 4 1,-6 1 41,1 1 0,-1 0 0,-1 0 0,1 1 0,-1 1 0,-1-1 0,10 15 0,51 84 365,-48-71-343,-9-18-258,2 5 379,1-1-1,32 39 1,-43-57-398,1-1 0,-1 1 0,1-1 0,0 1 0,0-1 0,1-1 0,-1 1 0,1-1 1,0 0-1,0 0 0,0-1 0,0 0 0,1 0 0,-1 0 0,0-1 0,1 0 0,7 1 0,23-2-3674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48.0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0 7972,'0'0'1592,"0"0"-556,0 0 276,0 0-111,0 0-758,-7 11-379,-2 5 9,0 1 1,1 1-1,1-1 1,1 1 0,1 0-1,0 1 1,1 0 0,-2 23-1,-2 167 417,8-200-503,0-7 9,0 0 0,0 0-1,0 0 1,0 1 0,0-1 0,0-1 0,1 1 0,-1 0 0,1 0 0,0 0 0,-1 0 0,1 0-1,0 0 1,0 0 0,0-1 0,0 1 0,0 0 0,1-1 0,-1 1 0,0-1 0,1 0 0,-1 1 0,1-1-1,0 0 1,-1 0 0,1 0 0,0 0 0,0 0 0,-1 0 0,3 0 0,3 1-74,-1-1 0,0-1-1,0 1 1,1-1 0,-1 0 0,0-1 0,1 1 0,11-4 0,-7 1-54,0-1-1,0-1 1,0 0-1,-1 0 1,0-1-1,0 0 1,0-1-1,-1 0 1,0-1-1,14-14 1,3-6-432,-1 0 1,21-34-1,-27 29 119,-16 27 415,0 0-1,0 0 0,1 0 1,0 0-1,0 0 0,0 1 1,1-1-1,0 1 0,0 0 1,10-7-1,-14 12 44,0 0 0,0 0 0,0 0-1,0 0 1,0 0 0,0 0 0,-1 1-1,1-1 1,0 0 0,0 1 0,0-1-1,0 0 1,0 1 0,-1-1 0,1 1 0,0-1-1,0 1 1,-1 0 0,1-1 0,-1 1-1,1 0 1,0-1 0,-1 1 0,1 0-1,-1 0 1,1 0 0,-1-1 0,0 1-1,1 0 1,-1 0 0,0 0 0,0 0 0,0 0-1,1 0 1,-1 0 0,0 0 0,0-1-1,0 2 1,2 5 119,28 81 541,-4 0-1,-3 2 1,-5 0 0,-3 2 0,4 163-1,-18-242-649,-1-10-11,0 1 0,0-1 0,0 0 0,0 1 1,-1-1-1,1 1 0,-1-1 0,0 0 0,-1 4 1,1-6 7,0 0 0,0 0 0,0 0 0,0 0 0,0 0 0,0 0 0,-1 0 0,1 0 0,0 0 0,-1-1 0,1 1 0,-1-1 0,1 1 0,0-1 0,-1 1 0,1-1 0,-1 0 0,1 0 0,-1 0 0,1 0 0,-1 0 0,0 0 0,-1 0 0,-1-1-2,-1 0 1,0 0-1,1 0 1,-1 0-1,1-1 1,0 1 0,-1-1-1,1-1 1,0 1-1,0 0 1,0-1-1,1 0 1,-1 0-1,1 0 1,-1 0 0,1 0-1,0-1 1,0 0-1,0 1 1,-2-6-1,-8-12 10,2 0-1,-16-36 1,27 56-23,-13-37 44,1 0 0,2-1-1,2 0 1,2 0 0,1 0-1,2-1 1,4-56 0,-1 90-80,0 0-1,0 1 1,1-1 0,0 0 0,0 1 0,0-1 0,1 1-1,0-1 1,0 1 0,0 0 0,1 0 0,-1 0 0,1 0-1,0 0 1,1 0 0,-1 1 0,1 0 0,0 0 0,0 0-1,1 0 1,-1 0 0,1 1 0,0 0 0,-1 0 0,10-4-1,1 1-892,0 1-1,0 0 1,1 1-1,0 1 1,0 1-1,0 0 1,31 0-1,-6 2-3824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48.4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 1 10149,'0'0'218,"0"0"188,0 0 1019,0 0-43,0 0-558,17 25-184,51 86 38,-63-100-599,0-1 0,0 1 0,-1 0 1,-1 1-1,0-1 0,0 1 0,-1-1 0,-1 1 0,0 0 1,0 0-1,-1-1 0,-2 15 0,0 11-12,3-16-44,-1 2 39,-1 1 0,-5 38 0,4-54-74,0 1 0,0-1 0,-1 0 0,0 0 0,-1 0 0,0 0 1,0-1-1,0 1 0,-1-1 0,-11 12 0,9-12-203,0 0 0,0 0 0,-1-1-1,-16 11 1,22-16-24,0 0-1,0 1 1,0-1-1,0 0 1,0 0-1,0 0 1,-1-1-1,1 1 1,0 0-1,-1-1 1,1 1-1,0-1 1,-1 0-1,1 0 1,-1 0-1,1 0 1,0 0-1,-1-1 1,1 1-1,-1-1 1,1 0-1,0 1 1,0-1-1,-1 0 1,1 0-1,-2-2 1,-9-19-6538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48.9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8148,'0'0'1366,"0"0"-907,0 0 165,0 0 96,0 0-496,10 4-186,6 4 16,-1 0 0,0 1 1,-1 1-1,0 0 0,0 1 1,-1 1-1,-1 0 0,0 0 1,0 1-1,18 28 0,-17-23 19,0 1 0,-1 0 0,-1 1 0,-1 0 1,-1 1-1,-1 0 0,-1 1 0,0-1 0,-2 1 0,0 0 0,-2 1 0,1 30 0,-4-48-69,1 7 23,-1 0 0,-1 0 0,-4 22 0,4-29-17,-1 0-1,0 0 1,0-1-1,-1 1 1,1-1-1,-1 1 1,0-1 0,0 0-1,0 0 1,-1-1-1,-6 7 1,9-9-5,1-5-58,1-6-37,0 0 1,1 0 0,0 0-1,0 0 1,1 1-1,1-1 1,0 1 0,0-1-1,0 1 1,10-14-1,11-12-84,35-40-1,-23 30-45,-2 3 81,-18 23 150,0-2 0,20-32-1,-36 52 193,-1 1 157,0 0 16,0 12 142,-1 54-254,5 144 634,-1-180-810,1 1 1,1-1 0,2-1 0,18 55 0,-23-79-95,0-1 0,0 1-1,0-1 1,0 1 0,1-1-1,0 0 1,0 0 0,0 0 0,6 5-1,-7-7-159,1 0 0,0-1 0,0 1 0,0-1-1,1 1 1,-1-1 0,0 0 0,0-1-1,1 1 1,-1 0 0,0-1 0,1 0 0,-1 0-1,4 0 1,26 0-3422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49.2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7716,'0'0'1779,"0"0"-1339,0 0 96,0 0 710,0 0-635,0 0-499,6 1 16,219 31 2278,-69-26-5663,-155-6-520,-1 0-1890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23.0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3004.92188"/>
      <inkml:brushProperty name="anchorY" value="-214578.5625"/>
      <inkml:brushProperty name="scaleFactor" value="0.5"/>
    </inkml:brush>
  </inkml:definitions>
  <inkml:trace contextRef="#ctx0" brushRef="#br0">2 10 6627,'0'0'0,"0"0"1105,0 0-94,0 0 1072,0 0-498,0 0-545,0 0 38,0 0 646,0-2-1103,0 1 764,0-1-523,0 0 64,0 1-75,0 1-331,0-1 13,0 1-250,0 0-133,0 0-36,0 0-122,0 4-144,0 7 182,0 12-49,0 12 203,0 11-69,-1 10-118,1 5 40,0 3-21,-1 0-37,1-5-8,2-5 18,3-8-8,2-8 3,2-9-130,2-8-1,0-8-101,3-6 2,2-9 292,4-12-108,5-12-100,4-12-55,2-9-273,1-8 233,-3-2 63,-2 0 18,-6 3 160,-4 6-56,-6 7 82,-3 8 1,-3 10 21,-3 9 53,-1 6-106,-1 4 72,-1 4-43,1 1-8,-1 3 21,0 5-26,1 9 175,0 7-50,-1 8 174,0 7-118,0 4 99,0 2-232,2 1 253,2-2-363,4-3 126,2-6-46,4-5-16,2-6-87,2-7 98,2-7-278,0-4-685,1-4-619,2-8-552,2-6-1062,-1-8-2330,-3 0-3071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49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476 1 10101,'0'0'496,"0"0"-157,0 0 546,0 0-71,0 0-504,1 33 143,1 113 27,-2-126-411,-1 1-1,-1 0 0,-1 0 1,0 0-1,-2-1 0,-1 0 1,0 0-1,-1 0 0,-1-1 1,-1 0-1,-1 0 1,-1-1-1,0-1 0,-1 0 1,-1 0-1,0-1 0,-2-1 1,0 0-1,0-1 0,-19 13 1,19-16-49,0-1 1,-1-1 0,0 0 0,-31 11-1,40-17-24,-1 0 1,0 0-1,0-1 0,0-1 0,0 1 0,0-1 0,0-1 0,0 1 0,-1-2 0,1 1 0,0-1 0,0 0 0,-9-3 0,14 3-38,0-1 1,0 0-1,1 0 1,-1 0-1,0 0 1,1 0-1,0-1 0,-1 1 1,1-1-1,0 0 1,0 0-1,1 0 1,-1 1-1,0-2 1,1 1-1,0 0 1,0 0-1,0 0 1,-1-7-1,-1-3-149,1 0 0,0-1-1,0-20 1,3-45-593,-1 78 776,1 0-1,0 0 1,-1 0 0,1 0 0,0 0 0,0 0-1,0 1 1,0-1 0,-1 0 0,1 0-1,0 1 1,0-1 0,0 1 0,1-1-1,-1 1 1,0 0 0,0-1 0,0 1-1,0 0 1,0 0 0,0-1 0,0 1 0,1 0-1,-1 0 1,0 0 0,2 1 0,35 5-64,-28 2 153,0 1 0,0 0-1,0 0 1,-1 1-1,-1 1 1,1-1 0,-2 1-1,1 1 1,6 14 0,12 17 124,0-5-298,-12-16 247,1 0-1,0-1 1,24 24 0,-33-40-363,-1 0-1,1 0 1,0-1-1,0 0 1,0 0-1,1 0 1,-1-1-1,1 0 1,0 0-1,0 0 1,0-1-1,0 0 1,0-1-1,1 1 1,-1-2-1,9 1 1,27-1-3825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50.4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 0 4914,'0'0'1793,"0"0"-518,0 0 590,0 0 131,0 0-604,0 0-559,0 0-249,0 0-96,0 0-125,0 4-203,-8 44-98,-6 32 482,-4 136 0,16-160-482,1-28-43,1-1 1,4 40-1,-3-64-21,-1-1-1,1 1 0,0 0 1,0 0-1,0-1 1,0 1-1,0 0 1,0-1-1,1 1 0,-1-1 1,1 0-1,0 1 1,0-1-1,0 0 1,0 0-1,0 0 1,0 0-1,4 2 0,-1-2-24,-1 0-1,1 1 0,0-2 0,0 1 0,0-1 1,0 1-1,0-1 0,0-1 0,9 1 0,-2-1-61,-1 0 0,1-1 0,-1 0 0,1-1 0,-1-1 0,0 0 0,0 0 0,18-9 0,-4-3-116,-1 0 1,0-2 0,-1-1 0,-1 0 0,-1-2-1,-1 0 1,-1-2 0,0 0 0,-2-1 0,-1 0-1,0-2 1,13-30 0,-24 45 207,-6 12 31,1 1-1,-1 0 1,1-1 0,0 1 0,0-1 0,0 1 0,0 0-1,1-1 1,-1 1 0,2 4 0,1 11 106,5 382 2033,-9-291-1678,1-88-456,-1-1 0,0 0 0,-2 1 1,-1-1-1,0-1 0,-1 1 0,-15 35 0,18-50-10,-1 1 0,0-1 1,0 0-1,0 1 0,-1-1 0,1 0 0,-1-1 0,0 1 0,-1-1 0,1 0 1,-1 0-1,1 0 0,-1-1 0,-1 1 0,1-1 0,0 0 0,-1-1 0,1 1 1,-1-1-1,0 0 0,0-1 0,0 1 0,0-1 0,0 0 0,0-1 0,0 0 1,0 0-1,0 0 0,-12-2 0,14 1-19,-1-1 0,1 0 0,-1 0 0,1 0 1,0 0-1,0-1 0,0 0 0,0 0 0,0 0 0,1 0 0,-1 0 0,1-1 1,0 1-1,0-1 0,0 0 0,0 0 0,1 0 0,-1-1 0,1 1 0,0 0 1,-1-7-1,-5-10 0,2 1 0,0-2 1,-3-29-1,3-6-81,2-99 1,4 106-5,1 34-19,1-1 0,0 0 0,1 1-1,1 0 1,0-1 0,2 1 0,0 1 0,0-1 0,1 1 0,17-25-1,8-8-2758,69-75 0,-93 114 2277,30-35-4296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50.9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10373,'0'0'880,"0"0"97,0 0 570,0 0-242,0 0-860,0 10-349,0 6 11,1-1 0,1 0-1,1 0 1,0 0 0,1 0-1,0 0 1,2-1 0,-1 0 0,2 0-1,0 0 1,0-1 0,13 16-1,18 24 208,69 75-1,-52-71-283,3-2 0,2-3 0,2-2 0,2-4-1,125 69 1,-169-105-64,-14-7 25,1-1 0,-1 1 0,0 1 0,0-1 0,0 1 0,-1 0 0,1 0 0,-1 1 0,0 0 0,6 8 0,-10-12 8,0 1-1,-1 0 1,1 0 0,-1-1 0,1 1 0,-1 0 0,0 0-1,0 0 1,0 0 0,0 0 0,0-1 0,0 1 0,0 0 0,-1 0-1,1 0 1,-1-1 0,1 1 0,-1 0 0,0 0 0,0-1-1,0 1 1,1 0 0,-2-1 0,1 1 0,0-1 0,-3 3-1,-41 31 135,33-27-98,-63 42 97,3 4 0,1 3 0,-81 86 0,90-77 165,-91 109 583,140-154-5314,13-21 53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52.5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0 107 4194,'0'0'1483,"0"0"-634,0 0 196,0 0 41,0 0-493,2-2 6450,3 1-7756,23-1 736,0-1-1,0-2 0,50-14 1,-7 2-22,21-5-5,65-12-109,-135 32-151,-22 2 235,0 0 0,0 0 1,0 0-1,0 1 0,0-1 1,0 0-1,0 0 0,0 0 1,0 0-1,0 0 0,0 0 1,0 0-1,0 0 0,-1 0 0,1 0 1,0 0-1,0 0 0,0 0 1,0 0-1,0 1 0,0-1 1,0 0-1,0 0 0,0 0 1,0 0-1,0 0 0,0 0 1,0 0-1,0 0 0,0 0 1,0 0-1,1 0 0,-1 0 1,0 0-1,0 1 0,0-1 1,0 0-1,0 0 0,0 0 1,0 0-1,0 0 0,0 0 1,0 0-1,0 0 0,0 0 1,0 0-1,0 0 0,0 0 1,0 0-1,0 0 0,1 0 0,-35 13-3750,12-4 2972,-24 9-2488,-2-7-1550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53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5122,'0'0'670,"0"0"418,0 0 631,0 0-463,0 0-645,0 0-525,0 1 0,0-1-1,0 1 1,0 0 0,0-1 0,0 1-1,0-1 1,0 1 0,0 0 0,0-1 0,0 1-1,0-1 1,1 1 0,-1-1 0,0 1-1,0-1 1,1 1 0,-1-1 0,0 1-1,1-1 1,-1 1 0,0-1 0,1 1-1,-1-1 1,1 0 0,-1 1 0,1-1-1,-1 0 1,1 1 0,-1-1 0,1 0 0,-1 0-1,1 1 1,-1-1 0,1 0 0,-1 0-1,1 0 1,0 0 0,-1 0 0,2 0-1,94 8 762,127-6 0,-14-2-6140,-209 0 1681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53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534 3 7459,'0'0'1604,"0"0"-745,0 0 405,0 0 233,0 0-643,1-2-358,-6 4 779,-113 90-1003,30-21-221,15-17-100,3 2 0,-103 108 0,172-164 11,0 1 0,1 0 0,-1-1 0,1 1 0,-1 0 0,1-1 0,-1 1 0,1 0 0,-1 0 0,1 0 0,0-1 0,-1 1 0,1 0 0,0 0-1,0 0 1,0 0 0,0 0 0,0 0 0,-1-1 0,2 1 0,-1 0 0,0 0 0,0 0 0,0 0 0,0 0 0,0 0 0,1-1 0,-1 1 0,0 0-1,1 0 1,-1 0 0,1-1 0,-1 1 0,1 0 0,-1-1 0,1 1 0,0 0 0,-1-1 0,1 1 0,0 0 0,-1-1 0,2 1 0,37 18 261,-30-15-333,403 193 73,-378-183-1339,-9-11-4265,-17-3 1247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54.2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6355,'0'0'2326,"0"0"-1760,0 0-243,0 0 522,0 0-359,28 4-267,92 18 101,-114-20-291,0 0-1,0 0 1,0 0 0,-1 1-1,1 0 1,-1 1 0,1-1-1,-1 1 1,0 0 0,-1 0-1,1 0 1,-1 1 0,0 0-1,0 0 1,0 0 0,-1 0-1,6 10 1,-4-3 50,0 0-1,-1 0 1,-1 1 0,0 0 0,0-1-1,0 18 1,0-15-52,-2-1-1,0 0 1,0 1 0,-2-1-1,0 1 1,0-1 0,-1 0-1,-1 1 1,0-1 0,-1 0 0,-1-1-1,0 1 1,-1-1 0,0 0-1,-1 0 1,-10 13 0,10-16-89,6-7 28,-1-1 0,1 1 0,-1 0 0,0-1 0,1 0-1,-1 1 1,0-1 0,-1 0 0,1 0 0,0 0 0,-1 0-1,1-1 1,-1 1 0,-4 2 0,7-4-259,0-9 126,1 1 0,1 0 0,-1-1 0,1 1 1,1 0-1,0 0 0,0 1 0,0-1 0,6-9 1,46-65-320,-34 53 262,-5 6 160,2 0 0,0 2 0,33-30 0,-51 51 288,1 0-195,0 0 0,0 1-1,0-1 1,0 1 0,-1-1-1,1 0 1,0 1-1,0-1 1,0 1 0,-1 0-1,1-1 1,0 1 0,-1 0-1,1-1 1,-1 1-1,1 0 1,-1 0 0,1-1-1,-1 1 1,1 0 0,-1 0-1,0 0 1,1 0 0,-1 0-1,0 1 1,97 286 1958,-89-256-2035,-1 0-1,3 42 0,-3 17-4020,-4-65-242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54.6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125 0 6147,'0'0'2401,"0"0"-2385,0 0 864,0 0 865,0 0-848,0 0-433,37 203-192,-37-137 240,0 0 0,0 1-256,-14-7-47,-20-11-129,5-12-80,-1-11-529,5-16-799,6-10-1986,8-6-4481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55.3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3 100 3362,'0'0'2105,"0"0"-1308,0 0 278,0 0 422,0 0-502,-3-11-117,6 8 2862,38-1-3696,80 4-1,-55 1-44,-55-1 0,-1 0 0,1 1 0,0 0 1,-1 1-1,1 1 0,-1-1 0,0 1 0,0 1 1,0 0-1,0 0 0,0 1 0,-1 1 1,0-1-1,0 1 0,9 9 0,-11-8-3,0 0-1,-1 0 0,0 1 1,-1 0-1,0 0 0,0 0 1,0 1-1,-1-1 0,-1 1 1,1 0-1,-1 0 1,-1 1-1,0-1 0,0 0 1,-1 1-1,0-1 0,-1 13 1,-1-10-4,0 0 1,-1 0 0,-1 0 0,0-1-1,0 1 1,-1-1 0,-1 0 0,1 0 0,-2 0-1,0 0 1,0-1 0,-1 0 0,0-1-1,-1 1 1,0-1 0,0-1 0,-1 1 0,0-1-1,-1-1 1,0 0 0,0 0 0,0-1-1,-19 8 1,28-15 9,0 1 0,0-1-1,1 0 1,-1 0 0,0 0-1,1 0 1,-1 0 0,1 1-1,-1-1 1,1 0 0,-1 0-1,1 0 1,0 0 0,0 0 0,-1-1-1,1 1 1,0 0 0,0 0-1,0 0 1,0 0 0,0 0-1,0 0 1,0 0 0,1 0-1,-1 0 1,1-1 0,2-38-339,5 18 191,1 1-1,1 0 1,1 1-1,0 0 1,2 0-1,20-24 1,4-8-165,-25 34 155,36-53-264,51-102 1,-95 335 2846,-4 118-1370,0-277-1173,0 1-1,0-1 1,0 0-1,1 0 1,-1 0 0,1 0-1,0 0 1,0 0 0,0 0-1,0 0 1,1 0 0,-1 0-1,1 0 1,0-1-1,-1 1 1,5 3 0,-5-5-7,1 0 1,-1 0-1,1 0 1,-1-1-1,1 1 1,-1 0 0,1-1-1,0 1 1,-1-1-1,1 0 1,0 0-1,0 1 1,-1-1-1,1 0 1,0 0 0,0-1-1,-1 1 1,1 0-1,0-1 1,-1 1-1,1-1 1,0 1-1,-1-1 1,1 0-1,-1 1 1,1-1 0,-1 0-1,1 0 1,-1 0-1,0 0 1,1-1-1,-1 1 1,1-2-1,27-31-5036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55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9508,'0'0'1972,"0"0"-1358,0 0 154,0 0 315,0 0-733,1 13-257,-1-3-44,1 0 0,0 0 0,0 0 0,1 0 0,1 0 0,0-1 1,0 1-1,1-1 0,9 17 0,8 5 46,1-1 0,2-1 1,0-1-1,2-1 0,2-1 1,0-2-1,1-1 0,1-1 1,2-1-1,52 25 0,29 8 33,-62-32-64,-1 2 0,77 51 0,-125-73-58,1 0-1,-1 0 0,0 0 1,0 1-1,0-1 0,-1 1 1,1-1-1,-1 1 0,1-1 1,-1 1-1,0 0 0,0 0 1,0-1-1,0 1 0,0 0 0,-1 0 1,1 0-1,-1 0 0,0 0 1,0 0-1,0 0 0,0 0 1,-1 0-1,1 0 0,-1 0 1,0 0-1,0 0 0,0-1 1,-2 6-1,-1 2 48,-1 0 0,-1 0 0,1-1 0,-1 1 0,-1-1 0,-12 13 0,-133 125 954,84-85-751,-102 122-1,162-170-1072,20-20-1923,22-19-794,26-27-1812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24.1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4810.51563"/>
      <inkml:brushProperty name="anchorY" value="-216381.29688"/>
      <inkml:brushProperty name="scaleFactor" value="0.5"/>
    </inkml:brush>
  </inkml:definitions>
  <inkml:trace contextRef="#ctx0" brushRef="#br0">1 183 9076,'0'0'0,"0"0"977,0 0 671,0 0 183,0 0-273,0 0-713,0 0-226,0-5-72,0 1-115,0-2-26,0 2-38,1 1-106,2 0 138,4 0 139,2-1-94,5 0 62,5-1-125,5-2-134,5-1-99,3-1-80,5 0-10,4-1 10,4 0-26,6-2-29,3-2 63,3 0-2,-2 1-73,-5 1 6,-9 2 14,-9 4-46,-11 2 13,-8 2 14,-6 1-6,-5 1-165,-2 0-195,-6 1-141,-4 3-654,-6 2-245,-4 2-633,-2 0 16,-2-1-341,0-2-515,2-2-2078,4-1 1256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3:56.2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10773,'0'0'1024,"0"0"-960,0 0 609,0 0 591,0 0-1136,0 0 225,184 0 447,-132 13-576,-1-3 240,-10 3-128,-4-3-208,-11-6-112,-8-1-16,-3-3-16,-4 0-320,4 0-1457,3 0-1264,15-13-3618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17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735 16 3330,'0'0'1211,"0"0"-571,0 0 262,0 0 226,0 0-463,0 0-260,0 0 174,12-16 420,-11 17 6686,-12 17-7656,0-1-1,-2 0 1,0 0-1,0-1 1,-2-1 0,-25 21-1,17-14 15,-268 277 61,236-241-112,9-11-8,9-10 22,2 2-1,-41 58 1,66-83-43,2 0-1,0 1 1,1 0-1,0 0 1,1 0-1,1 1 1,0 0-1,1 0 1,1 0 0,1 0-1,-1 29 1,3-41 31,1-1 0,-1 1 0,1 0 1,0 0-1,1 0 0,-1 0 1,1-1-1,-1 1 0,1-1 0,0 1 1,1-1-1,-1 0 0,0 1 0,1-1 1,0 0-1,0-1 0,0 1 1,0 0-1,0-1 0,0 0 0,1 0 1,-1 0-1,1 0 0,0 0 0,-1-1 1,1 0-1,4 2 0,16 4 11,1-1 0,-1 0 0,32 1 0,-41-5-16,57 8 2,108 28 0,-152-29 8,1 1 0,-2 1-1,0 1 1,0 2 0,-1 0-1,40 30 1,41 39 17,-107-83-62,0 0 0,1 1 0,-1-1 0,0 0 0,0 0 1,1 1-1,-1-1 0,0 0 0,0 0 0,1 0 0,-1 0 0,0 1 0,1-1 0,-1 0 1,0 0-1,1 0 0,-1 0 0,0 0 0,1 0 0,-1 0 0,0 0 0,1 0 1,-1 0-1,0 0 0,1 0 0,-1 0 0,0 0 0,1 0 0,-1 0 0,0 0 0,1-1 1,-1 1-1,0 0 0,1 0 0,-1 0 0,0 0 0,0-1 0,1 1 0,-1 0 0,0 0 1,0-1-1,1 1 0,-1 0 0,0 0 0,0-1 0,0 1 0,1 0 0,-1-1 0,0 1 1,1-33-3522,-1-11-3890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22.7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1 110 592,'0'0'697,"0"0"-295,0 0 407,0 0 122,0 0-336,0 0-256,0 0 141,0 0 125,0 0-92,0 0-105,0 0 51,0 0 42,0 0-74,0 0-96,0 0 3,0 0 20,0 0 9,0 0-59,0 0-21,0 0-11,0 0 24,0 0-40,0 0-5,0 0 3,0 0 42,0 0 3,0 0-75,0 0-37,31 3 429,-2-10-619,55-21 1,-58 18-1,1 1 0,48-9 0,-69 17 3,12-2-19,0 1-1,1 1 1,-1 0 0,26 3 0,-43-2 26,1 1 0,0 0-1,-1 0 1,1 0-1,-1 0 1,1 0-1,-1 1 1,0-1-1,1 0 1,-1 1-1,0-1 1,0 1 0,0-1-1,0 1 1,0 0-1,0-1 1,0 1-1,-1 0 1,1 0-1,-1-1 1,1 1 0,-1 0-1,1 3 1,5 48 502,-5-31-149,0 0 0,-2-1 0,-6 41 0,5-53-290,0 0 0,-1 0-1,-1 0 1,0 0 0,0 0-1,0-1 1,-1 0-1,0 0 1,-1 0 0,0-1-1,-9 10 1,3-4-17,0-1 0,-1 0 0,-1-1 0,0 0 0,0-1 0,-21 11 0,31-22-51,8-8-49,21-22-28,1 0 1,48-43-1,-8 9-75,-50 47 52,0 0 0,-1-1 1,21-36-1,-31 45 125,0-1 0,0 0 0,-1 1 0,0-2 0,0 1 1,-2 0-1,1-1 0,-2 1 0,2-20 0,-3 31 21,0 0 27,0 0 34,0 0 54,0 0-43,0 0-35,0 0-29,0 15-149,-8 396 896,8-404-803,1-1 1,-1 0-1,1 1 1,0-1-1,0 0 0,1 0 1,0 0-1,0 0 1,4 9-1,-4-13-10,-1 1 0,1-1 0,-1 0 0,1 0 0,0 0 0,0 0 0,0 0-1,0 0 1,0 0 0,1 0 0,-1-1 0,0 1 0,1-1 0,-1 0 0,1 0 0,-1 0 0,1 0 0,0 0 0,-1 0 0,1-1 0,0 1 0,0-1 0,4 0 0,2 1-278,-1-1 0,1 0 0,0-1 0,0 0 0,-1 0 0,1-1 0,0 0 0,-1 0 0,0-1 0,1 0 0,-1-1 0,0 0 0,9-6 0,35-28-3700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23.0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1 1665,'0'0'1310,"0"0"-718,0 0 539,0 0 227,0 0 13,6 9-66,2 4-822,-1 0 1,0 0-1,-1 0 1,-1 1-1,0-1 1,-1 1-1,-1 1 0,0-1 1,2 18-1,-5 118 1155,0-144-1609,-1 1 0,-1 0-1,1 0 1,-1-1-1,0 1 1,0-1 0,-1 1-1,0-1 1,0 0-1,-1 0 1,1 0 0,-1-1-1,-5 7 1,-9 8-125,-39 36-1,41-45-136,15-11 66,1 1 0,0-1 0,-1 1-1,1-1 1,-1 0 0,1 0 0,-1 1 0,1-1 0,0 0 0,-1 1 0,1-1 0,-1 0 0,1 0 0,-1 0 0,1 0 0,-1 0 0,1 0 0,-1 1 0,1-1 0,-1 0-1,0 0 1,1-1 0,-1 1 0,1 0 0,-1 0 0,1 0 0,-1 0 0,1 0 0,-1 0 0,1-1 0,-1 1 0,0-1 0,1-7-4985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23.7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602 0 5683,'0'0'2286,"0"0"-1774,0 0-10,0 0 1133,0 0-509,0 11-494,5 75 1307,-9 93-1,1-163-1858,0 0 0,-2 0 0,0 0 0,-1 0 0,0-1 0,-1 0 0,-1 0 0,0-1 0,-1 0 0,-15 17 0,2-4-17,-1-1-1,-2-1 1,-51 40 0,56-50-29,-1 0 1,-1-2 0,0-1-1,-46 19 1,53-26-97,0 0 0,0-1 1,-1-1-1,1-1 1,-1 0-1,0 0 1,0-2-1,-31-2 0,45 1 38,0 1 0,0-1 0,0 1 0,0-1 0,0 0-1,0 1 1,0-1 0,0 0 0,0 0 0,0-1-1,0 1 1,0 0 0,1-1 0,-1 1 0,1-1-1,-1 1 1,1-1 0,-1 0 0,1 1 0,0-1 0,0 0-1,0 0 1,0 0 0,0 0 0,0 0 0,0-4-1,-1-4-155,0 1 0,1-1 0,0 0 0,1-15-1,0 15 63,0 7 98,1 0 0,-1 0 1,0 0-1,1 1 0,-1-1 0,1 0 1,0 0-1,0 1 0,0-1 0,1 1 1,-1-1-1,0 1 0,1-1 1,0 1-1,-1 0 0,1 0 0,3-2 1,-1 0-6,1 0 1,1 0-1,-1 0 1,1 1-1,-1 0 1,1 0 0,8-2-1,5-1-1,0 1-1,1 1 1,37-3-1,-45 6 25,2 0-14,1 0 0,29 2 0,-41-1 15,1 1 0,0 0 0,-1 0 1,1 0-1,0 0 0,-1 0 0,1 1 0,-1-1 1,0 1-1,1 0 0,-1 0 0,0 0 0,0 1 1,0-1-1,0 1 0,3 4 0,32 50 134,-30-43-149,0 0 1,1 0-1,0-1 1,2-1-1,-1 0 0,1 0 1,14 10-1,-19-19-270,0 0-1,-1-1 1,1 0 0,1 0-1,-1 0 1,0-1-1,0 0 1,1 0-1,-1-1 1,0 0-1,1 0 1,-1 0-1,11-3 1,-6 3-466,43-6-3260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24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6867,'0'0'931,"0"0"294,0 0 514,0 0-546,0 0-761,0 0-272,0 7 21,0 238 1327,0-240-1505,0 1 0,0-1 0,1 0 1,-1 1-1,1-1 0,0 1 0,1-1 0,-1 0 1,1 0-1,0 0 0,1 0 0,-1 0 0,1 0 0,0-1 1,0 1-1,0-1 0,1 1 0,-1-1 0,1-1 1,0 1-1,0 0 0,1-1 0,-1 0 0,1 0 1,-1 0-1,1-1 0,0 1 0,0-1 0,0 0 0,1-1 1,-1 1-1,0-1 0,0 0 0,1 0 0,10 0 1,-7-1-93,0 0 0,0 0 1,1 0-1,-1-1 1,0-1-1,0 1 0,0-2 1,-1 1-1,1-1 1,0 0-1,-1-1 0,0 0 1,0 0-1,0-1 1,0 0-1,-1-1 0,0 1 1,10-11-1,-7 5-153,-1 0 0,0 0 0,-1-1 0,0 0 0,-1-1 0,0 0 0,-1 0 0,0 0 1,-1-1-1,-1 0 0,0 0 0,3-25 0,14 107 3953,-4-14-3194,10 39 199,-3 1-1,-5 0 1,-3 2-1,5 168 1,-21-181-465,-1-82-238,1-1 0,0 1-1,-1 0 1,1-1 0,0 1 0,-1-1 0,1 1 0,-1-1 0,1 1 0,-1-1 0,1 1 0,-1-1 0,1 1 0,-1-1 0,1 0 0,-1 1-1,0-1 1,1 0 0,-1 1 0,0-1 0,1 0 0,-1 0 0,0 0 0,1 0 0,-1 0 0,0 0 0,1 0 0,-1 0 0,0 0-1,1 0 1,-1 0 0,0 0 0,0 0 0,-2 0-3,1-1-1,0 1 1,0 0-1,0-1 1,0 1-1,0-1 1,0 0-1,0 1 1,0-1-1,0 0 1,1 0-1,-4-2 1,-2-6-6,0 0 1,0 0 0,1-1-1,0 0 1,1 0 0,0 0-1,1 0 1,-6-22 0,1-2-29,-8-58 0,11 39 6,1 0-1,4 0 0,7-83 1,-4 126-42,0 1 0,0 0 1,1 0-1,1 0 0,-1 0 1,1 1-1,1-1 0,0 1 1,0 0-1,1 0 0,-1 1 1,2 0-1,10-11 1,41-29-2433,3 8-3492,-28 21-1775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24.9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7 6515,'0'0'1297,"0"0"-241,0 0 713,0 0 13,0 0-691,0-1-1019,0 1-1,0 0 0,-1 0 0,1 0 1,0 0-1,0 0 0,0 0 1,0-1-1,0 1 0,0 0 1,0 0-1,0 0 0,0 0 1,0 0-1,0-1 0,0 1 1,0 0-1,0 0 0,0 0 1,0 0-1,0 0 0,0-1 1,0 1-1,0 0 0,0 0 1,0 0-1,0 0 0,0 0 1,0-1-1,0 1 0,0 0 1,0 0-1,0 0 0,0 0 1,1 0-1,-1-1 0,0 1 1,0 0-1,0 0 0,0 0 1,0 0-1,0 0 0,0 0 1,1 0-1,-1 0 0,0 0 1,0 0-1,0 0 0,0-1 1,0 1-1,1 0 0,-1 0 1,0 0-1,0 0 0,0 0 0,0 0 1,1 0-1,-1 0 0,0 0 1,0 0-1,0 1 0,0-1 1,0 0-1,1 0 0,-1 0 1,0 0-1,0 0 0,14 6-62,0 0 0,-1 1 0,0 1 0,-1 0 0,1 1 0,-1 0-1,20 21 1,5 2 16,363 332 88,-234-206-914,-162-154 780,-1 0-1,1 1 0,-1-1 1,0 1-1,0 0 1,0 0-1,-1 0 0,0 0 1,0 0-1,0 1 1,0-1-1,-1 1 0,1 6 1,3 76 53,-5-82-34,1 17 28,-1-1-1,-2 1 1,0 0 0,-1 0-1,-1-1 1,-1 0 0,-15 42-1,-19 11 166,-2-1 0,-96 126 0,85-127-14,47-65-116,-2 4-98,7-22-1075,13-31-1300,17-16-1862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33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2305,'0'0'747,"0"0"-536,0 0-80,0 0 490,0 0 708,0 1 7154,2 2-6181,15 0-2549,270-21 705,25-1-294,-310 19-146,-2 0 9,0 0 5,0 0 53,0 0 41,0 0 103,0 0 91,0 0-282,0 0-180,0 0-138,0 0-235,0 0-285,0 0-430,0 0-915,0-3-1334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34.3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611 1 7716,'0'0'784,"0"0"86,0 0 1010,0 0-84,0 0-753,0 0-387,0 0 25,0 0 20,0 0-183,0 0-195,-4 4-118,-402 426 610,221-232-795,184-197-41,-1 0-1,1 0 1,0-1 0,0 1-1,0 1 1,0-1-1,0 0 1,0 0 0,1 0-1,-1 0 1,0 1-1,1-1 1,-1 0 0,0 0-1,1 1 1,0-1-1,-1 1 1,1-1 0,0 0-1,0 1 1,-1-1-1,1 1 1,1 1 0,0-1-4,1 0 1,0 0-1,0 0 0,0 0 1,0 0-1,0-1 1,1 1-1,-1-1 1,0 0-1,1 1 1,-1-1-1,4 1 1,64 34 36,-1 4-1,-2 2 1,-2 4 0,-2 2 0,-2 3 0,71 76 0,-131-126-204,0 1 0,0-1 0,1 1 0,-1-1 0,1 1 0,-1-1 0,1 0 0,-1 0 0,1 0 0,0 0 0,-1 0 1,1 0-1,4 1 0,-5-3-30,0 1-1,0-1 1,1 1 0,-1-1 0,0 0 0,0 0 0,0 1 0,0-1 0,0 0 0,0 0-1,0 0 1,0 0 0,0 0 0,-1 0 0,1-1 0,0 1 0,-1 0 0,1 0-1,-1-1 1,1 1 0,-1 0 0,1-2 0,14-37-5175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35.3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492 173 4258,'0'0'1419,"0"0"-976,0 0 472,0 0 833,0 0-566,0 0-614,0 0 53,0 0 153,0 0-224,0 0-161,0 0-23,0 0 21,0 0-89,0 0-122,0 0-61,0 0-27,0 0 0,0 0-18,0 0-4,0 0 6,0 0-21,0 0-14,0 0 11,0-21 6,-1-3-282,2-44-83,0 64 296,-1 0-1,1 0 1,0 1 0,0-1-1,0 0 1,0 0 0,1 1 0,-1-1-1,1 1 1,0-1 0,0 1-1,0 0 1,1-1 0,2-2-1,-4 4 3,-1 1-22,0 1 1,-2 19 98,0 1 1,-1-1-1,-1 0 0,-1-1 1,-1 1-1,0-1 1,-1 0-1,-1 0 0,-1-1 1,0 0-1,-2-1 1,0 0-1,-22 25 1,-2-1-12,-2-3 0,-2 0 1,-77 54-1,106-83-57,-64 41 60,67-45-55,0-1 0,0 0 0,0 0 0,-1 0 1,1-1-1,-1 0 0,1-1 0,-1 1 1,-9-1-1,16-2-32,1 1 0,-1-1 0,0 0 0,1 0 0,-1 0 0,0 0 0,1 0 0,-1 0 0,1-1 0,0 1 0,-1 0 0,1 0 0,0 0 0,0 0 1,-1 0-1,1-1 0,0 1 0,0 0 0,0 0 0,1-3 0,-1-36-249,0 30 167,1 7 99,0-1 0,0 1 0,0 0 0,0 0 0,0 0 0,1 0 0,-1 0 0,1 0 0,0 0 0,0 0 0,0 1 0,0-1 0,0 1 0,1-1 0,-1 1 0,1 0 0,-1 0 0,1 0 0,0 0-1,0 0 1,0 1 0,0-1 0,0 1 0,5-2 0,13-4-35,0 0 0,32-6 0,-45 12 29,20-5 1,0 2-1,1 1 1,0 1-1,-1 2 0,39 3 1,-62-2 41,0 1 1,0-1-1,0 1 0,0 0 1,0 0-1,-1 1 0,1 0 1,-1 0-1,1 0 1,-1 0-1,0 0 0,0 1 1,0 0-1,-1 0 0,0 0 1,1 0-1,4 9 1,5 10 199,-1 0 0,14 34 0,-15-29-133,-6-17-158,1 2 139,0 0 1,0-1 0,10 15 0,-14-24-143,0-1 1,0 1 0,1 0 0,-1-1 0,1 1 0,-1-1 0,1 0 0,0 0 0,0 0 0,0 0 0,0-1 0,0 1 0,0-1 0,0 1-1,0-1 1,1 0 0,-1-1 0,6 2 0,24-2-1975,10 0-1791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24.1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6563.125"/>
      <inkml:brushProperty name="anchorY" value="-217513.70313"/>
      <inkml:brushProperty name="scaleFactor" value="0.5"/>
    </inkml:brush>
  </inkml:definitions>
  <inkml:trace contextRef="#ctx0" brushRef="#br0">3 4 6243,'0'0'0,"0"0"2257,0 0-1102,0 0 1043,0 0-458,0 0-748,0 0-322,0-1-22,-1 0-7,1 0-212,-1 1-237,1 2-128,0 5 272,0 8 254,0 9-102,0 9 174,0 8-337,0 6-215,0 3 10,0 4-110,0 1 185,0 2-208,0-3 29,0-2 45,0-6-21,0-4-48,0-7 54,0-6-57,0-6 16,0-6-173,1-7-213,0-4-361,0-3-293,1-4-214,1-6-1080,1-8-1048,1-9-2170,-1 2 122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36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4 6259,'0'0'2260,"0"0"-1073,0 0 496,0 0 113,0 0-820,-2-1-942,1 1 0,0-1 0,-1 1 1,1-1-1,0 1 0,-1 0 0,1 0 0,-1 0 0,1 0 0,-1 0 0,1 0 0,0 0 0,-1 1 0,1-1 0,0 0 1,-1 1-1,-1 0 0,-3 7 5,0 0 0,1 0 0,0 0 0,0 1 1,1 0-1,0 0 0,1 0 0,0 0 0,-3 15 0,1 2 147,1 0-1,-1 36 0,5 89 191,0-146-385,1-1 1,0 0-1,0 0 1,0 1-1,0-1 0,1 0 1,-1 0-1,1 0 1,0-1-1,1 1 0,-1 0 1,1-1-1,-1 1 1,1-1-1,0 0 1,0 0-1,0 0 0,1-1 1,-1 1-1,1-1 1,-1 1-1,1-1 0,0 0 1,0-1-1,0 1 1,0-1-1,0 1 0,0-1 1,1 0-1,-1-1 1,8 1-1,-3 0-79,-1 0 1,1-1-1,0 0 0,0 0 1,0-1-1,0 0 0,-1 0 1,1-1-1,0-1 0,-1 1 1,0-1-1,0-1 0,0 1 1,13-9-1,-7-1-222,-1 0 0,0-1 0,-1 0 0,0-1 0,-1-1 0,-1 0 0,-1 0 0,0 0 0,11-31 0,19-33-907,-31 63 860,3 1 1633,-10 17-1207,0 0-1,0 0 1,0 0 0,0 0-1,0 0 1,0 1 0,0-1-1,0 0 1,-1 0 0,1 1 0,0-1-1,-1 0 1,1 1 0,-1-1-1,0 0 1,1 3 0,32 105 1535,30 190 1,-51-204-1392,-5 2-1,-5 102 1,-2-123-107,0-76-106,0 0-1,-1 0 0,1 1 0,0-1 0,0 0 0,0 1 1,0-1-1,0 0 0,-1 0 0,1 0 0,0 1 0,0-1 1,-1 0-1,1 0 0,0 0 0,0 1 0,-1-1 0,1 0 1,0 0-1,0 0 0,-1 0 0,1 0 0,0 1 0,-1-1 1,1 0-1,0 0 0,0 0 0,-1 0 0,1 0 0,0 0 1,-1 0-1,1 0 0,0 0 0,-1 0 0,1 0 1,0-1-1,0 1 0,-1 0 0,1 0 0,0 0 0,-1 0 1,1 0-1,0-1 0,0 1 0,-1 0 0,1 0 0,0 0 1,0-1-1,0 1 0,-1 0 0,1 0 0,0 0 0,0-1 1,-17-14-94,11 5 97,0-1 1,1 0 0,1 0-1,0 0 1,0 0-1,1-1 1,1 1 0,0-1-1,-1-15 1,3-119 155,2 76-47,-2 62-105,1 1 1,0-1-1,0 1 1,0-1-1,1 1 1,0 0-1,1 0 1,-1 0-1,1 0 1,1 0-1,-1 1 1,1-1-1,0 1 1,1 0 0,-1 0-1,1 0 1,1 1-1,-1 0 1,1 0-1,-1 0 1,2 1-1,-1 0 1,0 0-1,14-6 1,-11 6-322,0 1 0,-1 0 0,1 1 0,0 0 0,0 0 0,1 1 0,14 0 0,15 1-3573,-1 0-2732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36.4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0 6995,'0'0'1107,"0"0"-426,0 0 495,0 0 278,0 0-749,18 17 642,-13-12-1181,-1 0 1,0 1-1,0-1 1,-1 1-1,0 0 0,0 1 1,0-1-1,0 0 1,-1 1-1,0-1 1,1 12-1,8 77 592,-10-91-736,3 58 246,-2 0-1,-9 79 1,6-134-257,0-1 1,-1 1-1,1 0 0,-2 0 1,1-1-1,-1 0 0,0 1 0,0-1 1,-7 10-1,7-13-200,1 0 0,-1 0-1,0 0 1,0 0 0,0 0 0,0-1 0,0 0 0,0 1-1,-1-1 1,1 0 0,-1-1 0,0 1 0,1-1-1,-1 0 1,0 1 0,0-2 0,0 1 0,-4 0 0,-15 0-3851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37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8 138 1489,'0'0'3516,"0"0"-2091,0 0 29,0 0 653,0 0-218,-8-21 2937,9 21-4828,0-1 0,0 1 0,0-1 0,-1 1 0,1-1 0,0 1 0,0-1 0,0 1 0,0 0 0,0-1 0,0 1 0,0 0 0,0 0 0,0 0 0,0 0 0,0 0 0,0 0 0,2 0 0,-2 0-8,26-2-61,0 1-1,0 1 0,52 8 0,-66-5 64,-1 0 1,0 1-1,0 0 0,0 1 0,0 0 0,-1 1 0,0 0 0,0 1 1,-1 0-1,17 15 0,-18-12-37,1 0 0,-1 0 0,-1 1 0,0 0 1,-1 1-1,0 0 0,0 0 0,-2 0 0,1 1 0,-2 0 1,1 0-1,3 21 0,-4-7-48,0 1 0,-2 0-1,-1 0 1,-1 0 0,-5 33 0,4-55 94,0-1 0,-1 1-1,0 0 1,0-1 0,-1 1 0,1-1 0,-1 0 0,-1 0 0,1 0-1,0 0 1,-1 0 0,0-1 0,0 1 0,-1-1 0,1 0-1,-1-1 1,0 1 0,-10 5 0,15-9-9,0 0 1,-1 0-1,1-1 0,-1 1 0,1 0 1,0 0-1,-1 0 0,1 0 0,0 0 1,-1 0-1,1-1 0,0 1 1,-1 0-1,1 0 0,0 0 0,0-1 1,-1 1-1,1 0 0,0 0 1,0-1-1,-1 1 0,1 0 0,0-1 1,0 1-1,0 0 0,0-1 1,-1 1-1,1 0 0,0-1 0,0 1 1,0 0-1,0-1 0,0 1 0,0-1 1,0 1-1,0 0 0,0-1 1,0 1-1,0-1 0,0-21-202,0 17 107,0-5 19,0 1-60,-1-1 1,1 0-1,1 1 0,0-1 0,0 1 1,1-1-1,0 1 0,0 0 0,1-1 1,1 1-1,-1 1 0,8-12 0,24-29-308,2 2 0,2 1-1,59-53 1,-54 56 404,-1-1 0,-3-2 0,40-59 1,-126 217 2013,32-77-1857,1 1 0,1 0 0,2 1 0,2 0 0,1 1 0,2-1 0,0 70 0,5-101-114,0 5 12,0 0 0,0 0 0,1 0 0,1 0 0,4 18 0,-5-26-15,0 0 0,1 0-1,-1 0 1,1 0 0,0 0-1,0 0 1,0 0 0,0-1-1,0 1 1,1-1 0,-1 0-1,1 1 1,0-1 0,-1 0-1,1 0 1,0-1 0,0 1-1,0-1 1,1 1 0,-1-1-1,0 0 1,0 0 0,5 0-1,48 2-1399,-35-4 221,25 1-3026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38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7171,'0'0'2065,"0"0"-1275,0 0 517,0 0 363,0 0-877,11 21-201,11 8-324,2-1-1,1-1 1,1-1 0,2-2-1,32 24 1,160 98 234,-132-97-446,115 46 0,-175-84-69,0 2 0,-2 0 0,1 2 0,-2 1 0,43 36 0,-66-49-11,0-1 0,0 1 0,-1 0 0,1 0 0,-1 0 0,0 0 0,0 0-1,0 0 1,0 0 0,0 0 0,-1 0 0,1 0 0,-1 5 0,-2 48-306,1-27 349,0-21-16,0 1 0,0-1 0,-1 0 1,0 1-1,-1-1 0,0 0 0,0 0 0,0-1 0,-1 1 1,0-1-1,-1 0 0,0 0 0,0 0 0,-7 7 0,-14 13 99,-57 47 0,39-36 42,-239 239 272,250-246 41,13-21-1303,19-10 698,0 0 0,1 0-1,-1 0 1,1 0 0,-1 0 0,1 0 0,-1 0 0,1-1-1,-1 1 1,1 0 0,-1 0 0,1 0 0,-1-1 0,1 1-1,-1 0 1,1-1 0,0 1 0,-1 0 0,1-1 0,-1 1 0,1 0-1,0-1 1,-1 1 0,1-1 0,0 1 0,0-1 0,-1 1-1,1-1 1,0 1 0,0-1 0,0 1 0,0-1 0,-1 0-1,-3-31-6651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42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67 208,'0'0'1502,"0"0"-600,0 0-206,0 0-42,0 0-67,0 0-112,0 0 37,0 0 35,0 0-120,0 0-35,0 0 43,0 0-86,0 0-15,0 0 4,0 0 33,0 0 62,0 0-89,0 0-62,0 0-105,0 0-63,0 0-31,0 0-16,0 0 5,0 0 37,0 0 27,0 0 0,0 0 19,0 0 5,0 0-11,0 0-34,0 0 21,0 0 0,0 0-21,0 0 42,0 0 43,0 0 6,0 0-17,0 0-23,0 0-14,0 0-35,0 0-26,0 0-38,0 0-15,0 0 7,0 0 0,0 0-13,0 0-10,0 0 7,0 0 0,0 0-7,0 0 12,0 0 25,0 0 8,0 0 2,0 0-26,0 0-3,0 0-16,0 0 5,0 0 3,0 0-2,0 0-4,0 0 22,0 0-24,0 0-5,0 0 8,0 0-9,0 0-2,0 0 6,0 0 15,0 0-16,0 0-2,0 0 8,0 0-3,0 0 13,0 0-13,0 0 3,0 0-9,0 0 1,0 0 16,0 0 16,0 0-22,0 0 8,0 0-10,0 0 26,0 0 86,0 0 160,11 0 178,-5 0-427,437-19 1264,-375 8-1291,-34 4-4,-1 3 1,36-2 0,-69 6-52,-12 0-933,-14 1 276,-2-1-1501,-1 0 0,-54-9-1,51-2-2056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42.6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3 1617,'0'0'1382,"0"0"-499,0 0 619,0 0 315,0 0-305,0-2 3201,0 9-3647,-20 285 1484,0 11-3075,21-302 320,-1-1 0,1 1 1,0-1-1,0 1 0,0 0 0,0-1 1,0 0-1,0 1 0,0-1 0,1 0 1,-1 1-1,0-1 0,0 0 0,0 0 1,0 0-1,0 0 0,0 0 0,0 0 1,1 0-1,-1 0 0,0 0 0,0-1 1,1 0-1,31-5-3960,4-28-3273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43.2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520 1 6947,'0'0'664,"0"0"220,0 0 930,0 0-112,0 0-568,2 24-382,3 82-37,-6-95-667,0-1-1,-1 0 0,0 0 1,0 0-1,-1 0 1,0 0-1,-1-1 1,0 1-1,-1-1 1,0 0-1,0 0 1,-1-1-1,0 0 1,0 0-1,-1 0 1,-14 12-1,6-3 32,-17 17-8,-1-1 1,-2-1-1,-43 29 1,62-49-72,-2 0 0,1-2 0,-1 0 0,-1-1 0,0-1 0,0-1-1,0 0 1,-1-2 0,-36 6 0,55-11-11,0 0 1,0 0-1,0 0 0,0 0 0,0 0 0,0 0 0,0 0 0,0 0 0,1-1 1,-1 1-1,0 0 0,0-1 0,0 1 0,0-1 0,0 1 0,0-1 1,0 1-1,1-1 0,-1 1 0,0-1 0,0 0 0,1 0 0,-1 1 1,0-1-1,1 0 0,-1 0 0,0-1 0,0 0-14,0-1 0,0 0 1,0 0-1,1 1 0,-1-1 0,1 0 0,0 0 0,-1 0 0,2-5 1,-1 2-17,1-1 1,0 1 0,0 0 0,0 0-1,1 0 1,0 0 0,0 0 0,0 0-1,6-8 1,-2 8 13,0 0 1,0 0-1,1 1 0,-1-1 0,1 2 0,0-1 1,1 1-1,-1 0 0,1 0 0,0 1 1,15-4-1,-17 5 49,-1 0 1,1 1-1,0 0 0,0 0 1,0 0-1,0 1 1,0 0-1,0 0 0,0 1 1,0 0-1,0 0 0,0 0 1,0 0-1,-1 1 1,1 0-1,0 0 0,-1 1 1,7 3-1,16 18 287,0 0 0,40 49 0,20 19 159,-83-89-636,-1 1 0,1-1 0,-1 0 0,1 0 0,0 0 0,1-1 0,-1 0 0,0 0 0,1 0 0,-1-1 0,1 1 0,-1-1 0,1-1 0,0 1 0,-1-1 0,7 0 0,-2-1-578,1 0 0,-1-1 1,0 0-1,1-1 0,-1 0 0,0-1 1,17-8-1,42-28-6759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43.7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266 1 656,'0'0'5592,"0"0"-3916,0 0-441,0 0 686,0 0-457,0 12-562,0 26-60,1 7 178,-6 47 1,4-78-950,-1 0 1,-1-1-1,0 1 1,-1-1 0,-1 1-1,0-1 1,0 0-1,-9 13 1,0-4-26,0-1 0,-2 0 0,0-1 0,-1-1 0,-1 0 0,-1-1 0,-38 27 0,56-44-65,-1 0 0,1 0 0,0 0 0,-1 0 0,1-1-1,-1 1 1,1 0 0,-1-1 0,1 1 0,-1-1 0,0 0 0,1 1-1,-1-1 1,0 0 0,1 0 0,-1 0 0,-2-1 0,3 1-5,0-1 0,0 1 0,0-1 0,0 1 0,0-1 0,0 0 0,0 1 0,1-1-1,-1 0 1,0 0 0,1 0 0,-1 0 0,1 0 0,-1 1 0,1-1 0,-1 0 0,1 0 0,-1 0 0,1 0 0,-1-2 0,0-7-174,0 0-1,0 1 0,1-1 0,2-18 1,-1 8-11,-2 16 200,2 1 0,-1-1 0,0 0 0,1 1 0,-1-1 0,1 1 0,0 0 0,0-1 0,0 1 0,1 0 0,-1-1 0,1 1 0,0 0 0,0 0 0,0 0 0,0 0 0,0 1 0,1-1 0,-1 1 0,1-1 0,0 1 0,-1 0 0,1 0 0,0 0 0,1 0 0,-1 1 0,0-1 0,6-1 0,3 0-11,0 0 0,0 1 0,0 0 1,0 1-1,1 0 0,-1 1 1,15 2-1,-23-1 36,1 0 0,0 0 0,-1 0 0,0 1 0,1 0 1,-1 0-1,0 0 0,0 0 0,0 1 0,0 0 0,-1 0 0,1 0 1,-1 0-1,6 7 0,-6-7-121,0 1 1,0-1 0,1 0 0,-1 0-1,1 0 1,-1 0 0,1-1-1,0 1 1,0-1 0,0 0-1,0-1 1,0 1 0,1 0-1,-1-1 1,1 0 0,7 1-1,2-5-2597,-5-14-1628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44.0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57 4130,'0'0'4453,"0"0"-3071,0 0-153,0 0 676,0 0-408,-9-7 1022,245-3-867,-195 5-4254,73-20 1,-83 15-1663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44.5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586 0 2097,'0'0'5685,"0"0"-3993,0 0-913,0 0 805,0 0-82,0 5-869,-1-1-588,1 0-1,-1 0 1,0 0 0,0 0 0,0 0 0,-1 0-1,1-1 1,-1 1 0,0 0 0,0-1 0,0 1-1,-1-1 1,1 0 0,-1 0 0,0 0 0,0 0-1,-6 5 1,-9 6 10,0-2 0,-26 14-1,3-2 11,-34 27-32,-79 68 0,128-97-43,1 2 0,1 1 0,1 1 1,2 0-1,0 2 0,-20 38 0,39-63 9,0 0 0,0 1 0,0-1 0,1 1 0,-1-1 0,1 1 0,0 0 0,0 0 0,1-1 0,-1 1 0,1 0 0,-1 0 0,1 0 0,1 0 0,-1 0 0,0 0 0,1-1 0,1 7 0,0-7 1,0 0 0,0 0 0,0 0 0,1 0 0,-1 0-1,1 0 1,0-1 0,0 1 0,0-1 0,0 0 0,0 0 0,0 0 0,0 0-1,1 0 1,-1-1 0,1 0 0,-1 0 0,6 2 0,63 14 74,0-3 0,97 6 0,-104-14-10,0 2-1,0 3 0,98 30 0,-136-26 71,-2 0-1047,-7-12-5624,-5-6 412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24.7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7852.26563"/>
      <inkml:brushProperty name="anchorY" value="-219413.40625"/>
      <inkml:brushProperty name="scaleFactor" value="0.5"/>
    </inkml:brush>
  </inkml:definitions>
  <inkml:trace contextRef="#ctx0" brushRef="#br0">13 189 2177,'0'0'0,"0"0"6147,0 0-6145,0 0 2111,0 0-400,0 0-152,0 0-971,-3-5-132,1-2 121,-1 2 139,1 0-291,1 1-232,0 2-33,1 4-95,-1 7 120,1 8 424,0 10-342,1 6-37,-1 7-170,1 3-28,2 2-28,2 0-22,2-4-128,1-6-526,1-10 366,1-8 173,2-8-2,4-12 122,5-12 0,5-13 9,2-9 2,0-6 0,-1-3 18,-4 2 14,-4 4-21,-4 8-11,-5 8 133,-4 9 204,-3 7-332,-2 4 22,1 8-126,1 9 131,3 8 139,2 9-57,4 7-4,2 6-105,2 3 8,4-1-10,2-3-22,3-5 25,0-7-9,0-8 3,-1-8 94,-1-5-46,1-8 0,-1-8 58,1-10-55,0-10 18,-1-7 33,-4-7-105,-4-5 88,-4-5-29,-5-2-10,-4-1-33,-9 1-10,-8 3-1,-7 6 36,-9 5-68,-3 7 41,-3 8-32,0 7-30,2 7-122,5 5-716,5 5-103,3 5-657,7 6-645,4 2-1716,5 2-4943,4-3 10828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45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16 7043,'0'0'1422,"0"0"-950,0 0 561,0 0 909,0 0-685,-2-4-870,-4-7-261,3 11 49,0 21 141,1-4-266,-12 309 2292,14-324-2344,0 0 0,1 1 0,-1-1 1,0 0-1,1 0 0,-1 0 0,1 0 0,0 0 0,0 0 1,0 0-1,0 0 0,0 0 0,0 0 0,0 0 0,1-1 0,-1 1 1,1 0-1,-1-1 0,1 1 0,0-1 0,0 0 0,-1 1 1,1-1-1,0 0 0,0 0 0,0 0 0,0 0 0,0-1 1,0 1-1,1-1 0,-1 1 0,0-1 0,0 0 0,3 1 0,6 0-70,1-1 0,0 0-1,-1 0 1,1-2-1,13-2 1,-13 2-23,0-2 1,0 0-1,0 0 1,-1-1-1,1 0 0,-1-1 1,0 0-1,13-11 1,11-11-515,32-33 1,-37 32-179,36-26 0,-65 53 791,0 1-1,0 0 1,1 0-1,-1 0 0,0 0 1,1 1-1,-1-1 1,1 0-1,-1 1 0,1-1 1,-1 1-1,1-1 1,-1 1-1,1-1 0,-1 1 1,1 0-1,0 0 1,-1 0-1,1 0 0,-1 0 1,1 0-1,0 0 1,-1 1-1,1-1 1,-1 1-1,1-1 0,-1 1 1,1-1-1,-1 1 1,0 0-1,1 0 0,-1 0 1,0 0-1,1 0 1,-1 0-1,0 0 0,0 0 1,0 0-1,0 0 1,0 1-1,0-1 0,0 1 1,0-1-1,-1 0 1,2 4-1,3 7 210,-1 0-1,0 0 0,-1 0 1,3 21-1,-4-20-121,8 49 231,-2 0-1,-3 0 1,-7 121-1,2-180-312,0 1 0,-1 0 0,1-1-1,-1 1 1,0 0 0,0-1 0,0 1 0,0-1 0,-1 1-1,1-1 1,-1 0 0,0 0 0,0 1 0,0-1-1,-1-1 1,1 1 0,-4 3 0,3-4-9,-1 0 1,0 0 0,1 0-1,-1-1 1,0 1-1,0-1 1,0 0 0,0 0-1,0 0 1,0-1-1,0 1 1,0-1 0,0 0-1,0 0 1,-5-1-1,6 0-12,0 0 0,0 0 0,1 0-1,-1 0 1,0-1 0,0 1 0,1-1 0,-1 1-1,1-1 1,-1 0 0,1 0 0,0 0-1,0-1 1,0 1 0,0 0 0,0-1 0,0 1-1,1-1 1,-1 0 0,1 1 0,-1-1-1,1 0 1,0 0 0,1 0 0,-1 0 0,0 0-1,1 0 1,-1-4 0,-2-13-73,0 0 0,2-40 0,1 55 94,-1-20-24,1 10 2,0 0 0,0 0 0,2 0-1,3-20 1,-3 30 3,0 0-1,0-1 1,0 1-1,0 0 1,1 1-1,0-1 1,0 0 0,0 1-1,1-1 1,-1 1-1,1 0 1,0 0-1,0 1 1,1-1-1,6-4 1,-1 3-26,0 0 0,-1 0 0,2 1 0,-1 0 1,0 1-1,1 0 0,-1 0 0,14 0 0,89-2-4889,-96 5 3183,17 0-3831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45.5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137 0 5394,'0'0'1265,"0"0"592,0 0-48,0 0 320,66 169-945,-66-125 97,0 2-353,0 1-95,-14-4-129,-12-3-416,-4-7-96,-3-10-144,4-6-48,3-7-240,4-10-720,7 0-913,7-10-1281,8-37-2832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46.3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1 7924,'0'0'835,"0"0"-144,0 0 763,0 0-184,0 0-793,-4 3-402,0 0-55,1 1 0,-1 0 0,1 1 0,0-1 1,0 0-1,0 1 0,1 0 0,-1 0 0,1 0 0,0 0 1,1 0-1,-1 0 0,1 0 0,0 0 0,0 10 0,-2 16 246,3 48 0,1-44-26,-2-9-130,0-15-77,1 0 0,0 0 0,0 0 0,1 0 0,5 19 0,-5-27-36,0-1-1,0 1 0,0-1 1,0 1-1,1-1 1,-1 0-1,1 1 1,0-1-1,-1 0 1,1 0-1,0 0 1,0 0-1,0-1 0,1 1 1,-1 0-1,0-1 1,1 0-1,-1 1 1,1-1-1,-1 0 1,1 0-1,-1-1 0,1 1 1,0 0-1,-1-1 1,1 0-1,0 1 1,3-1-1,9 1-270,-1 0 0,0-1 0,0 0 0,1-1 1,-1-1-1,0 0 0,0-1 0,0-1 0,-1 0 0,1 0 0,20-12 0,-3-4-1064,-2-1-1,30-27 1,2-3 25,-61 51 1383,1 0-1,0-1 0,-1 1 0,1 0 0,-1 0 0,1-1 0,0 1 0,0 0 0,-1 0 0,1 0 0,0 0 0,-1 0 0,1 0 0,0 0 0,-1 0 0,1 0 0,0 0 0,0 0 0,-1 0 0,1 1 0,0-1 0,-1 0 0,1 0 0,-1 1 0,1-1 0,0 1 0,-1-1 0,1 0 0,-1 1 0,1-1 0,-1 1 1,1-1-1,-1 1 0,1-1 0,-1 1 0,0 0 0,1-1 0,-1 1 0,0-1 0,1 1 0,-1 0 0,0-1 0,0 1 0,0 0 0,1 0 0,-1 0 0,12 41 1290,-11-36-1088,19 92 2063,12 164 0,-21 104 110,-11-365-2439,0-1 0,0 1 0,0 0 0,0 0-1,0 0 1,0 0 0,0 0 0,0 0 0,0-1 0,-1 1-1,1 0 1,0 0 0,-1 0 0,1 0 0,-1-1 0,1 1 0,-1 0-1,1-1 1,-1 1 0,1 0 0,-1-1 0,0 1 0,1 0-1,-1-1 1,0 1 0,1-1 0,-3 1 0,2-1-12,0 0 0,0 0-1,0 0 1,0 0 0,-1 0 0,1 0 0,0 0 0,0-1 0,0 1 0,0 0 0,0-1 0,0 1 0,0-1-1,0 1 1,0-1 0,0 1 0,0-1 0,0 0 0,0 0 0,0 1 0,0-1 0,1 0 0,-2-2 0,-5-6-85,0-1 0,1 0 0,0 0 0,1-1 0,0 1 1,1-1-1,0 0 0,1 0 0,0-1 0,1 1 0,-2-13 0,0-24-181,1-65 0,4 84 139,-1 20 95,-1-26-83,1 1 0,3-1 0,0 0-1,11-39 1,-12 65 80,1 0 1,0 0-1,0 0 1,1 1-1,0-1 1,1 1-1,-1 0 1,2 0-1,-1 1 1,1-1-1,0 1 1,1 1 0,-1-1-1,2 1 1,-1 0-1,0 1 1,1 0-1,0 0 1,0 0-1,1 1 1,8-3-1,37-8-2386,-31 6-933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4:46.6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6995,'0'0'1764,"0"0"-985,0 0 693,0 0 417,0 0-867,1 14-259,-1-3-606,0-4-52,0 0-1,0 0 0,1 0 0,0 0 0,1 0 0,-1 0 0,1 0 0,1 0 0,-1 0 0,1-1 0,0 1 0,5 6 0,12 15 135,1-1-1,2 0 1,1-2-1,0 0 1,38 27-1,149 93-26,-162-114-153,34 30-66,-75-55-14,0 1 0,-1 0 0,0 1 0,0 0 0,-1 0-1,0 1 1,10 16 0,-15-21 31,1 0 1,-1 0-1,0 1 0,0-1 0,-1 0 0,1 0 1,-1 0-1,0 1 0,0-1 0,0 0 0,-1 0 1,0 1-1,0-1 0,0 0 0,0 0 0,0 0 1,-1 0-1,1 0 0,-1 0 0,0-1 0,-1 1 1,-3 5-1,-6 6 168,0-1 0,-2 0 0,-24 21 1,22-21-9,2-1-32,-373 353 2112,313-292-2114,73-73-446,1-1-610,0 0-772,0-5-858,0-18-2007,0-12-4311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11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756 16 4290,'0'0'547,"0"0"-78,0 0 382,0 0 49,0 0-412,0 0-136,0 0 283,0 0 157,4-10-105,-4 5 983,-5 7 3454,-55 40-5108,-1-2-1,-105 50 1,-6 3-394,136-71 352,-22 11-266,2 3 0,-89 75 0,144-110 279,2 0-8,0 1-1,0 0 1,-1-1 0,1 1-1,1 0 1,-1-1 0,0 0-1,0 1 1,1-1 0,-1 0 0,0 1-1,1-1 1,-1 0 0,1 0-1,0 0 1,-1 0 0,1 0-1,0-1 1,0 1 0,-1 0-1,4 0 1,4 3-9,493 267 609,-448-235-543,-39-24-29,1-1 0,0-1 0,22 10 0,-38-20-102,0 0-1,1 0 0,-1 0 0,1 1 1,-1-1-1,0 0 0,1 0 1,-1 0-1,1 0 0,-1 0 1,1 0-1,-1 0 0,1 0 1,-1 0-1,0 0 0,1 0 1,-1 0-1,1-1 0,-1 1 1,1 0-1,-1 0 0,0 0 1,1 0-1,-1-1 0,0 1 1,1 0-1,-1-1 0,0 1 0,1 0 1,-1 0-1,0-1 0,1 1 1,-1 0-1,0-1 0,0 1 1,0-1-1,1 1 0,-1 0 1,0-1-1,0 1 0,0-1 1,0 1-1,0-1 0,0 1 1,1 0-1,-1-1 0,0 1 1,0-1-1,-1 0 0,3-4-954,7-22-4433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12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 9412,'0'0'1217,"0"0"-572,0 0 372,0 0 5,0 0-726,15-1-243,-3 0-46,-4 0 6,1 1 0,-1 0 0,0 0 0,1 0 0,-1 1 0,0 0 0,0 1 0,0-1 0,0 2 0,12 4 0,-10-2 14,0 0-1,0 0 1,-1 1 0,0 0 0,0 1 0,-1 0 0,0 1 0,0 0 0,0 0 0,-1 0-1,0 1 1,-1 0 0,0 0 0,-1 1 0,0 0 0,0 0 0,-1 0 0,0 0 0,-1 1 0,0-1-1,0 1 1,-1 0 0,-1 0 0,1 12 0,-2-14-36,0 0-1,-1 0 1,0 0 0,0-1 0,-1 1-1,0-1 1,0 1 0,-1-1-1,0 0 1,-1 0 0,1 0 0,-2 0-1,1 0 1,-1-1 0,0 0-1,-1 0 1,1 0 0,-1-1 0,-1 0-1,1 0 1,-1 0 0,-14 8 0,14-9-80,0 0 1,-1-1-1,1 0 1,-1 0-1,0-1 1,-8 3 0,13-5-88,3-1-49,-1-8 101,0 0 0,0 1 0,1-1 0,0 0 0,0 0 0,1 1-1,0-1 1,0 0 0,1 1 0,0-1 0,0 1 0,1 0 0,0 0-1,0-1 1,1 2 0,0-1 0,5-7 0,10-11-17,0 1 0,43-41 1,-53 56 40,8-8 9,37-29-1,-48 42 118,-1 1 0,1-1-1,0 1 1,0 0 0,0 0 0,0 0-1,1 1 1,-1 0 0,1 1-1,-1-1 1,13 0 0,-17 3 15,0-1 0,0 1 0,0 0 1,-1 0-1,1 0 0,0 0 0,-1 0 1,1 0-1,-1 1 0,1-1 0,-1 0 0,1 1 1,-1-1-1,0 1 0,0-1 0,0 1 0,0 0 1,0 0-1,0-1 0,0 1 0,-1 0 0,1 0 1,0 2-1,1 2 66,7 17 188,-1 1 0,-1 0 0,-1 1 0,-1-1 0,3 50-1,-8 132-1580,-2-99-4818,2-97 312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12.7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1 7379,'0'0'1561,"0"0"-771,0 0 213,0 0 160,0 0-509,8 17 66,1 0-528,-2-6-89,-2 0-1,0 0 1,0 0-1,-1 1 1,0-1 0,-1 1-1,0 0 1,2 20-1,-5-26-48,3 30 224,-2 0-1,-4 38 1,3-64-272,-2 0 1,0 0-1,0 0 1,0 0-1,-1-1 1,-1 1-1,0-1 1,0 0-1,-1 0 1,0 0-1,0 0 1,-8 8-1,-3-1 146,6-9-1155,6-7-3740,4-25 824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13.9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0 120 6547,'0'0'912,"0"0"206,0 0 518,0 0-268,0 0-706,2-3-691,3-10 6544,-4 13-6545,-1 0 12,0 0 7,0-1 19,0-1-8,0 0-27,1 0-1,0 0 1,0 1 0,0-1 0,0 0-1,0 1 1,0-1 0,0 1-1,0-1 1,1 1 0,-1-1 0,1 1-1,-1 0 1,1 0 0,-1 0 0,1 0-1,0 0 1,3-1 0,35-16-55,-19 13 45,0 0 1,1 2 0,-1 1-1,1 0 1,-1 1 0,1 2-1,23 3 1,-41-4 30,1 1-1,-1 0 1,0 1 0,1-1-1,-1 1 1,0 0 0,0 0 0,0 0-1,0 0 1,0 1 0,-1-1 0,1 1-1,-1 0 1,0 1 0,1-1 0,-1 0-1,-1 1 1,1-1 0,-1 1-1,1 0 1,-1 0 0,0 0 0,0 0-1,-1 1 1,1-1 0,0 6 0,2 5-11,-1 0 1,0 0 0,-1 0 0,-1 1-1,-1-1 1,-2 26 0,0-34 3,1 0 0,-1-1 0,-1 1 0,0 0 0,0-1 1,0 0-1,0 0 0,-1 0 0,0 0 0,-1 0 0,1-1 0,-1 1 0,0-1 0,0-1 0,-1 1 0,-6 4 0,-12 8-168,-1-1 0,-37 18 0,35-20-77,0-2 0,-31 10 0,57-22 248,1 0 0,0-1 0,-1 1 0,1 0 0,0 0-1,0-1 1,-1 1 0,1 0 0,0 0 0,0-1 0,-1 1 0,1 0 0,0-1-1,0 1 1,0 0 0,-1-1 0,1 1 0,0 0 0,0-1 0,0 1-1,0 0 1,0-1 0,0 1 0,0-1 0,0 1 0,0 0 0,0-1-1,0 1 1,0 0 0,0-1 0,0 1 0,0 0 0,0-1 0,0 1-1,1 0 1,-1-1 0,0 1 0,0 0 0,0-1 0,1 1 0,-1 0-1,0-1 1,0 1 0,1 0 0,-1 0 0,0-1 0,0 1 0,1 0 0,0-1-1,14-20-45,2 1 0,1 1 0,0 0 0,1 1-1,22-16 1,6-6-63,-1 0-42,-2-3-1,-1-1 1,52-73 0,-94 116 163,1-2 7,1 0 0,-1-1 0,0 0 1,0 0-1,0 0 0,0 1 0,-1-2 1,2-6-1,-3 10 154,0 1 98,0 0-42,0 0-16,-1 7-153,-23 49-70,14-35 33,1-1-1,1 1 0,-8 40 1,10-15 235,2 1 1,4 62 0,1-47-56,-1-57-181,-1 1 0,2-1 0,-1 1 0,1-1-1,0 1 1,0-1 0,0 1 0,1-1 0,0 1 0,0-1 0,3 7 0,-3-10-38,0 0-1,1 1 1,-1-1-1,0 0 1,1-1 0,-1 1-1,1 0 1,-1-1-1,1 1 1,0-1 0,0 0-1,0 0 1,0 0-1,-1 0 1,1 0-1,0-1 1,1 1 0,-1-1-1,0 0 1,0 0-1,0 0 1,5-1 0,-4 0-123,1 0 0,0 0 0,-1 0 0,0 0 0,1-1 0,-1 0 1,0 0-1,0 0 0,0 0 0,0-1 0,0 0 0,-1 1 0,1-1 0,-1-1 1,1 1-1,-1 0 0,0-1 0,-1 0 0,4-5 0,38-54-3658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14.4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10853,'0'0'1313,"0"0"-65,0 0 115,0 0-514,4 9-628,4 6-43,0 0 0,2-1-1,-1 0 1,2 0 0,0-1 0,18 16-1,91 76 505,-54-51-537,128 95-7,-27-22-74,-162-123-58,-1 0 0,1 0-1,-1 0 1,0 0 0,-1 1 0,1 0-1,-1 0 1,0 0 0,0 0-1,-1 0 1,1 1 0,-1-1 0,2 8-1,-4-9 1,1 0 0,-1 0-1,0 1 1,0-1-1,0 0 1,0 0 0,-1 0-1,1 1 1,-1-1-1,0 0 1,-1 0 0,1 0-1,-1 0 1,0 0-1,0 0 1,0-1 0,0 1-1,0-1 1,-4 5-1,-53 71 287,-51 89 0,-45 64 328,151-227-787,-32 35 619,35-40-519,1 1 1,-1 0-1,0 0 1,0-1-1,0 1 1,0-1 0,1 1-1,-1-1 1,0 1-1,0-1 1,0 1-1,0-1 1,0 0-1,0 1 1,0-1-1,-1 0 1,1 0 0,0 0-1,0 0 1,0 0-1,0 0 1,0 0-1,0 0 1,0-1-1,0 1 1,0 0 0,0-1-1,0 1 1,0 0-1,0-1 1,0 1-1,0-1 1,0 0-1,1 1 1,-1-1-1,0 0 1,0 1 0,0-1-1,1 0 1,-1 0-1,0 0 1,1 1-1,-1-1 1,0-2-1,-14-38-3155,1-19-1130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15.0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55 7860,'0'0'1235,"0"0"278,0 0 279,0 0-319,0 0-545,0 0-146,0 0-54,0 0-77,0 0-58,20 0 991,33-3-1517,-1-2-1,54-13 0,63-6-174,-164 24-162,73-4-245,-53 4-1990,1 1-3374,-26-1 1917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36.6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9455.25"/>
      <inkml:brushProperty name="anchorY" value="-220550.4375"/>
      <inkml:brushProperty name="scaleFactor" value="0.5"/>
    </inkml:brush>
  </inkml:definitions>
  <inkml:trace contextRef="#ctx0" brushRef="#br0">166 26 8308,'0'0'0,"0"0"1408,0 0-204,0 0 543,0 0-130,0 0-222,0 0-904,0 0-187,-5-7-93,0 0 90,1-1-215,-1 5 47,1 8 19,0 12 379,-2 13-125,-2 16-126,-3 15-117,-4 11-54,-4 7-77,0 1-64,0-6-101,2-9-670,5-14-305,4-14-1154,3-14-569,6-18-2451,1-8-1435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15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1377,'0'0'4946,"0"0"-4610,0 0 1361,0 0-96,0 0-577,0 0-416,11 73-95,4-73-1,10 7-32,5-7-192,3 0-96,11 0-144,4 0-48,4 0-928,0-3-1505,3-4-3490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20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229 1 3826,'0'0'1171,"0"0"-139,0 0 105,0 0-99,0 0-270,0 0-146,-38 0 3753,30 0-4354,-1 0 1,1 1-1,-1 1 1,1-1-1,-1 1 1,1 0-1,0 1 0,-12 6 1,0 1-62,0 2-1,-19 15 1,29-21 84,-5 1-143,15-4 444,10-2 534,577-1 1402,-586 0-2145,-1 0-43,0 0 35,0 0-50,9-24-4763,8 11 152,5-3-3503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21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643 0 6003,'0'0'656,"0"0"243,0 0 686,0 0-152,0 0-673,0 0-721,1 0 0,-1 0-1,0 0 1,0 0 0,0 0 0,0 0 0,1 0 0,-1 0-1,0 0 1,0 0 0,0 0 0,0 0 0,1 0 0,-1 1-1,0-1 1,0 0 0,0 0 0,0 0 0,1 0 0,-1 0-1,0 0 1,0 0 0,0 0 0,0 0 0,0 1 0,1-1-1,-1 0 1,0 0 0,0 0 0,0 0 0,0 0 0,0 1-1,0-1 1,0 0 0,0 0 0,0 0 0,0 0 0,0 1-1,0-1 1,0 0 0,1 0 0,-1 0 0,0 1-1,-1-1 1,1 0 0,0 0 0,0 0 0,0 0 0,0 1-1,0-1 1,0 0 0,0 0 0,0 0 0,0 0 0,0 1-1,0-1 1,0 0 0,0 0 0,-1 0 0,1 0 0,0 0-1,0 1 1,0 40 1179,2-20-958,-1 0 0,-2 0 0,0 0 0,-1 0 1,-1 0-1,-1 0 0,-1-1 0,-13 37 0,-4-16-238,-2 0 0,-2-2 0,-2 0-1,-1-2 1,-2-1 0,-1-2 0,-2-1 0,-1-1-1,-1-2 1,-2-2 0,-49 28 0,76-50-154,-1 0 1,0 0 0,0-2 0,0 1-1,-1-1 1,0-1 0,1 0 0,-1-1-1,-21 1 1,32-3 98,0-1-1,1 1 0,-1 0 1,0 0-1,0-1 1,0 0-1,0 1 0,0-1 1,0 0-1,0 0 1,1 0-1,-1 0 0,0 0 1,1 0-1,-1 0 1,1-1-1,-1 1 0,1-1 1,0 1-1,-1-1 1,1 1-1,0-1 1,0 0-1,0 1 0,0-1 1,1 0-1,-1 0 1,0 0-1,1 0 0,-1 0 1,1-2-1,-2-8-119,0 0-1,1 0 1,0-1-1,2-11 1,-1 9 32,0 11 104,0-1-1,1 0 1,-1 0 0,1 0 0,0 1 0,0-1 0,0 0 0,1 1 0,-1-1 0,1 1 0,0 0 0,1-1 0,-1 1 0,1 0 0,3-4 0,1 2 1,-1 0 0,1 0 0,0 1 0,0 0 0,0 1 0,1-1 0,13-4 0,-12 5 27,0 1 0,0 0-1,0 1 1,1 0-1,-1 0 1,0 1-1,1 0 1,-1 1-1,1 0 1,-1 0 0,1 1-1,-1 1 1,0-1-1,1 1 1,-1 1-1,0 0 1,0 0 0,0 1-1,-1 0 1,1 1-1,-1-1 1,0 2-1,-1-1 1,1 1 0,8 8-1,134 137 614,-131-135-210,-7-13-1655,-9-9-2696,-3-22 231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21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7475,'0'0'2031,"0"0"-871,0 0 198,0 0 80,0 0-691,28 2 339,34 9-96,108 5 0,371-15-465,-491-5-525,-49 4-19,-1 0-61,0 0-293,0 0-481,0 0-482,-3 3-513,-10 11-918,-4 3-1928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22.4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844 1 3314,'0'0'1251,"0"0"-312,0 0 480,0 0 371,0 0-426,0 0-463,0 0-84,0 0 28,0 0-84,0 0-100,0 0-103,0 0-27,0 5 227,-2 1-714,1 0-1,-1-1 1,-1 0 0,1 1 0,-1-1 0,0 0 0,0 0 0,-1 0 0,1-1 0,-1 1 0,0-1 0,0 0 0,-1 0 0,-5 4 0,1 1-4,-67 58 44,-109 75 1,-23 16-94,-105 136-688,313-294 691,0 0-1,0 0 1,0 0-1,0 1 1,0-1-1,0 0 0,0 0 1,0 0-1,0 1 1,0-1-1,0 0 1,0 0-1,0 0 1,0 1-1,0-1 0,1 0 1,-1 0-1,0 0 1,0 0-1,0 1 1,0-1-1,0 0 1,0 0-1,0 0 0,1 0 1,-1 0-1,0 1 1,0-1-1,0 0 1,0 0-1,0 0 0,1 0 1,-1 0-1,0 0 1,0 0-1,0 0 1,1 0-1,-1 0 1,0 0-1,0 1 0,0-1 1,0 0-1,1 0 1,-1 0-1,0 0 1,0-1-1,0 1 1,1 0-1,-1 0 0,0 0 1,0 0-1,1 0 1,24 3-65,41-3 220,-51 0-157,7 0 12,0 2 0,0 0-1,0 1 1,0 1 0,-1 2 0,1 0 0,-1 1-1,-1 1 1,1 0 0,-1 2 0,-1 1 0,0 0-1,26 21 1,11 12-4,-36-28 0,0 0-1,0-1 1,2-1-1,0-1 1,24 11 0,-45-24-86,1 1 0,-1 0 0,1-1 0,-1 0 0,1 1 0,0-1 0,-1 0 0,1 0 0,-1 0 0,1 0 0,0 0 1,-1 0-1,1 0 0,-1 0 0,1-1 0,0 1 0,-1-1 0,1 1 0,-1-1 0,1 1 0,-1-1 0,0 0 0,1 0 1,-1 0-1,0 0 0,1 0 0,-1 0 0,2-2 0,1-3-693,-1 1 1,1-1-1,-1 0 0,0 0 1,3-10-1,-4 13 446,17-52-6991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23.0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8404,'0'0'835,"0"0"165,0 0 505,0 0-483,14 0-787,0-1-235,62 1 198,-71 1-171,1 0 0,0 0-1,-1 0 1,1 1-1,-1 0 1,1 0-1,-1 0 1,0 1 0,0-1-1,0 1 1,0 0-1,7 7 1,-3-2 79,-1 1 0,0 1 0,-1 0 0,0 0 0,0 0 0,-1 1 0,-1 0 0,0 0 0,0 0 0,-1 1 0,4 18 0,-2 2 111,-2-1 1,-1 1 0,-2 39-1,-2-58-245,-1 1 0,0-1 1,-1 0-1,0 0 0,-1-1 0,-1 1 0,0-1 0,-1 0 0,0 0 0,-1 0 1,0-1-1,-1 0 0,0 0 0,-1-1 0,0 0 0,0-1 0,-1 0 0,0 0 0,-19 11 1,28-25-152,1 0 1,-1 1-1,1-1 1,0 0-1,1 0 1,-1 0-1,1 1 1,0-1-1,1-5 1,9-10-52,1 0-1,0 2 1,2-1 0,0 1 0,1 1-1,18-17 1,19-21-204,-26 21 403,32-32 374,-58 66-26,0 0-45,0 0-53,0 10 256,-7 124 140,2-83-855,3 90 1,2-140 119,0 0 0,0 0 0,0 0 1,0 0-1,0 0 0,1 0 0,-1 0 0,0 0 0,0 0 1,1 0-1,-1 0 0,1 0 0,-1-1 0,1 1 0,-1 0 1,1 0-1,-1 0 0,1-1 0,0 1 0,-1 0 0,1-1 1,0 1-1,0 0 0,-1-1 0,1 1 0,0-1 0,0 1 1,0-1-1,0 0 0,0 1 0,0-1 0,0 0 0,0 0 1,-1 0-1,3 1 0,19 0-4578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23.4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74 0 4418,'0'0'2865,"0"0"-2641,0 0 993,0 0 624,0 0-1009,0 0-592,41 183 209,-41-134 271,0-5-448,0-1 80,-22-7-128,0-9-192,-4-7-32,7-10-848,4-10-753,4 0-1440,11-24-3858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24.0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6 8772,'0'0'790,"0"0"-9,0 0 793,0 0-197,0 0-897,0-5-188,0 7-18,0 368 1340,0-369-1622,0 1 0,0-1 0,1 1 0,-1-1 0,0 1 1,1-1-1,-1 1 0,1-1 0,0 1 0,-1-1 0,1 0 0,0 1 0,0-1 0,0 0 0,0 0 0,0 1 1,0-1-1,0 0 0,0 0 0,0 0 0,0 0 0,1 0 0,-1-1 0,0 1 0,1 0 0,-1-1 1,1 1-1,-1-1 0,1 1 0,-1-1 0,1 1 0,-1-1 0,1 0 0,-1 0 0,1 0 0,-1 0 0,1 0 1,2-1-1,2 1-45,0-1 0,0 1 1,-1-2-1,1 1 0,0 0 1,-1-1-1,1 0 0,-1 0 1,7-5-1,-1-1-22,0 0-1,-1-1 1,11-13 0,29-24-200,-49 46 272,-1-1 0,1 1 0,-1 0 1,1-1-1,-1 1 0,1 0 0,-1-1 1,1 1-1,0 0 0,-1 0 0,1 0 1,-1-1-1,1 1 0,0 0 1,-1 0-1,1 0 0,0 0 0,-1 0 1,1 0-1,-1 0 0,1 0 0,0 1 1,-1-1-1,1 0 0,0 0 0,-1 0 1,1 1-1,-1-1 0,1 0 0,-1 1 1,1-1-1,-1 0 0,1 1 0,-1-1 1,1 1-1,-1-1 0,1 1 0,-1-1 1,0 1-1,1-1 0,0 2 0,9 27 165,-8-21-94,16 54 325,-2 2 0,-4 0 0,-2 0-1,3 106 1,-13-168-391,0 22 61,-1 1 0,-6 40 1,5-56-45,0-1 1,-1 1 0,0-1-1,0 1 1,-1-1 0,0 0-1,-1-1 1,0 1 0,0-1-1,-10 11 1,10-12-44,0-1 0,0 0 0,-1 0 0,1 0-1,-1-1 1,0 0 0,-1 0 0,1 0 0,-1-1 0,0 0 0,0 0-1,0 0 1,0-1 0,0 0 0,0-1 0,-1 0 0,1 0 0,0 0 0,-1-1-1,-10-1 1,15 1 1,-1-1 0,1 1 0,0-1 0,-1 0-1,1 0 1,0 0 0,0 0 0,0-1 0,0 1 0,0-1-1,0 0 1,0 0 0,0 0 0,1 0 0,-1-1 0,1 1-1,0-1 1,-1 1 0,1-1 0,0 0 0,1 0 0,-4-6-1,-3-7-66,1-1 0,0 0-1,-5-19 1,9 25 77,-4-22-19,1-1-1,1 0 1,2 0-1,2-66 0,1 76 4,0 17 26,0-1 0,1 1 0,0 0 0,0-1 0,0 1 0,1 0 0,0 0 0,1 0 0,0 0 0,0 1 0,0-1 0,1 1 0,0 0 0,0 0 0,7-8 0,5-1-351,0 1 0,0 0 0,37-22-1,-39 27-122,34-30-5670,-29 19-803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24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 7555,'0'0'2943,"0"0"-1876,0 0 107,0 0 467,0 0-641,-2 2-744,1 0-216,-1 0-1,1 0 1,0 1-1,1-1 1,-1 0-1,0 0 1,1 0-1,-1 1 1,1-1-1,-1 0 1,1 1-1,0-1 1,0 0-1,0 1 1,1-1-1,-1 0 1,0 0-1,2 3 1,0 1 42,0 0 1,1 0 0,-1 0 0,2 0 0,-1-1-1,7 9 1,7 6 149,1 0 1,29 24-1,-37-35-172,52 45-14,2-2 1,2-4 0,2-2 0,2-3-1,115 51 1,-156-81-46,162 77 6,-186-88-8,-4-2 1,-1 0 0,0 1 0,1-1 0,-1 0 0,1 0 0,-1 0 0,1 1 1,-1-1-1,1 0 0,-1 0 0,0 1 0,1-1 0,-1 0 0,0 1 0,1-1 1,-1 1-1,0-1 0,0 0 0,1 1 0,-1-1 0,0 1 0,0-1 0,1 1 1,-1-1-1,0 1 0,0-1 0,0 0 0,0 1 0,0-1 0,0 1 0,0 0 1,0 0 39,0-1 61,0 1-66,0 1 1,0-1-1,0 1 1,0 0-1,0-1 0,-1 1 1,1-1-1,-1 1 1,1-1-1,-1 1 0,1-1 1,-1 1-1,0-1 0,-1 2 1,-38 35 46,-28 30-60,24-9 47,2 1-1,-36 71 1,-57 137 176,92-178-184,23-56 11,14-29-6069,2-22 1360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27.0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1249,'0'0'306,"0"0"28,0 0 34,0 0-141,0 0-139,0 0 43,0 0 114,0 0-45,0 0-101,0 0-30,0 0-2,0 0-32,0 0 23,0 0 25,0 0 32,0 0 37,0 0 21,0 0 49,0 0-14,0 0-35,0 0-7,0 0 90,0 0-64,0 0-94,0 0-15,0 0 21,0 0 59,0 4 1669,0-2-3533,0-1-1629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36.8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8022.42188"/>
      <inkml:brushProperty name="anchorY" value="-219897.79688"/>
      <inkml:brushProperty name="scaleFactor" value="0.5"/>
    </inkml:brush>
  </inkml:definitions>
  <inkml:trace contextRef="#ctx0" brushRef="#br0">1 1 9700,'0'0'0,"0"0"577,0 0 36,0 0 831,0 30-142,0 14-598,0 13-293,0 9-48,0 5 85,0 2-387,1-3-34,1-5-230,1-8-1096,1-11-1481,3-13-4231,0-12 2921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28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38 116 768,'0'0'1532,"0"0"-580,0 0 171,0 0 22,0 0-358,-18 4 9950,-1-1-9359,40-3-1372,44 0 32,116-14 0,-115 3-37,387-86 14,-450 96-7,-2 1 27,-1 0-11,0 0 3,0 0 0,0 0 29,0 0 2,0 0-18,0 0 19,0 0 42,0 0-53,0 0-96,0 0-141,0 0-91,0 0-198,0 0-597,0 0-806,0 0-1256,0 0-1943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30.0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709 11 8036,'0'0'976,"0"0"-168,0 0 753,0 0-13,0 0-756,0-10 2620,-2 18-3416,0 0 0,-1 0-1,0 0 1,0-1 0,-1 1 0,1-1 0,-2 0-1,1 0 1,-1 0 0,-9 10 0,-3 5 2,-194 265 74,174-243-96,-1-3 1,-2 0 0,-2-3-1,-58 42 1,90-74-23,1 0 0,-1-1 0,1 0 0,-2 0-1,1-1 1,-17 4 0,25-7 18,-1 0 0,1-1 0,-1 1 0,0-1-1,1 0 1,-1 1 0,1-1 0,-1-1 0,1 1-1,-1 0 1,0 0 0,1-1 0,-1 0 0,1 1-1,-1-1 1,1 0 0,0 0 0,-1 0 0,1-1 0,0 1-1,0 0 1,0-1 0,0 0 0,0 1 0,0-1-1,0 0 1,0 0 0,1 0 0,-1 0 0,1 0-1,-3-5 1,1-1-107,0-1 0,1-1 0,-1 1 0,2 0 0,-1 0 1,1-19-1,0 24 112,1 0 0,0 1 0,0-1 0,1 0 0,-1 0 0,1 0 0,0 1 1,0-1-1,0 0 0,0 1 0,1-1 0,0 1 0,-1-1 0,1 1 0,0 0 1,1-1-1,-1 1 0,5-5 0,0 4 8,-1 0 1,1 0-1,0 0 1,0 0-1,0 1 0,0 1 1,0-1-1,1 1 1,-1 0-1,1 1 0,0-1 1,-1 2-1,1-1 1,0 1-1,0 0 0,-1 1 1,1 0-1,0 0 1,8 3-1,-2 1 60,0 0 0,0 1 1,-1 1-1,0 0 0,0 1 0,-1 0 0,0 1 1,0 1-1,10 10 0,70 73 572,-47-45-485,57 46-1,-99-92-203,0 0-1,1 0 0,-1 0 1,1-1-1,0 1 0,-1-1 1,1 0-1,0 0 1,5 1-1,-6-2-227,0 1 0,0-1 0,0 0 0,0 0 0,-1 0-1,1 0 1,0-1 0,0 1 0,0-1 0,-1 0 0,1 1 0,0-1 0,4-3 0,15-21-3574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31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694 77 7139,'0'0'168,"0"0"326,0 0 1112,0 0-165,0 0-804,0 0-154,0 0 216,0 0-24,0 0-163,0 0-5,0 0 0,0 0-80,0 0-48,0 0-16,0 0-67,0 0-16,0 0-88,0 0-83,0 0 19,0 0-10,0 0-17,0 0-45,0 0-13,0 0 21,0 0-21,0 0-1,0 0-10,0 0-10,0 0-1,0 0-29,0 0-3,0 0 22,0 0 5,0 0 0,0 0 0,0 0 0,0 0 0,0 0 3,0 0 13,0 0 10,0 0-10,0 0-10,0 0 4,-15-1-12,-1-1-48,0-2 0,0 0 0,0-1 1,1-1-1,-18-8 0,17 6-6,0 1 0,-1 1 0,1 1 0,-32-6 0,5 8-107,-44 2 1,45 2 9,34-1 123,1 1 0,-1 0 0,1 0 0,0 1 0,0 0-1,-1 1 1,1-1 0,1 1 0,-1 1 0,0-1 0,1 1-1,0 0 1,0 1 0,0-1 0,0 1 0,1 0 0,0 1-1,0 0 1,0-1 0,0 1 0,-3 8 0,0-2 0,2 0 1,-1 1-1,2-1 0,0 1 1,0 0-1,1 1 0,1-1 1,0 1-1,1-1 1,-1 24-1,3-32 13,0 15-9,0 0 1,7 38-1,-5-51 7,0 1 0,0 0 0,1-1 0,0 0-1,1 0 1,0 1 0,0-2 0,0 1 0,1-1 0,7 9 0,14 10-51,1-1 1,1-1 0,1-2-1,38 23 1,17 12-235,-82-55 287,0 1-1,-1 0 1,1 0-1,-1-1 1,1 1-1,-1 0 1,0 0 0,0 1-1,0-1 1,0 0-1,0 0 1,0 0-1,-1 1 1,1-1 0,-1 0-1,1 1 1,-1-1-1,0 1 1,0-1-1,0 0 1,-1 4 0,1-3-1,0 1 1,-1-1 0,0 0 0,0 0 0,1 1-1,-2-1 1,1 0 0,0 0 0,-1 0 0,1 0-1,-1-1 1,0 1 0,0 0 0,0-1-1,-3 3 1,-38 27-2,-2-2-1,-92 46 1,-19 10-3,155-85-3,0-1-1,0 1 0,0-1 0,1 0 0,-1 1 1,0 0-1,0-1 0,0 1 0,1-1 1,-1 1-1,0 0 0,1 0 0,-1-1 1,0 1-1,1 0 0,-1 0 0,1 0 1,-1 0-1,1-1 0,0 1 0,-1 0 1,1 0-1,0 0 0,0 0 0,-1 0 1,1 2-1,1-2 2,0 0 0,-1 0 0,1 0 1,0 0-1,0 0 0,0 0 0,0 0 1,0 0-1,0-1 0,0 1 0,0 0 0,0-1 1,0 1-1,0-1 0,0 1 0,1-1 1,1 1-1,57 10-92,-59-11 96,15 2-11,107 16 9,-112-16 2,0 1 1,1 1 0,-1 0 0,0 0 0,-1 1-1,1 0 1,-1 1 0,11 8 0,-18-12 2,0 1 1,-1 0-1,1 0 0,-1 0 1,0 0-1,0 0 1,0 1-1,-1-1 1,1 1-1,-1-1 1,0 1-1,1-1 1,-2 1-1,1 0 0,0 6 1,-1 64 223,-1-41-74,-1-2-97,-2 0 1,-1-1 0,-1 0-1,-12 35 1,9-33 45,1 1-1,1 0 1,-4 47-1,9-44 40,1-12-42,0 1 0,4 40 1,-2-60-65,-1 1 1,1 0 0,1-1-1,-1 1 1,1-1-1,0 0 1,0 1 0,1-1-1,-1 0 1,1 0 0,0-1-1,1 1 1,-1-1 0,1 1-1,0-1 1,8 6 0,-8-7-5,0-1 1,0 0 0,1 0-1,-1-1 1,0 1 0,1-1-1,0 0 1,-1 0 0,1 0-1,0-1 1,-1 0 0,1 0 0,0 0-1,-1 0 1,1-1 0,8-2-1,-2 1-32,0-1 0,0-1 0,0 0 0,-1-1 0,18-10 0,-7 2-549,0-1 1,0-1-1,-2-2 0,0 1 1,-1-2-1,0-1 1,22-31-1,3-25-4000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32.1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0 864,'0'0'529,"0"0"495,0 0-111,0 0-321,0 0-48,0 0 128,0 4 81,0-4-369,0 0-160,0 0-64,0 3-96,0-3-64,0 3-48,-7 4-208,-4-4-400,-4 4-593,-3 0-1472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33.5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764 25 608,'0'0'1716,"0"0"-617,0 0 358,0 0 2,0 0-277,0-3-75,0 2-907,1 0 1,-1 0-1,0 0 0,0 0 0,0 1 1,-1-1-1,1 0 0,0 0 1,0 0-1,0 1 0,0-1 0,-1 0 1,1 0-1,0 1 0,-1-1 1,1 0-1,-1 1 0,1-1 0,-1 0 1,1 1-1,-1-1 0,1 0 1,-1 1-1,0-1 0,1 1 1,-1-1-1,0 1 0,1 0 0,-1-1 1,0 1-1,-1-1 0,-17 3 3280,1 4-4861,-234 126 1426,123-61-34,-183 91-59,292-145 45,20-16-15,0-1 4,0 0 0,0 0 0,-1 1 1,1-1-1,0 0 0,0 0 1,0 1-1,0-1 0,0 0 1,0 0-1,1 1 0,-1-1 1,0 0-1,0 0 0,0 1 1,0-1-1,0 0 0,0 0 0,0 1 1,0-1-1,1 0 0,-1 0 1,0 1-1,0-1 0,0 0 1,0 0-1,1 0 0,-1 0 1,0 1-1,0-1 0,1 0 1,-1 0-1,0 0 0,0 0 1,0 0-1,1 0 0,-1 0 0,0 0 1,0 0-1,1 1 0,-1-1 1,0 0-1,1 0 0,-1 0 1,0 0-1,0-1 0,1 1 1,-1 0-1,0 0 0,0 0 1,1 0-1,-1 0 0,0 0 1,147 36-16,-46-12 47,103 38 1,-56-3 10,-142-58 521,-5-1-1604,0 1-4440,-1-12 1778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34.2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7892,'0'0'2561,"0"0"-1902,0 0-3,0 0 582,1 5-552,5 30-476,-2-1 0,-1 37 0,-3-42-134,2 0 0,1 1 0,1-1 1,10 36-1,-13-62-96,0 0 0,1 0 1,-1 1-1,1-1 0,-1 0 1,1 0-1,0-1 0,0 1 1,0 0-1,1 0 0,-1-1 1,0 0-1,1 1 0,0-1 1,0 0-1,-1 0 0,1-1 1,0 1-1,1 0 0,-1-1 1,0 0-1,0 0 0,1 0 1,-1 0-1,0 0 0,1-1 1,-1 0-1,1 1 0,-1-1 1,6-1-1,-2 0-109,0 0 1,0 0-1,0-1 0,0 0 1,0 0-1,0-1 0,-1 0 0,1 0 1,-1 0-1,0-1 0,0 0 0,0 0 1,9-9-1,3-5-351,-1 0 1,0-1-1,-2 0 0,18-28 1,-33 46 485,0 1 1,0-1 0,0 1 0,0 0 0,1-1 0,-1 1 0,0-1-1,0 1 1,1 0 0,-1-1 0,0 1 0,0 0 0,1 0-1,-1-1 1,0 1 0,1 0 0,-1 0 0,0-1 0,1 1 0,-1 0-1,1 0 1,-1 0 0,0-1 0,1 1 0,-1 0 0,1 0 0,-1 0-1,0 0 1,1 0 0,-1 0 0,1 0 0,-1 0 0,1 0 0,9 12 556,2 24 742,-11-35-1229,67 318 2888,-62-273-2754,-2 0 1,-3 0 0,-4 57 0,2-97-213,0-1 1,0 1 0,-1-1 0,1 1 0,-1-1 0,-1 1-1,1-1 1,-1 0 0,1 0 0,-2 0 0,1-1 0,0 1-1,-1-1 1,0 0 0,0 0 0,0 0 0,-1 0 0,1-1-1,-1 1 1,0-1 0,0 0 0,0-1 0,0 1 0,0-1-1,-1 0 1,1 0 0,-1-1 0,1 0 0,-1 0-1,1 0 1,-1-1 0,0 1 0,0-1 0,1-1 0,-1 1-1,0-1 1,1 0 0,-1 0 0,1-1 0,-7-2 0,6 2-54,1-1 0,0 0 0,0-1 0,0 1 1,0-1-1,1 0 0,-1 0 0,1 0 1,0-1-1,0 0 0,0 1 0,1-1 0,0-1 1,0 1-1,-4-9 0,-1-4-49,1 0-1,1 0 1,-7-32 0,8 28 46,2-1-1,0 0 1,1 0 0,1 0 0,2 0 0,0 0 0,1 0 0,6-27 0,-4 42 56,0 1 0,0-1 0,0 1 0,1 0 0,0 0 0,0 0 0,1 0 0,0 1 0,0 0 0,1 1 0,-1-1 0,1 1 0,0 0 0,1 1 0,-1 0 0,1 0 0,10-4 0,3 0-293,1 1 0,1 1 0,-1 0 0,1 2 0,25-2 0,-11 3-2131,-7 3-1447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34.5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130 1 6419,'0'0'1473,"0"0"-710,0 0 557,0 0 116,0 0-788,3 15-80,-3-12-542,10 47 860,6 94 0,-16-116-782,2-17-41,-2 1 0,1-1 1,-2 0-1,1 0 0,-2 0 1,1 0-1,-2 0 0,1 0 1,-1 0-1,-1 0 0,0-1 0,-1 0 1,-10 19-1,9-21-36,0-1 0,0 0 0,0 0-1,-1 0 1,-8 5 0,13-10-202,0 0 0,0-1-1,0 1 1,-1-1 0,1 0 0,0 0-1,-1 0 1,1 0 0,-1 0-1,1 0 1,-1-1 0,1 1 0,-1-1-1,1 0 1,-1 0 0,1 0 0,-1 0-1,0 0 1,1 0 0,-1-1 0,1 1-1,-1-1 1,1 0 0,-4-1-1,5 2-11,1-1 0,-1 1 0,0-1 0,1 0 0,-1 1 0,0-1 0,1 0 0,-1 1 0,1-1 0,-1 0 0,1 0 0,-1 1 0,1-1 0,0 0 0,-1 0 0,1 0 0,0 0 0,0 0 0,-1-1 0,0-36-5874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35.1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4946,'0'0'2017,"0"0"-1521,0 0 43,0 0 419,0 0-512,8 3-201,6 5 10,0 0 0,0 0 0,-1 2 0,0-1 0,-1 2 0,20 20 0,-26-24-134,0 0-1,0 1 0,0 0 0,-1 0 0,0 1 1,-1-1-1,1 1 0,-2 0 0,0 0 0,0 1 1,0-1-1,-1 1 0,1 14 0,-2-11-1,0 1 0,-1 0 0,-1-1 0,-5 26 0,4-32-108,0 1 0,-1-1 0,0 0 0,-1 0 0,1 0 0,-1-1 0,-1 1 0,1-1 0,-11 10 0,7-7-56,6-5-10,0-1-1,-1 0 1,0 1 0,0-1 0,0 0 0,0-1 0,0 1-1,-1 0 1,1-1 0,-1 0 0,0 0 0,0 0 0,1 0-1,-8 1 1,11-47-916,0 33 867,2 0 0,-1 0-1,2-1 1,-1 2 0,2-1 0,-1 0-1,2 0 1,-1 1 0,1 0-1,10-15 1,11-13-483,40-44 0,-33 41 219,-6 11 192,-19 22 199,0-1 0,-1 0 0,1-1 0,-2 1 0,8-14 1,-13 73 3846,1-10-3565,-20 327 1240,18-366-1595,1 0 1,-1-1 0,0 1-1,1-1 1,-1 1 0,1-1-1,-1 1 1,1-1 0,-1 1-1,1-1 1,0 0 0,-1 1-1,1-1 1,-1 0 0,1 0-1,0 1 1,-1-1 0,1 0-1,0 0 1,-1 0 0,1 0-1,0 0 1,-1 0 0,1 0-1,0 0 1,-1 0 0,1 0 0,0 0-1,-1 0 1,1 0 0,0 0-1,-1-1 1,1 1 0,0 0-1,-1-1 1,2 1 0,0-1-292,1 0 1,-1 1-1,1-1 1,-1 0-1,1 0 1,-1-1-1,1 1 1,-1 0-1,0-1 0,3-2 1,17-31-3777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35.7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9524,'0'0'435,"0"0"40,0 0 766,0 0-233,0 0-656,0 6 115,0-1-348,0 0 0,1 0 0,0 0 0,0 0 0,1 0 0,-1-1 0,1 1 1,0 0-1,0-1 0,1 0 0,-1 1 0,7 6 0,-1 0 88,2-1 0,-1 0 0,1-1 1,16 12-1,11 3 474,78 39 0,-48-32-614,1-2-1,2-3 1,0-3 0,2-4-1,78 12 1,-135-30-82,-12-1 136,-9 2-4,-4 1-92,-41 11-13,1 2 0,-56 26-1,89-34-11,0 1-1,1 1 0,1 0 0,0 1 0,0 1 0,1 0 0,0 1 1,1 1-1,-22 29 0,11-1 27,1 0 1,2 1-1,2 1 0,2 1 0,-18 78 1,-30 75-441,65-197 220,0 1 0,-1-1 0,1 1 0,-1-1 0,1 0 0,-1 1 0,0-1 0,0 0 0,1 0 0,-1 0 0,0 1 0,0-1 0,0 0 0,0 0 1,0 0-1,-1 0 0,1-1 0,0 1 0,0 0 0,0 0 0,-1-1 0,1 1 0,0-1 0,-1 1 0,1-1 0,-1 0 0,1 1 0,-1-1 0,-1 0 0,-9 0-4603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38.1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465 0 8324,'0'0'1710,"0"0"-411,0 0 379,0 0-621,1 35-513,1 113-96,-2-136-413,-1 0 1,0 0-1,0 0 0,-2-1 0,1 1 1,-1-1-1,-1 1 0,0-1 0,-1 0 0,0 0 1,0-1-1,-1 0 0,-1 0 0,0 0 0,0-1 1,-12 12-1,1-4-46,-1-1 0,-1-1 0,0-1 1,-1-1-1,-39 19 0,43-24-101,0-1 1,0-1-1,0 0 1,-1-1-1,0-1 1,0-1-1,0 0 1,0-2-1,-19 0 1,35-1 89,1 0 0,-1 0 1,0-1-1,1 1 0,-1-1 0,1 0 1,-1 1-1,1-1 0,-1 0 1,1 0-1,0 0 0,-1 0 1,1 0-1,0 0 0,0 0 0,-1-1 1,1 1-1,0 0 0,0 0 1,1-1-1,-1 1 0,0-1 1,0 1-1,1-1 0,-1 1 0,1-1 1,-1 0-1,1 1 0,0-1 1,-1 0-1,1 1 0,0-4 0,0-62-512,0 59 459,1 5 58,-1 0 1,1 0-1,-1-1 1,1 1 0,0 1-1,0-1 1,0 0-1,1 0 1,-1 0 0,1 0-1,-1 1 1,1-1-1,0 1 1,0 0-1,0-1 1,1 1 0,2-2-1,0-1-1,2 1 0,-1 0 0,0 1 0,1-1-1,0 1 1,-1 0 0,10-2 0,-3 2 13,0 0-1,1 0 1,0 1 0,-1 1 0,1 0-1,0 1 1,23 3 0,-32-2 37,1 1-1,-1 0 1,-1 0 0,1 0-1,0 0 1,0 1 0,-1 0 0,0 0-1,1 0 1,-1 0 0,0 1 0,4 4-1,43 57 582,-21-24-240,-15-22-492,-6-6 329,2 0 0,-1-1-1,18 15 1,-26-25-344,-1 0 0,1-1 0,0 1 0,0-1 0,0 1 0,1-1 0,-1 0 0,0 0 0,1 1 0,-1-2 1,0 1-1,1 0 0,-1 0 0,1-1 0,-1 0 0,1 1 0,-1-1 0,1 0 0,0 0 0,-1 0 0,1-1 0,-1 1 0,1 0 0,-1-1 0,1 0 0,-1 0 1,0 1-1,4-3 0,12-16-3855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37.3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9316.09375"/>
      <inkml:brushProperty name="anchorY" value="-221801.125"/>
      <inkml:brushProperty name="scaleFactor" value="0.5"/>
    </inkml:brush>
  </inkml:definitions>
  <inkml:trace contextRef="#ctx0" brushRef="#br0">0 26 5410,'0'0'0,"0"0"2113,0 0-1008,0 0 717,0 0 294,0 0-361,0 0-704,3-8-370,0-1-33,2 2-229,1 5 168,1 10-62,1 11-186,0 11-259,-1 11-13,-2 10-62,-2 7-74,-3 1-1385,-2-5 707,-1-9-1169,0-12-151,0-12-110,1-16-518,2-17-2921,1-5 4106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38.7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0 3458,'0'0'2217,"0"0"-1553,0 0 270,0 0 434,0 0-682,-6 0-514,7 0 3444,671 0-1793,-672 0-1797,0 0-7,0 0 0,0 0-14,0 0-171,0 0-436,-16 0-3881,-5 0-1559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40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384 40 3682,'0'0'789,"0"0"-268,0 0 492,0 0-89,0 0-564,20-4-152,144-19 1891,-54 10 1436,-109 13-3375,-1 0 27,0 0 21,0 0 80,0 0 73,0 0-15,0 0 9,0 0 5,0 0-90,0 0-113,-7 3 3,-281 156 140,252-138-296,-15 11-2,1 2 0,2 2-1,1 2 1,-64 67-1,97-91-10,-12 12-24,25-23-15,1-2 13,0 2 27,0-3 51,42 18 442,46 23-318,-1 4 1,157 110-1,-154-91-127,85 81 0,-174-145-84,-1 1 1,1-1 0,-1 0-1,0 1 1,1-1-1,-1 0 1,1 1 0,-1-1-1,1 0 1,-1 0-1,1 1 1,0-1 0,-1 0-1,1 0 1,-1 0-1,1 0 1,-1 0 0,1 0-1,-1 0 1,1 0-1,0 0 1,-1 0-1,1 0 1,-1 0 0,1 0-1,-1 0 1,1 0-1,-1-1 1,1 1 0,-1 0-1,1 0 1,-1-1-1,1 1 1,-1 0 0,1-1-1,-1 1 1,1-1-1,-1 1 1,0 0-1,1-1 1,-1 1 0,0-1-1,1 0 1,10-23-4046,-9 20 2874,12-28-4441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42.4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84 1008,'0'0'1302,"0"0"-186,0 0 210,0 0 288,0 0-238,0-14-173,0-34-191,0 27 6901,0 276-7601,0-253-313,0 0 0,0 0 0,0 0 1,1-1-1,-1 1 0,1 0 0,-1 0 0,1 0 1,0-1-1,-1 1 0,1 0 0,0-1 0,0 1 1,0 0-1,1-1 0,-1 0 0,0 1 1,0-1-1,1 0 0,-1 1 0,1-1 0,2 1 1,0 1-46,1-1 1,0 0 0,-1 0 0,1-1 0,0 1-1,0-1 1,0 0 0,8 0 0,1 0-125,-1-1-1,1 0 1,0-1 0,0-1 0,25-6 0,-21 1-98,-1-1 1,0 0-1,0-2 1,-1 0 0,-1 0-1,1-2 1,-2 0-1,0-1 1,17-19 0,18-14-512,-49 46 779,1 0 0,-1 0 0,0-1-1,0 1 1,0 0 0,1 0-1,-1 0 1,0 0 0,0 0-1,1 0 1,-1 0 0,0 0 0,0 0-1,1 0 1,-1 0 0,0 0-1,0 0 1,1 0 0,-1 0 0,0 0-1,0 0 1,1 0 0,-1 0-1,0 0 1,0 0 0,1 0-1,-1 0 1,0 1 0,0-1 0,1 0-1,-1 0 1,0 0 0,0 0-1,0 1 1,0-1 0,1 0 0,-1 0-1,0 0 1,0 1 0,0-1-1,0 0 1,0 0 0,0 1-1,1-1 1,-1 0 0,6 15 90,-6-13-57,14 46 591,-2 0-1,-2 2 1,3 53 0,-3 154 594,-10-242-1173,-1 0 0,0 0-1,-1-1 1,-1 1-1,0-1 1,-1 1-1,0-1 1,-10 19-1,12-28-32,-1 0 1,0 0-1,0 0 1,0-1-1,0 1 0,-1-1 1,0 0-1,0 0 0,0 0 1,0 0-1,-1-1 0,1 0 1,-1 0-1,0 0 1,0 0-1,0-1 0,0 0 1,-1 0-1,1 0 0,0-1 1,-1 1-1,0-1 0,1-1 1,-11 1-1,12-1-33,-1 0 0,1 0 0,-1-1 0,1 1 0,-1-1 0,1 0 0,-1 0 0,1-1 0,0 1 0,0-1 0,0 0 0,0 0 0,0-1 1,0 1-1,0-1 0,1 0 0,-1 1 0,1-2 0,0 1 0,0 0 0,0-1 0,0 1 0,1-1 0,-1 0 0,1 0 0,0 0 0,0 0 0,-2-7 0,-2-5-36,0-1 0,1 1 0,1-1 0,0 0 0,2 0 0,0 0 0,0-1 1,2 1-1,0 0 0,1 0 0,4-21 0,-3 32 40,0 0 0,0 0-1,1 0 1,0 0 0,0 1 0,1-1 0,-1 1-1,1 0 1,0 0 0,1 1 0,-1-1 0,1 1 0,0 0-1,0 0 1,0 0 0,0 1 0,1-1 0,0 1-1,9-3 1,6-3-252,1 1-1,0 1 1,0 1-1,26-3 0,99-11-6333,-106 16 1478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42.7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211 1 6931,'0'0'1105,"0"0"-257,0 0 1537,0 0-656,0 0-480,37 186-417,-37-143 400,0 0-719,0-7-33,0-2-272,-18 2-80,-16-3-48,-6-6-80,-1-4-272,1-10-544,6-13-833,9 0-848,10-10-1649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43.5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 6 2993,'0'0'2148,"0"0"-947,0 0 333,0 0 322,0 0-519,2-5 696,-5 7-470,-8 20-1505,1 0 0,1 1 0,1 1 0,1 0 0,1 0 0,1 0 0,1 0 0,1 1 0,1 0 0,2 28 0,0-52-59,0 1 0,1-1-1,-1 0 1,0 1 0,0-1 0,1 0 0,-1 0 0,1 0-1,0 1 1,-1-1 0,1 0 0,0 0 0,-1 0 0,1 0-1,0 0 1,0 0 0,0 0 0,0 0 0,0-1 0,0 1-1,0 0 1,0 0 0,0-1 0,1 1 0,-1-1-1,0 1 1,0-1 0,0 1 0,1-1 0,-1 0 0,0 0-1,3 1 1,52-1-236,-37-1 14,-11 1 31,1-1 0,0-1 0,-1 1 0,1-1 1,-1-1-1,0 0 0,0 0 0,0 0 0,0-1 0,0-1 0,-1 1 0,0-1 0,0 0 0,0-1 0,-1 1 0,1-1 1,-1-1-1,-1 1 0,1-1 0,6-10 0,5-11-318,0-1-1,-2-1 1,-1 0 0,11-33-1,-26 90 4580,15 27-3182,-5-18-157,11 87 350,-6 0 1,-3 209-1,-11-329-1078,0 0 0,0 0-1,0 0 1,-1 0 0,1 0-1,-1-1 1,1 1 0,-1 0-1,0 0 1,0 0 0,0 0-1,-1-1 1,1 1 0,-1-1-1,1 1 1,-1-1 0,0 1-1,0-1 1,0 0 0,0 0-1,0 0 1,-1 0 0,1 0-1,-1-1 1,1 1 0,-1-1-1,-4 2 1,-1 0-49,0-1 0,0 0 0,-1-1 0,1 0 0,-1 0 0,1-1 0,-1 0 0,-14-2 0,18 1-6,0-1 0,0 1 1,0-1-1,0 0 0,0-1 0,1 1 1,-1-1-1,1 0 0,0 0 0,0 0 1,0-1-1,0 1 0,0-1 0,1 0 1,0 0-1,0 0 0,0-1 0,0 1 1,1-1-1,-1 0 0,-2-8 0,-3-6-116,1-1-1,1 1 0,1-1 1,-4-27-1,5 16 54,1-1 1,2 0-1,1-1 0,5-39 0,-4 65 109,1 1 0,0 0 0,1 0 1,-1 0-1,1 0 0,1 0 0,-1 1 0,1-1 0,0 1 0,0 0 0,0 0 0,1 0 1,0 1-1,0 0 0,0 0 0,0 0 0,1 0 0,7-3 0,15-8-668,0 2-1,48-15 1,-37 14-1311,7-3-1701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43.9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0 9236,'0'0'803,"0"0"-416,0 0 680,0 0-40,0 0-754,3 14-65,0 1-85,2 1 0,0 0 1,1-1-1,0 0 0,1-1 1,1 1-1,1-1 0,13 18 0,5-3-16,1-1 0,1-1 0,1-1 0,1-2-1,60 35 1,-26-16-22,-61-40-81,0 0-1,0 0 1,0 1 0,-1-1-1,1 1 1,-1 0-1,0 0 1,0 0 0,0 0-1,-1 0 1,0 1-1,1 0 1,-1-1 0,-1 1-1,1 0 1,-1 0-1,0-1 1,0 1 0,0 0-1,-1 0 1,0 0-1,0 0 1,0 1 0,0-1-1,-1 0 1,0-1-1,0 1 1,0 0 0,-1 0-1,0 0 1,0-1-1,0 1 1,0-1 0,-1 1-1,1-1 1,-1 0-1,0 0 1,0 0 0,-6 4-1,-302 303 880,273-274-804,26-27-51,1 0-1,0 1 1,0 1 0,1 0-1,1 0 1,-14 23-1,23-35-48,0 0 0,0 0-1,0 1 1,0-1-1,0 0 1,0 0-1,0 0 1,-1 0 0,1 0-1,0 0 1,0 0-1,0 0 1,0 1-1,0-1 1,0 0-1,0 0 1,0 0 0,0 0-1,0 0 1,0 0-1,0 1 1,0-1-1,0 0 1,0 0 0,0 0-1,0 0 1,0 0-1,0 1 1,0-1-1,0 0 1,0 0 0,0 0-1,0 0 1,0 0-1,0 0 1,0 1-1,0-1 1,0 0 0,0 0-1,0 0 1,0 0-1,1 0 1,-1 0-1,0 0 1,0 1 0,0-1-1,0 0 1,0 0-1,0 0 1,0 0-1,1 0 1,-1 0 0,0 0-1,0 0 1,0 0-1,0 0 1,0 0-1,0 0 1,1 0-1,-1 0 1,13-7-1910,25-26-1572,11-12-2642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45.0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107 14 4818,'0'0'1275,"0"0"-560,0 0 611,0 0 489,0 0-767,0 0-1022,0-1 1,0 1-1,0 0 0,0-1 1,-1 1-1,1-1 0,0 1 1,0 0-1,0-1 0,0 1 1,0-1-1,0 1 0,1-1 1,-1 1-1,0 0 0,0-1 1,0 1-1,0 0 0,0-1 1,0 1-1,1-1 0,-1 1 1,0 0-1,0-1 0,1 1 1,-1 0-1,0 0 0,0-1 1,1 1-1,-1 0 0,0-1 1,1 1-1,-1 0 0,0 0 1,1 0-1,-1-1 0,1 1 1,-1 0-1,0 0 0,1 0 1,-1 0-1,1 0 0,-1 0 1,0 0-1,1 0 0,32 1 159,-1 1 0,0 2 0,0 2 0,0 0 0,0 3 0,-1 0 0,55 25 0,-67-25-174,1 1 1,-1 1-1,-1 1 0,0 0 1,-1 1-1,0 1 1,-1 1-1,0 0 0,-2 1 1,0 1-1,0 0 0,20 36 1,-28-38 30,-1 0 0,-1 0 1,0 0-1,-1 0 1,-1 1-1,0 0 0,-1-1 1,-1 1-1,-2 21 0,1 0-38,1-27 2,-2 0 0,1-1 0,-1 1 0,-1-1 1,0 1-1,0-1 0,-1 0 0,0 0 0,0 0 0,-1-1 1,0 1-1,-1-1 0,-8 9 0,-11 12 96,-58 51-1,71-69-54,9-8-45,1 1 0,-1-1 0,1 1 0,0-1-1,0 1 1,1 0 0,-1 0 0,1 0 0,0 0 0,0 0 0,0 0 0,0 0 0,1 0 0,-1 0 0,1 1 0,0-1 0,1 0 0,-1 0 0,1 0 0,0 0 0,0 0 0,0 0 0,0 0 0,1 0 0,-1 0 0,1 0 0,0 0-1,0-1 1,3 5 0,10 3 12,1 0 0,0-1 0,0 0-1,1-2 1,19 9 0,23 11-33,-58-28 19,-1 0-1,1 0 1,-1 1-1,1-1 1,-1 0-1,1 1 0,-1-1 1,1 0-1,-1 1 1,1-1-1,-1 0 1,0 1-1,1-1 0,-1 1 1,0-1-1,1 1 1,-1-1-1,0 1 1,0-1-1,1 1 0,-1 0 1,0-1-1,0 1 1,0-1-1,0 1 1,0-1-1,0 1 0,0 0 1,0-1-1,0 1 1,0-1-1,0 1 1,0 0-1,0-1 0,0 1 1,0-1-1,-1 1 1,1-1-1,0 1 1,0-1-1,-1 1 0,1-1 1,0 1-1,-1-1 1,1 1-1,-1-1 1,1 1-1,0-1 0,-1 0 1,1 1-1,-1-1 1,1 0-1,-1 1 1,1-1-1,-2 0 0,-29 18 50,29-17-47,-35 16 67,-120 63 45,139-69-103,1 0 0,0 1 0,1 1 1,0 0-1,1 1 0,-18 22 1,31-33-11,0 0 1,0-1 0,0 1 0,0 0-1,0 0 1,1 0 0,-1 0 0,1 1 0,0-1-1,0 0 1,0 1 0,0-1 0,1 0 0,-1 1-1,1-1 1,0 1 0,0-1 0,0 1-1,1-1 1,-1 0 0,1 1 0,0-1 0,0 0-1,0 1 1,0-1 0,0 0 0,1 0 0,-1 0-1,1 0 1,3 3 0,5 7 3,1-1-1,0-1 1,1 0-1,1 0 1,17 11 0,7 6-14,-16-10-2,-2 0 1,0 1-1,0 1 0,16 25 0,-29-36 36,0 1 1,0 0-1,-1 1 1,0-1-1,-1 1 1,0 0-1,0 0 0,-2 1 1,1-1-1,-1 1 1,0 22-1,-1-31 52,-1 1 0,1-1 1,-1 1-1,0-1 0,0 0 0,-1 1 0,1-1 1,-1 1-1,1-1 0,-1 0 0,0 1 0,0-1 1,-1 0-1,1 0 0,-1 0 0,1 0 0,-1 0 1,0 0-1,0 0 0,0-1 0,-1 1 0,1-1 1,-1 1-1,1-1 0,-1 0 0,0 0 0,0 0 1,0 0-1,0-1 0,-6 3 0,-9 4-7,-1-1 0,-1-1 0,1-1-1,-1-1 1,0 0 0,-23 0 0,-124-3-738,155-1 171,0-1-1,-1-1 0,1 0 0,0 0 0,0-1 1,0-1-1,0 0 0,1-1 0,0 0 1,0-1-1,-16-10 0,-44-35-9245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5:56.4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 6547,'0'0'1761,"0"0"-1633,0 0-128,0 0 64,0 0 160,0 0-224,0 0-640,-30 20-1233,30-20-384,0 0-977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00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132 146 8100,'0'0'357,"0"0"-237,0 0 19,0 0 347,0 0 10,8 0 536,42-4-458,-1-1 0,84-20 0,24-5-252,916-42 113,356 62-347,-1003 19-54,146 1-7,-349-5 14,-1 9 0,358 70 0,676 109-13,-1082-170-27,784 38-15,-680-52 12,618-3 39,-504-9-26,453-7-11,-831 10-3,0 0 0,0 1 0,1 0-1,-1 1 1,-1 1 0,1 0 0,0 1 0,-1 0-1,22 11 1,146 79-33,-154-77 27,-2 0 1,0 2 0,-1 1 0,35 36 0,-2 12-2,-2 2 0,-4 3-1,-3 2 1,59 121 0,-88-150-33,-1 0-1,-3 0 1,-2 2 0,-1 0-1,8 83 1,-6 251-209,-16-346 256,-1 0 1,-2 0-1,-1 0 1,-1-1-1,-3 0 1,-21 55-1,6-34 5,-1-2 0,-3 0 0,-43 58 0,30-56 4,-3-2 1,-2-2 0,-2-2 0,-2-3 0,-3-1-1,-100 65 1,11-24 33,-257 114-1,286-154-43,-128 35 0,-123 14 15,-643 100 49,122-104 30,-5-70 275,834-22-369,-1149-28 837,-406-110-546,1121 75-250,395 45-28,0-4 1,2-5-1,-94-39 0,0-16-67,3-8-1,-265-173 0,373 216-33,-2 4 0,-88-34 0,51 24 100,103 46-11,-1 0-1,1-1 1,1-1-1,-1 0 1,1 0-1,1-1 1,0-1-1,0 0 1,1 0-1,1-1 1,0-1-1,1 1 1,0-2-1,0 1 1,-7-22-1,-1 6 4,0 1-1,-2 0 0,-1 2 0,0 0 0,-42-40 0,-128-101-108,187 165 101,-10-7-64,0 1 1,-1 0-1,-17-8 1,22 13 39,0-1 1,0 0-1,0-1 1,1 0-1,-1 0 1,1 0-1,0-1 1,1 0-1,0 0 0,-1-1 1,-8-13-1,-88-188 10,36 63 89,50 109-76,2-1 0,2-1 1,1 0-1,1 0 0,-7-60 0,-5-203 10,14 142 67,8 146-72,-3-32 0,2 1 1,7-87-1,1 110 11,0 1-1,2-1 1,0 2-1,1-1 0,19-30 1,-1 2 20,-19 33-18,2 1-1,-1 0 1,2 1 0,0 0-1,0 1 1,23-20-1,88-58-72,-82 62 56,-11 8 13,0 1 0,41-19-1,-56 32-23,-1 0-1,1 1 1,1 1 0,-1 0-1,1 1 1,-1 0-1,30 0 1,-34 2 47,0 1 0,-1 1 0,1 0 0,0 0 0,0 1 0,-1 1 0,15 4 0,-21-6-114,-1 1 0,1-1 0,-1 1 0,1-1-1,-1 1 1,0 0 0,0 0 0,0 0 0,0 0 0,0 0-1,0 0 1,0 0 0,-1 1 0,1-1 0,1 6 0,-1-4-319,-1-1 1,-1 1 0,1 0 0,0-1 0,-1 1 0,0 0 0,0-1 0,0 1 0,-1 5 0,-2 5-7281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04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9188,'0'0'897,"0"0"-817,0 0-16,0 0 496,0 0 624,0 0-271,18-13-305,-14 13-272,0 0 97,-4 0-1,4 0-32,-4 0-144,0 0-256,0 0-112,0 0-720,7-4-1570,-3-19-2992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37.5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0629.15625"/>
      <inkml:brushProperty name="anchorY" value="-223439.95313"/>
      <inkml:brushProperty name="scaleFactor" value="0.5"/>
    </inkml:brush>
  </inkml:definitions>
  <inkml:trace contextRef="#ctx0" brushRef="#br0">31 0 6131,'0'0'0,"0"0"1280,0 0-148,0 0 1293,0 0-865,0 22-765,0 11-226,0 10-134,0 10-203,0 4-155,-2 1-64,-3-5-1717,-1-8-177,-1-12-2132,1-14-2731,1-9 7405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08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301 331 3169,'0'0'219,"0"0"-80,0-21-24,0-96-270,0 85 3561,0 0 3691,-1 24-6890,0 0 0,-1 0-1,1 0 1,-2 0-1,-4-13 1,-4-10-115,11 29-66,0 0 1,0 1 0,0-1-1,-1 1 1,1-1 0,0 1-1,-1-1 1,1 1 0,-1-1-1,0 1 1,1-1 0,-1 1-1,0 0 1,0 0 0,0-1-1,0 1 1,0 0 0,0 0-1,0 0 1,0 0 0,-1 0 0,1 0-1,0 0 1,-1 0 0,1 1-1,-1-1 1,1 0 0,-1 1-1,1-1 1,-1 1 0,1 0-1,-1-1 1,1 1 0,-1 0-1,1 0 1,-1 0 0,1 0-1,-1 0 1,0 0 0,1 1-1,-1-1 1,1 1 0,-1-1-1,1 1 1,-1-1 0,1 1-1,0 0 1,-1-1 0,-2 3-1,-4 3-35,-1 0-1,1 1 0,0-1 0,0 2 0,0-1 0,-6 10 0,-4 8-5,1 0-1,2 1 1,0 0-1,2 2 1,0-1 0,3 2-1,0-1 1,1 1-1,-5 40 1,6-15-2,2 0-1,3 0 1,2 0 0,8 74 0,-6-121 7,0-1 0,0 0 0,1 1-1,0-1 1,0 0 0,0 0 0,1 0 0,0 0-1,0 0 1,1-1 0,0 1 0,0-1 0,0 0-1,0 0 1,1 0 0,0-1 0,0 0 0,0 0-1,0 0 1,1 0 0,0-1 0,-1 0 0,1 0-1,0-1 1,1 1 0,-1-1 0,10 2 0,-4-2-62,0 0 0,0 0 1,-1-1-1,1-1 0,0 0 1,0 0-1,0-1 0,0-1 1,0 0-1,-1 0 0,1-1 1,-1-1-1,1 0 0,15-8 1,-2-4-154,0 0 0,-1-1 0,-1-1 0,24-25 0,-35 31 132,0-1 0,-1-1 1,0 0-1,-1 0 1,0-1-1,-1 0 0,-1-1 1,8-20-1,-117 230 2270,90-162-2167,2 0-1,2 1 1,1 0-1,1 0 1,2 0-1,2 56 1,1-88-25,0-1 0,1 1 0,-1 0 1,0-1-1,1 1 0,-1-1 0,0 0 0,1 1 0,-1-1 0,1 1 1,-1-1-1,1 1 0,-1-1 0,1 0 0,-1 0 0,1 1 1,-1-1-1,1 0 0,-1 0 0,1 1 0,0-1 0,-1 0 0,1 0 1,-1 0-1,1 0 0,0 0 0,-1 0 0,1 0 0,-1 0 0,1 0 1,0 0-1,24-6-879,-20 1 771,0 0 0,-1 0 0,0-1 0,0 1-1,0-1 1,0 0 0,-1 0 0,0 0 0,0 0 0,-1-1-1,1 1 1,-1-1 0,-1 0 0,2-11 0,1-12-338,-1 0 0,-2-30 0,1 40 411,-2 0 0,-1 0 1,0 0-1,-1 0 0,-2 1 1,0-1-1,-1 1 1,0 0-1,-11-23 0,15 40 78,-1-1-1,1 1 0,0-1 1,0 0-1,0 1 0,0-1 1,1 0-1,-1 0 0,1 1 1,0-1-1,-1 0 1,2-3-1,-1 5-19,0 0-1,0 0 1,1 0 0,-1 0-1,1 0 1,-1 0 0,1 0 0,-1 0-1,1 0 1,0 0 0,-1 0-1,1 0 1,0 0 0,0 1-1,-1-1 1,1 0 0,0 1 0,0-1-1,0 0 1,0 1 0,1-1-1,6-1 15,0 0-1,-1 0 0,1 1 0,0 1 0,0-1 0,0 1 0,8 1 0,4 0 64,50-2-30,-11-1-26,79 9 1,-121-5-32,0 0 0,0 2 0,0 0 1,-1 1-1,0 1 0,0 0 1,0 1-1,-1 1 0,18 11 0,-26-13 15,0-1 0,-1 1-1,0 1 1,0-1-1,-1 1 1,1 0-1,-2 0 1,1 1 0,-1-1-1,0 1 1,0 0-1,-1 0 1,0 1-1,-1-1 1,3 16 0,0 10 145,-2 0 0,-1 58 0,-3-59-105,1-18-21,-1 1 0,0-1 0,-6 25 0,5-33-26,1-1 0,-1 0 0,-1 0 0,1 0 0,-1 0 0,0-1 0,-1 1 0,1-1 0,-1 1 0,0-1 0,-7 6 0,7-42 143,5 16-184,1 0-1,0 0 0,1 0 1,1 0-1,0 1 0,1 0 1,1-1-1,0 2 0,1-1 1,0 1-1,1 0 0,10-12 1,0 2-43,0 1 0,2 1 0,0 0 0,1 2 0,38-27 0,-50 39 72,1 1 0,0 0 1,1 1-1,-1 0 0,1 0 0,16-3 0,-24 7 35,0 0 0,0 0-1,1 1 1,-1-1-1,1 1 1,-1 0-1,0 0 1,1 0 0,-1 0-1,0 1 1,1-1-1,-1 1 1,0 0 0,0 0-1,0 0 1,1 1-1,-1-1 1,0 1-1,-1-1 1,1 1 0,0 0-1,0 0 1,-1 0-1,1 1 1,-1-1 0,4 5-1,16 28 271,-2 2 0,-1 0 0,-2 1 0,18 61 1,2 2-147,-15-62-105,-21-38-57,-1 0-1,1-1 1,0 1-1,-1 0 0,1 0 1,0-1-1,0 1 1,-1 0-1,1-1 0,0 1 1,0 0-1,0-1 1,0 0-1,0 1 0,0-1 1,0 1-1,0-1 1,0 0-1,0 0 0,0 1 1,0-1-1,0 0 1,0 0-1,0 0 0,0 0 1,0-1-1,0 1 0,0 0 1,0 0-1,0 0 1,0-1-1,0 1 0,0-1 1,0 1-1,0-1 1,0 1-1,0-1 0,0 1 1,0-1-1,-1 0 1,2-1-1,11-13-114,-1-1 0,0-1 1,-1 0-1,13-29 0,3-3 23,4-7 159,69-109-649,-82 139 494,1 1 1,1 1-1,1 1 0,26-23 0,-41 41 88,0 1-1,1-1 1,-1 1-1,1 0 1,11-4-1,-16 7 35,0 0 0,0 0 0,0 0 0,0 1 0,1-1-1,-1 1 1,0 0 0,0-1 0,1 1 0,-1 0-1,0 0 1,1 0 0,-1 1 0,0-1 0,0 1 0,1-1-1,-1 1 1,0 0 0,0-1 0,0 1 0,0 0 0,0 1-1,4 1 1,15 20 252,-1 0 0,23 34 0,-14-18 7,-17-24-283,-1 0 0,0 0-1,-1 1 1,-1 1 0,-1 0 0,0 0-1,-1 1 1,-1-1 0,0 1-1,-2 1 1,0-1 0,-1 1 0,-1 0-1,0 19 1,-2-36-7,0-1 0,0 1 1,-1 0-1,1-1 0,0 1 0,-1 0 0,1 0 1,-1-1-1,0 1 0,1-1 0,-1 1 0,0-1 1,0 1-1,0-1 0,0 1 0,0-1 0,-1 0 1,1 0-1,0 1 0,-3 0 0,0 1 0,0-1 0,-1 1 0,1-1 0,-1 0 0,0-1 0,0 1 0,-6 0 0,-10 2 32,0-2 0,-34-1-1,48-1-7,-5 1-6,-21-3 62,33 2-81,-1-1 0,0 1 0,1 0-1,-1-1 1,1 1 0,-1-1 0,1 1 0,-1-1-1,1 1 1,-1-1 0,1 1 0,-1-1 0,1 0 0,0 1-1,-1-1 1,1 1 0,0-1 0,-1 0 0,1 0-1,0 1 1,0-1 0,0 0 0,0 1 0,0-1-1,0 0 1,0 1 0,0-1 0,0 0 0,0 0-1,0 1 1,0-1 0,0 0 0,0 1 0,1-1 0,-1 0-1,0 1 1,1-1 0,-1 0 0,0 1 0,1-1-1,0 0 1,1-3-17,0 0 0,1 1-1,-1 0 1,1-1 0,0 1-1,0 0 1,0 0 0,0 1-1,0-1 1,1 1 0,4-3-1,47-23-71,-36 19 44,103-41-672,233-65-1,-217 75 739,-142 54 428,0-1 0,1 1 0,0 0 0,1 0 0,-1 27 0,3-18-370,0-9-27,0-1 1,0 1-1,4 19 0,-3-29-35,0 0 0,0 0 0,1 0 0,-1 0 0,1-1-1,0 1 1,0 0 0,0-1 0,1 0 0,-1 1-1,1-1 1,-1 0 0,1 0 0,0 0 0,6 3-1,1 0 8,0 0-1,1-1 1,-1 0 0,1-1-1,0 0 1,1 0-1,-1-2 1,0 1-1,22 1 1,11-2 150,55-4-1,-60 0-56,1-2-139,-1-1 0,0-2 0,-1-2 0,0-2 0,0-1 0,-1-2 0,0-1 0,-2-2 1,0-2-1,-1-1 0,57-44 0,-83 58-24,0-1-1,0-1 1,-1 1 0,0-1 0,0 0 0,0-1-1,-1 0 1,-1 0 0,0 0 0,8-18-1,-12 23 45,1-1 0,-1 0 0,0 0 0,0 1-1,0-1 1,-1 0 0,0 0 0,0 0 0,0 0 0,0 1-1,-1-1 1,0 0 0,0 0 0,0 1 0,0-1-1,-1 0 1,0 1 0,0-1 0,0 1 0,-1 0-1,1 0 1,-1 0 0,0 0 0,0 0 0,-5-4 0,1 1 32,-1 1 1,0 0 0,0 0-1,0 1 1,-1 0 0,1 0 0,-1 1-1,-1 0 1,1 1 0,0 0 0,-15-3-1,2 3 26,-1 0 0,1 2-1,-1 0 1,-22 3 0,36-1-43,-1 0 0,1 0 0,0 1 0,0 1 0,0 0 0,0 0-1,1 0 1,-1 1 0,1 0 0,0 1 0,0 0 0,0 0 0,1 1 0,0 0 0,0 0 0,0 1 0,1 0 0,0 0 0,-10 15 0,8-8 1,0 0 0,1 0 0,1 1 0,0-1 0,1 1 0,1 0 0,0 1 0,1-1 0,1 1 0,0 0 0,1 16 0,1-15-9,-1-8 3,1 0-1,0 0 0,1 0 1,0 0-1,0 0 1,5 15-1,-5-21 0,1-1-1,-1 1 0,1-1 0,0 1 0,0-1 0,-1 0 1,2 0-1,-1 0 0,0 0 0,0 0 0,1 0 0,-1 0 1,0-1-1,1 1 0,0-1 0,-1 0 0,1 1 1,0-1-1,0-1 0,0 1 0,0 0 0,0-1 0,0 1 1,5-1-1,3 1-15,0 0 1,1-1 0,-1 0-1,0-1 1,0-1 0,0 1-1,0-2 1,0 1 0,0-2-1,18-7 1,-7-1-5,0-1 0,-2-1 1,38-32-1,33-29-84,188-171 49,-242 209 42,-2-1 0,-1-2 0,-2-2 0,-3-1-1,27-48 1,-50 78-16,1 0 1,-1 0-1,-1-1 0,-1 0 0,0 0 0,0 0 1,-2 0-1,1 0 0,-1-27 0,-2 41 45,-1-1 0,1 1 1,-1-1-1,1 1 0,-1-1 0,1 1 0,-1-1 0,0 1 0,1-1 0,-1 1 0,0 0 1,1-1-1,-1 1 0,0 0 0,0 0 0,1 0 0,-1-1 0,0 1 0,1 0 1,-1 0-1,0 0 0,0 0 0,1 0 0,-1 0 0,0 1 0,0-1 0,-1 0 1,-23 4 105,19-1-111,-1 1-1,2 0 1,-1 0 0,0 0 0,1 0 0,0 1 0,0 0-1,0 0 1,0 1 0,1-1 0,0 1 0,0 0 0,1 0-1,-6 12 1,-3 8 57,2 0 0,-11 39-1,12-18 28,2 1 0,2 0 0,2 1 0,5 78 0,0-79-68,-2-35-19,0-1 0,1 1 1,1 0-1,0-1 0,0 1 0,1-1 1,1 0-1,0 0 0,1 0 0,0-1 1,1 1-1,0-1 0,1-1 0,0 1 1,1-1-1,0 0 0,0-1 0,1 0 0,1 0 1,-1-1-1,1 0 0,1-1 0,-1 0 1,1 0-1,0-1 0,1-1 0,-1 0 1,1 0-1,0-2 0,1 1 0,-1-1 1,22 2-1,-7-4-27,-1 0-1,0-2 1,0 0 0,1-2-1,-1-1 1,-1-2 0,1 0-1,-1-1 1,0-2 0,0-1-1,-1 0 1,-1-2-1,0-1 1,0 0 0,-1-2-1,-1-1 1,-1 0 0,0-2-1,19-21 1,-32 31 106,0-2 0,-1 1 0,0-1 0,0 0-1,-1 0 1,-1 0 0,1-1 0,-2 0 0,1 1 0,-2-2 0,1 1 0,-2 0-1,1 0 1,-2-1 0,0-13 0,-1 124-155,-2-25 94,9 78 0,-5-145-25,0-1 0,0 0 0,1 1-1,0-1 1,0 0 0,0 0 0,1 0 0,0 0-1,0-1 1,0 1 0,1-1 0,0 1 0,0-1 0,0 0-1,8 6 1,-9-9-5,0 1 0,0-1 0,1-1 0,-1 1 0,0 0 1,1-1-1,-1 0 0,1 1 0,0-2 0,-1 1 0,1 0 0,0-1 0,-1 1 0,1-1 0,0 0 0,0 0 0,0-1 0,-1 1 0,1-1 0,0 0 0,-1 0 0,1 0 0,-1 0 0,1-1 0,-1 1 1,1-1-1,-1 0 0,5-4 0,9-6-13,-1-1 0,0-1 1,-1-1-1,-1 0 0,0-1 1,13-20-1,-7 7-102,-2 0-1,29-65 1,-20 17-166,-20 53 187,1 1 0,18-38 0,-26 61 97,0-1 0,0 1 0,1 0 0,-1 0 0,0-1 0,0 1 0,0 0 0,1-1 0,-1 1 1,0 0-1,0 0 0,1 0 0,-1-1 0,0 1 0,0 0 0,1 0 0,-1 0 0,0 0 0,1-1 0,-1 1 0,0 0 0,1 0 0,-1 0 0,0 0 1,1 0-1,-1 0 0,0 0 0,1 0 0,-1 0 0,0 0 0,1 0 0,-1 0 0,0 0 0,1 0 0,-1 0 0,0 1 0,1-1 0,-1 0 0,0 0 1,1 0-1,-1 0 0,0 1 0,0-1 0,1 0 0,-1 0 0,0 1 0,11 11-48,-11-11 48,23 37 61,19 45 0,6 10 13,-30-58-150,2-2 1,1 0-1,2-2 1,1 0-1,34 34 1,-56-64-1416,-4-7-1400,-8-25-2417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09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14215,'0'0'1440,"0"0"-1376,0 0 512,0 0 945,0 0-1201,0 0-304,0 0-32,63 40 0,-33-13-560,3-1-1921,-7-2-2225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10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1 835 11077,'0'0'598,"0"0"-214,0 0 760,0 0 110,0 0-675,0 0-365,-1 3 176,3-8-327,81-228 79,-2 9-684,-71 189 478,-1-1 1,-2 0-1,-2 0 1,2-57 0,-6 52 75,-3-42 50,2 83-61,0-1-1,-1 0 0,1 0 0,0 0 1,-1 1-1,1-1 0,0 0 1,-1 1-1,1-1 0,-1 0 1,1 1-1,-1-1 0,1 0 1,-1 1-1,0-1 0,1 1 1,-1-1-1,0 1 0,1-1 0,-1 1 1,0 0-1,0-1 0,1 1 1,-1 0-1,0-1 0,0 1 1,0 0-1,1 0 0,-1 0 1,0 0-1,0 0 0,0 0 1,0 0-1,1 0 0,-1 0 1,0 0-1,0 0 0,0 1 0,1-1 1,-1 0-1,0 1 0,0-1 1,1 0-1,-1 1 0,0-1 1,1 1-1,-1-1 0,0 1 1,1-1-1,-2 2 0,-8 15-2,0 0 0,1 0 1,1 1-1,0 0 0,-8 36 0,5-20 5,-9 35 0,3 2 0,4 0-1,2 0 1,4 1 0,3 0-1,7 102 1,-3-165-9,1 1-1,0 0 1,0-1-1,1 1 1,0-1 0,1 0-1,0 1 1,1-1 0,0-1-1,0 1 1,1-1-1,7 12 1,-8-16-9,0 0 0,0 0-1,1 0 1,-1 0 0,1 0-1,0-1 1,0 0 0,0 0 0,1-1-1,-1 1 1,1-1 0,-1 0 0,1 0-1,0-1 1,-1 0 0,1 0-1,0 0 1,0-1 0,0 0 0,0 0-1,9-1 1,-6 0-63,1-1 0,-1 0 1,0-1-1,0 0 0,0 0 0,0-1 1,-1 0-1,0 0 0,1-1 0,13-11 0,3-5-184,41-44 0,-50 48 169,16-16-62,-1-2 0,-2 0 0,-2-2 0,-1-1-1,-2-2 1,-2 0 0,-1-1 0,-3-1 0,-1-1 0,-2 0-1,15-70 1,-1-43 534,-28 154 51,-1 2 50,0 16-21,-3 25-444,-1 0 1,-18 73 0,11-65 8,-6 74 1,15 104 105,2-220-129,0 0 0,0 1 0,1-1 0,0 0 0,1 0 0,0 0 0,0 0 0,0-1 0,1 1 0,0-1 0,0 1 0,6 8 0,-6-12-2,0 1 0,0-1-1,0 1 1,1-1 0,0 0 0,-1 0 0,1 0 0,0-1 0,0 1-1,1-1 1,-1 0 0,0 0 0,1-1 0,0 1 0,-1-1-1,1 0 1,0 0 0,-1-1 0,7 1 0,2-1-40,0 0 0,0-1-1,0 0 1,0-1 0,-1 0 0,1-1 0,-1 0 0,1-1 0,-1-1 0,0 0-1,-1 0 1,1-2 0,-1 1 0,0-1 0,-1-1 0,12-9 0,-14 11-9,74-65-584,-75 64 587,-1 1 1,1-2-1,-2 1 0,1-1 1,-1 1-1,0-2 1,-1 1-1,1 0 0,3-13 1,-10 48 701,1 0 0,4 36 1,-2-31-421,-1-27-216,8 91 135,-7-88-154,1 0 0,0 0 0,0-1-1,0 1 1,1-1 0,0 1 0,1-1-1,0 0 1,0 0 0,5 6 0,-7-11-5,0 0 1,1-1-1,-1 1 1,0-1-1,0 1 1,1-1-1,-1 0 1,1 0-1,0 0 1,-1 0-1,1 0 1,-1-1-1,1 1 1,0-1-1,0 0 1,-1 0-1,1 0 1,0 0-1,0 0 1,-1 0-1,6-2 1,-3 1-11,1-1 0,0 1-1,0-1 1,-1 0 0,1-1 0,-1 1 0,0-1-1,0 0 1,7-6 0,4-6-25,-1 0-1,0-2 1,-1 1 0,-1-2 0,-1 0 0,0 0-1,-2-1 1,0-1 0,14-39 0,-14 26 85,-1 0 0,-1 0 0,-2-1 1,-1 0-1,0-58 0,-5 92 529,0 0 42,0 0-98,0 18-94,-3 127-386,3 122-74,2-252 36,0 0-1,1 0 1,0 0-1,1 0 1,1-1-1,0 0 0,9 18 1,-12-27-42,1 0-1,-1 0 1,1-1 0,0 1 0,0-1 0,1 1 0,-1-1 0,1 0-1,0 0 1,0-1 0,0 1 0,0-1 0,1 0 0,-1 0-1,1 0 1,0 0 0,0-1 0,0 0 0,0 0 0,0-1-1,1 1 1,-1-1 0,6 1 0,-9-2-81,-1 0 1,0 0-1,0 0 0,0 0 0,0 0 1,1 0-1,-1-1 0,0 1 0,0 0 1,0-1-1,0 1 0,0 0 1,0-1-1,1 1 0,-1-1 0,1-1 1,11-26-3672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10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5234,'0'0'1649,"0"0"16,214 24 736,-92-14-576,18-7-753,11-3-127,0 0-689,-18 0-240,-37 0-16,-33 0-80,-45 13-3058,-18 7-7490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12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0 592,'0'0'3981,"0"0"-3037,0 0-712,0 0 214,0 0-169,0 0-207,0 0 7,0 0 78,0 0 170,0 0 123,0 0 1,0 0 28,0 0 19,0 0-66,0 0-131,0 0-38,0 0 1,0 0-38,0 0-48,0 0-45,0 0-35,0 0-27,0 0-10,0 0-22,0 0-5,0 0-3,0 0-10,0 0 0,0 0 7,0 0-2,0 0 14,0 0-17,0 0-10,0 0-17,0 0 12,0 0-38,0 0-102,0 0-68,0 0-54,0 0-121,0 0-210,-15 0-4039,0 0 2633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17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750 93 1889,'0'0'4015,"0"0"-2484,0 0-170,0 0 437,0 0-515,-25 12 1359,-41 17-2517,1 4 0,2 2 1,2 3-1,1 2 1,2 3-1,-63 60 0,87-73-119,2 2 0,1 1-1,-27 38 1,49-58-20,0 0 1,0 1 0,2 0 0,0 0 0,0 1-1,2-1 1,0 2 0,0-1 0,1 0 0,1 1-1,1-1 1,-1 20 0,3-34-6,1 0-1,0 0 1,-1 0-1,1-1 1,0 1-1,0 0 1,-1 0 0,1-1-1,0 1 1,0-1-1,0 1 1,0-1-1,-1 1 1,1-1-1,0 0 1,0 1 0,0-1-1,0 0 1,0 0-1,0 0 1,0 0-1,0 1 1,0-1 0,0-1-1,0 1 1,0 0-1,0 0 1,0 0-1,0 0 1,0-1-1,2 0 1,3 1-122,1-1 52,1 0 1,-1 0-1,1-1 1,-1 0-1,0-1 1,1 1-1,-1-1 0,0-1 1,-1 1-1,12-8 1,5-7-95,32-30 0,-34 29 58,44-46-194,107-139 0,-134 156 285,-38 48 48,0 0 1,0 0-1,0 0 0,1-1 0,-1 1 1,0 0-1,0 0 0,0 0 0,0 0 1,1 0-1,-1 0 0,0 0 0,0 0 1,0 0-1,0 0 0,1 0 0,-1 0 1,0 0-1,0 0 0,0 0 0,1 0 1,-1 0-1,0 0 0,0 1 0,0-1 1,0 0-1,0 0 0,1 0 0,-1 0 1,0 0-1,0 0 0,0 0 0,0 1 1,0-1-1,1 0 0,-1 0 0,0 0 1,0 0-1,0 0 0,0 1 0,0-1 1,0 0-1,0 0 0,0 0 0,0 0 1,0 1-1,0-1 0,0 0 0,0 0 1,0 0-1,0 1 0,0-1 0,0 0 1,0 0-1,0 0 0,0 0 0,0 1 1,0-1-1,3 19-27,-2-13 121,20 119 489,101 530 316,-110-608-899,1-1-1,20 47 0,-32-91-17,-1 0-1,1 0 0,0 0 0,0-1 0,0 1 0,0 0 0,0 0 0,0-1 0,0 1 0,0 0 1,1-1-1,-1 0 0,1 1 0,-1-1 0,1 0 0,-1 1 0,1-1 0,2 1 0,-3-2-6,0 0 0,0 0 0,0 0 0,1 0-1,-1 0 1,0 0 0,0-1 0,0 1 0,0 0-1,0-1 1,0 1 0,0-1 0,0 1 0,0-1 0,0 1-1,0-1 1,0 0 0,0 1 0,-1-1 0,1 0-1,0 0 1,0 1 0,0-3 0,6-6-43,0-1 1,-1-1-1,-1 0 0,8-16 1,-13 26 58,30-76-48,-4 0 0,17-84-1,15-165-794,8 7 608,-57 338 1307,2 18-1057,11 52 176,58 150 0,-79-236-204,1 1-1,-1-1 1,1 0-1,0 0 1,-1 0 0,2 0-1,-1 0 1,0-1 0,0 1-1,1-1 1,0 1 0,-1-1-1,6 4 1,-6-6-20,0 1 0,0-1 0,0 1 0,0-1 0,0 1 1,0-1-1,0 0 0,0 0 0,0 0 0,1 0 0,-1-1 0,0 1 0,0 0 1,0-1-1,0 1 0,0-1 0,-1 0 0,1 0 0,0 0 0,0 0 0,0 0 1,-1 0-1,1 0 0,0-1 0,-1 1 0,2-2 0,22-22-242,-1-2 0,-1 0-1,-1-1 1,20-36-1,44-56-1122,-80 112 1310,17-14-88,-23 22 175,1 0-1,0 0 0,-1-1 0,1 1 0,0 0 1,0 0-1,-1 0 0,1 0 0,0 0 1,0 0-1,-1 1 0,1-1 0,0 0 0,-1 0 1,1 0-1,0 1 0,-1-1 0,1 0 1,0 1-1,-1-1 0,1 1 0,0-1 0,-1 1 1,1-1-1,-1 1 0,1-1 0,-1 1 1,1-1-1,-1 1 0,0 0 0,1-1 0,-1 1 1,0 0-1,1-1 0,-1 1 0,0 0 1,0-1-1,1 2 0,15 33 513,-6-11-319,1-1 0,1 0-1,27 37 1,-33-53-188,-1-1 0,1 0 0,0 0 0,1-1 0,-1 1 1,1-1-1,0-1 0,0 0 0,0 0 0,1 0 0,0 0 0,-1-1 0,1-1 0,0 1 0,17 1 1,-6-1-13,0-1 1,0-1 0,0-1 0,0-1 0,0 0 0,-1-2 0,1 0 0,23-7 0,-32 7-55,0-1 0,-1 0 0,1-1 0,-1 0 0,1 0 0,-2-1 0,1 0 0,-1-1 0,1 0 0,-2 0 0,1-1 0,-1 0 0,0 0 0,-1 0 0,0-1 0,5-10 0,-8 13 14,0 0 0,0 0-1,-1 0 1,0 0 0,0 0-1,0-1 1,-1 1 0,0-1-1,0 1 1,-1-1 0,0 0-1,0 1 1,0-1 0,-1 1-1,-3-13 1,3 15 85,-1 0 1,1 1-1,-1-1 1,0 1-1,0 0 1,0 0-1,0-1 1,-1 1-1,1 1 1,-1-1-1,0 0 1,0 1-1,0-1 1,0 1-1,0 0 1,-1 0-1,1 0 1,0 0-1,-1 1 1,0-1-1,1 1 1,-1 0-1,0 0 1,0 0-1,0 1 1,1-1-1,-6 1 1,1-1-15,-1 1 1,1 0 0,0 0 0,0 1-1,0 0 1,0 1 0,0-1-1,0 1 1,1 1 0,-1-1-1,1 2 1,-1-1 0,1 1 0,0 0-1,0 0 1,1 1 0,-1 0-1,1 0 1,0 0 0,0 1-1,1 0 1,-1 0 0,1 0 0,1 1-1,-1 0 1,1 0 0,1 0-1,-5 11 1,0 1-27,1 0 0,1 1 0,1 0 0,0 0-1,2 0 1,0 0 0,2 0 0,0 1 0,3 33 0,-2-52-8,1-1 0,-1 1 0,1 0 0,0 0 0,0-1 0,0 1 1,0 0-1,0-1 0,0 1 0,0-1 0,1 1 0,-1-1 0,0 0 0,1 1 1,-1-1-1,1 0 0,-1 0 0,1 0 0,0 0 0,-1 0 0,1-1 0,0 1 1,0 0-1,0-1 0,0 1 0,-1-1 0,1 0 0,0 1 0,0-1 0,0 0 0,3-1 1,5 2-106,1-1 1,-1-1 0,1 1 0,17-5 0,-17 2-25,0-1-1,0 0 1,-1-1 0,1 0 0,-1-1 0,-1 0 0,13-10-1,64-58-1345,-44 35 250,-10 11 589,-5 4 480,36-25 0,-60 57 3339,-1 33-2942,-2 229 256,1-264-492,-1-1-1,1 1 0,0 0 0,0 0 0,0-1 1,1 1-1,0 0 0,0-1 0,0 0 1,1 0-1,0 1 0,0-1 0,0-1 1,6 8-1,-6-10-30,0 0 0,-1 1 0,1-1 0,0 0 0,0-1 0,0 1 0,0-1 0,0 1 0,0-1 0,1 0 0,-1 0 0,0 0 0,1 0 0,-1-1-1,1 1 1,-1-1 0,1 0 0,-1 0 0,0 0 0,1-1 0,-1 1 0,1-1 0,-1 0 0,0 0 0,1 0 0,4-3 0,6-4-133,-1 0 0,0-1 1,0-1-1,-1 0 0,-1 0 0,0-1 0,0-1 0,14-20 0,-2 5-277,-3 5 228,54-68-1651,-67 80 1483,1-1 0,-2-1 1,1 1-1,-2-1 0,0 0 0,6-19 1,-12 40 1274,-1 0 0,2 0 1,-1 0-1,2 16 0,11 53 88,-7-60-989,0-1 1,0 1-1,2-2 0,0 1 1,1-1-1,1 0 1,11 15-1,-19-28 5,1-1 1,0 0-1,0 0 0,0 0 0,0 0 1,0 0-1,1 0 0,-1 0 1,1-1-1,-1 1 0,1-1 0,-1 0 1,1 0-1,0 0 0,-1 0 1,1 0-1,0-1 0,0 1 0,0-1 1,0 0-1,0 1 0,-1-1 1,1-1-1,0 1 0,0 0 0,0-1 1,0 1-1,0-1 0,-1 0 1,1 0-1,0 0 0,-1 0 0,6-4 1,4-3-43,0 0 0,0-1-1,-1 0 1,0-1 0,13-15 0,-3 3-164,-2-2-1,0-1 0,-1 0 1,-2-1-1,0-1 0,-2 0 1,20-55-1,-22 43-250,-2 0 1,-2 0 0,-2-1-1,-1 0 1,0-64-1,-5-81 1237,0 184-673,0-1 0,0 0 0,0 0 1,0 1-1,0-1 0,0 0 0,0 0 1,-1 1-1,1-1 0,-1 0 0,1 1 1,-1-1-1,0 0 0,1 1 0,-1-1 1,0 1-1,0-1 0,0 1 1,0-1-1,0 1 0,-1 0 0,1 0 1,0 0-1,-3-2 0,0 1 171,-1 1 1,1 0-1,0 0 1,-1 0-1,1 1 0,-1-1 1,1 1-1,-6 1 1,9-1-258,-1 0 1,1 1 0,0-1 0,-1 0 0,1 1-1,0-1 1,0 1 0,0 0 0,-1-1 0,1 1 0,0 0-1,0 0 1,0 0 0,0-1 0,0 1 0,0 0-1,0 1 1,1-1 0,-1 0 0,0 0 0,1 0 0,-1 0-1,0 0 1,1 1 0,-1 0 0,-11 41 85,9-32-52,-8 51 265,2 0-1,4 0 0,1 1 1,9 105-1,-3-148-262,1 0 0,0 0-1,1 0 1,1 0-1,1-1 1,1 0 0,1 0-1,0-1 1,12 18 0,-15-27-37,0-1 1,0-1 0,1 1 0,0-1-1,1 0 1,-1 0 0,1-1-1,1 0 1,-1 0 0,1-1-1,0 0 1,0 0 0,1-1-1,-1 0 1,1 0 0,0-1 0,0 0-1,0-1 1,1 0 0,-1 0-1,11 0 1,-4-2-30,-1 0 0,1-1 0,-1-1 0,0-1 0,1 0 0,-1-1 0,-1 0 0,20-9 0,-11 2-54,0-2 0,-1 0 0,0-1 0,24-22 0,-45 35 66,30-23-166,-1-2 0,39-45 0,-61 62 145,-2 1 0,1-1 1,-1-1-1,0 1 0,-1-1 1,0 0-1,-1 0 1,0 0-1,0-1 0,-1 0 1,-1 1-1,0-1 0,0 0 1,0-12-1,-4 127 2957,0 32-3241,2-134 303,0-1-1,0 0 1,0 0 0,1 0 0,-1 0 0,0 0 0,0 0 0,1 0 0,-1-1 0,1 1 0,-1 0 0,1 0 0,-1 0 0,1 0 0,-1 0-1,1-1 1,0 1 0,0 0 0,-1 0 0,1-1 0,0 1 0,0-1 0,0 1 0,0-1 0,0 1 0,0-1 0,-1 1 0,3-1-1,1 2-5,0-1-1,1-1 0,0 1 1,-1 0-1,1-1 0,-1 0 1,6-1-1,3 0-25,0 0-1,1-2 1,-1 0 0,18-6-1,13-13-174,0-1-1,-2-3 1,0-1-1,-2-2 1,71-68 0,-93 80-34,-1-1 1,0-1-1,-2-1 1,0 0-1,-1-1 1,-1-1-1,-1 0 1,-2-1-1,0 0 1,-1 0-1,-1-1 1,-1 0-1,-1-1 1,-1 1-1,-2-1 1,0 0-1,-2-46 1,0 61 292,-1 9 20,0 1 1,1-1 0,-1 0 0,0 1 0,0-1 0,0 1 0,0-1-1,1 0 1,-1 1 0,0-1 0,0 1 0,0-1 0,0 0 0,0 1 0,-1-1-1,1 0 1,0 1 0,0-1 0,0 1 0,0-1 0,-1 1 0,1-1-1,0 0 1,0 1 0,-1-1 0,1 1 0,-1-1 0,1 1 0,0 0-1,-1-1 1,1 1 0,-1-1 0,1 1 0,-1 0 0,1-1 0,-1 1-1,1 0 1,-1-1 0,0 1 0,1 0 0,-1 0 0,1 0 0,-1 0-1,0-1 1,1 1 0,-1 0 0,0 1-68,0-1-1,0 1 1,0 0-1,0 0 1,0-1-1,0 1 1,0 0-1,1 0 1,-1 0 0,0 0-1,1 0 1,-1 0-1,1 0 1,-1 0-1,1 0 1,-1 0-1,1 0 1,0 0-1,0 1 1,-1-1-1,1 0 1,0 0 0,0 0-1,0 2 1,-1 5 0,-9 56 238,3 1 1,2 123-1,5-157-186,1-15-15,0 1 0,1 0 0,0 0 0,2 0 0,0-1 0,1 0 0,0 0 0,2 0 0,-1 0-1,2-1 1,0 0 0,1-1 0,11 14 0,-12-18-25,0 0 0,1 0-1,1-1 1,-1-1 0,1 1 0,1-2-1,-1 1 1,1-1 0,1-1-1,-1 0 1,1-1 0,0 0 0,0-1-1,1 0 1,-1-1 0,1 0-1,23 1 1,-10-3-71,0-1 0,0-2 0,-1 0-1,1-2 1,-1-1 0,1 0 0,-1-2-1,-1-1 1,0-2 0,0 0 0,0-1 0,-2-1-1,30-21 1,-37 23-34,0 0 0,0-1 0,-1-1 1,19-21-1,-28 28 77,-1 0 1,0-1-1,0 0 1,-1 0-1,0 0 0,0 0 1,0-1-1,-1 1 1,1-1-1,-2 1 1,1-1-1,-1 0 1,0 0-1,0-11 1,-1-33 745,0 52-699,0-1-1,0 0 1,0 0 0,0 0-1,0 0 1,0 1-1,0-1 1,-1 0 0,1 0-1,0 0 1,0 0-1,0 0 1,0 0 0,0 1-1,0-1 1,-1 0-1,1 0 1,0 0 0,0 0-1,0 0 1,0 0-1,-1 0 1,1 0 0,0 0-1,0 0 1,0 0-1,0 0 1,-1 0-1,1 0 1,0 0 0,0 0-1,0 0 1,0 0-1,-1 0 1,1 0 0,0 0-1,0 0 1,0 0-1,0 0 1,-1 0 0,1 0-1,0 0 1,0 0-1,0-1 1,0 1 0,0 0-1,-1 0 1,1 0-1,0 0 1,0 0 0,0 0-1,0-1 1,0 1-1,-5 32-33,1 0 0,2 1 0,4 64 0,-1-24 35,-2-29-26,0 39 16,2-76-24,0 0 1,0-1 0,0 1-1,1-1 1,0 1 0,0-1 0,0 0-1,1 0 1,6 11 0,-7-16-4,0 1-1,0-1 1,-1 0 0,2 1 0,-1-1 0,0 0 0,0 0 0,0 0-1,0 0 1,1-1 0,-1 1 0,0-1 0,1 1 0,-1-1 0,1 0-1,-1 0 1,0 0 0,1 0 0,2-1 0,3 0-11,0 1 0,0-2 0,-1 1 0,1-1 1,9-4-1,4-5-3,0-1 1,-1 0 0,0-2-1,-1 0 1,18-18 0,0-3-54,44-54 0,-62 64-145,27-48 1,3-4 88,-46 77 739,-3 13-278,8 668 539,-8-681-929,0 1 1,0 0-1,0 0 1,0-1-1,0 1 1,0 0-1,0 0 1,-1-1 0,1 1-1,0 0 1,0 0-1,-1-1 1,1 1-1,0 0 1,-1-1-1,1 1 1,0-1-1,-1 1 1,1 0-1,-1-1 1,1 1-1,-1-1 1,0 1-1,1-1 1,-1 1-1,1-1 1,-1 0-1,0 1 1,1-1-1,-1 0 1,0 1-1,1-1 1,-1 0 0,0 0-1,0 0 1,1 0-1,-2 0 1,-30-7-2085,-15-23-2395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17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10325,'0'0'1905,"0"0"-1777,0 0 48,0 0 688,0 0 881,0 0-593,240 73-239,-137-56-17,8-7-784,7-10-96,-7 0-16,-19 0-1840,-26-30-2627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19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1882 53 8148,'0'0'1190,"0"0"-579,0 0 578,0 0 391,0 0-614,0-8-500,0-18-147,0 7 3732,-13 37-3866,-122 192 86,80-120-241,-3-1-1,-135 153 1,141-192-22,-1-3 1,-3-2 0,-81 50-1,-194 94-139,261-152 62,44-23-13,16-10 34,0 0-1,1 1 0,-1 0 1,1 1-1,0 0 1,1 0-1,0 1 1,0 0-1,0 1 1,-8 10-1,8-5 53,0-1 0,0 0 0,-1 0 0,-1-1 0,0 0 0,-1-1 0,-17 14 0,4-7 1,-1-1-1,-48 23 0,27-11-3,37-21-4,-1-1 0,1 0 1,-2-1-1,-17 8 0,24-12-5,3-1-27,1 0-31,0 0 12,0 0 1,-1-1 27,-1 1 0,1-1 0,0 1 0,-1-1 0,1 1 0,-1-1 0,1 0 0,0 0 1,-1 1-1,1-1 0,0 0 0,0 0 0,0 0 0,0-1 0,0 1 0,0 0 0,0 0 0,0-1 0,0 1 0,0 0 0,0-3 0,-17-38 48,15 34-60,3 5 35,0 2-13,0 1-16,0 0-13,0 0 2,0 0 22,0 0 2,-1-1 12,1 0 0,0 0 0,-1 0 0,1 0 0,0 0 0,0 0 0,0 0 0,0 0 0,0 0 0,0 0 0,1 0 0,-1 0 0,0 0 0,0 0 0,1 0 0,-1 0 0,0 0 0,1 0 0,-1 0 0,1 0 0,0 0 0,-1 0 0,2-1 0,12-11 6,1 1-1,0 0 1,25-14-1,30-24-13,-49 31-157,-2-1 1,27-34-1,-41 45 183,-12 11 17,-15 11-51,-36 32 1,2 3 0,2 2 0,2 2 0,-50 68 1,81-93 23,1 1 1,-18 35 0,32-52-3,0 1 1,1 0 0,1 0 0,0 0 0,0 1 0,1-1 0,1 1 0,-2 24 0,4-36 4,0 0 0,1 0 1,-1 1-1,0-1 1,1 0-1,-1 0 1,1 0-1,-1 1 0,1-1 1,0 0-1,-1 0 1,1 0-1,0 0 1,0 0-1,0 0 0,0 0 1,0-1-1,0 1 1,0 0-1,0 0 0,0-1 1,0 1-1,0-1 1,1 1-1,-1-1 1,0 1-1,0-1 0,1 0 1,-1 0-1,2 1 1,49 2 130,-41-2-99,79-1 116,0-3 0,176-30 0,-232 27-151,2 1 0,57-1-1,-92 6 2,-1 0-40,6 4-3097,-5-2-776,-1-1-3376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38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290 354 6611,'0'0'662,"0"0"-406,0 0 283,0 0 218,0 0-455,0 0-225,2-2-569,4-11 7950,-10 7-7409,0 0 0,0 0 0,-1 0 0,0 1 0,0 0 0,0 0 0,-1 0-1,-11-7 1,-8-9 29,16 13-121,0 0 1,1 0 0,0-1-1,0 0 1,1-1 0,0 0 0,1 0-1,0 0 1,1-1 0,0 0-1,0 0 1,1 0 0,1-1 0,0 1-1,0-1 1,1 0 0,1 0-1,0 0 1,1-14 0,-1 25 13,1-1 0,0 1 1,0-1-1,0 1 0,1-1 1,-1 1-1,0 0 0,0-1 0,1 1 1,-1-1-1,1 1 0,-1 0 0,1-1 1,0 1-1,-1 0 0,1 0 1,0-1-1,0 1 0,0 0 0,0 0 1,0 0-1,0 0 0,0 0 1,0 0-1,0 0 0,1 1 0,-1-1 1,0 0-1,1 1 0,-1-1 0,0 1 1,1-1-1,-1 1 0,1-1 1,-1 1-1,1 0 0,-1 0 0,0 0 1,1 0-1,-1 0 0,1 0 0,1 1 1,1-1-5,0 1 0,-1 0 1,1 0-1,0 0 0,-1 0 1,1 1-1,-1-1 0,1 1 1,-1 0-1,1 0 0,-1 0 1,0 1-1,0-1 0,0 1 0,3 3 1,5 11-2,0 0 0,-1 1 1,-1 0-1,-1 1 0,0 0 1,-2 0-1,0 0 0,-1 1 1,4 28-1,-2 18 77,-3 100 0,-4-154-48,0-2 3,0 0 1,-1 0 0,0-1-1,-1 1 1,0-1 0,0 1-1,-1-1 1,0 0-1,-1 0 1,0 0 0,0 0-1,-8 9 1,8-13 8,0 0 0,0 0 0,-1 0 0,0 0 0,0-1 0,0 0 0,0 0 0,-1-1 0,0 1 0,1-1 0,-1 0 0,-1-1 0,1 1 0,0-1 0,0-1-1,-1 1 1,1-1 0,-13 1 0,8-1 9,1-1-1,-1 0 1,0-1-1,1 0 1,-1 0-1,-12-4 1,19 3-10,-1 1 1,1-1-1,-1 0 1,1 0-1,0-1 1,0 1-1,0-1 1,1 0-1,-1 0 1,1 0-1,-1 0 1,1-1-1,0 1 1,0-1-1,0 0 1,-2-4-1,5 7-8,-1 1 0,1-1 0,0 1 1,0-1-1,0 1 0,-1-1 0,1 1 0,0-1 0,0 1 0,0-1 0,0 1 0,0-1 0,0 1 0,0-1 0,0 1 1,0-1-1,0 1 0,0-1 0,0 1 0,0-1 0,0 1 0,0-1 0,1 1 0,-1-1 0,0 1 0,0-1 1,1 1-1,-1-1 0,0 1 0,0 0 0,1-1 0,-1 1 0,1 0 0,-1-1 0,0 1 0,1 0 0,-1-1 0,1 1 1,-1 0-1,1 0 0,0-1 0,24-5-146,-18 4 163,49-10-7,0-3 0,-2-3 1,97-44-1,-123 48-101,0-1 0,-1-2-1,-1-1 1,0-1 0,-2-1 0,0-1-1,-1-1 1,30-38 0,-47 51 78,0 1 0,-1-1 0,-1 0 0,0 0 0,0 0 0,0-1 0,-1 1 0,-1-1 1,0 0-1,0 0 0,0 0 0,-2 0 0,1 0 0,-2-12 0,-9 105 125,0-1-1,10 308 1441,-2 24-627,2-402-914,-1 0 1,0 0 0,-1 0-1,0-1 1,-7 20-1,7-27 0,1-1 0,0 0-1,-1 0 1,1 0 0,-1 0 0,0-1-1,0 1 1,0 0 0,0-1 0,-1 1-1,1-1 1,-1 0 0,0 1-1,1-2 1,-1 1 0,0 0 0,0 0-1,0-1 1,0 1 0,0-1-1,-1 0 1,1 0 0,-7 1 0,5-2-16,-1 0 1,0 0 0,0 0 0,1 0 0,-1-1 0,0 0-1,1 0 1,-1-1 0,1 1 0,-1-1 0,1 0-1,0-1 1,0 1 0,-8-6 0,4 1-61,1 1 0,0-2 0,1 1 0,-1-1 0,2 0 0,-1 0-1,-8-15 1,5 6-84,1-1-1,0-1 0,2 1 0,0-1 0,1 0 0,1-1 1,0 0-1,-1-21 0,5 33 134,0-2-11,1 0 0,-1 0-1,2-1 1,1-14 0,-2 22 21,1 0 0,0 0 0,0 0 0,0 1 0,0-1 0,1 0 0,-1 0 0,1 1 1,0-1-1,0 1 0,-1-1 0,2 1 0,-1 0 0,0-1 0,0 1 0,1 1 0,-1-1 0,1 0 0,2-1 0,29-13-612,1 2 0,0 1-1,45-10 1,-40 12-2042,14-4-2584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39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479 2 6019,'0'0'1006,"0"0"-361,0 0 596,0 0 330,0 0-536,1-1-945,-1 1 0,0 0 0,1 0 0,-1 0 0,1 0-1,-1-1 1,0 1 0,1 0 0,-1 0 0,1 0 0,-1 0 0,0 0 0,1 0-1,-1 0 1,1 0 0,-1 0 0,1 0 0,-1 0 0,0 1 0,1-1-1,-1 0 1,1 0 0,-1 0 0,0 0 0,1 1 0,-1-1 0,0 0 0,1 0-1,-1 1 1,0-1 0,1 0 0,-1 1 0,0-1 0,1 0 0,-1 1-1,0-1 1,1 1 0,4 38 500,0 0 1,-3 1-1,-5 77 0,2-82-379,-1-11-125,-1-1-1,-1 1 1,-1 0-1,-1-1 1,-18 44-1,2-17 3,-44 71-1,59-111-72,0 1-1,0-1 1,-1-1-1,0 1 1,-1-1-1,0 0 1,0-1-1,-1 0 1,-21 12-1,23-16-17,0 0-1,0-1 0,0 0 0,0 0 1,0-1-1,-1 0 0,1 0 1,-1-1-1,1 0 0,-1-1 0,1 0 1,-1 0-1,0-1 0,1 0 0,-12-3 1,13 2-38,1 0 1,0 0-1,1-1 0,-1 0 1,0 0-1,1 0 1,0-1-1,-1 0 1,2 0-1,-1 0 0,0-1 1,1 1-1,0-1 1,0 0-1,0 0 1,1-1-1,-1 1 1,-3-10-1,3 5-16,0 0-1,0 0 1,1-1 0,1 1 0,-1-1-1,2 0 1,-1 0 0,2 0 0,-1 1-1,3-14 1,-2 22 47,0-1 1,1 1-1,-1 0 0,1 0 1,-1 0-1,1 0 0,0 0 1,0 0-1,0 0 0,0 0 1,0 1-1,1-1 0,-1 0 0,1 0 1,-1 1-1,1-1 0,-1 1 1,1 0-1,2-2 0,1 0-6,0 1-1,-1 0 1,1 0-1,0 0 1,0 0-1,1 1 1,8-2-1,5 2-2,0 0 0,0 1-1,27 3 1,-32-1 51,-1 1 0,0 0-1,0 1 1,-1 0 0,1 1 0,-1 1-1,0 0 1,14 9 0,88 69 89,-56-38-541,-56-44 8,1 0-1,0-1 1,0 1 0,0-1 0,0 1 0,0-1 0,0 0-1,0 0 1,0 0 0,0-1 0,1 1 0,-1-1-1,0 0 1,0 0 0,1 0 0,-1 0 0,6-1-1,18-6-6611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2.18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415.19971"/>
      <inkml:brushProperty name="anchorY" value="-6620.33398"/>
      <inkml:brushProperty name="scaleFactor" value="0.5"/>
    </inkml:brush>
  </inkml:definitions>
  <inkml:trace contextRef="#ctx0" brushRef="#br0">0 101 1008,'0'0'0,"0"0"2994,0 0-2634,0 0 323,0 0 195,0 0-171,0 0-427,0-1 48,0 1 107,0-1 18,0 0-167,0 1 133,0 0-46,0 0 105,0 0 66,0 0-200,0 0 67,0 0 104,0 0-187,0 0-69,0 0 128,0 0-201,0 0 153,0 0-160,0 0 45,0 0 40,0 0-34,0 0 31,0 0 329,0 0-150,0 0-29,0 0 37,0 0-74,0 0-76,0 0 20,0 0-70,0 0-96,0 0 5,0 0-103,0 0-14,0 0 90,0 0-143,0 0 45,0 0-16,0 0 0,0 0 0,0 0-93,6 0-142,9 0 184,14 0 27,12 0 70,10 0-84,8 0 33,3 0 8,1 0-25,-4 0 46,-8 0-50,-9 0-4,-12 0 20,-10 0-84,-9 0-573,-7-3-26,-3-4-612,-2-7-1299,-6-8-2211,-10-5-975,1 3 4659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37.9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9327.96875"/>
      <inkml:brushProperty name="anchorY" value="-222595.5625"/>
      <inkml:brushProperty name="scaleFactor" value="0.5"/>
    </inkml:brush>
  </inkml:definitions>
  <inkml:trace contextRef="#ctx0" brushRef="#br0">1 26 9700,'0'0'0,"0"0"1761,0 0-1867,0 0 1055,0 0 743,0 0-1153,25-6-307,10 0 43,10 0-169,5 1-58,1 2-26,-3 4-20,-4 4 1,-8 5-96,-6 2-67,-9 4 50,-7 2-191,-7 3-265,-3 3-157,-7 1 243,-5 1-134,-4-1 211,-1-4 171,-1-4 147,3-5 72,3-5 93,3-3 24,2-4 600,5-4-539,5-5 305,8-5 138,7-5-48,5-3-98,5-2-112,2 1-257,-1 1-72,-3 4-39,-4 3-943,-8 5-1568,-6 4-5083,-5 3 4067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39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11 12630,'0'0'1408,"0"0"-879,0 0 1328,0 0-81,0 0-1375,0 0-337,0-3-64,23 3 16,19 0 16,11 0 16,12-2-16,0-2-32,-7 2 0,-14 2-16,-11 0-849,-17 0-1744,-11 0-833,-5 0-2400</inkml:trace>
  <inkml:trace contextRef="#ctx0" brushRef="#br0" timeOffset="1">0 211 10677,'0'0'544,"0"0"-416,0 0 1601,0 0-384,0 0-625,0 0-336,114 59-112,-77-55-176,3-4-96,-3 0 0,7-2-928,-4-15-1361,-5-4-2882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0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563 1 8644,'0'0'2769,"0"0"-2094,0 0 14,0 0 890,0 0-339,1 0-1159,-1 0 0,1 0 0,-1 0 0,1 0 0,-1 0-1,1 0 1,-1 0 0,1 1 0,-1-1 0,1 0 0,-1 0 0,0 1-1,1-1 1,-1 0 0,1 1 0,-1-1 0,0 0 0,1 1-1,-1-1 1,0 1 0,1-1 0,-1 0 0,0 1 0,1-1-1,-1 1 1,0-1 0,0 1 0,0-1 0,1 2 0,-2 5 29,1-1 0,-1 1 0,-1 0 0,1-1 0,-1 1 0,0-1 0,0 1 0,-1-1 0,0 0 0,0 0 0,-1 0 0,-5 7 0,-7 7-69,0-1 1,-21 18 0,18-18 41,-270 243-94,126-120-427,163-142 425,0 0-1,0 0 1,0 0-1,0 0 1,-1 0-1,1 0 0,0 0 1,0 0-1,0 0 1,0 0-1,0 1 0,0-1 1,0 0-1,0 0 1,0 0-1,0 0 1,0 0-1,0 0 0,0 1 1,0-1-1,-1 0 1,1 0-1,0 0 0,0 0 1,0 0-1,0 0 1,0 1-1,1-1 0,-1 0 1,0 0-1,0 0 1,0 0-1,0 0 1,0 0-1,0 1 0,0-1 1,0 0-1,0 0 1,0 0-1,0 0 0,0 0 1,0 0-1,0 0 1,1 1-1,-1-1 1,0 0-1,0 0 0,0 0 1,0 0-1,0 0 1,0 0-1,0 0 0,1 0 1,-1 0-1,0 0 1,0 0-1,0 0 1,0 0-1,16 3-277,29-2 366,-31-1-117,16 1 51,-1 2-1,0 0 0,1 2 1,-1 1-1,32 12 0,-51-15-7,-1 0 0,0 0 0,-1 1 1,1 1-1,-1-1 0,1 1 0,-1 1 0,-1 0 0,1 0 0,-1 0 0,0 1 0,-1 0 1,1 0-1,-1 1 0,-1 0 0,0 0 0,0 0 0,0 1 0,6 15 0,-8 10-3113,-3-29 312,0-4-1652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0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9188,'0'0'670,"0"0"-473,0 0 225,0 0 554,25 4-319,83 18-351,-101-19-255,-1 0 0,1 0-1,-1 1 1,0-1 0,0 1-1,0 1 1,0-1 0,-1 1 0,0 0-1,0 0 1,0 1 0,0-1-1,-1 1 1,0 0 0,0 0-1,-1 1 1,0-1 0,0 1-1,0-1 1,-1 1 0,0 0 0,0 0-1,-1 0 1,1 1 0,-1 12-1,1-5-25,-1 1 0,0 0 1,-1 0-1,0 0 0,-2 0 0,0 0 0,-1 0 0,0-1 0,-1 1 0,-1-1 0,0 0 0,-2 0 0,1-1 0,-13 20 0,3-9-69,-2 0 0,-27 29-1,46-54 43,-1 0 1,0-1-1,0 1 0,0 0 1,0 0-1,0-1 0,0 1 0,0 0 1,0 0-1,-1-1 0,1 1 1,0 0-1,0 0 0,0-1 1,0 1-1,0 0 0,0 0 1,0 0-1,0-1 0,-1 1 0,1 0 1,0 0-1,0 0 0,0-1 1,0 1-1,-1 0 0,1 0 1,0 0-1,0 0 0,-1 0 0,1 0 1,0-1-1,0 1 0,0 0 1,-1 0-1,1 0 0,0 0 1,0 0-1,-1 0 0,1 0 1,0 0-1,0 0 0,-1 0 0,1 0 1,0 0-1,0 0 0,-1 0 1,1 0-1,0 0 0,0 1 1,-1-1-1,1 0 0,0 0 0,0 0 1,0 0-1,-1 0 0,1 1 1,0-1-1,0 0 0,0 0 1,0 0-1,-1 1 0,4-22-412,-3 21 409,3-15-287,1 2-1,1-1 1,1 0-1,0 1 1,0 0-1,10-14 1,57-75-1565,-44 62 1309,-9 11 563,-16 21 120,1 0 0,-1 1 1,2-1-1,-1 1 1,1 0-1,0 0 0,1 1 1,0 0-1,14-10 0,-21 16 487,0 13 896,0 59-618,-2-9-873,14 125 1,-12-184-326,1-1 0,-1 0 1,1 0-1,0 1 0,0-1 0,0 0 0,0 0 0,1 0 1,-1 0-1,1 0 0,0 0 0,-1-1 0,6 6 0,7-1-4416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1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11797,'0'0'977,"0"0"-881,0 0 1281,0 0 511,0 0-1343,0 144-273,0-104-144,0 0 240,0-5-288,-2-8-80,-5-8-112,2-8-752,3-11-1073,0 0-689,2-17-1471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1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10885,'0'0'819,"0"0"32,0 0 534,0 0-171,0 0-702,-2 18 35,-5 147 655,7-141-1041,1-1-1,1 1 0,1 0 0,1-1 0,14 44 0,-17-64-174,0-1 0,0 1-1,0-1 1,0 0-1,0 0 1,1 1-1,-1-1 1,1 0-1,-1 0 1,1-1-1,0 1 1,0 0-1,0 0 1,0-1 0,0 1-1,0-1 1,0 0-1,1 1 1,-1-1-1,0 0 1,1-1-1,-1 1 1,1 0-1,-1-1 1,1 1 0,-1-1-1,1 0 1,-1 0-1,1 0 1,-1 0-1,1 0 1,0 0-1,-1-1 1,1 1-1,-1-1 1,1 0 0,-1 0-1,0 0 1,4-2-1,9-4-197,1-1 0,-2-1-1,1 0 1,20-19 0,-26 21 205,123-115-2162,-112 102 1686,-20 19 497,0 1-1,1 0 0,-1 0 1,0 0-1,0-1 0,0 1 1,1 0-1,-1 0 0,0 0 0,0 0 1,1-1-1,-1 1 0,0 0 1,0 0-1,1 0 0,-1 0 1,0 0-1,0 0 0,1 0 0,-1 0 1,0 0-1,0 0 0,1 0 1,-1 0-1,0 0 0,1 0 1,-1 0-1,0 0 0,0 0 0,1 0 1,-1 0-1,0 0 0,0 1 1,1-1-1,-1 0 0,0 0 1,0 0-1,0 0 0,1 1 0,-1-1 1,0 0-1,0 0 0,0 0 1,1 1-1,-1-1 0,8 19 544,-1 31 308,-6-45-762,4 43 431,-1 0-1,-5 73 0,0-105-497,-1 1-1,0-1 0,-1-1 1,-1 1-1,-1 0 1,0-1-1,-1 0 1,0 0-1,-1 0 0,-1-1 1,-12 17-1,18-28-14,0 0-1,-1 1 0,1-1 1,-1 0-1,0-1 0,1 1 0,-1 0 1,-1-1-1,1 1 0,0-1 1,-1 0-1,1 0 0,-1 0 0,1-1 1,-1 1-1,0-1 0,0 0 1,0 0-1,1 0 0,-1-1 1,0 1-1,0-1 0,0 0 0,0 0 1,0 0-1,0-1 0,0 1 1,0-1-1,0 0 0,0 0 1,0-1-1,1 1 0,-1-1 0,0 1 1,1-1-1,-1 0 0,1-1 1,0 1-1,0-1 0,0 1 0,0-1 1,0 0-1,1 0 0,-1 0 1,1 0-1,0-1 0,0 1 1,0 0-1,0-1 0,-2-5 0,-2-4-24,1-1-1,0 0 0,1 0 0,1 0 0,0-1 0,0 1 0,2-1 0,0 0 0,1 0 0,0 1 0,1-1 0,3-14 0,-1 10-204,1 1 0,1 0 0,1 0 0,1 0 0,0 1 0,1 0 0,1 0 1,21-28-1,80-95-7232,-81 99 1537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2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9044,'0'0'2476,"0"0"-1588,0 0-111,0 0 509,0 0-459,7 12-264,1 5-369,2-1 1,0 0 0,1 0 0,1-1-1,0-1 1,1 0 0,25 21 0,19 2 305,2-2 1,111 49-1,-111-58-448,0 3-1,-2 2 1,70 52-1,-119-77-54,0 1 1,0 1-1,-1-1 1,0 1-1,-1 0 1,1 1-1,-2 0 0,7 12 1,-10-17 1,0 0 0,0-1 1,-1 1-1,0 0 0,0 0 1,0 0-1,0 0 0,0 0 1,-1 0-1,0 0 0,0 1 1,0-1-1,0 0 0,-1 0 1,1 0-1,-1 0 0,0 0 1,-1 0-1,1 0 0,-1-1 1,1 1-1,-1 0 0,0-1 1,-4 6-1,-11 9 29,-1 0 0,0-2 0,-1 0 0,-35 22 0,-30 24 5,41-19 92,2 2-1,1 1 0,-62 98 0,33-45 14,34-62-208,34-36-71,0 0 1,0 0-1,1 0 0,-1 0 0,0-1 0,0 1 0,0 0 0,0-1 1,0 1-1,0 0 0,-1-1 0,1 0 0,0 1 0,0-1 0,0 1 1,0-1-1,0 0 0,-1 0 0,1 0 0,0 0 0,0 0 0,0 0 1,-1 0-1,1 0 0,0 0 0,0-1 0,0 1 0,0 0 0,-1-1 1,1 1-1,0-1 0,0 1 0,0-1 0,0 0 0,0 1 0,0-1 1,0 0-1,0 0 0,1 0 0,-2-1 0,-8-19-4080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2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70 6019,'0'0'2940,"0"0"-1838,0 0 493,0 0 409,0 0-657,-12 0 152,975-33 314,-123 1-2214,-606 32-408,-234 0 865,-21 0-499,-30-1-3268,21-2-32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3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1 304,'0'0'1446,"0"0"-768,0 0 205,0 0 53,0 0-186,14-1 556,-11 3 2119,-2 0 3657,0 39-6924,2 0 0,1 0 0,11 44 0,-11-66-164,1 0 0,1 0 0,0-1 0,2 0 1,0 0-1,1-1 0,1 0 0,21 28 0,-29-42-42,0-1 0,0 1 0,0-1 0,1 1 0,-1-1 0,1 0 0,0 0 0,0 0 0,0 0 0,0 0 0,0-1 0,0 1-1,0-1 1,0 0 0,1 0 0,-1 0 0,1 0 0,-1-1 0,0 0 0,1 1 0,-1-1 0,1 0 0,-1 0 0,1-1 0,-1 1 0,0-1 0,1 0-1,-1 0 1,0 0 0,1 0 0,-1-1 0,0 1 0,0-1 0,0 1 0,0-1 0,-1 0 0,1-1 0,4-3 0,8-8-365,-2 0 0,1-1 0,-1 0 1,-1-1-1,12-22 0,-7 9 12,-2-1 1,-1 0-1,18-55 1,-21 28 3339,-11 119-2565,3-1 0,12 72 1,6 4 18,-6 1 0,-5 246 0,-10-378-383,0-1 1,-1 1-1,0-1 0,0 1 0,-1-1 1,1 1-1,-1-1 0,0 0 0,-3 6 1,4-10-7,0 0 0,1 0 1,-1 0-1,0 0 1,0 0-1,0 0 1,0 0-1,0 0 0,0 0 1,0-1-1,0 1 1,-1 0-1,1 0 1,0-1-1,0 1 0,0-1 1,-1 0-1,1 1 1,0-1-1,-1 0 0,1 0 1,0 1-1,-1-1 1,1 0-1,0 0 1,-1-1-1,1 1 0,0 0 1,-1 0-1,1-1 1,0 1-1,-1 0 0,1-1 1,0 0-1,0 1 1,-1-1-1,1 0 1,0 1-1,0-1 0,0 0 1,0 0-1,0 0 1,0 0-1,-1-1 0,-5-6-68,-1 0-1,1-1 1,0 1-1,1-1 0,0-1 1,1 1-1,0-1 1,0 0-1,1 0 0,-5-19 1,-2-11-97,-9-62 0,15 63 84,1 0 1,2 0-1,7-74 0,-5 107 59,1 1 0,1-1 0,-1 1 1,1-1-1,0 1 0,0 0 0,1-1 0,-1 1 0,1 0 0,1 1 0,-1-1 0,0 0 1,1 1-1,0 0 0,0 0 0,0 0 0,1 0 0,-1 1 0,1 0 0,0 0 0,5-3 1,1 1-501,0 1 1,1-1 0,-1 2 0,1 0 0,0 0 0,-1 1 0,1 0 0,23 1 0,-2 1-3160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4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10981,'0'0'1857,"0"0"-1809,0 0 544,0 0 801,0 0-497,0 0-384,28 106-79,-24-64-193,1 6-112,-5 0-32,0 1-80,0-6-16,-5-7-464,-11-9-769,-2-16-784,1-11-1296,1-9-3090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4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11125,'0'0'1601,"0"0"-857,0 0 169,0 0-76,0 0-570,4 22-48,1 2-148,6 28 112,24 69 1,-31-108-173,1 1-1,0-1 0,1-1 0,1 1 0,0-1 0,1 0 0,0 0 1,1-1-1,0 0 0,0-1 0,16 13 0,-21-20-52,0-1-1,-1 0 1,1 0-1,0 0 1,0 0-1,0 0 0,0-1 1,1 0-1,-1 0 1,0 0-1,1 0 1,-1-1-1,0 0 1,1 0-1,-1 0 1,1 0-1,4-2 1,-2 1-133,0-2 1,1 1-1,-1-1 1,-1 0-1,1-1 1,0 1-1,-1-1 1,0-1-1,8-5 1,3-6-405,0-1 1,-1-1-1,0-1 1,-2 0-1,15-25 1,-15 16-244,0 0 1,-3-1 0,0-1 0,9-40 0,-13 20 6215,27 240-2742,-19-115-1871,-2 0 0,2 91 0,-13-113-696,0-24-67,-2 0 0,0 0 0,-6 34 0,5-59-26,0-1 0,1 1 0,-1 0 0,-1 0 0,1-1 0,0 1 0,-1-1 0,0 1 0,0-1 1,0 0-1,0 0 0,-1 1 0,1-2 0,-1 1 0,1 0 0,-1 0 0,0-1 0,0 0 0,-1 1 0,1-1 0,0 0 0,-1-1 0,1 1 0,-1-1 0,1 1 0,-1-1 0,0 0 0,0 0 0,1-1 1,-1 1-1,0-1 0,0 0 0,0 0 0,0 0 0,0 0 0,1-1 0,-1 1 0,0-1 0,0 0 0,1-1 0,-1 1 0,0 0 0,1-1 0,-1 0 0,1 0 0,0 0 0,0 0 0,-5-4 0,-3-5-94,0-1 0,0 0 0,2 0-1,-1-1 1,1-1 0,1 1-1,1-1 1,0-1 0,0 1-1,-8-31 1,9 22 57,1 1 1,1-1-1,1 1 0,1-1 0,1 0 1,1 0-1,4-25 0,-2 37 31,1 0 1,0 0-1,1 0 0,0 0 1,1 0-1,0 1 0,1 0 0,0 0 1,0 0-1,1 1 0,0 0 1,16-15-1,12-8-32,68-50 1,-75 61 45,98-65-1782,-123 84-1652,-3 2-2331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39.6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1196.71875"/>
      <inkml:brushProperty name="anchorY" value="-223894.48438"/>
      <inkml:brushProperty name="scaleFactor" value="0.5"/>
    </inkml:brush>
  </inkml:definitions>
  <inkml:trace contextRef="#ctx0" brushRef="#br0">15 35 7187,'0'0'0,"0"0"1201,0 0-262,0 0 971,0 0-629,0 0-617,0 0-368,0 0-90,-2-3 12,-1 1 41,0 0 43,0 0 50,2 1-8,0 0 27,0 1-174,1 0 107,0 0-40,0 0-10,0 0-89,0 0 25,0 0-145,0 0 113,0 0-78,0 0 58,0 0-71,0 0-35,4 0-29,6 0 133,10 0-62,12 0-50,13 0-18,11 0 18,10 0-30,6 0 9,3 0-3,-2-2 0,-5-1-19,-8-1-50,-12-1 13,-12 2 29,-11 0-29,-10 1 48,-8 1-144,-5 0-32,-2 1 21,-2 1-127,-2 0-377,-3 2-627,0 0-616,-1-1-670,2 0-3042,2-1 1071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5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2849,'0'0'1582,"0"0"-400,0 0 419,0 0 240,0 0-473,5 4 4345,-4 9-5289,-7 9-220,-2 1 0,0-1-1,-2 0 1,0-1 0,-1 0 0,-25 34 0,9-12-71,-48 78-48,-5-3-1,-121 135 1,207-251-226,0 0 1,0-1 0,0 1 0,0-1-1,0 0 1,0 0 0,7-1 0,-10 1 64,517 71 92,-513-70-511,-19 0-788,-21-1-2440,15-1-1021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6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7411,'0'0'3253,"0"0"-2093,0 0 163,0 0 694,0 0-445,20-2 397,-14 4-1896,0 0 0,0-1 1,0 2-1,0-1 1,-1 1-1,1 0 1,-1 0-1,0 0 1,8 7-1,12 7 318,52 21 14,1-3 0,126 38 0,-122-46-403,-2 2 1,125 66-1,-204-94-8,0 0-1,0 0 1,0-1-1,0 1 1,0 0 0,0 0-1,0 1 1,0-1-1,0 0 1,-1 0-1,1 0 1,0 1-1,-1-1 1,1 0-1,-1 0 1,0 1 0,1-1-1,-1 0 1,0 1-1,0-1 1,1 1-1,-1-1 1,0 0-1,-1 1 1,1-1-1,0 1 1,0-1-1,-1 0 1,1 1 0,0-1-1,-1 0 1,1 0-1,-1 1 1,0-1-1,1 0 1,-2 2-1,-37 52 130,23-34-140,0 6 17,1 1 1,1 0-1,2 1 0,-16 55 0,-18 128-36,-6 21 42,45-210-37,6-15-3,-1-1-1,0 0 1,0 0 0,-1 0 0,0-1-1,0 1 1,0 0 0,-1-1-1,-8 11 1,11-17-128,1 0 0,-1 0 0,1 0 0,-1 0 0,1 0 0,-1 0 0,1 0 0,-1 0 0,1 0 1,-1 0-1,1 0 0,-1 0 0,1-1 0,-1 1 0,1 0 0,-1 0 0,1-1 0,-1 1 0,1 0 0,0-1 0,-1 1 0,1 0 0,-1-1 0,1 1 0,0 0 0,0-1 0,-1 1 0,1-1 0,0 1 0,0-1 1,-1 1-1,1-1 0,0 1 0,0-1 0,0 1 0,0-1 0,0 1 0,0-1 0,0 1 0,0-1 0,0 1 0,0-1 0,0 0 0,-3-20-6105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7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64,'0'0'10319,"0"0"-8000,0 0-2039,0 0 368,0 0-138,3 20-366,28 357 1238,-30-190-1844,-1-141-7816,0-80 2440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8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6915,'0'0'1996,"0"0"-1385,0 0-27,0 0 504,6 24-461,-1-3-567,12 40 522,9 75 1,-18 82-129,-8-217-454,19-55-2436,-17 48 2314,20-48-674,-21 51 773,0 1-1,0 0 1,1 0 0,-1 1 0,0-1-1,1 0 1,-1 0 0,1 1-1,0-1 1,-1 1 0,1-1-1,0 1 1,0 0 0,0 0-1,0 0 1,0 0 0,0 0-1,0 0 1,0 0 0,1 1-1,-1-1 1,3 0 0,-3 2 52,-1-1-1,1 0 1,0 1 0,-1 0 0,1-1-1,-1 1 1,0 0 0,1 0 0,-1-1 0,1 1-1,-1 0 1,0 1 0,0-1 0,0 0 0,0 0-1,0 0 1,2 3 0,19 31 807,-11-17-469,0-3-238,0-2 1,1 1 0,0-2 0,1 1 0,1-2 0,0 0-1,0 0 1,21 10 0,-29-18-125,0 0 0,0 0-1,0 0 1,0-1 0,0 0 0,0 0 0,0 0 0,1-1-1,-1 0 1,1 0 0,-1-1 0,1 0 0,0 0 0,-1 0-1,1-1 1,-1 0 0,1 0 0,-1-1 0,0 1 0,0-2-1,1 1 1,-1-1 0,-1 1 0,1-2 0,8-4-1,-6 1-142,-1 0 0,1 0 0,-1-1-1,-1 0 1,1 0 0,-1-1 0,-1 1-1,1-1 1,-2-1 0,1 1 0,-1-1 0,-1 1-1,1-1 1,-2 0 0,1 0 0,-2-1-1,1 1 1,-1 0 0,-1-1 0,0 1-1,-2-18 1,2 25 170,-1 1 1,0-1-1,0 1 0,0-1 0,0 1 1,0-1-1,0 1 0,-1 0 0,1 0 1,-1 0-1,1-1 0,-1 1 0,0 1 1,0-1-1,0 0 0,0 0 1,0 1-1,0-1 0,0 1 0,-1 0 1,-4-2-1,6 2 13,-1 0 1,1 1-1,-1-1 1,1 1-1,-1 0 1,0-1-1,1 1 1,-1 0-1,0 0 1,1 0-1,-1 0 1,0 1-1,1-1 1,-1 0-1,1 1 1,-1-1-1,0 1 1,1-1-1,-1 1 1,1 0-1,-1-1 1,1 1-1,0 0 1,-1 0-1,1 0 1,0 0-1,0 0 1,-1 1-1,1-1 1,0 0-1,0 1 1,0-1-1,1 0 1,-2 3-1,-6 17 30,2-1-1,0 1 1,1 0-1,2 0 1,0 0-1,1 0 0,1 1 1,1-1-1,4 36 1,-3-54-76,-1-1 1,1 0 0,-1 1 0,1-1-1,0 1 1,0-1 0,0 0-1,0 0 1,1 0 0,-1 0-1,0 0 1,1 0 0,0 0-1,-1 0 1,1 0 0,0 0 0,0-1-1,0 1 1,0-1 0,0 0-1,0 0 1,1 1 0,-1-1-1,0 0 1,1-1 0,-1 1-1,1 0 1,-1-1 0,0 1-1,5-1 1,0 1-24,0-1-1,0 0 0,0 0 1,0 0-1,0-1 1,0 0-1,0 0 0,-1-1 1,1 0-1,8-3 1,1-3-74,0-2 1,-1 1-1,0-2 1,0 0-1,24-25 1,62-77-434,-77 85 307,-15 15 225,-7 9 84,0 1 1,0-1 0,1 1-1,-1 0 1,1 0-1,0 0 1,0 0 0,4-4-1,-4 10 3,-1-1-1,-1 0 0,1 1 1,0-1-1,0 1 0,-1 0 1,0 0-1,0-1 0,1 1 1,-2 0-1,1 0 0,1 4 1,-1-1 78,18 58 462,-15-47-578,0-1 1,1 1 0,1-1-1,1 0 1,0-1 0,1 1-1,11 16 1,-18-31-50,0 0-1,0 0 1,0 0 0,0 0 0,0 0 0,0 0 0,1 0 0,-1 0-1,0 0 1,0-1 0,1 1 0,-1 0 0,1-1 0,-1 1-1,0-1 1,1 0 0,-1 1 0,1-1 0,-1 0 0,1 0-1,-1 0 1,1 0 0,-1 0 0,1 0 0,-1-1 0,1 1 0,-1 0-1,1-1 1,-1 1 0,0-1 0,1 0 0,-1 1 0,0-1-1,1 0 1,-1 0 0,0 0 0,0 1 0,0-2 0,0 1-1,2-2 1,6-6 16,-1 0 1,-1 0-1,0-1 0,7-11 0,-7 9-6,20-34 3,-21 33-22,1 0-1,1 1 0,0 0 1,0 0-1,14-13 0,-22 24 4,1 1-1,0 0 1,-1 0 0,1-1-1,0 1 1,-1 0 0,1 0-1,0-1 1,-1 1 0,1 0-1,0 0 1,-1 0 0,1 0-1,0 0 1,0 0 0,-1 0-1,1 1 1,0-1 0,-1 0-1,1 0 1,0 0 0,-1 1-1,1-1 1,0 0 0,-1 1-1,1-1 1,-1 1 0,1-1-1,-1 0 1,1 1 0,-1-1-1,1 1 1,-1 0 0,1-1-1,-1 1 1,1 0 0,19 28 62,-16-22-32,8 14-67,23 31 276,-33-49-336,0 1 1,1-1-1,0 0 1,0 0-1,0-1 1,0 1-1,0-1 0,1 1 1,-1-1-1,1 0 1,5 2-1,-6-3-1755,-2-1-1734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49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 10005,'0'0'3905,"0"0"-3905,0 0 0,0 0 625,0 0-113,0 0 240,137-6-224,-72-2-335,-3-3-193,-4 3-48,-13 4-2177,-22 4-3250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17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42 272,'0'0'1630,"0"0"-733,0 0-20,0 0-36,0 0-244,0 0-15,0 0 90,1 0 7219,3 0-4101,25-2-3948,34 2 470,8 2-227,1-3-1,-1-4 1,110-20 0,-168 21-68,27-3 11,-39 7-9,-1 0 21,0 0-5,0 0-1,0 0 14,0 0 19,0 0 24,0 0 18,0 0 56,0 0 22,0 0-11,0 0-24,0 0-48,0 0-29,0 0-27,0 0 16,0 0-72,-37 0-4765,9 0-667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53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 3 10485,'0'0'72,"0"0"-19,0 0 214,0 0 675,0 0 26,0 0-437,0 0-213,0-1-252,1 1 1,0 0 0,0 0-1,-1-1 1,1 1 0,0 0-1,0 0 1,-1 0 0,1 0 0,0 0-1,0 0 1,-1 0 0,1 0-1,0 0 1,0 1 0,-1-1-1,1 0 1,0 0 0,0 1 0,0-1-1,5 22 153,-1-1-1,0 1 0,-2 0 1,-1 0-1,-1 0 0,0 0 1,-4 27-1,2 6-65,0-28-115,-2 0 1,0 0-1,-1-1 1,-2 1-1,-1-1 1,-1 0-1,-1-1 1,-18 38-1,19-47-41,-1-1-1,0 0 1,-1 0-1,0-1 1,-1 0-1,0-1 1,-2 0-1,1-1 0,-2 0 1,1-1-1,-1-1 1,-1 0-1,0-1 1,-18 8-1,23-13-44,0 0 0,0-1 0,0 0 0,0-1 0,0 0-1,0-1 1,-1 0 0,1 0 0,-1-1 0,1-1 0,0 0 0,-1 0-1,1-1 1,-19-5 0,23 5-6,0-1 0,1 0 1,-1 0-1,0-1 0,1 1 0,0-1 0,0 0 1,0-1-1,0 1 0,1-1 0,0 0 0,0 0 0,0 0 1,0-1-1,1 1 0,0-1 0,0 0 0,1 0 1,-1 0-1,1 0 0,1 0 0,-1 0 0,1-1 0,-1-8 1,1 4-6,0 0 1,0-1 0,1 1 0,1 0-1,0-1 1,0 1 0,1 0 0,1 0-1,7-20 1,-8 27 50,0-1 1,0 1-1,1-1 1,0 1-1,0 0 0,0 0 1,0 1-1,1-1 0,0 1 1,-1-1-1,1 1 0,0 0 1,1 0-1,-1 1 0,0-1 1,1 1-1,0 0 0,-1 1 1,1-1-1,0 1 1,0-1-1,0 1 0,0 1 1,7-1-1,1 1 4,-1 0 0,0 1 0,0 1 0,0 0 0,0 0 0,0 1 0,0 1 0,-1 0 0,0 0-1,0 1 1,0 1 0,14 9 0,13 11 268,68 62 0,-34-26-275,-60-52-113,42 27-84,-51-35-152,1-1 0,-1 1 1,1-1-1,0 0 0,-1 0 1,1 0-1,0 0 0,6-1 0,3-3-3631,-7-17-2228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53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11333,'0'0'825,"0"0"-140,0 0 457,14-1-264,654-29 744,-644 28-1691,-10 1-189,1 0 1,0 1-1,16 2 1,-30 1-167,0 0-1,0-1 1,0 1 0,-1 0 0,0 0 0,1 0-1,-1 0 1,0 0 0,0 0 0,0 0 0,-1 0-1,1 0 1,-2 3 0,-7 17-4797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54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9076,'0'0'1777,"0"0"-1745,0 0 208,0 0 817,0 0-545,0 0-144,93 0-144,-54 0-16,-2 0 0,1 0-208,-1 0 48,-7 0-48,-7 0-128,-4 0-1024,-10 10-1345,-9 3-1841</inkml:trace>
  <inkml:trace contextRef="#ctx0" brushRef="#br0" timeOffset="1">1 239 11029,'0'0'688,"0"0"-672,0 0 801,0 0-113,0 0 144,0 0-415,149 15-273,-91-15-64,4-9-96,13-12-544,8-8-993,8-6-3345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54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641 0 12358,'0'0'309,"0"0"-106,0 0 533,0 0 259,0 0-696,0 0-239,1 0 1,0 1-1,0-1 0,0 0 0,-1 0 0,1 0 1,0 1-1,0-1 0,-1 0 0,1 0 0,0 1 1,0-1-1,-1 1 0,1-1 0,-1 1 0,1-1 1,0 1-1,-1-1 0,1 1 0,-1 0 0,1-1 1,0 2-1,-2 5 45,0 0 0,0 0 0,0 0 0,-1-1 1,0 1-1,0 0 0,-1-1 0,1 1 0,-1-1 0,-1 0 1,0 0-1,-5 8 0,-10 8 54,-35 36 1,26-30-88,-206 187 22,-32 35-916,263-248 796,1 0 1,0 1 0,0 0 0,0-1-1,0 1 1,1 0 0,-1 0-1,-2 6 1,4-9 18,0 1 0,0 0-1,0-1 1,0 1 0,0-1-1,0 1 1,0-1 0,0 1-1,0 0 1,0-1 0,0 1-1,0-1 1,1 1 0,-1-1-1,0 1 1,0-1 0,0 1-1,1-1 1,-1 1 0,0-1-1,1 1 1,-1-1 0,0 1-1,1-1 1,-1 1 0,1-1-1,-1 0 1,1 1 0,0-1 0,5 2-11,-1 0 1,1-1-1,-1 0 1,1 0-1,0-1 1,0 0-1,9 0 1,-10 0 35,64-1 26,130 5 11,-173-2-55,-1 2-1,0 0 1,0 2-1,0 0 1,39 17-1,-62-22-3,0-1-1,-1 1 0,1 0 0,0 0 0,0 0 0,-1 0 0,1 0 0,0 0 0,-1 0 1,0 1-1,1-1 0,-1 1 0,0-1 0,1 1 0,0 1 0,1 12-2475,-11-12-3571,-3-3-709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40.0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3128.04688"/>
      <inkml:brushProperty name="anchorY" value="-225142.90625"/>
      <inkml:brushProperty name="scaleFactor" value="0.5"/>
    </inkml:brush>
  </inkml:definitions>
  <inkml:trace contextRef="#ctx0" brushRef="#br0">5 4 8740,'0'0'0,"0"0"848,0 0 225,0 0 906,0 0-95,0 0-1062,0 0-433,-1-1-127,0-1-190,0 5-8,1 9 304,-1 10 467,1 12-563,-1 12-72,1 9-133,0 8-54,0 4 14,0-1-51,0-4-99,1-10-440,1-10-293,2-12-323,1-11-532,4-8-428,3-11-377,3-13-2526,-1-2 1381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55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11269,'0'0'315,"0"0"-160,0 0 111,21 3-127,68 14-27,-83-14-83,1 0-1,-1 0 1,0 0-1,-1 1 1,1-1-1,0 1 1,-1 1-1,0-1 1,0 1-1,0 0 1,-1 0-1,0 0 1,0 1-1,0-1 1,0 1-1,-1 0 1,0 0-1,0 1 1,2 8-1,-5-14-19,6 13-14,-1 0-1,-1 0 1,-1 1-1,0-1 0,0 1 1,-2-1-1,0 1 1,0 0-1,-2 0 1,1-1-1,-2 1 1,0 0-1,-1-1 1,-1 1-1,0-1 0,0 0 1,-2 0-1,0-1 1,0 1-1,-1-1 1,-1-1-1,0 1 1,-1-1-1,-13 14 0,21-25-14,0 0 0,0 1-1,0-1 1,0 0-1,-1 0 1,1 0-1,-1 0 1,1 0-1,-1 0 1,1 0-1,-1 0 1,1-1-1,-4 2 1,4-2-8,1 0 0,-1 0 0,1 0 0,-1 0 0,1-1 0,-1 1 0,1 0 0,-1 0 0,1 0 0,0-1 0,-1 1 0,1 0 0,-1-1 0,1 1 0,-1 0 0,1-1 0,0 1 0,-1 0-1,1-1 1,0 1 0,0 0 0,-1-1 0,1 1 0,0-1 0,0 1 0,-1-1 0,1 1 0,0-1 0,0 0 0,-3-49-1676,3 38 1569,1-2-28,1 1 0,0 0 0,1 0 0,1 0 1,0 0-1,0 0 0,1 1 0,1-1 0,0 2 0,13-20 1,4-1 171,0 0 0,39-38 0,-62 69 68,1 1-1,-1-1 1,1 0-1,-1 0 0,1 1 1,-1-1-1,1 0 1,-1 1-1,1-1 1,0 0-1,-1 1 0,1-1 1,0 1-1,-1-1 1,1 1-1,0-1 1,0 1-1,-1 0 1,1-1-1,0 1 0,0 0 1,0 0-1,0-1 1,-1 1-1,1 0 1,0 0-1,0 0 0,0 0 1,0 0-1,0 0 1,0 1-1,-1-1 1,1 0-1,0 0 0,0 1 1,0-1-1,0 1 1,12 30 1819,-11-21-2052,7 30 428,-3 0 0,3 57-1,-6-52-2352,12 60-1,-6-73-4636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55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 12182,'0'0'560,"0"0"-528,0 0 208,0 0 656,0 0-656,0 136-208,-2-86 49,-7 2 79,-3 0-160,-2-10 0,5-11-192,4-12-977,3-13-928,2-6-2225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56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5 10405,'0'0'968,"0"0"-93,0 0 627,0 0-309,-1-1-1181,1 1 0,-1-1-1,1 1 1,-1 0 0,1-1 0,-1 1 0,1 0 0,-1 0-1,1-1 1,-1 1 0,0 0 0,1 0 0,-1 0 0,1 0 0,-1 0-1,0 0 1,1 0 0,-1 0 0,0 0 0,1 0 0,-1 0-1,1 0 1,-1 0 0,-1 1 0,1 2-11,0 1 0,0 0 0,0-1 0,1 1 0,-1 0 0,1 0 0,0-1 0,0 1 0,0 4 0,0 3 21,-1 32 97,-2 12 343,9 102 0,-4-147-454,0 0 0,0 0 0,1 0 0,1-1 0,0 1 0,0-1 0,0 1 0,9 10 0,-11-16-16,1 0-1,-1 0 0,1-1 0,1 0 0,-1 1 1,0-1-1,1 0 0,-1 0 0,1-1 1,0 1-1,0-1 0,0 0 0,0 0 1,0 0-1,1 0 0,-1-1 0,1 0 0,-1 0 1,1 0-1,7 0 0,-7-1-93,-1 0-1,0 0 1,1-1-1,-1 0 1,1 0-1,-1 0 1,0 0-1,0-1 1,0 1-1,0-1 1,0 0-1,0-1 1,0 1-1,5-5 1,0-2-226,0 1 1,-1-2 0,12-18-1,-11 16 3,0 1-1,20-22 1,-29 33 353,1 0-1,-1 0 1,1 0 0,-1-1-1,1 1 1,-1 0 0,1 0-1,-1 0 1,1 0 0,-1 0-1,1 0 1,-1 0 0,1 0-1,-1 0 1,1 0 0,-1 0-1,1 0 1,-1 0-1,1 0 1,-1 0 0,1 1-1,-1-1 1,1 0 0,-1 0-1,1 1 1,-1-1 0,0 0-1,1 1 1,-1-1 0,1 0-1,-1 1 1,0-1 0,1 0-1,-1 1 1,0-1 0,0 1-1,1-1 1,-1 1 0,0-1-1,0 1 1,0-1 0,1 1-1,-1-1 1,0 1 0,0-1-1,0 1 1,0-1 0,0 1-1,0-1 1,0 1 0,0 0-1,7 36 429,-6-32-320,4 28 75,-1 0 0,-2 1 0,-3 54 0,0-75-200,0 0 0,-1 0-1,-1 1 1,0-2-1,-1 1 1,0 0-1,-1-1 1,-1 1 0,0-1-1,0-1 1,-15 21-1,19-30 0,0 1-1,1-1 0,-1 0 0,0 0 1,0 0-1,-1 0 0,1 0 0,0-1 1,-1 1-1,1 0 0,-1-1 1,1 0-1,-1 0 0,0 0 0,0 0 1,1 0-1,-1 0 0,0-1 0,0 0 1,0 1-1,0-1 0,0 0 0,0 0 1,-5-1-1,4-1-1,1 1 0,-1-1 0,1 1-1,0-1 1,0 0 0,0 0 0,0-1 0,0 1 0,0-1 0,0 1 0,1-1 0,-1 0 0,1 0-1,0 0 1,0 0 0,0-1 0,0 1 0,-1-6 0,-4-8-15,1 0 1,2-1 0,-1 0-1,2 0 1,-2-35-1,3 13-35,7-67 0,-2 91-27,0 0 0,1 0-1,1 0 1,0 0 0,1 1-1,0 0 1,2 0 0,10-16 0,11-13-3489,43-49 0,-40 54-3622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56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7347,'0'0'4165,"0"0"-2999,0 0-350,0 0 566,0 0-501,2 12-505,2 5-199,1-1 1,0 1 0,1-1 0,1-1-1,1 1 1,0-1 0,15 20 0,23 20 34,3-1 1,3-3-1,102 81 1,-53-49-215,-96-79-44,-1 0 0,1 0 0,-1 0 0,0 0 0,0 1 0,-1 0 1,1 0-1,-1 0 0,3 7 0,-5-10 33,-1 1 0,1-1 1,-1 0-1,1 1 0,-1-1 1,0 1-1,0-1 0,0 1 1,0-1-1,-1 1 0,1-1 1,-1 1-1,1-1 0,-1 0 1,0 1-1,0-1 0,0 0 0,0 1 1,-1-1-1,1 0 0,0 0 1,-1 0-1,1 0 0,-4 2 1,-252 308 964,250-305-1167,4-9-4724,1-10-1107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57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4930,'0'0'2615,"0"0"-1780,0 0-48,0 0 704,0 0-328,6 1 1974,31 4-2333,39 2-212,139-6 1,-96-3-455,628-54-197,-706 50 61,-34 3-1086,-25 1-2302,-2 2-1312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6:59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15 8036,'0'0'880,"0"0"-376,0 0 435,0 0 94,0 0-518,-35 13 1323,-66 26-2054,115-34 579,12-3-299,977-6 216,-901-4-293,937-53-286,-931 61 245,-122 24 241,-14 3-1581,-1-1-1,-40 28 1,35-31-2381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00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510 1 7331,'0'0'601,"0"0"-287,0 0 540,0 0 443,0 0-630,1 27 1694,-4-15-2246,-1 1 1,0-1 0,0 0-1,-1-1 1,0 1 0,-1-1-1,-1 0 1,-8 12-1,-71 82 62,71-88-130,-114 123 24,-80 97 8,207-234-85,0-1 0,0 1 0,1-1 0,-1 1 0,0 0 0,1 0 0,0 0 0,-1 0 0,1 0 0,1 0 0,-1 1 0,0-1 0,1 0 0,-1 4 0,2-5 2,-1 0 1,0 0 0,1 0 0,0-1-1,-1 1 1,1 0 0,0 0 0,0-1-1,0 1 1,0 0 0,0-1 0,1 1-1,-1-1 1,0 0 0,1 1 0,-1-1-1,1 0 1,-1 0 0,1 0 0,0 0-1,-1 0 1,1 0 0,2 1 0,35 13 79,1-2-1,0-1 1,75 11 0,0 0-64,-62-7-27,-38-10-431,1-1-1,0-1 0,0 0 0,0-1 1,18 1-1,-34-5-2160,0-3-1250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32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7491,'0'0'6,"0"0"455,0 0-90,0 0 256,1 0-59,2-2-450,-2 2-54,-1 0 205,0 0 235,0 0 35,0 0-5,0 0-72,0 0-4,0 0-28,0 0 23,0 0-103,0 0-78,0 0-18,0 0-60,0 0-4,0 25 143,1 185-93,-1-202-244,2 0-1,-1-1 1,1 1-1,0-1 1,1 0-1,-1 0 1,1 1-1,1-2 0,0 1 1,0 0-1,0-1 1,0 0-1,1 0 1,0 0-1,1 0 1,6 5-1,-9-8-11,1 0 0,-1-1 0,0 0 0,1 0 0,0 0 1,-1 0-1,1 0 0,0-1 0,0 1 0,0-1 0,0 0 0,0 0 0,0-1 0,0 1 0,0-1 0,1 0 0,-1 0 0,0 0 0,0-1 1,0 0-1,0 1 0,0-1 0,0-1 0,0 1 0,0 0 0,0-1 0,0 0 0,-1 0 0,1 0 0,-1 0 0,5-5 0,8-7-132,-1 0 0,0-2 0,-1 0 0,-1 0 0,0-2 0,-1 1 0,11-24-1,56-141-585,-55 121 610,-24 61 134,0 0 1,0 0-1,0 1 1,0-1-1,0 0 1,0 0-1,0 0 0,0 0 1,1 0-1,-1 0 1,0 0-1,0 0 1,0 0-1,0 0 1,0 1-1,0-1 1,0 0-1,0 0 0,1 0 1,-1 0-1,0 0 1,0 0-1,0 0 1,0 0-1,0 0 1,0 0-1,0 0 1,1 0-1,-1 0 1,0 0-1,0 0 0,0 0 1,0 0-1,0 0 1,0 0-1,1 0 1,-1 0-1,0-1 1,0 1-1,0 0 1,0 0-1,0 0 1,0 0-1,0 0 0,0 0 1,0 0-1,1 0 1,-1 0-1,0 0 1,0 0-1,0-1 1,0 1-1,0 0 1,0 0-1,0 0 1,0 0-1,0 0 0,0 0 1,0 0-1,0-1 1,4 20 257,-1 27-77,-3-45-184,17 577 1671,-17-567-1672,0 0 0,0 0 0,-1 0-1,0 0 1,0 0 0,-2 0 0,1-1 0,-1 1-1,-1-1 1,0 1 0,-10 18 0,13-28-1,-1 1 1,1-1 0,0 0 0,0 0-1,-1 1 1,1-1 0,0 0-1,-1 0 1,1-1 0,-1 1 0,0 0-1,1 0 1,-1-1 0,0 1-1,1-1 1,-1 1 0,0-1-1,1 0 1,-1 0 0,0 0 0,0 0-1,1 0 1,-1 0 0,0 0-1,0-1 1,1 1 0,-1 0 0,0-1-1,1 0 1,-1 1 0,1-1-1,-1 0 1,1 0 0,-1 0 0,-1-1-1,-3-2-5,1 0 0,0 0-1,0 0 1,1-1 0,-1 1-1,1-1 1,0 0 0,-4-7-1,2 0-53,0-1-1,0 1 0,1-1 0,1-1 0,0 1 0,1 0 1,-2-15-1,2-11-27,0-47 0,3 79 70,1 0 1,0 0 0,0 0 0,0 0 0,1 0 0,0 0 0,0 0 0,1 1 0,-1-1 0,2 1 0,-1-1 0,1 1 0,-1 0 0,2 1 0,-1-1 0,1 1 0,0 0 0,0 0 0,0 0 0,1 1 0,6-5-1,-1 2-449,-1 1-1,1 1 0,1 0 0,-1 0 0,1 1 0,0 1 0,0 0 0,0 0 0,0 1 0,0 1 0,17 0 0,-3 1-3687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32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9845,'0'0'1184,"0"0"-1168,0 0 624,0 0 257,0 0-529,0 0 224,34 142-128,-34-90-47,0 3-161,-11 1-144,-10-1-80,2-9-32,-2-11-528,7-12-577,1-12-256,1-11-832,3-7-1840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32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10805,'0'0'979,"0"0"-669,0 0 154,4 18 40,12 90-9,22 117 376,-37-223-878,16 46 43,-17-47-43,0 0 0,0 0 0,1 0 1,-1-1-1,0 1 0,1 0 0,-1 0 1,1 0-1,-1-1 0,1 1 0,0 0 1,-1-1-1,1 1 0,0 0 0,-1-1 1,1 1-1,0-1 0,0 1 0,-1-1 0,1 0 1,0 1-1,0-1 0,0 0 0,0 1 1,-1-1-1,1 0 0,0 0 0,0 0 1,0 0-1,0 0 0,0 0 0,0 0 0,0 0 1,0 0-1,-1 0 0,1 0 0,0-1 1,0 1-1,0 0 0,0-1 0,0 1 1,-1 0-1,1-1 0,0 1 0,0-1 1,-1 1-1,1-1 0,0 0 0,0 0 0,11-14-250,-1 0 0,-1 0-1,-1-1 1,0-1-1,9-22 1,3-5-231,67-121-676,-85 208 2618,-1 66-300,0-34-796,-10 111 1,5-168-317,0-1 1,-11 34 0,12-46-33,0 0 0,0 1 1,0-1-1,-1 0 0,1-1 0,-1 1 1,-1 0-1,1-1 0,0 1 1,-1-1-1,0 0 0,0 0 0,-8 5 1,11-9 18,-1 1 0,1 0 0,-1-1 0,1 1 0,-1-1 0,1 1 0,-1-1 0,0 0 0,1 0 0,-1 0 0,0 0 0,1 0 0,-1 0 0,0 0 0,1-1 1,-1 1-1,1-1 0,-1 1 0,1-1 0,-1 1 0,1-1 0,-1 0 0,1 0 0,-1 0 0,1 1 0,0-2 0,-1 1 0,1 0 0,0 0 0,0 0 0,0 0 0,-1-3 0,-4-3 18,1-1 0,0 0 0,1 0 0,-5-11 0,8 18-50,-6-20-7,0 1 1,0-2-1,2 1 1,1-1-1,-3-43 1,5 13-546,7-72 1,-2 104-116,1 0 0,1 1 1,11-33-1,-4 15-1488,0-2-1817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40.3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4455.21875"/>
      <inkml:brushProperty name="anchorY" value="-226965.20313"/>
      <inkml:brushProperty name="scaleFactor" value="0.5"/>
    </inkml:brush>
  </inkml:definitions>
  <inkml:trace contextRef="#ctx0" brushRef="#br0">17 1 8660,'0'0'0,"0"0"1665,0 0-654,0 0 392,0 0 259,0 0-1246,0 0 203,0 18 449,-2 12-599,-1 13 329,1 12-153,-1 12-170,1 7-304,0 2-115,1-3-35,0-6-53,1-11-50,0-11-625,1-11-499,2-11-1299,4-10-481,3-9-1469,1-4-3214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33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10501,'0'0'1472,"0"0"-714,0 0 331,0 0 245,0 0-627,2-1-511,10 7-179,48 39 327,98 66 144,-84-70-407,-41-24-80,-1 1 1,-1 1-1,-1 2 0,0 1 0,30 29 0,-59-49 11,0-1 0,0 1-1,0-1 1,0 1 0,0-1-1,0 1 1,0 0 0,0 0-1,-1-1 1,1 1-1,-1 0 1,1 0 0,-1 0-1,0-1 1,1 1 0,-1 0-1,0 0 1,0 0 0,0 0-1,-1 0 1,1-1-1,0 1 1,-1 0 0,1 0-1,-1 0 1,0-1 0,1 1-1,-1 0 1,0-1 0,0 1-1,-2 1 1,-4 7 80,0-1-1,-1 0 1,0-1 0,-11 9 0,-10 11-27,2 8 125,1 1 0,1 1 1,3 1-1,1 1 0,-28 76 1,44-88-2517,4-24 130,1-18-109,0-12-3130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39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275 294 5619,'0'0'1590,"0"0"-571,0 0 291,0 0 58,0 0-474,0 0-355,-4-7-53,3 5-442,-1-1 0,0 1 1,1 0-1,-1 0 1,0 0-1,0 0 0,-1 0 1,1 0-1,0 0 1,-1 0-1,1 1 0,0 0 1,-1-1-1,0 1 0,1 0 1,-1 0-1,0 0 1,0 0-1,1 1 0,-1-1 1,0 1-1,0 0 1,0 0-1,0 0 0,0 0 1,0 0-1,1 1 1,-1-1-1,0 1 0,0 0 1,0 0-1,1 0 1,-1 0-1,1 0 0,-1 0 1,1 1-1,-1-1 1,-3 5-1,-9 6-53,0 0 1,2 2-1,0 0 1,0 0-1,1 1 1,1 1-1,0 0 0,2 1 1,0-1-1,0 2 1,2-1-1,0 1 1,1 1-1,1-1 1,0 1-1,2 0 0,0 0 1,0 24-1,4-42-8,1 0 1,-1-1-1,1 1 0,-1-1 0,1 1 1,0-1-1,-1 1 0,1-1 0,0 0 1,-1 0-1,1 0 0,0 0 0,-1 0 0,1 0 1,0 0-1,-1-1 0,1 1 0,-1-1 1,1 1-1,1-1 0,5-3-68,-1 0-1,1 0 1,-1-1-1,-1 1 1,1-2-1,-1 1 1,1-1 0,7-9-1,43-57-162,-46 56 209,59-86-201,-70 102 248,0-1 1,1 1-1,-1 0 1,0 0 0,1-1-1,-1 1 1,0 0 0,1 0-1,-1 0 1,0 0 0,1-1-1,-1 1 1,0 0 0,1 0-1,-1 0 1,0 0 0,1 0-1,-1 0 1,0 0 0,1 0-1,-1 0 1,1 0 0,-1 0-1,0 0 1,1 0 0,-1 0-1,0 0 1,1 1-1,-1-1 1,0 0 0,1 0-1,-1 0 1,0 0 0,1 1-1,-1-1 1,0 0 0,0 0-1,1 1 1,-1-1 0,0 0-1,0 0 1,1 1 0,-1-1-1,0 0 1,0 1 0,0-1-1,1 0 1,-1 1 0,0-1-1,0 0 1,0 1 0,0-1-1,0 1 1,0-1 0,0 0-1,0 1 1,0 0-1,11 27-90,-10-25 132,21 76 507,-12-43-155,25 64 0,-35-99-410,1 0 0,-1 0 0,1 0 0,0 0 0,-1 0 0,1 0 0,0-1 0,0 1 0,-1 0 0,1 0 0,0 0 0,0-1 0,0 1 0,0-1 1,0 1-1,0 0 0,0-1 0,0 0 0,0 1 0,0-1 0,0 0 0,0 1 0,1-1 0,-1 0 0,0 0 0,0 0 0,0 0 0,0 0 0,0 0 0,1 0 0,-1 0 1,0-1-1,0 1 0,0 0 0,0-1 0,0 1 0,2-2 0,1 0-62,0 0 1,0 0-1,0 0 0,0-1 1,-1 0-1,1 0 0,5-7 1,28-36-375,-21 25 194,0 1 0,1 1 0,38-33 0,-54 51 254,1-1 0,0 1 0,-1 0 0,1 0 0,0 1 0,-1-1 0,1 0 0,0 1 0,0-1 0,0 1-1,0-1 1,0 1 0,0 0 0,0 0 0,-1 0 0,1 0 0,0 0 0,0 0 0,0 0 0,0 1 0,0-1 0,0 1 0,0-1 0,-1 1-1,1 0 1,0 0 0,0 0 0,-1 0 0,1 0 0,-1 0 0,4 2 0,3 5 206,0 1 0,-1-1-1,1 1 1,8 15 0,5 6 181,-16-24-379,1-1 1,-1 1-1,1-1 0,0 0 0,0 0 0,0-1 0,1 0 0,0 0 0,0 0 1,0-1-1,0 0 0,0 0 0,1-1 0,-1 0 0,1 0 0,0-1 0,-1 0 1,1 0-1,0-1 0,0 0 0,13-2 0,-17 1-25,-1 0 0,0 0-1,0 0 1,1-1 0,-1 1-1,0-1 1,0 0 0,0 0-1,-1 0 1,1-1 0,0 1 0,-1 0-1,0-1 1,1 0 0,-1 1-1,0-1 1,0 0 0,-1 0 0,1 0-1,-1-1 1,1 1 0,-1 0-1,0 0 1,0-1 0,1-6-1,1-7-110,0-1 0,-1 0-1,-1-28 1,-1 43 134,-1 0-1,0 0 1,0 0-1,0 0 1,0 1-1,0-1 1,0 0-1,-1 0 1,1 1-1,-1-1 1,0 1 0,0-1-1,0 1 1,0 0-1,0 0 1,0 0-1,-1 0 1,1 0-1,-1 0 1,1 1-1,-1-1 1,0 1-1,0 0 1,1 0 0,-1 0-1,0 0 1,0 0-1,0 1 1,-4-1-1,2 0 12,1 0-1,-1 0 0,1 0 1,-1 1-1,1 0 1,-1 0-1,0 0 0,1 0 1,-1 1-1,1 0 0,-1 0 1,1 0-1,0 1 0,-1-1 1,1 1-1,0 0 1,0 0-1,0 0 0,-6 5 1,3 2-24,0 0 0,0 1 0,1-1 1,0 1-1,1 0 0,0 1 0,0 0 0,1-1 0,1 1 1,0 0-1,-2 12 0,1 5-45,1 1 0,1-1-1,2 37 1,0-63 45,0 0 0,0-1 0,1 1 0,-1 0 0,0-1 0,0 1 0,1 0 0,-1-1 0,1 1 0,0-1 0,-1 1 0,1-1 0,0 1 0,0-1 0,0 1 0,0-1 0,0 0 0,0 0 0,0 1 0,0-1 0,1 0 0,-1 0 0,0 0 0,1 0 0,-1 0 0,1-1 0,-1 1 0,1 0 0,-1-1 0,1 1 0,0-1 0,-1 0 0,1 1 0,0-1 0,-1 0 0,1 0 0,0 0 0,-1 0 0,1 0 0,3-1 0,0 0 1,0 0 0,0 0 0,0 0 0,0-1 0,0 0 0,0 0 0,0 0 0,-1 0 0,1-1 0,-1 0 0,1 0 0,3-4 0,10-12 3,-1 0 0,0-2 0,-2 0 1,0-1-1,-2 0 0,0-2 1,-2 1-1,15-43 0,-15 29-60,-1 1-1,-3-2 0,-1 1 0,-1-1 1,-1-54-1,-3 61 65,0 22-9,0-1 1,-1 1-1,0-1 1,0 1 0,-1-1-1,0 1 1,-1-1-1,0 1 1,0 0-1,-1 0 1,0 0-1,-7-12 1,10 21 16,0-1 0,0 1 0,0 0 0,0 0 0,0-1 0,-1 1 0,1 0 0,0 0 0,0 0 0,0-1 0,0 1 0,-1 0 0,1 0 0,0 0 0,0 0 0,0 0 0,-1-1 0,1 1 0,0 0 0,0 0 0,0 0 0,-1 0 0,1 0 0,0 0 0,0 0 0,-1 0 0,1 0 0,0 0 0,0 0 0,0 0 0,-1 0 0,1 0 0,0 0 0,0 0 0,-1 0 0,1 0 0,0 0 0,0 0 0,-1 0 0,1 0 0,0 1 0,0-1 0,0 0 0,-1 0 0,1 0 0,0 0 0,-6 15 173,0 19-213,6-34 28,-5 61-15,3 1 0,9 110 0,-3-139 63,1 0 1,2-1-1,1 1 1,2-1-1,1-1 0,28 58 1,-35-81-33,1-1 1,0 1 0,0-1-1,1 0 1,0 0-1,0-1 1,0 0 0,8 6-1,-11-10-200,1 1 0,-1-1-1,1-1 1,-1 1-1,1 0 1,0-1 0,0 1-1,-1-1 1,1 0 0,0-1-1,0 1 1,0-1-1,0 1 1,0-1 0,0-1-1,1 1 1,-1 0 0,0-1-1,-1 0 1,5-1 0,23-14-5383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41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641 0 4002,'0'0'939,"0"0"-512,0 0 512,0 0 347,0 0-451,0 0-227,1 4 5580,3 23-5717,-6-3-272,0 1 0,-2-1 0,-1 0 0,0-1 0,-2 1 0,-1-1 0,-1 0 0,-1-1-1,-1 0 1,0 0 0,-2-1 0,-20 25 0,10-16-195,-1-1-1,-1-2 1,-2 0-1,-1-2 1,0-1 0,-2-1-1,-46 27 1,63-42-71,-1-1 1,0 0 0,0-1 0,0 0-1,-1-1 1,0 0 0,0-2 0,0 0-1,-1 0 1,1-1 0,-30-1 0,42-2 35,0 0 1,0 1 0,0-2 0,1 1-1,-1 0 1,1 0 0,-1-1-1,1 0 1,-1 1 0,1-1 0,0 0-1,0 0 1,0 0 0,0 0 0,0-1-1,0 1 1,1 0 0,-1-1-1,1 1 1,-1-1 0,1 0 0,0 1-1,0-1 1,0 0 0,1 0 0,-1 0-1,0-4 1,-2-10-241,1-1-1,1 0 1,0-21 0,1 29 139,0 7 108,0 0 1,0 0-1,0 0 1,1 0-1,-1 0 1,1 1-1,-1-1 1,1 0-1,0 0 1,0 1 0,0-1-1,0 0 1,1 1-1,-1-1 1,1 1-1,0-1 1,-1 1-1,1 0 1,0 0-1,0 0 1,1 0-1,-1 0 1,0 0-1,1 1 1,-1-1-1,1 1 1,3-2-1,-2 2 13,0 0 0,0 0 0,-1 1 0,1-1 0,0 1 0,0 0 0,0 0 0,0 0 0,0 1 0,0-1 0,0 1 0,-1 0 0,1 0 0,0 1 0,-1-1 0,1 1 0,0 0 0,-1 0 0,0 0 0,4 3 0,45 38 177,-3 3-1,-1 2 1,71 93-1,-118-139-301,0-1 1,1 0-1,-1 0 1,0 0-1,1 0 1,-1 0-1,1 0 1,-1-1-1,1 1 0,-1 0 1,1-1-1,-1 1 1,1-1-1,0 1 1,-1-1-1,1 0 1,0 0-1,-1 0 0,1 0 1,0 0-1,-1 0 1,1 0-1,0 0 1,-1-1-1,1 1 1,-1-1-1,1 1 0,0-1 1,-1 0-1,1 1 1,-1-1-1,0 0 1,1 0-1,-1 0 1,0 0-1,1 0 0,-1-1 1,0 1-1,0 0 1,0 0-1,1-3 1,21-23-3792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43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591 9 7924,'0'0'1977,"0"0"-1537,0 0-29,0 0 877,0 0-295,-3 1 2534,-19 0-3583,-132-11-40,139 9 80,1 1 1,-1 1-1,1 0 1,-1 1-1,1 1 1,0 0-1,-1 1 1,2 1 0,-1 0-1,0 0 1,1 2-1,0 0 1,1 0-1,0 1 1,0 0-1,0 1 1,1 1-1,-18 19 1,23-20-5,0 1 1,0 0-1,1 0 0,1 1 0,-1 0 1,2-1-1,-1 1 0,1 1 1,1-1-1,-1 17 0,0 3-4,3 0-1,4 51 0,-4-78 27,1 0-1,0 0 1,0 0-1,0 0 1,0-1-1,1 1 1,0 0-1,-1-1 1,1 1-1,0-1 1,1 0-1,-1 0 1,1 0-1,-1 0 1,1 0-1,0 0 1,0-1 0,0 1-1,0-1 1,5 3-1,6 2-55,1 0 0,-1-1 0,29 7 0,-8-1-447,-33-11 487,0 0 1,0 1 0,0 0-1,0-1 1,0 1 0,-1 0 0,1 0-1,-1 0 1,0 0 0,1 0-1,-1 1 1,0-1 0,0 0 0,0 0-1,0 1 1,-1-1 0,1 1-1,-1-1 1,1 0 0,-1 1-1,0-1 1,0 5 0,-4 58 116,-2-48-69,0 1-1,-1-2 1,-1 1 0,0-1-1,-2 0 1,0-1 0,-16 20-1,-8 14 18,-15 24 28,22-37 40,3 2 0,0 2 0,-20 47 0,44-87-124,0 1 1,0 0-1,-1-1 1,1 1-1,0 0 0,0-1 1,0 1-1,-1 0 0,1-1 1,0 1-1,0 0 1,0-1-1,0 1 0,1 0 1,-1-1-1,0 1 1,0 0-1,0-1 0,0 1 1,1 0-1,-1-1 1,0 1-1,1 0 0,-1-1 1,0 1-1,1-1 1,-1 1-1,1 0 0,22 7-248,42-8-369,-46-1 412,25 0-3,-23 0 73,0 1 0,28 3 0,-47-2 155,0-1-1,0 1 0,-1 0 0,1 0 0,0 0 0,0 0 0,0 1 0,-1-1 1,1 0-1,-1 1 0,1-1 0,-1 1 0,1 0 0,-1-1 0,0 1 0,0 0 1,0 0-1,0 0 0,0 0 0,0 0 0,-1 0 0,1 0 0,-1 0 0,1 0 1,-1 3-1,6 60 626,-5-56-543,-2 37 351,-1 1 0,-2 0 1,-3-1-1,-14 54 0,6-20-207,3-1-1,3 2 1,3 102 0,6-173-234,1 0 0,0 0 0,0 0 0,1 0 0,0 0 0,1 0 0,0-1 0,0 1 0,8 15 0,-8-21-6,0 0 0,-1 0 1,1 0-1,1 0 0,-1 0 1,0-1-1,1 1 0,0-1 1,0 0-1,0 0 0,0 0 1,0-1-1,1 1 0,-1-1 0,1 0 1,-1 0-1,1-1 0,0 0 1,0 1-1,0-2 0,7 2 1,2-2-30,0 0 0,0-1 1,0-1-1,0 0 1,0 0-1,0-2 0,-1 0 1,1 0-1,24-13 0,-28 12-332,0-1-1,0 0 0,-1-1 0,0 0 0,12-12 0,-16 13-308,1 0-1,-1 0 1,-1 0-1,1-1 0,-1 0 1,-1 0-1,1 0 0,3-11 1,0-22-6828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43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618 1 3314,'0'0'2910,"0"0"-1917,0 0-14,0 0 659,0 0-430,-1 22 3541,-6-14-4566,1 1 0,-1-1 0,-1-1 0,0 1 0,0-1 0,0 0 0,-1-1 0,0 0 0,-14 7 0,0 1 42,-413 306 241,418-302-482,12-12-27,0-1 1,0 0-1,0 0 1,0 0-1,-10 5 0,19-11-63,1 1 0,0-1 0,0 1-1,0 0 1,0 0 0,0 0 0,0 0-1,5 2 1,3-1 38,15 2 68,0 1 0,0 1 0,0 1 0,-1 2 0,0 0 0,-1 2 0,37 19 0,-8 2 6,-1 2 0,56 46 0,-100-73 604,-9-6-798,1 1 1,-1-1-1,1 0 0,-1 0 0,1 0 0,-1 0 0,1 1 0,-1-1 1,1 0-1,-1 0 0,1 0 0,-1 0 0,1 0 0,-1 0 0,1 0 1,-1 0-1,1 0 0,-1 0 0,1-1 0,-1 1 0,0 0 0,1 0 1,-1 0-1,1-1 0,-1 1 0,1 0 0,-1 0 0,0-1 1,1 1-1,-1 0 0,1-1 0,-1 1 0,0 0 0,0-1 0,1 1 1,-1-1-1,0 1 0,1-1 0,-1 1 0,0 0 0,0-1 0,0 1 1,0-1-1,1 0 0,7-19-3561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45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 2161,'0'0'2292,"0"0"-1113,0 0-80,0 0 339,0 0-197,0 0-484,0 3 6653,-6 25-7459,-2 6 107,2 0-1,0 0 1,3 0 0,0 40-1,3-72-60,0 0 0,0 0 0,0 0-1,0 0 1,1-1 0,-1 1 0,1 0-1,0 0 1,-1 0 0,1-1 0,0 1 0,0 0-1,0-1 1,0 1 0,0-1 0,0 1 0,1-1-1,-1 0 1,0 1 0,1-1 0,-1 0 0,1 0-1,-1 0 1,1 0 0,0 0 0,-1 0-1,1-1 1,0 1 0,-1 0 0,1-1 0,0 0-1,0 1 1,0-1 0,0 0 0,0 0 0,-1 0-1,1 0 1,0 0 0,3-1 0,3 1-54,-1-1 1,0 0 0,0-1 0,0 0-1,0 0 1,0 0 0,0-1 0,0 0-1,7-5 1,4-4-369,-1-1 0,0-1 0,-1-1 0,23-26 0,-33 33 218,0 1-1,-1-1 0,1 0 0,-2 0 0,1 0 0,-1-1 1,0 0-1,-1 1 0,0-1 0,0-1 0,-1 1 1,0 0-1,0-14 0,-2 22 421,0 1 91,0 22 275,19 274 1583,0 2-274,-19-276-1849,1 1 0,-2 1 0,0 0 0,-1-1 0,-1 1 0,-7 24 0,9-44-42,0 0 0,-1 0 0,1 0 0,-1 0 0,1-1 0,-1 1 0,-1 0 0,1-1 0,0 1-1,-1-1 1,0 0 0,1 0 0,-1 0 0,-1 0 0,1 0 0,0-1 0,-1 0 0,1 1 0,-1-1 0,0 0 0,1-1 0,-1 1 0,0-1 0,0 1 0,0-1 0,0-1-1,-1 1 1,1 0 0,0-1 0,0 0 0,0 0 0,0 0 0,-1-1 0,1 1 0,-8-3 0,7 1-24,-1 0 1,0 0-1,1-1 1,-1 0-1,1 0 0,0-1 1,0 1-1,0-1 1,0 0-1,1 0 1,-1-1-1,1 0 0,0 1 1,1-1-1,-1 0 1,1-1-1,0 1 0,-4-11 1,-1-1-52,1-1-1,1 0 1,1 0 0,-7-37 0,10 41 63,0 0 1,1 0-1,1 0 1,0 0-1,1-1 1,0 1-1,5-16 1,-4 22 17,1 0 1,0 1 0,0-1-1,1 1 1,0 0 0,1 0 0,-1 0-1,1 1 1,1-1 0,-1 1-1,1 1 1,0-1 0,11-7 0,14-10-4,0 1 0,2 2 1,1 2-1,0 1 0,1 1 1,42-12-1,-24 20-1708,-19 9-3040,-18 3-1140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45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1 6451,'0'0'2705,"0"0"-1915,0 0 181,0 0 654,0 0-457,14 21-629,41 72-13,-52-88-437,1 1 1,-2 0-1,1 0 0,-1 1 1,0-1-1,0 0 1,0 1-1,-1-1 1,0 1-1,-1-1 0,1 1 1,-1-1-1,-1 1 1,0 6-1,-1 15 355,2-18-444,-1-1 0,0 1 0,0 0 0,-1 0 0,-1-1 0,1 1 0,-2-1 0,1 0 1,-1 0-1,-1 0 0,0-1 0,0 1 0,0-1 0,-1 0 0,0 0 0,-1-1 0,0 0 1,0 0-1,0-1 0,-1 0 0,0 0 0,0-1 0,-1 1 0,-16 6 0,-4-5-1261,28-7 1113,-1 0-1,1 0 1,0 0-1,0 0 1,-1 0-1,1 0 0,0 0 1,0 0-1,-1-1 1,1 1-1,0 0 1,0-1-1,0 1 1,0-1-1,-1 1 0,1-1 1,0 0-1,0 1 1,0-1-1,0 0 1,0 0-1,0 0 1,0 0-1,-9-28-3759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46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0 136 5378,'0'0'1769,"0"0"-784,0 0 586,0 0 57,0 0-737,12-2-248,-3 2-566,0 0 1,0 0 0,0 1 0,0 0 0,0 0 0,0 1 0,-1 0 0,1 1 0,-1 0-1,1 0 1,-1 1 0,13 8 0,-16-9-54,0 1 0,0 0 0,0 0 0,-1 1 0,1-1 1,-1 1-1,0 0 0,-1 0 0,1 0 0,-1 1 0,0-1 0,0 1 0,-1 0 0,1 0 0,-1 0 0,-1 0 0,1 0 0,-1 0 1,1 10-1,-1-8-12,0 0 1,0 0 0,-1 0-1,0 1 1,0-1 0,-1 0-1,0 0 1,-1 0 0,0 0-1,0 0 1,-1 0 0,1 0-1,-2-1 1,1 0 0,-1 1-1,0-1 1,-1 0 0,1-1-1,-8 8 1,5-6-15,3-3-22,0 1 1,0-2 0,0 1 0,-1 0 0,1-1 0,-1 0 0,0 0-1,-1-1 1,1 1 0,-1-1 0,-8 4 0,13-7-57,3-19-145,1 1 0,0-1-1,2 1 1,0 0 0,1 0 0,1 0 0,1 1 0,0 0-1,17-24 1,10-25-495,82-166-297,-116 242 5454,1 48-4213,-10 83 390,3-64-267,5 100-1,0-177-421,0 1 0,0-1 0,0 1 0,0-1 0,0 1 0,0-1 0,0 0 0,0 1 0,0-1 1,0 1-1,0-1 0,0 1 0,1-1 0,-1 0 0,0 1 0,0-1 0,0 0 0,1 1 0,-1-1 0,0 0 0,1 1 0,-1-1 0,0 0 0,0 1 0,1-1 0,-1 0 0,1 0 0,-1 1 0,0-1 0,1 0 0,-1 0 0,1 0 0,-1 0 0,0 0 0,1 1 0,-1-1 0,1 0 0,-1 0 0,1 0 0,-1 0 0,0 0 0,1 0 0,-1 0 0,1-1 0,-1 1 0,0 0 0,1 0 0,-1 0 0,1 0 0,-1 0 0,0-1 0,1 1 0,-1 0 0,1 0 0,-1-1 0,0 1 0,1 0 0,-1 0 0,0-1 0,0 1 0,1 0 0,-1-1 0,0 0 0,9-21-4570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46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12582,'0'0'1003,"0"0"-542,0 0 564,0 0 39,0 0-717,6 18-216,-1-4-72,-2-4-13,0 0-1,1-1 1,0 0-1,0 1 1,1-1-1,0-1 1,0 1 0,1-1-1,1 0 1,7 8-1,17 10 189,1-1 0,1-2 0,2-1 0,39 18 0,-28-14-140,70 49 0,-110-71-94,-1 0 0,1 1 1,-1 0-1,0 0 0,-1 1 0,0-1 0,1 1 0,-2 0 0,1 0 1,-1 1-1,0-1 0,0 0 0,-1 1 0,1 0 0,-1 0 1,-1 0-1,0 0 0,1 12 0,-2-10 17,0-1 0,-1 0 0,-1 1 0,1-1 0,-1 0 0,0 0 0,-1 0 0,0 0 0,-1 0 0,1-1 0,-1 1 0,-1-1 0,1 0 0,-1 0 0,-9 8 0,-60 62 342,41-45-289,1 2-1,-37 52 1,43-47-39,1 1 0,-21 49 1,53-100-1089,1 0 0,0 1 1,1 0-1,0 0 0,17-14 1,-10 8-886,42-35-5914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47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 9268,'0'0'779,"0"0"-443,0 0 542,0 0 269,0 0-669,29-5 624,27 0-170,102-24 0,-109 17-798,0 3-1,99-6 1,-182 19-2319,13-2-1462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41.1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5740.5"/>
      <inkml:brushProperty name="anchorY" value="-228913.45313"/>
      <inkml:brushProperty name="scaleFactor" value="0.5"/>
    </inkml:brush>
  </inkml:definitions>
  <inkml:trace contextRef="#ctx0" brushRef="#br0">7 58 2993,'0'0'0,"0"0"1329,0 0 0,0 0 914,0 0-671,0 0-145,0 0-395,0-6 36,-1-2-55,1 1-228,0 1-124,-1 1-202,0 1-37,1 2-235,-1 1-59,0 1-56,0 0-38,1 0-34,0 1 80,-1 2-101,1 6 50,0 10 564,0 11-332,1 9 75,1 8-232,2 3-18,3 1-86,1-3 10,2-7-10,1-9-74,0-8-54,2-8 160,1-8-203,3-7 64,4-11-58,4-10-289,2-10 174,0-10 5,-2-6-26,-3-4 165,-4-1 29,-4 3 112,-5 5-21,-4 7 54,-2 10 26,-2 7 125,-2 8 174,1 6-264,-1 3-94,0 6-53,-1 8 69,-1 10 62,0 12 40,0 12 16,1 9-91,1 6-46,6 1-47,6-4 5,8-5 10,8-8-247,6-10-862,5-11-48,3-9-1511,3-10-1752,-8-5-3408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49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1 3714,'0'0'963,"0"0"-296,0 0 685,0 0 36,0 0-577,0 0-304,0 0 106,1 2 5071,-5 11-4463,-16 22-1172,-2 0 1,-1-2 0,-34 38-1,-92 85 23,97-106-161,2 2 0,3 2 0,-49 73 0,93-124 65,1 1-1,0-1 0,0 0 1,0 1-1,0-1 0,0 1 1,1 0-1,0 0 0,0 0 1,0 0-1,0-1 0,0 6 1,2-7 18,0 1 0,0-1 0,0 1 1,0-1-1,0 0 0,0 1 1,1-1-1,-1 0 0,1 0 0,0 0 1,0 0-1,0 0 0,-1-1 0,2 1 1,-1-1-1,0 1 0,0-1 1,4 2-1,69 41 36,139 58 1,-144-71-23,42 30 38,-112-61-87,0-1 1,1 1 0,-1 0-1,0 0 1,1 0 0,-1-1 0,0 1-1,0 0 1,1 0 0,-1 0-1,0-1 1,0 1 0,1 0 0,-1-1-1,0 1 1,0 0 0,0-1 0,1 1-1,-1 0 1,0-1 0,0 1-1,0 0 1,0-1 0,0 1 0,0 0-1,0-1 1,0 1 0,0-1-1,0 1 1,0 0 0,0-1 0,0 1-1,0 0 1,0-1 0,0 1-1,0 0 1,0-1 0,-1 0 0,0-18-2733,-4-9-2232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0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10805,'0'0'704,"0"0"121,9-1-132,-3 1-684,1 0 1,0 0-1,-1 1 0,1 0 0,-1 0 0,1 0 0,-1 1 0,0 0 0,0 0 0,0 1 0,0 0 1,0 0-1,0 0 0,0 0 0,-1 1 0,0 0 0,0 0 0,0 1 0,0 0 0,-1-1 0,0 1 1,1 1-1,-2-1 0,1 1 0,-1-1 0,0 1 0,0 0 0,-1 0 0,1 0 0,-1 1 0,-1-1 1,1 1-1,0 12 0,-1-11-2,-1 1 0,-1-1 0,1 0 0,-1 1-1,-1-1 1,0 0 0,0 1 0,0-1 0,-1 0 0,-6 10 0,-2 1-34,0-2 0,-28 31 0,37-44 26,2-5-11,0 1-1,-1 0 0,1 0 0,0 0 0,0-1 0,0 1 0,0 0 0,0 0 0,0 0 0,0-1 1,0 1-1,-1 0 0,1 0 0,0 0 0,0 0 0,0 0 0,0-1 0,-1 1 0,1 0 1,0 0-1,0 0 0,0 0 0,-1 0 0,1 0 0,0 0 0,0 0 0,0 0 0,-1 0 0,1 0 1,0 0-1,0 0 0,-1 0 0,1 0 0,0 0 0,0 0 0,0 0 0,-1 0 0,1 0 1,0 0-1,-1 0 0,11-26-310,15-17-218,2 2 0,2 0 0,39-41 0,-14 16 526,-54 65 107,0 1 1,1-1 0,-1 0-1,0 1 1,1-1 0,-1 1 0,1-1-1,-1 0 1,1 1 0,-1-1-1,1 1 1,0-1 0,-1 1-1,1 0 1,-1-1 0,1 1 0,0 0-1,-1-1 1,1 1 0,0 0-1,0 0 1,-1-1 0,1 1-1,0 0 1,0 0 0,3 16 499,-14 39-840,9-49 487,-4 28-184,1 0-1,2 0 0,1 0 1,4 37-1,-3-68-107,0 0-1,1-1 1,-1 1 0,0-1-1,1 1 1,0-1-1,0 1 1,0-1 0,0 1-1,0-1 1,0 1-1,0-1 1,1 0 0,-1 0-1,1 0 1,4 4-1,-4-5-249,0 1 0,0-1 0,0 0 0,0 1 1,1-1-1,-1 0 0,1-1 0,-1 1 0,0 0 0,1-1 0,3 1 0,21 0-5599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0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 9380,'0'0'625,"0"0"452,0 0 12,0 0-497,4 18-128,4 15 41,-3 0-1,4 61 0,-9-85-465,1 1 0,-1-1 0,-1 0 1,0 1-1,0-1 0,-1 1 0,0-1 0,-1 0 0,0 0 0,0 0 0,-1 0 1,0-1-1,-1 0 0,1 1 0,-2-1 0,1-1 0,-13 14 0,4-13-738,14-7 562,-1-1 0,1 0 0,-1 0 1,1 1-1,0-1 0,-1 0 0,1 0 0,-1 0 0,1 0 0,0 0 0,-1 1 0,1-1 1,-1 0-1,1 0 0,-1 0 0,1 0 0,-1 0 0,1 0 0,0-1 0,-1 1 0,1 0 0,-1 0 1,1 0-1,-1 0 0,1 0 0,0-1 0,-1 1 0,1 0 0,-1 0 0,1-1 0,0 1 1,-1 0-1,1 0 0,-1-1 0,0-13-5399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1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10261,'0'0'1131,"0"0"-675,0 0 459,0 0-136,0 0-619,0 10-133,-1 16-15,0 202 651,1-225-677,0-1 1,0 0 0,0 0-1,0 0 1,1 0-1,-1 1 1,1-1 0,-1 0-1,1 0 1,0 0-1,0 0 1,0 0-1,0 0 1,0 0 0,0 0-1,0-1 1,1 1-1,-1 0 1,0-1-1,1 1 1,0-1 0,-1 1-1,1-1 1,0 0-1,0 1 1,0-1-1,0 0 1,0 0 0,0-1-1,0 1 1,0 0-1,0-1 1,0 1-1,0-1 1,0 0 0,1 0-1,-1 1 1,0-1-1,0-1 1,0 1-1,1 0 1,-1-1 0,0 1-1,2-1 1,5-2-280,-1 0 1,0 0-1,0 0 1,0-1-1,-1 0 0,1-1 1,-1 0-1,0 0 1,11-10-1,28-44-2996,-37 45 2927,1 1-1,0 0 1,15-14 0,-20 37 4143,2 22-3120,-7-29-303,15 92 1222,-5 0 0,-3 173 1,-7-262-1569,0 0 1,-1 0 0,0 1 0,0-1 0,0 0-1,0 0 1,-1 0 0,0 0 0,-1-1 0,1 1-1,-1 0 1,-6 8 0,7-12-3,0 0 1,0 1-1,-1-1 1,1 0-1,-1-1 1,0 1-1,1 0 0,-1-1 1,0 1-1,0-1 1,0 0-1,0 0 1,0 0-1,0-1 0,0 1 1,0-1-1,-1 1 1,1-1-1,0 0 1,0 0-1,0-1 0,0 1 1,-1 0-1,1-1 1,-6-2-1,4 1-18,0-1 0,0 1 0,0-1 0,0-1-1,0 1 1,1 0 0,-1-1 0,1 0 0,0 0 0,0-1 0,0 1 0,1-1-1,0 0 1,-1 1 0,2-2 0,-1 1 0,1 0 0,-4-10 0,-1-6-29,0 1 0,2-2 0,-6-33 1,8 32-39,1 1 1,0-1 0,2 0 0,4-39 0,-3 54 36,1-1 0,0 1 0,0 0 0,1 0 0,0 1 1,1-1-1,-1 0 0,1 1 0,1 0 0,0 0 1,0 0-1,0 1 0,0 0 0,1 0 0,0 0 1,8-5-1,10-6-2913,45-22 0,-44 25-2488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1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9812,'0'0'2949,"0"0"-1941,0 0 425,0 0 263,0 0-1681,0 0-1,0 0 1,1 0-1,-1 1 1,0-1-1,0 0 1,0 0-1,0 0 1,0 1-1,0-1 1,0 0-1,0 0 0,0 0 1,0 1-1,0-1 1,0 0-1,0 0 1,0 0-1,0 1 1,0-1-1,0 0 1,0 0-1,0 1 1,0-1-1,0 0 0,0 0 1,0 0-1,0 1 1,0-1-1,0 0 1,0 0-1,-1 0 1,1 0-1,0 1 1,0-1-1,0 0 1,0 0-1,0 0 1,-1 0-1,1 1 0,0-1 1,0 0-1,0 0 1,-1 0-1,1 0 1,0 0-1,0 0 1,0 0-1,-1 0 1,1 0-1,0 0 1,0 0-1,0 0 0,-1 0 1,1 0-1,0 0 1,0 0-1,-1 0 1,1 0-1,0 0 1,0 0-1,0 0 1,-1 0-1,16 22 54,2 0-1,0-2 1,1 0-1,36 32 0,-29-29-28,10 6-8,1-2 0,1 0-1,1-3 1,71 33-1,-22-11-55,-81-43 9,0 0 0,-1 1 0,0-1 0,1 1 0,-1 0 0,-1 1 0,1-1 0,-1 1 0,1 0 0,-1 0 0,-1 0 0,1 0 0,5 11 0,-6-5 10,0-1 1,0 1-1,-1 0 1,-1-1-1,0 1 0,0 0 1,-1 13-1,-1-11 19,0 0 0,-1-1 0,-1 1 0,1-1 0,-2 1 0,0-1 0,0 0 0,-1-1 0,-7 12 0,-12 18 163,-32 41 0,25-38 68,23-32-180,-1-1 1,-1 0 0,-14 13-1,24-24-123,-1 1 0,0-1-1,1 1 1,-1-1 0,0 0 0,0 1-1,1-1 1,-1 0 0,0 0-1,0 0 1,0 0 0,1 0-1,-1 1 1,0-1 0,0 0 0,0-1-1,0 1 1,1 0 0,-1 0-1,0 0 1,0 0 0,1-1-1,-1 1 1,0 0 0,0-1 0,1 1-1,-1-1 1,0 1 0,1-1-1,-1 1 1,0-1 0,1 1-1,-1-1 1,1 1 0,-1-1-1,1 0 1,-1 1 0,1-1 0,0 0-1,-1 0 1,1 1 0,0-1-1,-1-1 1,-13-33-3606,3-14-1949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2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6259,'0'0'1667,"0"0"-391,0 0 127,0 0-696,2 4-347,0-1-250,0-1 0,0 1 0,0 0-1,1-1 1,-1 1 0,1-1 0,-1 0 0,1 0 0,0 0-1,0 0 1,0-1 0,0 1 0,0-1 0,0 0 0,0 1-1,6 0 1,66 12 1049,-57-11-989,104 9 513,224-7 0,-298-6-614,40-6 244,-23 0-2861,-65 9-702,0 5-2334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3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14 6707,'0'0'2409,"0"0"-1424,0 0 533,0 0 507,0 0-561,1 0-1365,-1-1-1,0 1 0,0 0 1,1-1-1,-1 1 1,0 0-1,0-1 0,1 1 1,-1-1-1,0 1 1,0 0-1,0-1 0,0 1 1,0-1-1,0 1 0,0-1 1,0 1-1,0 0 1,0-1-1,0 1 0,0-1 1,0 1-1,0 0 1,0-1-1,0 1 0,0-1 1,0 1-1,0-1 1,-1 1-1,1 0 0,0-1 1,-1 1-1,-15 8-38,0 2 0,0 0 0,1 0-1,-22 21 1,-14 9-7,-76 47-3,48-35-55,-94 81 0,153-108-98,20-25 85,0 1-1,-1 0 1,1 0-1,0-1 1,0 1-1,0 0 1,0-1 0,0 1-1,0 0 1,0-1-1,0 1 1,0 0 0,0 0-1,0-1 1,0 1-1,0 0 1,1-1 0,-1 1-1,0 0 1,0-1-1,1 1 1,-1-1-1,1 2 1,3 1-36,-1 0 0,1-1 0,0 1-1,0-1 1,0 0 0,1 0 0,-1 0 0,9 2 0,110 36-44,56 21 76,-157-52 18,0 1 0,-1 1 0,0 1 0,-1 1 0,31 26 0,-47-34 444,-3-5-652,-1 1 0,0 0 0,1-1 0,-1 1 0,1 0 0,-1-1 0,1 1 0,-1-1 0,1 1 0,-1-1 0,1 1 0,0-1 0,-1 1 0,1-1 0,0 0 0,-1 1 0,1-1 0,0 0 0,-1 1-1,1-1 1,0 0 0,0 0 0,-1 0 0,1 0 0,0 0 0,0 0 0,-1 0 0,1 0 0,0 0 0,0 0 0,-1 0 0,1 0 0,0 0 0,0-1 0,-1 1 0,1 0 0,0-1 0,-1 1 0,1 0 0,0-1 0,-1 1 0,1-1 0,0 1 0,-1-1 0,1 1 0,-1-1 0,1 1 0,-1-1 0,1 0 0,-1 1 0,0-1 0,1-1 0,12-22-5602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3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 11077,'0'0'782,"0"0"39,0 0 1028,0 0-429,-6 1-991,4-1-423,0 0-1,0 1 1,0 0-1,0-1 0,0 1 1,0 0-1,0 0 1,0 0-1,0 0 1,0 0-1,0 1 1,1-1-1,-1 0 1,0 1-1,1-1 1,-1 1-1,1 0 0,0 0 1,-2 2-1,0 2 16,0 0 0,0 0-1,1 0 1,0 1 0,0-1-1,-2 10 1,1 13 54,0 0-1,2 35 1,1-59-70,-1 0-14,1 1 0,0-1 0,0 0 0,1 0 0,0 0 0,0 0 0,0 1 0,0-1 0,1-1 0,0 1 0,0 0 0,0 0 0,0-1 0,1 1 0,0-1 0,0 1 0,0-1 0,1 0 0,-1-1 0,1 1 0,0-1 0,0 1 0,0-1 0,0 0 0,1 0 0,-1-1 0,1 0 0,0 1 0,0-1 0,-1-1 0,1 1 0,0-1 0,1 0 0,6 1 0,1-1-270,-1 0 0,1-1 0,0-1 0,0 0 0,-1-1-1,1 0 1,-1 0 0,0-2 0,0 1 0,0-2 0,0 1 0,0-2-1,16-10 1,-19 11 98,-1-1-1,0 1 1,-1-2-1,0 1 1,1-1 0,-2 0-1,1-1 1,-1 0-1,-1 0 1,1 0-1,-1 0 1,-1-1 0,1 0-1,-2 0 1,1 0-1,-1-1 1,0 1-1,1-11 1,-7 80 4527,8 45-3189,0-12-612,-4-34-197,1 2-84,-7 66-1,5-122-253,-1 0-1,0 0 1,0 0 0,-1 0-1,1 0 1,-1 0 0,0-1-1,-1 1 1,1-1 0,-1 1-1,0-1 1,0 0 0,0 0-1,0 0 1,-1 0 0,0-1-1,1 1 1,-1-1 0,-8 5-1,9-7-11,0 0 0,0 1 0,0-1 0,0 0 0,0-1 0,0 1 1,0-1-1,0 1 0,-1-1 0,1 0 0,0 0 0,0 0 0,0 0 0,0-1 0,0 1 0,-1-1 0,1 0 0,0 0 0,0 0 0,0 0 0,1-1 0,-1 1 0,0-1 0,0 0 0,1 0 0,-1 0 0,1 0 0,0 0 0,-1 0 0,1-1 0,0 1 0,-2-4 0,-1-1-7,1 0 0,0 0 0,0 0 1,0 0-1,1-1 0,0 0 0,0 0 0,1 0 0,0 0 0,-1-11 0,1-8 3,1-50-1,1 74 9,1-2-14,-1-1 0,1 0 1,1 0-1,-1 1 0,1-1 0,0 0 1,0 1-1,0 0 0,1-1 1,0 1-1,0 0 0,0 0 1,0 1-1,1-1 0,0 1 0,0 0 1,0 0-1,1 0 0,-1 0 1,10-5-1,-2 2-657,0 0 0,1 1 0,0 1 0,0 0 0,0 1 0,0 0 0,25-3 0,-2 4-3703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4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0 9492,'0'0'1297,"0"0"-833,0 0 2321,0 0-848,-7 117-1024,0-83-145,0-1-32,-5-1-527,-4 1-113,-5 1-48,0-3-48,-2-4-16,5-6-417,-1-8-991,5-9-657,7-4-833,7-15-2816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4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12070,'0'0'392,"0"0"-77,0 0 653,0 0-352,0 0-493,-6 12-99,-1 5 1,0 0 0,1 0 0,1 1 0,1 0 0,0 0 0,2 0 0,-1 21 0,2-18-37,0-16 11,1-1 0,0 1 0,0 0 0,0-1 0,1 1 0,-1-1 0,3 9 0,-2-12-37,0 1 1,0-1-1,0 0 1,0 0-1,0 1 0,0-1 1,0 0-1,0 0 1,0 0-1,1 0 0,-1 0 1,0-1-1,1 1 1,-1 0-1,0 0 1,1-1-1,-1 1 0,1-1 1,-1 1-1,1-1 1,0 0-1,-1 0 0,1 0 1,-1 0-1,1 0 1,-1 0-1,3 0 1,2 0-199,0-1 1,0 1-1,0-1 0,0-1 1,0 1-1,-1-1 1,1 0-1,0 0 1,-1 0-1,1-1 1,-1 0-1,0 0 1,0 0-1,8-8 1,2-3-675,-1-1 0,-1 0 1,13-20-1,-14 18 987,1 0-1,24-23 1,-37 40-23,1-1 1,-1 1-1,0 0 1,0 0 0,0 0-1,0 0 1,1 0-1,-1 0 1,0 0-1,0 0 1,0 0-1,0 0 1,1 0 0,-1 0-1,0 0 1,0 0-1,0 0 1,1 0-1,-1 0 1,0 0-1,0 0 1,0 0 0,0 0-1,1 0 1,-1 0-1,0 0 1,0 0-1,0 0 1,0 0-1,1 1 1,-1-1 0,0 0-1,0 0 1,0 0-1,0 0 1,0 0-1,0 0 1,1 1 0,-1-1-1,0 0 1,0 0-1,0 0 1,0 0-1,0 1 1,0-1-1,0 0 1,0 0 0,0 0-1,0 1 1,0-1-1,0 0 1,0 0-1,0 0 1,0 0-1,0 1 1,0-1 0,0 0-1,0 0 1,0 1-1,7 24 831,0 1 0,-2 0-1,4 53 1,-7 87 303,-3-104-694,1-26-182,-8 70 0,5-92-282,0 0 0,-1-1 0,0 1 0,-1-1 1,-1 0-1,0 0 0,-14 23 0,19-34-21,0-1 0,0 1 0,0 0-1,0-1 1,-1 1 0,1-1 0,0 1 0,-1-1 0,1 1 0,-1-1 0,1 0 0,-1 0 0,0 0 0,1 0 0,-1 0 0,0 0 0,0 0 0,0-1 0,0 1 0,0-1 0,-2 1 0,2-1-2,1-1 0,-1 1 0,1-1 0,-1 1 0,0-1 0,1 0 0,-1 0 1,1 1-1,0-1 0,-1 0 0,1 0 0,0 0 0,-1-1 0,1 1 0,0 0 1,0 0-1,0-1 0,0 1 0,-1-3 0,-3-4-9,1-1 1,0 0-1,0 0 1,1-1-1,0 1 0,-2-19 1,0-30-132,2 1 1,9-97-1,-4 134 2,1 1-1,1-1 0,1 1 1,1-1-1,0 1 0,13-24 1,4-1-3466,39-55 0,-39 65-2494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41.4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7534.8125"/>
      <inkml:brushProperty name="anchorY" value="-230657.53125"/>
      <inkml:brushProperty name="scaleFactor" value="0.5"/>
    </inkml:brush>
  </inkml:definitions>
  <inkml:trace contextRef="#ctx0" brushRef="#br0">1 21 10965,'0'0'0,"0"0"2337,0 0-1139,0 0 718,0 0-89,0 0-1061,0 0-43,0 0 85,22 2-632,10 0 80,9 1-274,4-1 31,1 0-82,-3-1-847,-4-1-658,-6-1-539,-7-4-776,-8-2-584,-5-3-3555,-7 0 4654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5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8676,'0'0'2572,"0"0"-1828,0 0 361,0 0 557,0 3-814,0 2-783,0 0-1,0 1 1,1-1 0,0 1-1,0-1 1,0 0 0,0 0-1,1 0 1,0 1 0,0-1-1,1-1 1,3 8 0,45 60 463,-33-47-523,7 6-41,1 0 0,1-2-1,1-1 1,1-1 0,2-1-1,1-2 1,0-1 0,2-2 0,42 20-1,-43-25-113,-18-9-33,0 0 1,-1 1 0,0 0 0,19 16-1,-33-21 225,1-1 0,-1 1 0,0 0-1,0 0 1,0 0 0,0 0-1,0 0 1,-1 0 0,1 0-1,-1 0 1,0-1 0,0 1-1,0 0 1,0-1 0,-2 4-1,-41 84 806,-76 113 1,113-192-876,-1 0 0,-1-1 0,1 0 0,-12 9 1,16-16-488,0 0 0,1 0 1,-1 0-1,0-1 1,0 0-1,-1 0 0,1 0 1,-8 3-1,-6-4-5493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5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7235,'0'0'1180,"0"0"-212,0 0 595,0 0-298,0 0-729,29-7-114,3-2-265,4-1 54,1 1 0,0 3-1,37-3 1,636-22 1501,-281 18-1719,-423 13-451,-11 0-130,-24 1-986,-50 6-3249,9 8-663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6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0 1921,'0'0'8076,"0"0"-6273,0 0-1477,0 0 690,0 0-248,-5 10-584,-2 9-71,1 0 0,0 0 1,1 0-1,1 1 0,1 0 0,1 0 0,1 0 0,1 0 0,0 0 0,4 20 0,-4-37-116,1 0 0,0 1 0,0-1 0,0 0 0,0 0 0,1 0 0,-1 0 0,1-1 0,0 1 1,-1 0-1,1-1 0,1 1 0,-1-1 0,0 1 0,1-1 0,-1 0 0,5 3 0,-2-2-40,0-1-1,1 1 1,-1-1 0,1 0-1,-1-1 1,1 1-1,0-1 1,0 0-1,7 0 1,-1 0-107,-1-2 0,1 1 0,-1-1 0,0-1 0,1 0-1,-1 0 1,0-2 0,0 1 0,18-9 0,-9 0-117,-1-1-1,0-1 1,-1 0-1,0-2 1,-1 0-1,-1-1 1,24-31-1,-40 47 299,0 1 0,0-1 0,1 1-1,-1 0 1,0-1 0,1 1 0,-1 0-1,0-1 1,1 1 0,-1 0-1,1-1 1,-1 1 0,0 0 0,1 0-1,-1-1 1,1 1 0,-1 0 0,1 0-1,-1 0 1,1 0 0,-1 0-1,1-1 1,-1 1 0,1 0 0,-1 0-1,1 0 1,-1 1 0,1-1-1,-1 0 1,1 0 0,-1 0 0,1 0-1,-1 0 1,1 0 0,-1 1 0,1-1-1,-1 0 1,0 0 0,1 1-1,-1-1 1,1 0 0,-1 1 0,0-1-1,1 0 1,-1 1 0,0-1 0,1 1-1,-1-1 1,0 1 0,0-1-1,1 0 1,-1 1 0,0 0 0,14 32 796,-12-26-515,12 34 25,-2 2 0,-1-1 0,-3 1 0,-1 0 0,-3 1 0,-1 0 0,-2-1 0,-7 65 0,5-102-329,0-1 0,-1 0 0,1 0 0,-1 0 0,0 0 0,0-1 0,-1 1 0,1 0 0,-1-1 0,0 0 0,0 1 0,-1-1-1,1-1 1,-1 1 0,0 0 0,0-1 0,0 0 0,0 0 0,-8 4 0,9-5-21,0-1 0,0 1 0,0-1 0,0 0 1,-1 0-1,1 0 0,0 0 0,-1-1 0,1 1 0,0-1 0,-1 0 1,1 0-1,-1 0 0,1-1 0,0 1 0,-1-1 0,1 1 0,0-1 1,0 0-1,-1-1 0,1 1 0,0 0 0,0-1 0,0 0 0,0 1 1,1-1-1,-1-1 0,0 1 0,1 0 0,-5-5 0,1-2-64,-1-1 0,1 0 0,0 0 0,1 0 0,1-1 0,-1 1-1,2-1 1,-1 0 0,2 0 0,-3-18 0,0-13-197,2-63 0,3 89 171,0 6 66,0 1 0,1-1 0,0 1 0,0-1 0,1 1 0,0 0 0,1 0 0,0 0 0,0 0 0,1 0 0,0 1 0,1-1 0,-1 1 0,2 0 0,-1 1 0,1-1 0,0 1 0,1 0 0,0 1 0,0-1 0,0 1 0,10-5 0,13-8 16,2 2 0,65-27 0,-58 29-119,-37 14-195,0 0-1,1 0 0,-1 0 1,0 0-1,0-1 0,0 1 1,0-1-1,0 1 0,0-1 0,2-2 1,-3-2-4571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6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503 1 10613,'0'0'1318,"0"0"-971,0 0 149,0 0 950,0 0-480,0 20-467,1 0-387,0-12-61,0 1-1,-1 0 0,0 0 0,-1 0 0,0 0 1,0 0-1,-1 0 0,0-1 0,-1 1 1,0 0-1,0-1 0,-6 11 0,-8 9 4,0-1-1,-2-1 1,-1-1 0,-1 0-1,-2-2 1,-24 22-1,-161 113 268,115-91-275,92-67-48,0 1 0,0 0 0,0-1 0,0 1 0,0 0 0,0 0 0,0 0 1,0-1-1,1 1 0,-1 0 0,0 0 0,0 0 0,1 0 0,-1 0 0,1 0 0,-1 1 0,1-1 0,0 0 0,-1 0 1,1 2-1,0-2-3,0-1 1,1 1 0,-1 0 0,0 0 0,1 0-1,-1-1 1,1 1 0,-1 0 0,1-1 0,-1 1-1,1 0 1,-1-1 0,1 1 0,0 0 0,-1-1-1,1 1 1,0-1 0,0 0 0,-1 1 0,1-1-1,1 1 1,57 13-169,-45-12 164,25 6 36,35 6-8,-2 2 0,0 3 1,81 35-1,-150-53-231,0 1 0,0 0 0,0 0 0,0 0 0,-1 0 0,1 1 0,-1-1 0,1 1 0,-1-1 0,0 1-1,0 0 1,0 0 0,-1 0 0,1 0 0,0 0 0,0 4 0,7 10-2087,2 0-1479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7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 13238,'0'0'400,"0"0"-368,0 0 881,0 0-1,0 0-624,0 0-176,4 136-48,-8-90-48,-20-2-16,-3-3 0,-4-5-16,6-11-704,9-8-561,6-15-1056,10-2-2113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7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0 1024,'0'0'9474,"0"0"-7313,0 0-1835,0 0 829,0 0-195,-6 15-637,-2 10-168,1 1 0,1 0-1,1 0 1,1 1 0,0 32-1,4-44-165,2 24 61,-1-38-75,0 0 0,-1 1 0,1-1 0,0 0-1,-1 0 1,1 0 0,0 0 0,0 0 0,0 0 0,0-1-1,0 1 1,0 0 0,0 0 0,0-1 0,0 1 0,0 0-1,1-1 1,-1 1 0,0-1 0,0 0 0,0 1 0,1-1-1,-1 0 1,0 0 0,1 0 0,-1 0 0,0 0 0,2 0-1,8-1-306,0 0-1,0-1 1,0 0-1,0-1 1,-1 0-1,1-1 1,-1 0-1,0 0 0,0-1 1,-1-1-1,1 0 1,-1 0-1,0-1 1,-1 0-1,11-10 0,-1-1-340,-1-1 0,-1-1-1,-1 0 1,-1 0-1,20-40 1,-34 61 771,0-1 1,0 0-1,0 0 1,0 1-1,0-1 0,0 0 1,0 0-1,0 0 1,1 1-1,-1-1 1,0 0-1,0 0 0,0 0 1,0 0-1,0 1 1,0-1-1,1 0 1,-1 0-1,0 0 0,0 0 1,0 0-1,0 1 1,1-1-1,-1 0 1,0 0-1,0 0 0,0 0 1,1 0-1,-1 0 1,0 0-1,0 0 1,0 0-1,1 0 0,-1 0 1,0 0-1,0 0 1,0 0-1,1 0 1,-1 0-1,0 0 0,0 0 1,1 0-1,-1 0 1,0 0-1,0 0 1,0 0-1,1 0 0,-1-1 1,0 1-1,0 0 1,0 0-1,0 0 0,0 0 1,1 0-1,-1-1 1,0 1-1,3 27-95,-3-22 461,9 111 1136,-10 159-1,0-262-1579,0 0-1,0 0 0,-1 0 1,-1 0-1,0 0 0,-1 0 1,-1-1-1,0 0 1,0 1-1,-1-2 0,-1 1 1,0-1-1,0 0 1,-11 12-1,16-21-20,1-1 0,-1 1-1,0 0 1,0-1 0,1 1 0,-1-1 0,0 0-1,-1 1 1,1-1 0,0 0 0,0 0 0,0 0-1,-1-1 1,1 1 0,-1 0 0,1-1 0,0 0-1,-1 1 1,1-1 0,-1 0 0,1 0 0,0-1-1,-4 0 1,3 0-11,0 0-1,-1-1 1,2 0-1,-1 0 0,0 0 1,0 0-1,1 0 1,-1-1-1,1 1 1,-1-1-1,1 0 1,0 1-1,0-1 0,-2-5 1,-3-5-14,1-1 0,0 0-1,1-1 1,1 1 0,0-1 0,-2-17 0,2 1 27,1-1-1,1 1 1,5-51 0,-2 70-10,1 1 1,0 0 0,0 1-1,1-1 1,1 0-1,0 1 1,0-1 0,1 1-1,1 1 1,-1-1-1,1 1 1,1 0-1,12-14 1,0 6-469,1 1 1,1 1-1,0 1 0,28-14 0,-28 16-573,16-9-2207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8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8884,'0'0'4762,"0"0"-3559,0 0-453,0 0 830,0 0-359,-2 10-900,0-2-280,0 1 1,1-1-1,0 0 1,0 1 0,1-1-1,0 0 1,1 1 0,-1-1-1,2 1 1,-1-1-1,1 0 1,0 0 0,1 0-1,5 11 1,1-5 45,1 0 0,0 0 1,1-1-1,1 0 0,0-1 1,1 0-1,25 17 0,8 1-175,55 26 0,-26-15-479,-73-40 551,-1 0 0,0 1 0,0-1 0,0 0 0,0 1 0,0-1 0,0 1 0,0-1 0,0 1 1,0-1-1,-1 1 0,1 0 0,-1-1 0,1 1 0,-1 0 0,0-1 0,0 1 0,0 0 0,0 0 1,0-1-1,0 1 0,0 0 0,0-1 0,-1 1 0,1 0 0,0-1 0,-1 1 0,0 0 0,0 1 1,-27 59 213,19-44-234,-23 56 258,-3-1 0,-4-2 0,-3-1 0,-76 96 0,109-159-665,9-7 366,0 0 0,0 0 0,-1 0 0,1 0-1,0 0 1,0 0 0,0 0 0,0 0-1,0 0 1,-1 0 0,1 0 0,0 0-1,0 0 1,0 0 0,0 0 0,0 0 0,-1 0-1,1 0 1,0 0 0,0 0 0,0 0-1,0 0 1,0 0 0,-1-1 0,1 1 0,0 0-1,0 0 1,0 0 0,0 0 0,0 0-1,0 0 1,0 0 0,0 0 0,-1-1 0,1 1-1,0 0 1,0 0 0,0 0 0,0 0-1,0 0 1,0-1 0,0 1 0,0 0-1,0 0 1,0 0 0,0 0 0,0-1 0,0 1-1,0 0 1,0 0 0,0-21-3888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7:59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1 7684,'0'0'1662,"0"0"-971,0 0 477,0 0 17,0 0-753,5 1-363,5 2-46,1 1 0,-1 1-1,0-1 1,0 1 0,-1 1 0,1 0-1,-1 0 1,12 12 0,66 67 213,-84-82-218,11 12-7,0 1 0,-1 0 0,0 1 0,-1 0 0,-1 1 1,-1 1-1,8 21 0,-14-31-2,-1 1-1,0 0 1,-1-1 0,0 1 0,-1 0 0,0 0 0,-1 0 0,1 0-1,-2 0 1,0 0 0,0 0 0,-1 0 0,0 0 0,0 0 0,-1 0-1,-1-1 1,-4 10 0,-9 10 17,-1 0-1,-1-2 1,-1 0-1,-46 46 1,-33 44 159,88-102-136,2 0 1,0 0-1,0 1 1,2 1-1,0-1 1,-8 30-1,9-23-2,2 0 1,0-1-1,2 1 0,0 30 0,2-43-41,1 0 0,0-1 0,0 1 0,1-1 0,0 0-1,1 1 1,0-1 0,0 0 0,1 0 0,0-1 0,1 1-1,10 14 1,2-4-130,2-2 0,0 0 0,0-1-1,2-1 1,0-1 0,0-1 0,34 15 0,22 14-1252,-76-41 1350,0-1-1,-1 0 1,1 1-1,-1-1 1,1 0 0,0 1-1,-1-1 1,1 1-1,-1-1 1,1 1-1,-1-1 1,0 1-1,1-1 1,-1 1 0,0 0-1,1-1 1,-1 1-1,0-1 1,1 1-1,-1 0 1,0-1-1,0 1 1,0 0 0,0-1-1,0 1 1,0 0-1,0-1 1,0 1-1,0 0 1,0 0-1,0-1 1,0 1-1,0 0 1,0-1 0,-1 1-1,1-1 1,0 1-1,-1 0 1,1-1-1,0 1 1,-1-1-1,1 1 1,-1-1 0,1 1-1,-1-1 1,1 1-1,-1-1 1,1 1-1,-1-1 1,1 1-1,-1-1 1,0 1 0,-38 22 266,31-19-333,-44 25 170,2 3 0,0 3 0,3 1 0,1 2 0,-57 62 0,101-99-27,0 1 0,0 0-1,0 0 1,0 0 0,1 0 0,-1 0 0,0 1-1,1-1 1,0 1 0,-1-1 0,1 1 0,0-1-1,0 1 1,1-1 0,-1 1 0,0 0 0,1 0-1,0-1 1,-1 1 0,1 0 0,0 0 0,1-1 0,-1 1-1,0 0 1,1 0 0,0 2 0,2-1-56,-1 0 0,1 0 1,0-1-1,0 0 0,0 1 1,1-1-1,-1 0 0,1 0 0,0-1 1,0 1-1,0-1 0,0 0 1,0 0-1,6 2 0,7 3 5,-1 1-1,1 0 1,27 19 0,-39-22 2,0-1 1,0 0-1,-1 1 1,0 0 0,1 0-1,-2 0 1,1 1 0,-1-1-1,1 1 1,-2 0-1,1 0 1,0 0 0,-1 0-1,1 9 1,1 1 204,-1 0 0,-1 0 1,0 0-1,-1 1 0,-1-1 0,-1 0 0,-3 21 1,2-27-41,0-1 1,-1 0-1,0 0 1,0 0-1,-1 0 1,0 0-1,-1-1 0,0 0 1,0 0-1,0 0 1,-1 0-1,-1-1 1,-11 11-1,3-6-143,0-1 0,0-1-1,-2 0 1,1-1 0,-1-1 0,0-1-1,-1 0 1,1-1 0,-28 5-1,31-8-682,0-1 0,0 0 0,-1-1 0,1-1 0,0 0 0,-1-1 0,-25-5 0,-14-17-5703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01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1856 0 1873,'0'0'112,"0"0"157,0 0 673,0 0 269,0 0-258,0 0-324,-22 16-18,-10 8-310,-105 69 1855,-1 2 1014,-57 70-2692,81-66-65,-763 657-280,852-733-276,-25 19-667,2 3 1,2 1-1,2 3 1,-47 66-1,54-48-2775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01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1531 20 4978,'0'0'713,"0"0"-17,0 0 697,0 0 674,0 0-407,0-5-673,0 5-940,0-1 1,1 1-1,-1 0 1,0-1-1,0 1 1,0 0-1,0-1 1,0 1-1,1-1 1,-1 1-1,0 0 1,0-1-1,0 1 1,0-1-1,0 1 1,0 0-1,0-1 1,0 1-1,-1-1 1,1 1-1,0 0 1,0-1-1,0 1 1,0-1-1,0 1 1,-1 0-1,1-1 1,0 1-1,0 0 1,-1-1-1,1 1 1,0 0-1,-1 0 1,1-1-1,0 1 1,0 0-1,-1 0 1,1-1-1,-1 1 1,1 0-1,0 0 1,-1 0-1,1 0 1,0 0-1,-1-1 1,1 1-1,-1 0 1,-23 21 999,21-19-1229,-788 706 1537,636-575-1384,-40 30 47,-129 115-1650,296-251-828,24-22-2219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41.6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9169.46875"/>
      <inkml:brushProperty name="anchorY" value="-231906.96875"/>
      <inkml:brushProperty name="scaleFactor" value="0.5"/>
    </inkml:brush>
  </inkml:definitions>
  <inkml:trace contextRef="#ctx0" brushRef="#br0">7 1 6755,'0'0'0,"0"0"2977,0 0-2035,0 0 750,0 0 34,0 0-886,0 0 115,-1 27-122,-1 11-438,1 12-259,0 6-48,0 3-83,0 0-520,2-3-1334,0-7-680,2-8-1094,3-12-4517,-1-9 8498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02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8660,'0'0'819,"0"0"-256,0 0 219,0 0 381,0 0-19,0 0-415,-10 13 951,14 41-1147,3 0 0,2 0 0,2-1 0,31 90 0,-14-50-151,-12-37-251,50 162 132,-53-184-265,2 0 0,1-1 0,1 0 0,24 33 0,-17-39 59,-9-17-1078,-15-10 923,1 0 0,-1 0 0,0 0 0,1 0 0,-1-1 0,0 1 1,1 0-1,-1 0 0,0 0 0,0 0 0,1 0 0,-1 0 0,0 0 0,1-1 0,-1 1 0,0 0 0,0 0 0,1 0 1,-1-1-1,0 1 0,0 0 0,0 0 0,1-1 0,-1 1 0,0 0 0,0 0 0,0-1 0,0 1 0,1 0 0,-1-1 0,0 1 1,0 0-1,0 0 0,0-1 0,0 1 0,0 0 0,0-1 0,0 1 0,0 0 0,0-1 0,0 0 0,0-39-2927,0-18-3474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03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11621,'0'0'913,"0"0"-785,0 0-64,0 0 432,0 0 0,0 0 337,61 119-337,-36-73-16,3 2-160,2 6 32,-4 5-272,2 1-80,-1 1 0,1-2-112,5-5-1088,-1-8-1633,3-4-1970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03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169 278 12214,'0'0'1109,"0"0"-700,0 0 556,-20-19 391,-64-54-420,74 64-784,-11-5 774,20 14-726,0 0 182,-2 4-334,-5 29-61,1 0 1,1 0-1,2 1 1,1 0-1,2-1 1,2 1-1,0 0 1,9 43 0,-5-58-7,0 0 1,1 0 0,2-1 0,0 0 0,0 0 0,2-1 0,0 0-1,1-1 1,26 30 0,-30-38 4,0-1 0,1 0-1,0 0 1,1-1 0,-1 0-1,1 0 1,1-1 0,-1 0 0,12 4-1,-14-7 9,0 0-1,0-1 0,0 0 0,-1 0 0,1 0 0,0-1 0,1 0 1,-1 0-1,0-1 0,-1 0 0,1 0 0,0-1 0,0 1 0,12-6 1,-9 1-16,0 0 1,0 0 0,0 0 0,-1-2-1,0 1 1,-1-1 0,1 0-1,-2-1 1,1 1 0,7-13 0,1-2-19,-1-2 1,-1 0-1,11-28 0,-15 23 52,-1-1 0,-2-1 0,-1 1 0,-1-1 0,-2 0 0,-1 0 0,-3-46-1,1 70-7,0-10 4,-1 1 0,-1-1 0,0 0 0,-1 1 0,-1 0-1,-1-1 1,-7-18 0,10 31 50,-1-1-1,0 0 1,0 0 0,0 1-1,-1 0 1,1-1-1,-1 1 1,-1 1 0,1-1-1,-1 1 1,1-1 0,-1 1-1,-1 1 1,1-1 0,0 1-1,-1 0 1,0 0-1,1 0 1,-1 1 0,0 0-1,0 0 1,-1 1 0,-8-2-1,1 2-28,0 1 1,1 1-1,-1 0 0,0 1 0,1 1 1,-1 0-1,1 0 0,0 2 0,0-1 1,0 2-1,0 0 0,1 0 0,0 1 1,-12 10-1,8-6-212,1 1 0,0 1 0,1 0 0,0 1 1,2 1-1,-1 0 0,2 0 0,0 1 0,-13 27 0,16-23-3133,6-16-2724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06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9 4114,'0'0'387,"0"0"186,0 0 735,0 0 175,0 0-448,0 0-227,-25-8 4782,19 9-5563,-1 0 0,0 0 0,0 1 0,0 0 0,1 0 0,-1 1 0,1-1 0,-1 1 0,1 1 0,0-1 0,1 1 0,-10 8 0,-10 9-31,-29 34 0,42-43 66,-8 9 108,1 0 1,1 2-1,-30 48 0,42-59-149,0-1 0,1 1 0,0 0 0,1 1 0,1-1-1,0 1 1,0-1 0,1 1 0,1 0 0,0 0-1,1 15 1,1-23-29,0 0 0,0 0 0,0 0 0,1-1 0,0 1 0,0 0-1,0-1 1,1 0 0,-1 1 0,1-1 0,0 0 0,0 0 0,1 0 0,-1-1 0,1 1-1,0-1 1,0 0 0,0 0 0,0 0 0,8 3 0,10 6-213,1-2 0,45 16-1,-47-19-99,16 4-34,-4 0-76,38 16 0,-64-24 372,-1 0 0,0 0 0,1 1 0,-2 0 1,1 0-1,0 0 0,-1 1 0,0 0 0,0 0 0,0 0 1,0 0-1,4 8 0,-7-10 45,-1 0 1,0 0-1,1 0 1,-1 0-1,0 0 0,0 0 1,-1 0-1,1 0 1,-1 0-1,1 1 0,-1-1 1,0 0-1,0 0 1,0 1-1,-1-1 1,1 0-1,-1 0 0,0 0 1,0 0-1,-2 5 1,0-3 14,0 0 0,0 0 0,-1-1 0,1 0 0,-1 1 0,0-1 0,-1-1 0,1 1 0,0-1 0,-11 6 0,-2 0 24,0-1 1,0 0 0,-1-2-1,-1 0 1,-34 6 0,25-8-8,-52-2 0,61-2-20,18 0-6,0 0 0,-1 0 0,1 0 0,0-1 0,-1 1 0,1 0 0,0-1 0,-1 1 0,1-1 0,0 1 0,0-1 0,0 1 0,0-1 0,-1 0 0,1 0 0,0 0 0,0 1 0,0-1 0,0 0 0,1 0 0,-1-1 0,0 1 0,0 0 0,1 0 0,-1 0 0,0 0 0,1-1 0,-1 1 0,1 0 0,0 0 0,-1-1 0,1 1 0,0 0 0,0-1 0,0 1 0,0 0 0,0-1 0,0 1 0,0-2 0,1-3-104,-1 1-1,1-1 1,0 1-1,1-1 0,-1 1 1,1-1-1,0 1 1,0 0-1,4-7 0,6-4-111,0 0-1,1 0 0,1 1 0,0 0 1,20-14-1,87-62-1316,-119 89 1488,24-15-240,0 0 1,1 1 0,54-22-1,-63 32 300,-1 0 1,1 1-1,0 2 0,0 0 0,0 0 0,1 2 0,33 1 0,-50 0 76,1 0 0,0 1-1,0-1 1,-1 1 0,1 0-1,0 0 1,-1 0 0,1 0-1,-1 1 1,1-1 0,-1 0 0,0 1-1,1 0 1,-1-1 0,0 1-1,0 0 1,2 3 0,0 1 76,0-1 0,-1 1 0,0 0 1,0 0-1,0 0 0,-1 0 0,2 7 0,2 11 522,-2-1-1,3 49 0,-7-71-665,1 22 306,0 3-85,1-1 0,8 37 1,-9-56-228,0-1 0,0 1 0,1-1 1,0 0-1,0 0 0,1 0 0,-1 0 0,1 0 1,0-1-1,0 1 0,0-1 0,1 0 1,0 0-1,0 0 0,0 0 0,0 0 0,7 3 1,-8-5-41,1-1 0,-1 1 0,0-1 1,1 0-1,0-1 0,-1 1 1,1 0-1,-1-1 0,1 0 0,0 0 1,-1 0-1,1 0 0,0-1 0,-1 0 1,1 1-1,-1-1 0,1 0 0,-1-1 1,1 1-1,-1-1 0,0 1 1,0-1-1,0 0 0,0 0 0,0 0 1,0-1-1,0 1 0,-1-1 0,1 1 1,-1-1-1,3-4 0,5-6-231,-1 0 0,0-1 0,-1 0 0,0 0 0,9-25 0,-13 28 199,0 0 1,0-1-1,-1 0 1,-1 0-1,0 1 1,0-1-1,-1 0 1,-1-1-1,0 1 0,-1 0 1,0 0-1,-4-15 1,3 19 159,-1 0 1,0 1 0,0-1 0,-1 1-1,0 0 1,0 0 0,-1 0-1,0 0 1,0 1 0,-1 0-1,1 0 1,-1 0 0,0 1 0,-1 0-1,0 0 1,1 0 0,-2 1-1,-12-6 1,14 7-38,1 1 0,-1-1 0,0 1-1,0 0 1,-1 1 0,1 0 0,0-1 0,-1 2 0,1-1 0,0 1 0,-1 0-1,1 1 1,0-1 0,-1 1 0,1 0 0,0 1 0,0 0 0,0 0 0,0 0-1,0 0 1,0 1 0,0 0 0,1 1 0,0-1 0,-1 1 0,1 0 0,0 0-1,1 0 1,-1 1 0,1 0 0,0 0 0,0 0 0,-5 9 0,3-5-108,0 0 0,1 1 0,0-1 0,1 1 0,-5 16 1,2 27-3994,7-41-908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08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40 4098,'0'0'1705,"0"0"-265,0 0 273,0 0 24,0 0-459,-2-8-411,-6-23 8,8 32-816,0-1 0,0 0 0,0 1 0,-1-1 0,1 0 1,0 1-1,0-1 0,0 0 0,0 0 0,0 1 0,-1-1 0,1 0 0,0 0 0,0 1 0,-1-1 1,1 0-1,0 0 0,0 0 0,-1 1 0,1-1 0,0 0 0,0 0 0,-1 0 0,1 0 0,0 0 1,-1 0-1,1 0 0,0 0 0,-1 0 0,1 0 0,0 0 0,-1 0 0,1 0 0,0 0 0,-1 0 1,1 0-1,0 0 0,0 0 0,-1 0 0,1 0 0,0 0 0,-1 0 0,1-1 0,0 1 0,0 0 0,-1 0 1,1 0-1,0-1 0,0 1 0,-1 0 0,1 0 0,0 0 0,0-1 0,0 1 0,-1 0 0,1-1 1,0 1-1,0 0 0,0 0 0,0-1 0,0 1 0,0 0 0,0-1 0,0 0 0,-9 21-178,2 7 193,2 0 1,0 0 0,2 0-1,1 1 1,1-1 0,5 46 0,-4-68-87,1-1 0,0 1-1,1-1 1,-1 0 0,1 1 0,0-1 0,0 0 0,0 0 0,0 0 0,1 0 0,-1 0 0,1-1 0,0 1 0,0-1 0,1 0 0,-1 0 0,1 0 0,4 3 0,-6-5-64,0 1 0,0-1 0,1 0-1,-1 0 1,1 0 0,-1 0 0,1 0 0,-1-1-1,1 1 1,-1-1 0,1 0 0,0 1 0,-1-1-1,1 0 1,-1-1 0,1 1 0,0 0 0,-1-1 0,1 1-1,-1-1 1,1 0 0,-1 0 0,1 0 0,-1 0-1,0 0 1,0-1 0,1 1 0,-1-1 0,0 1 0,0-1-1,0 0 1,2-2 0,1-2-30,0-1 0,-1 1 0,1-1 0,-1 0 0,0 0 0,-1 0 0,0-1 0,0 1 0,0-1 0,1-11 0,0-3 235,-2 0 0,0-36 0,-2 58 386,0 0 66,0 0-47,4 24 24,1-7-538,2 0 1,0-1-1,1 0 0,0-1 1,2 1-1,0-2 1,0 1-1,14 13 1,-23-26-67,0-1 0,0 0 0,0 0 0,0 0 0,0 0 0,0 0 0,0 0 0,1 0 0,-1 0 0,0 0 0,0-1 0,1 1 0,-1 0 0,0-1 0,1 1 0,-1-1 0,1 1 0,-1-1 0,0 0 0,1 0 1,-1 0-1,1 0 0,-1 0 0,1 0 0,-1 0 0,1 0 0,-1 0 0,1-1 0,-1 1 0,1-1 0,-1 1 0,0-1 0,1 1 0,-1-1 0,0 0 0,0 0 0,1 1 0,-1-1 0,0 0 0,0 0 0,0 0 0,0 0 0,0-1 0,0 1 0,0 0 0,-1 0 1,1-1-1,0 1 0,-1 0 0,1-1 0,-1 1 0,1-3 0,5-10-352,-1 0 1,0-1 0,4-30-1,-7 32 259,0-1-200,4-10 966,0 21-143,5 15-202,0 2-125,0 1-1,1-1 1,1-1 0,0 0-1,1-1 1,23 16 0,-31-24-155,1 1 1,-1-1 0,1-1-1,0 0 1,0 0 0,0 0-1,0-1 1,1 1 0,-1-2-1,1 1 1,-1-1 0,1-1-1,-1 1 1,1-1-1,0 0 1,-1-1 0,1 0-1,13-3 1,-18 2-40,1 0 1,0 0-1,0 0 0,-1-1 1,0 0-1,1 1 0,-1-1 1,0 0-1,0-1 0,0 1 0,-1 0 1,1-1-1,-1 0 0,0 1 1,0-1-1,0 0 0,-1 0 1,3-6-1,-1-2-139,0 0-1,0 0 1,-1 0-1,0 0 1,0-17 0,-2 11-59,1 10 184,-1 1 0,0 0 0,-1-1 1,1 1-1,-4-13 0,3 18 53,1 0 0,-1 1 1,0-1-1,0 1 0,1-1 0,-1 1 1,0-1-1,-1 1 0,1 0 0,0 0 1,0-1-1,0 1 0,-1 0 0,1 0 1,-1 0-1,1 0 0,-1 0 0,1 1 1,-1-1-1,1 0 0,-1 1 0,0-1 1,1 1-1,-1 0 0,0-1 0,1 1 1,-1 0-1,0 0 0,-2 0 0,2 1 5,1-1 0,-1 1 0,1 0 0,-1-1-1,1 1 1,0 0 0,-1 0 0,1 0 0,0 0 0,0 0-1,0 0 1,0 1 0,0-1 0,0 0 0,0 0-1,0 1 1,0-1 0,1 1 0,-1-1 0,0 0-1,1 1 1,-1 0 0,1-1 0,0 1 0,0-1 0,-1 1-1,1-1 1,0 3 0,-4 52 414,3-50-322,0 10 53,1 0 1,1 1-1,0-1 0,1 0 0,1 0 0,0-1 1,8 22-1,-10-33-281,1 0 1,0 0 0,0 0-1,0-1 1,0 1 0,1-1-1,-1 0 1,1 1 0,0-1-1,0 0 1,0-1 0,1 1-1,-1 0 1,1-1 0,-1 0 0,1 0-1,0 0 1,0 0 0,0-1-1,0 1 1,0-1 0,0 0-1,0 0 1,0-1 0,0 1-1,1-1 1,-1 0 0,0 0-1,0 0 1,0-1 0,1 1-1,-1-1 1,6-2 0,31-11-4314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09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88 11253,'0'0'454,"0"0"98,0 0 526,0 0-136,-13 3-681,-40 15-192,51-17-53,-1 1-1,1 0 1,0 0 0,-1 0-1,1 1 1,0-1-1,0 0 1,0 1-1,0-1 1,1 1 0,-1 0-1,1-1 1,0 1-1,0 0 1,0 0-1,-2 5 1,-5 47 271,8-48-241,-1 78 95,1-85-155,0 1 0,0-1-1,1 1 1,-1-1-1,0 1 1,0 0 0,0-1-1,1 0 1,-1 1 0,0-1-1,1 1 1,-1-1-1,0 1 1,1-1 0,-1 0-1,1 1 1,-1-1-1,0 0 1,1 1 0,-1-1-1,1 0 1,-1 1-1,1-1 1,-1 0 0,1 0-1,0 0 1,-1 0 0,1 0-1,-1 1 1,1-1-1,-1 0 1,1 0 0,-1 0-1,1 0 1,0-1-1,-1 1 1,1 0 0,-1 0-1,1 0 1,-1 0 0,2-1-1,24-9-1037,-14 0 524,0-1 1,-1-1 0,0 0-1,-1 0 1,-1-1 0,0-1 0,0 0-1,-1 0 1,-1 0 0,-1-1-1,0 0 1,-1 0 0,6-26 0,-9 25 1736,-2 19 1940,0 26-1273,2-23-1844,-1-1 0,1 1 0,0 0 0,0-1 0,0 1-1,1-1 1,0 0 0,0 0 0,0 0 0,1 0 0,0-1-1,0 0 1,0 1 0,0-1 0,1 0 0,-1-1 0,1 1-1,0-1 1,0 0 0,9 3 0,-4-1-39,0-2 1,1 0-1,0 0 0,0-1 0,0 0 1,0-1-1,0 0 0,0-1 1,1 0-1,10-2 0,-15 1-67,-1 0 0,0-1-1,1 0 1,-1 0 0,0 0 0,0-1-1,0 0 1,0 0 0,-1 0-1,1-1 1,-1 0 0,0 0-1,0 0 1,0-1 0,-1 1 0,1-1-1,-1 0 1,6-10 0,-5 7-44,-1 0 1,0 0 0,0-1-1,-1 1 1,0-1-1,0 0 1,-1 1 0,0-1-1,-1 0 1,0 0 0,-1-1-1,0-16 1,-1 24 196,1 1-1,-1 0 1,1 0 0,-1 0 0,1 0-1,-1 0 1,0 0 0,0 0-1,1 0 1,-1 0 0,0 0-1,0 0 1,0 0 0,0 1-1,0-1 1,0 0 0,0 1 0,-1-1-1,1 1 1,0-1 0,0 1-1,-2-1 1,-5 2 873,16 10-1022,9 4 74,-5-5 83,0 0 1,-1 0 0,0 1 0,0 0-1,-1 1 1,-1 0 0,0 1-1,-1 0 1,0 0 0,-1 1 0,8 20-1,-7-3 488,-6-19-308,1-1-1,0 0 1,0 0 0,1 0-1,1 0 1,-1-1 0,13 20-1,-15-29-268,-1-1 0,0 1 0,0 0-1,0 0 1,1-1 0,-1 1 0,0 0-1,1-1 1,-1 1 0,1-1 0,-1 0-1,0 0 1,1 1 0,-1-1 0,1 0-1,-1 0 1,1 0 0,-1 0 0,1-1-1,-1 1 1,1 0 0,-1-1 0,0 1 0,1 0-1,-1-1 1,0 0 0,1 1 0,-1-1-1,0 0 1,0 0 0,1 0 0,-1 0-1,0 1 1,1-3 0,40-37-133,-38 35 138,4-4-97,0 0 0,-1-1 0,0 0 0,0 0 0,-1 0 0,0-1 0,-1 0 1,0 0-1,-1-1 0,0 1 0,-1-1 0,0 0 0,-1 0 0,-1 0 0,1-21 1,-3 32 112,0 1 1,-1 0-1,1-1 1,-1 1 0,1 0-1,0-1 1,-1 1 0,1 0-1,-1 0 1,1 0 0,-1 0-1,1 0 1,0 1 0,-1-1-1,1 0 1,-1 1-1,1-1 1,0 1 0,-1-1-1,1 1 1,-2 0 0,0 4-5,0-1 0,0 1 0,1 0 0,-1 0 0,1 0 0,0 0 1,1 0-1,-1 0 0,1 0 0,0 1 0,-1 9 0,1 68 326,1-55-194,1-21-143,-1 1-1,1-1 0,0 0 0,1 0 0,0 0 1,0 0-1,0 0 0,1 0 0,0-1 0,0 1 0,1-1 1,0 0-1,0 0 0,1 0 0,-1 0 0,1-1 1,0 0-1,1 0 0,-1 0 0,1 0 0,0-1 1,0 0-1,0 0 0,1-1 0,8 4 0,-8-5-494,-1 0 0,1 0-1,-1-1 1,1 0-1,0 0 1,-1 0 0,1-1-1,0 0 1,0 0-1,11-2 1,5-7-8841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1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0 429 11605,'0'0'206,"0"0"-41,0 0 379,0 0 129,0 0-118,8 0 122,-5 0-610,1 0 0,-1 0 0,0-1 0,1 1 0,-1-1 0,0 0 0,0 0-1,0 0 1,0 0 0,0 0 0,0-1 0,4-2 0,-1 0 19,-1-1-1,1 0 1,-1 0 0,-1-1 0,1 1 0,5-10-1,4-7-199,-1-2 0,-1 0 0,-2 0 0,0-1 0,-1 0 0,-1-1 0,-2 1-1,-1-2 1,0 1 0,-2 0 0,-1-1 0,-3-36 0,1 63 107,0 0 1,0 0-1,0 0 1,-1 1-1,1-1 1,0 0-1,0 0 1,-1 0-1,1 1 1,0-1-1,0 0 1,-1 0-1,1 0 1,0 0-1,0 0 1,-1 0-1,1 0 1,0 1-1,-1-1 1,1 0-1,0 0 1,-1 0-1,1 0 1,0 0-1,-1-1 1,1 1-1,0 0 1,0 0-1,-1 0 1,1 0-1,0 0 1,-1 0-1,1 0 1,0-1-1,0 1 1,-1 0-1,1 0 1,0 0-1,0 0 1,-1-1-1,1 1 1,0 0-1,0 0 1,0-1-1,-1 1 1,1 0-1,0-1 1,0 1-1,0 0 1,0 0-1,0-1 1,0 1-1,0 0 1,0-1-1,0 1 1,0 0-1,0-1 0,0 1 1,0 0-1,0 0 1,0-1-1,0 0 1,-16 24-38,5 8 86,2 0 0,1 0-1,2 1 1,1 0-1,1 0 1,1 0 0,3 0-1,0 1 1,7 42 0,-6-67-41,0-1 1,0 1 0,1 0 0,0-1-1,1 1 1,0-1 0,0 0 0,0 0-1,1 0 1,0 0 0,1-1 0,-1 1-1,1-1 1,0 0 0,1 0 0,-1-1 0,1 0-1,0 0 1,1 0 0,11 6 0,-6-5-33,0-1 1,0 0-1,1-1 1,0 0-1,0-1 1,0 0 0,0-1-1,0-1 1,0 0-1,1-1 1,18-1-1,-26 0-100,1-1 0,0 1 0,-1-1 0,0 0 0,1-1 0,-1 1 0,0-1 0,0-1 0,-1 1 0,1-1 0,-1 0 0,1 0 0,-1 0 0,0-1 0,-1 0 0,1 0 0,-1 0 0,7-11 0,-6 7-25,1-1 1,-1 0-1,-1 0 1,0 0 0,0 0-1,-1-1 1,0 1-1,-1-1 1,0 0 0,1-20-1,-3 23 297,-1-24-154,1 32 94,0-1-1,0 1 0,0-1 1,0 1-1,0-1 0,0 1 1,0-1-1,0 1 0,-1-1 1,1 1-1,0-1 0,0 1 0,-1-1 1,1 1-1,0-1 0,0 1 1,-1 0-1,1-1 0,-1 1 1,1 0-1,0-1 0,-1 1 0,1 0 1,-1-1-1,1 1 0,-1 0 1,1 0-1,-1 0 0,1-1 1,-1 1-1,1 0 0,-1 0 1,1 0-1,-1 0 0,1 0 0,-1 0 1,1 0-1,-1 0 0,1 0 1,-1 0-1,1 0 0,-1 0 1,1 1-1,-1-1 0,1 0 0,-1 0 1,1 0-1,-1 1 0,0 0-68,1 0 0,-1 1-1,0-1 1,1 0 0,-1 1-1,1-1 1,0 1 0,-1-1-1,1 0 1,0 1-1,0-1 1,0 1 0,0-1-1,0 1 1,1 1 0,-1 2 15,-1 11 10,1 0 1,1 0 0,1 1-1,0-1 1,1 0 0,1 0-1,9 24 1,-11-34-38,0-1 0,1 0 0,-1 0 0,1 0 0,0 0 0,1 0 0,-1 0 0,1-1 0,0 1 0,0-1 0,0 0 0,1-1 0,-1 1 0,1-1 0,0 1 0,0-2 0,0 1 0,1 0 0,-1-1 0,0 0 0,1 0 0,0-1 0,-1 0 0,12 2 0,-8-3-11,-1-1-1,0 0 1,0 0-1,1-1 1,-1 0-1,0 0 0,0-1 1,-1 0-1,1 0 1,-1-1-1,1 0 1,-1 0-1,0-1 1,-1 0-1,1 0 0,-1 0 1,9-10-1,9-12-149,-1-1 0,33-52-1,-49 70 99,5-9-251,-1 0-1,0-1 1,-1 0 0,12-38-1,-19 48 150,-1 1 1,0-1-1,0 0 0,-1 0 0,0 0 1,0 0-1,-2 0 0,1 0 0,-1 0 1,0 0-1,-1 1 0,-6-20 1,6 24 169,0 1 0,0 0 1,0 0-1,0 0 0,-1 0 0,1 0 1,-7-6-1,-8 3 2356,16 11-2313,-1 0 0,1 0 1,0 0-1,0 0 0,0 0 0,1 0 0,0 0 0,-1 0 0,1 0 0,1 0 0,0 6 0,-1-4 37,-1 41 294,2 0 1,3-1-1,13 72 1,22 32 397,-10-44-292,-4 1 1,13 144-1,-36-232-481,-1-11 17,-1 0 0,1 0 0,-1 0 0,0 0 0,-3 15 0,2-22-12,1 1 0,-1 0 0,1-1 0,-1 1 1,0-1-1,0 1 0,0-1 0,0 1 0,0-1 0,0 0 0,0 0 0,0 1 0,0-1 1,-1 0-1,1 0 0,-1 0 0,1 0 0,0 0 0,-1 0 0,0-1 0,1 1 0,-1 0 1,1-1-1,-1 0 0,0 1 0,1-1 0,-1 0 0,0 1 0,0-1 0,1 0 0,-4-1 1,-4 1-45,0-1 0,-1-1 0,1 0 0,0 0 0,0-1 1,0 0-1,1 0 0,-1-1 0,1 0 0,-1-1 1,1 0-1,1 0 0,-1 0 0,1-1 0,0-1 1,0 1-1,1-1 0,0 0 0,0 0 0,0-1 1,1 0-1,0 0 0,1 0 0,-5-10 0,3 5-50,1-1 0,0 1 0,0-1 0,1 0-1,1-1 1,0 1 0,1-1 0,1 1 0,0-1 0,1 1-1,1-1 1,0 0 0,1 1 0,1-1 0,5-18 0,2 7-117,2 1 0,1 0 1,1 0-1,0 2 0,2 0 1,1 1-1,20-21 0,19-14-97,73-59 0,-118 106 275,117-91-103,-108 87 127,-1 1 0,2 0-1,0 2 1,38-15 0,-58 26 21,0 0 1,0 0-1,0-1 1,0 1-1,0 0 1,0 0-1,0 0 1,-1 0-1,1 0 0,0 0 1,0 0-1,0 1 1,0-1-1,0 0 1,0 0-1,0 1 1,0-1-1,-1 0 1,1 1-1,0-1 1,0 1-1,0-1 0,-1 1 1,1 0-1,0-1 1,-1 1-1,1 0 1,0-1-1,-1 1 1,1 0-1,-1 0 1,1-1-1,-1 2 1,12 34 444,-9-24-224,16 47 216,-2 0 0,-3 0 0,-2 1 0,-3 1 0,1 79 0,-10-139-322,0-15-64,-4-46-770,2 36 567,0-1-1,3-33 0,0 52 120,0 0 0,-1 0 0,2 0 0,-1 1 0,1-1 0,0 0-1,0 1 1,0-1 0,1 1 0,0 0 0,0 0 0,0 0 0,1 0 0,-1 1 0,6-5 0,1 0 11,1 1-1,0 0 1,0 1 0,1 0 0,0 1 0,1 0 0,-1 1-1,1 0 1,19-4 0,-10 4-417,1 2 0,0 0 0,0 1 0,39 3 0,-28 6-2944,-9 12-2622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2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24 477 5523,'0'0'2465,"0"0"-1396,0 0 466,0 0 244,0 0-581,-10-18 2726,5 44-3827,1 0-1,1 1 1,2-1-1,0 1 1,5 38-1,-4-63-146,0 1-1,0 0 0,1-1 0,-1 1 1,1 0-1,0-1 0,0 1 0,0-1 1,0 1-1,0-1 0,1 0 0,-1 1 1,1-1-1,-1 0 0,1 0 1,0 0-1,0 0 0,0 0 0,0-1 1,0 1-1,0 0 0,0-1 0,0 0 1,1 1-1,-1-1 0,1 0 0,-1 0 1,1 0-1,4 0 0,-3 0-38,0-1-1,0 0 0,-1 0 1,1 0-1,0 0 0,-1-1 1,1 1-1,0-1 1,-1 0-1,1 0 0,-1-1 1,1 1-1,-1-1 0,1 1 1,-1-1-1,0 0 1,0 0-1,0-1 0,0 1 1,5-6-1,-1-1-18,-1 0 0,1 0 1,-1-1-1,-1 0 0,0 0 0,0 0 1,-1-1-1,-1 0 0,1 0 0,-2 0 0,0 0 1,0 0-1,-1 0 0,0-13 0,-1 23 679,0 1 94,0 0 4,0 0-135,0 0-214,0 22-152,0-6-80,0 0 1,1-1-1,1 1 0,0-1 0,8 29 1,-9-40-92,1 0 1,0-1-1,0 1 1,0 0-1,0 0 1,0-1-1,1 1 1,0-1-1,-1 0 0,1 0 1,1 0-1,-1 0 1,0-1-1,1 1 1,-1-1-1,1 0 1,0 0-1,0 0 1,0 0-1,0-1 1,0 1-1,0-1 1,0 0-1,0 0 1,0-1-1,8 1 1,0-1-112,-1 0 0,1-1 0,-1 0 0,0-1 0,1 0 0,-1-1 1,0-1-1,-1 1 0,1-1 0,0-1 0,16-10 0,-7 2-264,-1-1-1,0 0 0,-1-2 0,28-30 0,-43 43 416,-1 0-1,1 0 0,-1-1 1,0 1-1,0 0 0,0-1 1,-1 0-1,1 1 0,-1-1 1,1 0-1,-1 0 0,-1 0 0,1 0 1,0 0-1,-1 0 0,0 0 1,0-7-1,0 10 687,0 1-109,0 0-9,0 0-138,0 27-283,-1-7-165,0-10-12,1 0 0,0-1 0,1 1 0,0 0 0,3 13 0,-3-20-8,0-1 0,0 0 0,-1 0 1,2 1-1,-1-1 0,0 0 0,0 0 0,1 0 0,-1 0 1,1-1-1,-1 1 0,1 0 0,0-1 0,0 1 0,0-1 1,0 1-1,0-1 0,0 0 0,0 0 0,0 0 0,1 0 1,-1 0-1,0 0 0,1-1 0,-1 1 0,0-1 0,4 0 1,4 0-84,0 0 1,0-1 0,-1 0 0,1-1 0,0 0-1,-1 0 1,0-1 0,1 0 0,-1-1 0,-1 0-1,1-1 1,0 1 0,-1-2 0,10-7 0,-1 0-171,-1-1 1,-1 0-1,0-1 0,0-1 1,19-28-1,-27 32 135,0 0 0,-1-1-1,-1 0 1,0 0 0,-1 0-1,0 0 1,-1 0 0,0-1-1,1-19 1,-1-17-603,-6-64 0,1 33 438,2-30 719,0 110-203,0 1 245,0 0 230,0 15 185,-2 102 400,7 166 246,-4-266-1494,2 1-1,0-2 1,0 1-1,2 0 1,0-1 0,15 32-1,-18-44-63,0 0 0,0 1 1,1-1-1,-1 0 0,1 0 0,0-1 0,0 1 0,1-1 0,-1 1 1,1-1-1,-1 0 0,1 0 0,0-1 0,0 1 0,0-1 0,1 0 1,-1 0-1,1 0 0,-1 0 0,1-1 0,-1 0 0,1 0 0,0 0 1,0-1-1,-1 1 0,1-1 0,0 0 0,0 0 0,7-2 0,-8 0-7,1 1-1,0-1 0,-1 0 0,1-1 0,-1 1 1,1-1-1,-1 0 0,0 0 0,0 0 0,-1-1 0,5-3 1,39-50-233,-31 36 122,2-2-18,-1 0 0,0-2 0,-2 0 0,13-31 0,-20 38 62,-2 1-1,0-1 1,-1-1-1,-1 1 0,-1-1 1,-1 0-1,1-28 1,-3-7 1043,0 54-311,-2 3-559,1-1-1,-1 1 0,1 0 1,0 0-1,0 0 1,0 0-1,1 0 1,-1 0-1,0 4 1,-1 3-13,-8 32 194,2 0-1,2 1 1,-1 43-1,5 131 400,4-111-638,-3-106-33,1 1-1,0 0 1,0-1-1,0 1 1,-1-1-1,1 1 1,0 0-1,0-1 1,0 1-1,0 0 1,0 0-1,0-1 1,1 1-1,-1 0 1,0-1-1,0 1 1,0-1-1,1 1 1,-1 0-1,0-1 1,0 1-1,1-1 1,-1 1-1,1 0 1,-1-1-1,1 1 1,-1-1-1,1 0 1,-1 1-1,1-1 1,-1 1-1,1-1 1,0 1-1,16-17-539,15-37-154,-32 52 706,31-64-599,40-124 0,-72 189 602,1 0-1,1 0 1,-1 0 0,0 0 0,0 0 0,0 0-1,0 0 1,0-1 0,0 1 0,0 0-1,0 0 1,0 0 0,0 0 0,0 0 0,0 0-1,0 0 1,0-1 0,0 1 0,0 0-1,0 0 1,1 0 0,-1 0 0,0 0-1,0 0 1,0 0 0,0 0 0,0 0 0,0 0-1,0 0 1,1 0 0,-1 0 0,0 0-1,0 0 1,0-1 0,0 1 0,0 0 0,0 0-1,0 0 1,1 0 0,-1 0 0,0 1-1,0-1 1,0 0 0,0 0 0,0 0 0,0 0-1,1 0 1,-1 0 0,0 0 0,0 0-1,0 0 1,0 0 0,0 0 0,0 0-1,0 0 1,0 0 0,1 1 0,6 9 369,3 13 341,-5-9-601,23 57-148,-3 0-1,15 77 0,-40-147-428,0 1 86,-3-2-3144,-15-4-1298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3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1 206 8468,'0'0'5330,"0"0"-5282,0 0 96,0 0 1457,139-25 64,-60 6-1025,7-2-304,-5-4-144,-7 2-112,-16 2-15,-11 2-65,-19-2-673,-12 6-2064,-16-1-1777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3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13126,'0'0'2721,"0"0"-2545,0 0 561,0 0 847,0 0-911,0 0-673,-9 4-32,9-4-64,0 3-144,0 7-977,5 3-1088,-5 3-2193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42.3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0448.40625"/>
      <inkml:brushProperty name="anchorY" value="-233660.54688"/>
      <inkml:brushProperty name="scaleFactor" value="0.5"/>
    </inkml:brush>
  </inkml:definitions>
  <inkml:trace contextRef="#ctx0" brushRef="#br0">2 174 5026,'0'0'0,"0"0"3186,0 0-2167,0 0 1123,0 0-98,0 0-441,0 0-578,0-2-500,-1 0-181,1 5-186,0 6 309,-1 10 282,1 9-722,0 7 56,2 5-59,2 1-22,2-3-76,1-5-166,1-9-537,2-7 102,3-7-34,2-11 114,3-10-256,3-9 213,0-8 305,0-4-201,-2-1 441,-3 1 69,-4 4-3,-3 5 83,-3 7 283,-3 5 240,-1 5-217,-1 6-223,1 6 384,2 8-192,3 8-107,3 6-109,3 5-57,4 3-36,3-1-20,2-3-36,3-6 44,1-6-15,1-7-163,2-7-8,2-10 85,1-11-165,0-10 51,0-11 167,-4-7 22,-5-6 43,-6-4 18,-5-1-37,-6 3 14,-7 5 12,-7 7 89,-5 8-155,-5 8-5,-3 8-601,-2 7-714,-1 4-1386,0 6-2501,6 2 360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6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2 6979,'0'0'1089,"0"0"-81,0 0 612,0 0-86,0 0-675,0 0-384,-1-2 5293,-3 7-6110,-49 51 479,-77 83-125,-185 255-1,315-394-34,0 0 0,0 1 0,-1-1 0,1 0 0,0 1 0,0-1 0,0 0 0,0 1 0,0-1 0,-1 0 0,1 1 0,0-1 0,0 0 0,0 1 0,0-1 0,0 0 0,0 1 0,0-1 0,0 1 0,0-1 0,1 0 0,-1 1 0,0-1 0,0 0 0,0 1 0,0-1 0,0 0 0,1 1 0,-1-1 0,0 0 0,0 0 0,0 1 0,1-1 0,-1 1 0,18 7-311,35 2 350,-30-6-40,57 17 57,0 4 1,-2 3-1,106 55 0,-171-77-23,29 20-262,-41-26-810,-1 0-902,-3-6-4412,-13-15-1668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6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2817,'0'0'6278,"0"0"-4990,0 0-1095,0 0 634,0 0-72,20 0-345,68 1-119,-85-1-254,1 1-1,-1 0 0,0 0 1,0 0-1,1 0 0,-1 0 1,0 1-1,0 0 1,0-1-1,0 1 0,-1 0 1,1 0-1,0 1 0,-1-1 1,0 0-1,1 1 1,-1 0-1,0-1 0,0 1 1,-1 0-1,1 0 0,1 4 1,1 2 52,-1 0 0,-1-1 0,1 1 0,-2 0 0,3 16 1,-3-7-33,0 0 0,-1 1 0,-1-1 0,-1 0 0,-6 30 0,6-39-67,-1 1 0,0 0 0,-1-1 0,0 0 1,-1 0-1,0 0 0,0 0 0,-1-1 0,0 0 0,0 0 0,-13 12 1,18-20-17,1 0 0,0 1 0,0-1 1,0 0-1,0 0 0,0 0 0,0 0 1,-1 0-1,1 1 0,0-1 0,0 0 1,0 0-1,0 0 0,0 0 0,-1 0 0,1 0 1,0 0-1,0 0 0,0 0 0,0 0 1,-1 0-1,1 0 0,0 0 0,0 0 1,0 0-1,-1 0 0,1 0 0,0 0 1,0 0-1,0 0 0,0 0 0,-1 0 1,1 0-1,0 0 0,0 0 0,0 0 1,0 0-1,-1 0 0,1-1 0,0 1 1,0 0-1,0 0 0,0 0 0,0 0 1,0 0-1,-1 0 0,1-1 0,0 1 0,-2-14-557,4-16-58,4 13 389,1 0 0,0 1 0,1 0 0,1 0 0,1 0 0,0 2 0,1-1 0,0 1 0,1 1 0,19-17 0,-30 29 349,0 1 1,0-1-1,0 0 0,0 0 0,0 1 1,0-1-1,0 0 0,0 1 0,0-1 1,1 1-1,-1 0 0,0-1 0,0 1 0,0 0 1,1 0-1,-1 0 0,0 0 0,1 0 1,-1 0-1,0 0 0,0 0 0,1 0 0,-1 1 1,0-1-1,1 1 0,1 0 12,-1 1-1,0-1 1,0 1-1,0 0 1,0 0-1,0 0 1,0 0-1,0 0 1,-1 0-1,1 0 1,1 4-1,4 9 77,0 1 0,-1 0 0,5 20 1,-7-20-32,5 12-256,17 46 172,-24-68-480,1 0 1,0-1-1,0 0 0,0 0 1,0 0-1,1 0 0,0 0 1,0-1-1,0 0 1,6 5-1,12 1-4267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6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8340,'0'0'544,"0"0"160,0 0 1105,0 0-768,0 0-385,0 0-128,58 102-48,-58-70-287,0 1 31,0 0-80,-12 1-144,-8-5-272,1-8-913,0-13-1008,1-8-1825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7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8564,'0'0'405,"0"0"503,0 0 100,13 20-522,39 63-78,-47-73-305,0 0 1,-1 1-1,0-1 1,-1 1-1,-1 0 1,0 0-1,0 0 1,-1 0-1,0 0 1,-1 0-1,0 0 1,-3 22-1,0 0 144,4-29-189,-1 0 1,0 0-1,-1-1 0,1 1 0,-1 0 0,0 0 0,1-1 0,-2 1 0,1-1 0,0 1 0,-1-1 0,1 1 0,-1-1 0,0 0 0,-3 4 0,3-33-47,5-7-685,1 0 0,2 0 1,1 1-1,2-1 1,1 2-1,19-42 0,-11 26 763,-14 45 3006,1 11-2340,2 13-576,6 36 555,8 78-1,-4-16-1368,-13-108-1502,-1-11-1563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7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9364,'0'0'2740,"0"0"-1905,0 0-101,0 0 370,0 0-498,10 11-70,24 18-146,0 0-1,2-3 1,55 32-1,1-8-229,-57-34-146,0 3 0,-2 1 0,0 1-1,-1 2 1,50 46 0,-78-65-10,-1 0-1,1 0 1,-1 0-1,0 1 1,0-1-1,0 1 1,-1-1-1,0 1 1,0 0 0,0 0-1,0 0 1,-1 1-1,1-1 1,-2 0-1,1 0 1,0 1-1,-1-1 1,0 1 0,0-1-1,-1 0 1,1 1-1,-1-1 1,-1 0-1,-2 9 1,-2-1 126,-1 1 1,0-1 0,-1 0-1,0-1 1,-1 0 0,-1 0-1,-15 15 1,0-1-34,1 1 0,2 1 1,1 1-1,1 0 0,1 2 0,2 0 1,1 2-1,-21 61 0,34-63-422,4-25-4995,16-16 904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8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11797,'0'0'1204,"0"0"-876,0 0 157,0 0 409,0 0-166,25 0-293,3 0-386,179 4 1271,-182-2-1297,-17-3-75,-1 1-1,1 0 1,-1 1 0,1 0-1,-1 0 1,1 0-1,-1 1 1,0 1-1,1-1 1,-1 1 0,6 3-1,-10-2-1839,-3-3-4369,0-1-1308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8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0 8772,'0'0'1833,"0"0"-1049,0 0 329,0 0 303,0 0-613,-3 12-365,-8 40-2,-3 0 0,-2-1 0,-2-1-1,-2-1 1,-2-1 0,-3 0 0,-53 75 0,74-116-464,-2-1 0,1 0-1,-1-1 1,0 1 0,0-1 0,0-1 0,-14 9 0,19-12-29,-1 0 0,0 0 1,1-1-1,-1 1 0,0 0 1,0-1-1,1 1 0,-1-1 0,0 1 1,0-1-1,0 0 0,0 0 1,1 0-1,-1 0 0,0 0 1,0 0-1,0 0 0,0-1 1,0 1-1,1-1 0,-1 1 1,0-1-1,0 0 0,1 0 1,-1 1-1,1-1 0,-1 0 1,1-1-1,-1 1 0,1 0 1,-1 0-1,1-1 0,0 1 0,0 0 1,0-1-1,0 0 0,0 1 1,-1-3-1,-2-5-112,0-1 0,1 1 0,0-1 0,0 0 1,1 0-1,1 0 0,0 0 0,0 0 0,1 0 0,0 0 0,0 0 0,4-15 0,-3 23 169,0 0 0,1 0 0,-1 1 0,0-1-1,1 1 1,-1-1 0,1 1 0,0-1-1,0 1 1,-1 0 0,1 0 0,0-1-1,0 1 1,0 1 0,0-1 0,0 0 0,0 0-1,0 1 1,1-1 0,-1 1 0,0 0-1,0 0 1,0 0 0,1 0 0,3 0 0,1 0 70,0 0 0,0 1 1,0 0-1,0 0 1,0 0-1,-1 1 1,9 3-1,-1 3 56,-1 0-1,0 1 1,0 1-1,22 21 1,-21-17-376,2-1 1,20 14 0,-34-26-52,-1 0 0,1 0 0,0 0 1,-1 0-1,1-1 0,0 1 0,0-1 0,-1 1 0,1-1 0,0 0 1,0 0-1,2 1 0,2-1-4541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8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91 11589,'0'0'1617,"0"0"-1569,0 0 144,0 0 1073,0 0-433,170-11-576,-105 5-192,7-7-32,7 1-32,0-3-176,-5 3-1088,-6 1-1121,-6 3-1377,-4 6-2769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9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430 0 4610,'0'0'4415,"0"0"-3283,0 0-327,0 0 1082,0 0-303,-6 22-578,-22 68-88,22-76-698,0 0 0,-1-1 0,-1 0 1,0-1-1,-1 0 0,0 0 0,0-1 0,-1 0 0,-20 16 1,3-1-57,-5 5-129,2 2-1,0 2 0,2 0 1,2 2-1,2 1 1,1 1-1,2 1 0,-23 59 1,42-94-64,1 0 0,-1 1 0,1-1 0,0 1 0,0-1 0,1 1 0,0 0 1,0 8-1,1-12 13,-1 0 1,0 0 0,1 0-1,0-1 1,-1 1 0,1 0 0,0-1-1,0 1 1,0 0 0,0-1-1,0 1 1,0-1 0,0 0 0,1 1-1,-1-1 1,1 0 0,-1 0-1,1 0 1,-1 0 0,1 0-1,-1 0 1,1 0 0,0 0 0,0-1-1,-1 1 1,1 0 0,3-1-1,120 23-562,-84-18 555,0 2 0,0 2 0,47 18 1,-62-17 11,0 0 1,-1 2 0,-1 0-1,0 2 1,-1 1 0,0 1-1,28 25 1,-49-39-79,0 1 0,0-1 0,-1 0 1,1 1-1,0-1 0,-1 1 0,0 0 0,1-1 0,-1 1 0,0 0 1,-1 0-1,2 5 0,-1 21-3488,-1-27 3056,-2 2-2835,-7-4-2506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19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 9188,'0'0'825,"0"0"-433,0 0 632,0 0 332,21-3-623,64-8-317,-81 11-373,0-1 0,0 1 0,0 1 0,0-1 0,0 0 0,0 1 0,0 0 0,0 0 0,0 0 0,0 1 0,0-1 0,-1 1 0,1 0 0,0 0 0,-1 0 0,0 0 0,1 1 0,-1-1 0,0 1 0,0 0 0,-1 0 0,1 0 0,-1 0 0,1 0 0,-1 1 0,0-1 0,0 1 0,0-1 0,2 9 0,-1-2 32,0 1 0,-1 0 0,0 0 0,0 0-1,-1 0 1,-1 0 0,0 0 0,-2 18 0,1-21-59,-1-1 0,0 1 0,-1 0 0,0 0-1,0-1 1,-1 0 0,1 1 0,-9 9 0,-44 53 68,31-41-74,23-27-23,2-21-555,2 7 407,1-1 1,1 1-1,0-1 1,1 1-1,0 0 1,0 1-1,11-16 1,5-6-89,29-35 0,-45 60 290,-3 5 7,1 0 0,-1-1 0,0 1 0,1 0 0,0 0-1,-1 1 1,1-1 0,0 0 0,0 1 0,1 0 0,3-3 0,-7 5 566,0 0-46,1 11-29,4 23-593,19 112-243,2-53-5547,-14-67 1405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42.6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2194.79688"/>
      <inkml:brushProperty name="anchorY" value="-234763.45313"/>
      <inkml:brushProperty name="scaleFactor" value="0.5"/>
    </inkml:brush>
  </inkml:definitions>
  <inkml:trace contextRef="#ctx0" brushRef="#br0">45 1 11317,'0'0'0,"0"0"1681,0 0-542,0 0 659,0 0-389,0 0-441,0 0-330,-1 26-264,-2 15-164,-2 15-103,-1 11-107,-2 4-40,0-2-1289,2-8 193,1-12-137,2-13-509,4-13 101,6-15-525,6-14-1067,8-16-2490,-2-2 5269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20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0 11077,'0'0'464,"0"0"-160,0 0 1233,0 0-112,0 0-273,0 0-335,9 94-257,-9-60-224,0-1 320,-14 5-383,-2-5-193,-3 1-32,6-9-48,3-9-385,3-7-1247,5-9-1010,2 0-1391,0-23-3091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20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11045,'0'0'1126,"0"0"-51,0 0 411,0 0-189,-3 9-817,-5 41 79,3 0-1,1 1 1,3 0 0,6 63-1,-5-113-574,1 1 0,-1-1 0,1 1-1,-1-1 1,1 1 0,0-1 0,0 1 0,-1-1 0,1 0-1,0 1 1,0-1 0,0 0 0,1 0 0,-1 0 0,0 0-1,0 0 1,1 0 0,-1 0 0,0 0 0,1 0 0,-1-1-1,1 1 1,-1-1 0,1 1 0,-1-1 0,1 1-1,0-1 1,-1 0 0,1 0 0,-1 0 0,1 0 0,0 0-1,-1 0 1,3 0 0,4-1-200,0 1 0,1-1 0,-1 0 0,0-1 0,14-4 0,-11 2-49,0-1 1,0-1-1,0 0 0,-1-1 1,1 0-1,-2 0 0,1-1 1,-1 0-1,0-1 0,-1 0 1,10-14-1,-8 9-162,0 0 1,-2-1-1,0 0 0,0-1 0,-2 0 1,0 0-1,6-27 0,-13 74 5249,9 28-4334,-5-32 130,-2-20-548,9 62 529,-4 0 1,-3 116-1,-3-183-597,0 0 0,0 0 0,0 0 0,-1 0 0,1-1 0,0 1 1,-1 0-1,0 0 0,1 0 0,-1 0 0,0-1 0,0 1 0,0 0 0,0-1 0,0 1 1,-1 0-1,1-1 0,0 0 0,-1 1 0,1-1 0,-1 0 0,1 0 0,-1 1 0,0-1 0,1-1 1,-1 1-1,0 0 0,0 0 0,0-1 0,1 1 0,-1-1 0,0 1 0,0-1 0,0 0 0,0 0 1,0 0-1,-3 0 0,1 0-30,0-1 1,0 1 0,0-1-1,1 0 1,-1 0 0,0-1-1,1 1 1,-1-1-1,1 0 1,0 0 0,-1 0-1,1 0 1,0 0 0,0-1-1,0 0 1,1 1-1,-1-1 1,-3-5 0,1-1 11,0 0 0,1 0 1,-1-1-1,2 0 0,0 0 1,0 0-1,0 0 0,2 0 0,-1-1 1,1 1-1,1 0 0,0-1 1,0 1-1,1-1 0,0 1 1,1 0-1,0-1 0,1 1 1,0 0-1,0 0 0,1 1 1,0-1-1,1 1 0,9-14 0,7-1-232,1 1 0,33-28-1,17-8-3219,-60 50 2420,17-15-2668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8:21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12758,'0'0'677,"0"0"-314,0 0 627,0 0 192,0 0-590,19 16-125,0 1-375,-1 1-26,2-2 0,0 0 0,0-1 0,33 18 0,65 25 624,-77-41-657,0 3 0,-2 1 0,0 2 0,-2 1 0,38 32 0,-70-50-38,0-1 0,1 0 0,-2 1 0,1 0 0,-1 0 0,0 1 0,0-1 0,-1 1 0,0 0 0,0 0 0,0 0 0,-1 0 0,0 0 0,0 0 0,-1 1 0,0-1 0,-1 1 0,1-1 0,-1 1 0,-1-1 0,1 1 0,-3 10 1,-1-3 9,-1 0 1,0-1-1,-1 0 1,0 0-1,-1 0 1,-1-1 0,0 0-1,-1 0 1,-20 22-1,-83 82 58,65-70 172,1 1-1,3 3 0,-41 60 1,67-83-216,-18 41-1,28-66-4780,0-3-510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1.5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27652.25"/>
      <inkml:brushProperty name="anchorY" value="-613854.6875"/>
      <inkml:brushProperty name="scaleFactor" value="0.5"/>
    </inkml:brush>
  </inkml:definitions>
  <inkml:trace contextRef="#ctx0" brushRef="#br0">20 69 7299,'0'0'0,"0"0"1601,0 0-616,0 0 1071,0 0-455,0 0-662,0 0-229,-3-1 197,-1 0-285,0 0 298,1 1-274,1-1-46,0 1 48,1 0 46,1 0-128,0-1-145,0 2-205,0-1-88,0 0-109,0 0-6,1 0-47,-1 0-30,1 0-14,7 0 94,8-1-29,11-2 31,12-1-23,8-2 8,8-2-3,5 0-19,1-1 24,-1 2-101,-7 0-101,-8 2-238,-10 2-299,-10 1-141,-9 1-104,-8 1-91,-5 2-418,-11 5-825,-10 4-1924,-11 5-4642,0-1 10029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1.75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29379.3125"/>
      <inkml:brushProperty name="anchorY" value="-615107.375"/>
      <inkml:brushProperty name="scaleFactor" value="0.5"/>
    </inkml:brush>
  </inkml:definitions>
  <inkml:trace contextRef="#ctx0" brushRef="#br0">0 1 10597,'0'0'0,"0"0"2945,0 0-2427,0 0 1291,0 0-1041,24 2-288,10 0-130,12 0-260,7 0-15,2 0-75,-1 1-123,-4 0-1352,-4 2-1380,-6 0-2590,-11 0-2766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2.3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31080.0625"/>
      <inkml:brushProperty name="anchorY" value="-616408.0625"/>
      <inkml:brushProperty name="scaleFactor" value="0.5"/>
    </inkml:brush>
  </inkml:definitions>
  <inkml:trace contextRef="#ctx0" brushRef="#br0">631 3 10421,'0'0'0,"0"0"928,0 0-1027,0 0 985,0 0 832,0 0-1470,0 0-151,-1-1 15,0 1 277,0-1-87,-1 1 10,-2 3-24,-6 5 61,-7 8-58,-8 7-168,-10 8-121,-8 7 41,-9 5-48,-4 4 8,-3 4-3,0 2-75,3 0 59,4-1-22,7-3-124,7-5 92,10-6-52,7-6 31,8-4 11,5-6-3,4-3 3,3-2 37,2-3 27,2 0 14,5 0-20,5 0 28,6 2 10,6 2-3,5 2 22,6 2-43,5 1 32,3 1-11,3-1 59,1 1 134,-1-2-73,-4-2 51,-6-1-48,-7-2 32,-6-3-85,-7-2-32,-6-3 23,-4 0-31,-3-2 64,-2 0-113,-2 1 36,0 2-33,-1 1-330,-1 1-1346,-3 0-1839,-1-3-5460,0-2 7473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3.6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29696.3125"/>
      <inkml:brushProperty name="anchorY" value="-616234.125"/>
      <inkml:brushProperty name="scaleFactor" value="0.5"/>
    </inkml:brush>
  </inkml:definitions>
  <inkml:trace contextRef="#ctx0" brushRef="#br0">1 44 3458,'0'0'0,"0"0"2097,0 0-1625,0 0 1043,0 0 219,0 0-933,0 0-158,0 0 242,0-2-20,0 1-38,0 0-198,0 0-34,0 0-80,0 0-29,0 1-150,0 0-75,0 0-26,0 0 13,0 0-48,0 0-98,0 0-12,0 0 52,0 0-22,0 0-104,0 0 13,0 0-29,0 0-16,0 0 3,0-1-40,2-1-9,4-2 1,4-1 53,6-1-16,3 0-48,4 1 16,1 1-8,2 1-56,1 4 109,-1 5 3,0 5 3,-2 6 5,-3 6 0,-4 6 37,-5 5-48,-5 5 17,-3 3 50,-7 2-72,-6 1 24,-6-1-8,-6-2-38,-2-6 30,1-6 8,2-7-2,5-9 2,3-5 112,5-5-107,3-3 0,3-5-410,1-9 205,4-7-48,7-9 208,5-7-35,6-4 80,3-3 6,3 0-16,0 1 7,0 2-2,-2 4 19,-3 3-6,-3 4-34,-4 6 29,-4 6-11,-4 5 3,-4 5 0,-2 4-18,-1 2-89,-1 1-69,-1 1 144,0 0-14,1 0 28,-1 0-1,1 0 22,-1-1 31,1 0-26,0 0-8,0 0 22,0 0-9,0 0 41,0 0 63,0 0-34,0 0-22,0 0 64,0 0-77,0 0 80,0 0-136,0 0 78,0 0-84,0 0 60,0 0-1,0 0 19,0 0-21,0 0-30,0 4 27,0 3-48,-3 5 126,-1 5-150,-1 4 48,0 3 2,1 5-23,0 2 26,1 3-26,2 2 26,0 1-26,1-1 8,4-2 34,2-5-48,3-3-2,3-6-19,3-5 3,2-5-22,1-4-219,2-5-498,2-6-507,2-8-1860,-1-7-4386,-4 1 4395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4.1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31534"/>
      <inkml:brushProperty name="anchorY" value="-617861.25"/>
      <inkml:brushProperty name="scaleFactor" value="0.5"/>
    </inkml:brush>
  </inkml:definitions>
  <inkml:trace contextRef="#ctx0" brushRef="#br0">5 1 2449,'0'0'0,"0"0"6963,0 0-6797,0 0 1848,0 0 120,0 0-971,0 0-837,-2 0-57,0 0-157,2 0-2,4 0 245,8 0-16,9 0-91,8 0 189,8 0-170,4 0-59,1 0-208,0 0 123,-3 0-147,-7 0 37,-6 0-32,-8 0-69,-7 0-579,-4 0-437,-5 0-886,-2 0-761,-1 0-3246,0 0 960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4.5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33160.875"/>
      <inkml:brushProperty name="anchorY" value="-619131.25"/>
      <inkml:brushProperty name="scaleFactor" value="0.5"/>
    </inkml:brush>
  </inkml:definitions>
  <inkml:trace contextRef="#ctx0" brushRef="#br0">336 1 11941,'0'0'0,"0"0"753,0 0-841,0 0 1510,0 0-726,0 0-757,0 0 570,-4 26-178,-5 12-270,-6 10 76,-7 6-95,-5 3-42,-5-1 8,-2-3-64,-2-7 72,2-9-229,3-9 197,4-10-67,4-7 19,6-11-205,5-9-372,4-9 244,4-7 250,5-3-117,5 1 192,5 3 13,3 4-53,4 5 99,1 6 7,3 4 76,2 5 151,2 5-37,1 8-32,1 6-58,2 6-25,0 6-74,0 4-59,0 2-214,0 1-992,1-3-2123,0-5-2997,-6-9 4141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5.12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34528.9375"/>
      <inkml:brushProperty name="anchorY" value="-620982.8125"/>
      <inkml:brushProperty name="scaleFactor" value="0.5"/>
    </inkml:brush>
  </inkml:definitions>
  <inkml:trace contextRef="#ctx0" brushRef="#br0">36 1 9716,'0'0'0,"0"0"1057,0 0 149,0 0 293,0 0-205,0 0-1259,-5 0 104,-1 7-99,-2 10 237,1 10-133,2 9 0,1 7-29,4 4-91,4-1 3,6-3-46,6-8 27,5-7-11,5-9-72,4-7-239,5-11-143,3-12 153,2-11-123,-1-8 129,-3-6 114,-6-3 138,-6 2 30,-6 5 8,-7 6 102,-5 7 234,-3 7 275,-3 6-264,0 4 218,0 10-472,1 9 508,1 13-241,1 12-19,1 11-245,-1 10 529,-1 7-527,0 4 57,-4 0-150,-3-6 41,-4-8 50,-2-12-75,0-12 102,-1-12 82,0-9 390,-1-8-325,-1-10-270,-2-11 61,1-10-162,2-10-46,2-7-50,4-5 23,4 0-13,8 1-352,6 3-216,9 7-240,5 5-264,6 8-515,5 6-1694,2 6-2869,-6 5 3656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42.8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480.5"/>
      <inkml:brushProperty name="anchorY" value="-236488.48438"/>
      <inkml:brushProperty name="scaleFactor" value="0.5"/>
    </inkml:brush>
  </inkml:definitions>
  <inkml:trace contextRef="#ctx0" brushRef="#br0">21 1 2689,'0'0'0,"0"0"3298,0 0-1364,0 0 147,0 0-443,0 0-411,0 0 667,0 26-1053,1 16 373,-1 15-769,-1 11 414,-3 6-1013,0-2 276,-1-7-645,2-11-859,0-14-514,1-14-983,3-16-1150,1-9-3947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5.3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36211.5"/>
      <inkml:brushProperty name="anchorY" value="-622617.875"/>
      <inkml:brushProperty name="scaleFactor" value="0.5"/>
    </inkml:brush>
  </inkml:definitions>
  <inkml:trace contextRef="#ctx0" brushRef="#br0">115 1 11317,'0'0'0,"0"0"656,0 0 94,0 0 2083,0 0-1859,1 22-27,0 9-152,1 9-312,-2 5-341,-6 4-113,-5 4-58,-7 1-1804,-7-1-1270,-6-3-4138,4-10 442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6.2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34827.375"/>
      <inkml:brushProperty name="anchorY" value="-621784.75"/>
      <inkml:brushProperty name="scaleFactor" value="0.5"/>
    </inkml:brush>
  </inkml:definitions>
  <inkml:trace contextRef="#ctx0" brushRef="#br0">3 73 3922,'0'0'0,"0"0"5250,0 0-4836,0 0 1363,0 0 117,0 0-662,0 0-864,-1 0-119,0-1-108,4-2-56,9 1-2,10-1 128,10 0-168,8 1 55,6 1-36,1 3 4,-1 5-39,-4 6-8,-6 7-1,-7 5 54,-8 6-16,-8 5 8,-5 4 56,-10 2-53,-7 0-75,-5-4 78,-4-4-87,1-8 26,1-7-47,5-7 49,2-6-73,5-3-34,1-7-29,2-7-875,2-9 786,4-10 1,7-7 71,7-7 57,7-3 18,4-1 75,3 2-18,-1 4 10,-2 5 18,-4 6 14,-6 8 54,-5 7 172,-4 6-7,-5 5 72,-2 3-142,-2 2 65,-2 4-249,1 8 235,-1 10-80,0 11-88,0 11 107,0 10-75,0 6-109,0 3 32,2-2-38,4-4-32,5-7-1168,6-8-902,6-11-1870,5-10-5994,-4-9 12460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6.5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36772.4375"/>
      <inkml:brushProperty name="anchorY" value="-623548.25"/>
      <inkml:brushProperty name="scaleFactor" value="0.5"/>
    </inkml:brush>
  </inkml:definitions>
  <inkml:trace contextRef="#ctx0" brushRef="#br0">1 25 11429,'0'0'0,"0"0"817,0 0-561,0 0 1411,0 0-829,0 0-886,0 0 224,7 0 16,6 0-131,7-1-47,5 0-4,5 0-44,1-1-740,0-1-1230,-2-1-1600,-4-3-5786,-6 2 11169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6.9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38272.6875"/>
      <inkml:brushProperty name="anchorY" value="-624793.6875"/>
      <inkml:brushProperty name="scaleFactor" value="0.5"/>
    </inkml:brush>
  </inkml:definitions>
  <inkml:trace contextRef="#ctx0" brushRef="#br0">302 0 12134,'0'0'0,"0"0"1088,0 0-1232,0 0 1080,0 0-197,0 0-696,0 0 501,-3 26-368,-3 10 17,-4 11-137,-4 6 101,-6 4-114,-4-1 13,-4-2-62,-1-7 14,1-9-8,1-9 0,3-10-168,3-7-64,2-10-403,2-10 326,4-10-590,4-8 501,3-6 6,3-2 18,6 1 188,5 3 122,5 6-6,4 7 57,3 6 10,2 4 19,2 8 222,3 7 143,3 7-250,2 7-56,1 6-65,1 4-18,1 2-435,-1 2-215,-1-2-2432,-1-3-3564,-7-9 4963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7.5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39664.4375"/>
      <inkml:brushProperty name="anchorY" value="-626562.9375"/>
      <inkml:brushProperty name="scaleFactor" value="0.5"/>
    </inkml:brush>
  </inkml:definitions>
  <inkml:trace contextRef="#ctx0" brushRef="#br0">69 0 3201,'0'0'0,"0"0"7092,0 0-7602,0 0 2378,0 0-286,0 0-982,0 0-461,-11 12 101,-2 8-16,0 10-11,1 8 121,3 3-291,3 2 53,3-3-102,1-4 17,5-7-11,4-7-56,4-7 35,5-7-537,6-8 152,5-9-261,5-9 278,3-7-241,0-5 38,-2-1 251,-4 1 293,-6 5 5,-6 7 182,-5 5 752,-5 5-147,-4 6-72,0 8-522,-1 11 645,1 12-320,0 11-350,-1 8 96,0 8 148,0 4-249,-2 0 26,-2-3-66,-4-6 27,-3-7 61,-2-11 94,-3-9-41,-1-10 134,-2-6-203,-3-11-141,-1-11-3,0-12-56,2-12-70,4-10-20,4-6 18,4-5 7,4 1-20,7 3-198,7 5-354,8 5-604,8 3-664,7 5-1176,4 3-3421,-5 8 4021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48.0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41169.125"/>
      <inkml:brushProperty name="anchorY" value="-627916"/>
      <inkml:brushProperty name="scaleFactor" value="0.5"/>
    </inkml:brush>
  </inkml:definitions>
  <inkml:trace contextRef="#ctx0" brushRef="#br0">5 0 11445,'0'0'0,"0"0"1857,0 0-1419,0 0 1488,0 0-269,0 0-1036,0 0-522,-1 0 34,2 6-90,5 8 210,7 10 108,8 10-391,9 7 132,9 8 39,7 4-157,6 2 51,2 2-38,0-1 62,-4-2-94,-3-2 48,-6-3-15,-8-4 39,-6-5-48,-8-6 17,-7-7-25,-5-6 24,-4-4 30,-3-5-46,-1-1 54,-4 0 21,-5 2-5,-3 2-70,-4 1 78,-3 4-8,-2 1 133,-3 2 2,-1 1 47,-1 2 12,-3 1 75,-1 2 75,-2 1-184,-1 1-33,-2 0 97,-1 0-115,0-2-96,3-2-66,2-5 7,6-4-50,5-5-793,5-4-896,4-4-1308,4-7-2790,3-2-5596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39:50.5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41806.8125"/>
      <inkml:brushProperty name="anchorY" value="-629348.875"/>
      <inkml:brushProperty name="scaleFactor" value="0.5"/>
    </inkml:brush>
  </inkml:definitions>
  <inkml:trace contextRef="#ctx0" brushRef="#br0">16 3 144,'0'0'0,"0"0"12406,0 0-13820,0 0 3481,0 0-570,0 0-1121,-3-2-667,-1 1-135,1 3-1549,0 5-591,1 7-4195,1-1 4142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3.3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0749.4375"/>
      <inkml:brushProperty name="anchorY" value="-647911.25"/>
      <inkml:brushProperty name="scaleFactor" value="0.5"/>
    </inkml:brush>
  </inkml:definitions>
  <inkml:trace contextRef="#ctx0" brushRef="#br0">615 2 7299,'0'0'0,"0"0"673,0 0-599,0 0 1572,0 0-448,0 0-632,0 0 53,0 0 235,0 0-57,0-1-215,0 1-110,0-1 56,-2 5-149,-4 8 0,-9 9-118,-9 10-122,-12 9-104,-9 8 90,-9 6-133,-6 1 38,-2 0-33,0-5 6,3-5 15,7-9-23,7-8 64,10-9-38,9-6 70,9-7-57,8-3-36,5-2-28,3-2-34,2 0-50,1 0-46,5 1 82,6 2 84,10 4-4,9 2 12,11 5 2,7 3-19,7 3 6,3 3-3,0 2 18,-4-1-23,-4-2-217,-6-3-1394,-6-4-961,-6-5-1524,-10-4-4542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3.8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59465.5"/>
      <inkml:brushProperty name="anchorY" value="-647357"/>
      <inkml:brushProperty name="scaleFactor" value="0.5"/>
    </inkml:brush>
  </inkml:definitions>
  <inkml:trace contextRef="#ctx0" brushRef="#br0">1 32 9748,'0'0'0,"0"0"881,0 0-991,0 0 415,0 0 418,25-4-489,11-1-42,9 2 35,3 6-19,-2 8 110,-8 7-273,-7 9 67,-10 6 27,-8 5-150,-7 4 83,-8 2-29,-7-1-51,-5-2 16,-4-5-232,1-6 45,1-8 48,3-8 89,3-5-78,4-6-99,2-6-437,2-10 39,2-8 404,6-9-195,5-7 229,6-5 62,3-4 82,2 0 27,1 1 3,0 4 5,-2 5 37,-1 7 8,-4 8 150,-3 7 53,-3 5-42,-1 9 602,1 9-376,-1 11 86,2 11-126,0 10-200,-1 10-139,0 7-15,0 3-36,-1 1-858,3-5-1513,2-10-1153,2-12-2857,-1-11 7318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4.1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1281.375"/>
      <inkml:brushProperty name="anchorY" value="-649091.25"/>
      <inkml:brushProperty name="scaleFactor" value="0.5"/>
    </inkml:brush>
  </inkml:definitions>
  <inkml:trace contextRef="#ctx0" brushRef="#br0">28 0 8036,'0'0'0,"0"0"1905,0 0-2186,0 0 962,0 0 95,0 0-114,0 0-315,12 18-3,3 7 107,2 10 2,-3 4-165,-3 6-37,-5 1-184,-7 1-17,-8-1-47,-7-5-408,-3-6-860,-2-8-1069,1-9-1900,4-7-1891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6:54:52.3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188.20361"/>
      <inkml:brushProperty name="anchorY" value="-7790.15039"/>
      <inkml:brushProperty name="scaleFactor" value="0.5"/>
    </inkml:brush>
  </inkml:definitions>
  <inkml:trace contextRef="#ctx0" brushRef="#br0">56 0 7267,'0'0'0,"0"0"3458,0 0-2989,0 0 761,0 0 30,0 0-791,0 0-442,-3 24 533,0 16-109,-1 14-46,0 12-316,-1 7 15,-2 2-30,0-2-84,-1-7-241,2-11-1299,2-15-1254,1-13-3172,1-12 697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43.2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2192.5625"/>
      <inkml:brushProperty name="anchorY" value="-235753.89063"/>
      <inkml:brushProperty name="scaleFactor" value="0.5"/>
    </inkml:brush>
  </inkml:definitions>
  <inkml:trace contextRef="#ctx0" brushRef="#br0">1 22 10117,'0'0'0,"0"0"1632,0 0-204,0 0 525,0 0-443,0 0-899,0 0-545,9-5 62,9 0 40,9 0 48,5 2-173,4 0 61,1 4-61,-1 6-46,-4 4-7,-3 7-134,-5 4 128,-4 6-214,-5 3-162,-6 3-203,-3-1 56,-3-1-59,-2-3 28,-2-6 121,0-5 396,1-6 8,-1-5 122,0-4 251,3-4 667,3-5-338,6-6-484,4-5 550,6-3-240,4-2-307,2 0-29,2 1-147,-1 2-38,-4 1-1122,-4 3-1668,-5 2-4207,-6 4-216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4.7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59984.5"/>
      <inkml:brushProperty name="anchorY" value="-648253.75"/>
      <inkml:brushProperty name="scaleFactor" value="0.5"/>
    </inkml:brush>
  </inkml:definitions>
  <inkml:trace contextRef="#ctx0" brushRef="#br0">1 1 7940,'0'0'0,"0"0"1056,0 0-1045,0 0 933,0 0-741,0 0-147,0 0 43,12 6 154,6 7-2,5 5 88,2 7-200,0 4-67,-3 4 141,-3 4-37,-6 2-99,-3 3 73,-5 2-102,-3 0-11,-6-1-18,-4-1 18,-2-6-45,-2-7 32,2-7 8,2-8-2,3-6-36,2-5 12,1-9-455,1-10-711,2-10 904,4-11-478,4-8-152,4-5 158,3-2 509,1 0 185,-1 3 79,-1 7 115,-2 5 472,-3 9-87,-3 8 300,-3 8 217,-2 5-232,-2 4-561,0 3-157,0 6-77,-1 8 181,0 9 398,1 11-366,-1 10 29,0 9-61,1 6-168,-1 4-34,5-1-4,4-4-1336,5-10-909,5-13-2175,-2-12-1864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5.2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1548.3125"/>
      <inkml:brushProperty name="anchorY" value="-650090.8125"/>
      <inkml:brushProperty name="scaleFactor" value="0.5"/>
    </inkml:brush>
  </inkml:definitions>
  <inkml:trace contextRef="#ctx0" brushRef="#br0">3 1 9492,'0'0'0,"0"0"2497,0 0-2464,0 0 1132,0 0 68,0 0-990,-2 0-321,1 5 190,4 6 56,6 7-146,6 6 151,7 6-61,6 6 56,5 4-50,6 3-78,2 3-16,3 1-22,-2 0 1,-2 0-3,-5-3-37,-8-2 29,-6-4-11,-7-4-34,-5-4 66,-6-6-21,-1-3 27,-3-4-25,-3-2 84,-5 0-62,-7 0 115,-7 3 23,-7 4-76,-7 3-9,-4 3 56,-1 1 91,2 1-192,5-1 8,8-3-45,9-3 21,6-3-67,6-3-37,9-5-907,12-3-774,11-8-1237,12-9-4808,-3-3 5914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5.56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3018.75"/>
      <inkml:brushProperty name="anchorY" value="-652320.125"/>
      <inkml:brushProperty name="scaleFactor" value="0.5"/>
    </inkml:brush>
  </inkml:definitions>
  <inkml:trace contextRef="#ctx0" brushRef="#br0">0 24 7491,'0'0'0,"0"0"3522,0 0-4034,0 0 1656,0 0-122,0 0-1070,0 0 214,16 0-41,11 0-18,12 0 77,11 0 616,8 0-731,4 0 233,1 0-131,-2-2-118,-4 0-8,-7-1-45,-9-1-32,-9 0-237,-9 1-1020,-9 0-1106,-7 2-3048,-4 0 146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6.9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4891.125"/>
      <inkml:brushProperty name="anchorY" value="-653566.8125"/>
      <inkml:brushProperty name="scaleFactor" value="0.5"/>
    </inkml:brush>
  </inkml:definitions>
  <inkml:trace contextRef="#ctx0" brushRef="#br0">406 3 3986,'0'0'0,"0"0"832,0 0-149,0 0 846,0 0 29,0 0-582,0 0 30,0-1 77,0 1-170,0-1-102,0 1-104,0 0-96,0 0-192,0 4-182,-4 10 147,-6 12 160,-5 11-570,-7 10 199,-4 7-23,-5 4-52,-3 0-92,-1-1 63,-2-5-82,1-8 21,3-9-8,3-9-38,5-9-156,4-8-145,4-7 67,4-7-150,4-8 94,4-7 80,2-4 13,8-3 6,6-1 210,8 3-58,5 3 47,5 6-4,2 5-17,4 6-32,3 8 102,3 9 98,1 7-42,1 9-70,-2 4 6,-4 3-8,-4 1-433,-6-3-736,-6-6-768,-7-6-2279,-6-7-2914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6.9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6253.9375"/>
      <inkml:brushProperty name="anchorY" value="-655438.75"/>
      <inkml:brushProperty name="scaleFactor" value="0.5"/>
    </inkml:brush>
  </inkml:definitions>
  <inkml:trace contextRef="#ctx0" brushRef="#br0">1 2 11461,'0'0'0,"0"0"721,0 0-636,0 0 462,0 0 128,0 0-214,0 0 316,36-1-201,16 0-122,16 2-1,12 0-146,6 0-174,1 0-53,-3 0-40,-10 0-40,-14-1-181,-16 0-1185,-13 0-534,-10 0-826,-8 0-2501,-7 0-270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7.1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8266.4375"/>
      <inkml:brushProperty name="anchorY" value="-656713.125"/>
      <inkml:brushProperty name="scaleFactor" value="0.5"/>
    </inkml:brush>
  </inkml:definitions>
  <inkml:trace contextRef="#ctx0" brushRef="#br0">493 1 12934,'0'0'0,"0"0"1281,0 0-1420,0 0 1545,0 0-1219,0 0-126,-2 9 78,-8 8-43,-8 10-99,-10 8 70,-9 8-43,-8 6-27,-5 3 8,-5 2-23,1-2 23,3-2-26,5-8-49,10-6 89,8-9-67,11-6-91,7-6 83,5-1 43,7-2-32,7 1 34,8 1 11,8 1-3,7 0 3,5 2 0,5 0 19,2 0-6,1-1-15,-1 1 4,-2-2-2,-6 0 0,-5-2-205,-6-1-1492,-6-3-688,-5-2-2764,-6-2-1394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7.6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6976.125"/>
      <inkml:brushProperty name="anchorY" value="-656214.9375"/>
      <inkml:brushProperty name="scaleFactor" value="0.5"/>
    </inkml:brush>
  </inkml:definitions>
  <inkml:trace contextRef="#ctx0" brushRef="#br0">0 1 6371,'0'0'0,"0"0"6499,0 0-7470,0 0 2041,0 0-873,0 0-80,0 0-82,23 0-8,6 4 31,5 6 41,0 7 27,-4 7 15,-6 5-112,-7 3 17,-6 3 7,-5 1-26,-6-1-30,-6-4-66,-4-5 15,-1-5-66,0-6-133,2-6-115,1-4 2,3-3-165,1-3-744,2-5-171,1-7 51,4-6 378,4-4 49,6-4 221,5-1 600,1 1 91,1 4 152,-1 3 408,-4 6 387,-3 4-5,-5 4 216,-3 4 37,-2 1-240,-2 1-592,0 5-67,-1 6 547,0 8-29,1 8-526,-1 8-3,0 6-194,0 5-16,0 5-33,0 0-1923,1-1-1003,4-8-5489,1-10 9703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7.8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8527.6875"/>
      <inkml:brushProperty name="anchorY" value="-658005.6875"/>
      <inkml:brushProperty name="scaleFactor" value="0.5"/>
    </inkml:brush>
  </inkml:definitions>
  <inkml:trace contextRef="#ctx0" brushRef="#br0">89 0 11237,'0'0'0,"0"0"945,0 0-1084,0 0 1019,0 0-656,0 0-186,1 15 194,1 8-184,-2 9 27,-3 7-83,-5 3 18,-5 2-215,-2-1-820,-2-5-786,2-8-1967,3-9-3195,3-7 8303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8.4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7168.875"/>
      <inkml:brushProperty name="anchorY" value="-657075.875"/>
      <inkml:brushProperty name="scaleFactor" value="0.5"/>
    </inkml:brush>
  </inkml:definitions>
  <inkml:trace contextRef="#ctx0" brushRef="#br0">39 0 11493,'0'0'0,"0"0"817,0 0-804,0 0 1313,0 0-1003,0 0-315,0 0 98,-6 20-90,-1 8 131,0 8-112,0 4 152,2 1-137,2-3-12,0-4-36,3-6-34,3-6 24,5-8-85,8-6-443,6-6 10,8-8 134,4-9-270,3-6-178,-1-5 120,-4-2 221,-4-1 211,-7 3 296,-5 5-56,-5 5 888,-5 6 59,-4 4-189,-1 4-510,0 5-155,-1 9 222,3 12 98,-1 11-269,2 11 585,-1 10-529,1 7-16,-1 5 152,-2 0-275,-1-2 43,-5-6-18,-3-10 12,-3-11 33,-3-12-8,-2-10-89,-1-10-28,-2-11-148,-1-12 129,1-13-142,2-11-34,3-9 7,4-6-196,5-3 71,7-1-107,9 4-984,8 3-637,7 4-1882,-2 11-1519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8.9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8631.9375"/>
      <inkml:brushProperty name="anchorY" value="-658589.75"/>
      <inkml:brushProperty name="scaleFactor" value="0.5"/>
    </inkml:brush>
  </inkml:definitions>
  <inkml:trace contextRef="#ctx0" brushRef="#br0">1 0 6627,'0'0'0,"0"0"5587,0 0-6332,0 0 1772,0 0 153,0 0-1108,0 0 42,3 3-74,6 5 80,7 5 16,9 4 75,10 4 80,6 3-352,4 1 165,3 3-120,-2 0 61,-2 0-56,-6 2 17,-7-1 12,-6 0 33,-9-1-46,-5 0 35,-6 0-10,-3-1 77,-2 0-97,-2 0 70,-1 1-2,-3 0-76,-2 1 6,-2-1 51,0-1-56,-3-2 111,1-1 118,-1-3 102,0-1-110,0-3-11,0-1-71,0-3-137,0 0 14,2-2-35,2-2-520,3-2-956,2-2-674,4-1-1708,10-3-1910,1-1 3610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47.8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4023.82813"/>
      <inkml:brushProperty name="anchorY" value="-237116.92188"/>
      <inkml:brushProperty name="scaleFactor" value="0.5"/>
    </inkml:brush>
  </inkml:definitions>
  <inkml:trace contextRef="#ctx0" brushRef="#br0">70 38 2209,'0'0'0,"0"0"1649,0 0-1756,0 0 801,0 0 373,0 0-926,0 0-15,0 0-14,1-2 26,-1 1 223,1-1-97,-1 0 176,0 0 69,1 1-68,-1 0-62,0 1-19,0 0-78,0 0-95,0 0-72,0 0-8,0 0 66,0 0 70,0 0-72,0 0 66,0 0 0,0 0-167,0 0 125,0 0 29,0 0-30,0 0 17,0 0 53,0 0-128,0 0 40,-2 0-109,0 0-11,-3 0-21,-1 0-38,-1 0 177,0 0 132,0 0-196,0 0 130,0 0-3,2 0-58,0 0 40,2 0-14,0 0-71,0 0 20,2 0 9,-1 0-24,2 0-67,-1 0 37,1 0-15,0 0-36,0 0 68,0 0-3,1 0 21,-1 0-40,0 0 13,0 0-136,0 0-18,1 0 53,4 0-24,5 0 139,6 0-57,6-1 44,6 0-102,3-1-8,4 0-3,3 0 14,2 0-24,2 1 45,0 0-51,-1-1 72,-2 1-77,-4-1 24,-5 0-8,-7 0 94,-7 1-121,-6-1 78,-4 2 311,-3-1 396,-3 1-91,0-1 88,-4 1-472,-5 0-238,-7-1 3,-8 1-98,-7 0 28,-6 2-162,-4 2-795,-1 2-902,4 1-1518,7-1-3254,8-2 1058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9.3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70190.9375"/>
      <inkml:brushProperty name="anchorY" value="-660633.125"/>
      <inkml:brushProperty name="scaleFactor" value="0.5"/>
    </inkml:brush>
  </inkml:definitions>
  <inkml:trace contextRef="#ctx0" brushRef="#br0">0 1 6979,'0'0'0,"0"0"2225,0 0-2185,0 0 1988,0 0-665,0 0-1029,8 1-116,8 2 148,8 0-345,8 1 35,4-1-34,4-1 15,0 0-45,-1-1-5,-3-1 18,-4 0-363,-6 0-306,-6 0-288,-6 0-574,-5 0-641,-6 0 468,-7 3-579,-10 2-1658,-2 0 4406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9.4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71801.9375"/>
      <inkml:brushProperty name="anchorY" value="-661935.8125"/>
      <inkml:brushProperty name="scaleFactor" value="0.5"/>
    </inkml:brush>
  </inkml:definitions>
  <inkml:trace contextRef="#ctx0" brushRef="#br0">52 0 1905,'0'0'0,"0"0"1905,0 0-598,0 0 376,0 0 454,0 0-757,0 0-393,-12 7-144,-1 0-211,0 3-336,3 0 262,6 2-30,10 1-312,9-1-141,12-2-51,9-2-163,11-3-490,8-6-937,6-7-1321,5-6-6339,-12 1 10451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09.9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73387"/>
      <inkml:brushProperty name="anchorY" value="-663263.625"/>
      <inkml:brushProperty name="scaleFactor" value="0.5"/>
    </inkml:brush>
  </inkml:definitions>
  <inkml:trace contextRef="#ctx0" brushRef="#br0">0 122 9828,'0'0'1,"0"0"4401,0 0-5117,0 0 1686,0 0 661,0 0-1448,0 9-122,1 9 29,-1 10-73,1 8-23,1 5 8,3 2 15,2-2-23,4-3-11,1-7 21,3-5-26,2-8-49,2-6-210,3-6-93,3-6 10,4-8 35,1-5-128,2-7 301,0-3 115,-2-2-3,-2-2 43,-3 0 35,-6 0-27,-6 0 48,-4 0 24,-5 0 13,-3-1 225,-6 1-361,-6-1 155,-6 0-90,-6 1 34,-5 3 45,-2 3-13,-1 6 27,-1 4-137,0 5 4,0 3-121,0 5-795,1 5-827,4 2-2264,5-1-5296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11.9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74693.375"/>
      <inkml:brushProperty name="anchorY" value="-664437.6875"/>
      <inkml:brushProperty name="scaleFactor" value="0.5"/>
    </inkml:brush>
  </inkml:definitions>
  <inkml:trace contextRef="#ctx0" brushRef="#br0">286 115 3185,'0'0'0,"0"0"513,0 0 186,0 0 544,0 0-51,0 0-445,0 0 8,-2-3 345,-1-2-279,1 1 60,0 0-68,1 2-212,0 0 92,0 1-98,1 0 22,-1 0 10,-1 0 106,-1-1-140,-2-2-401,-2-1-94,-3-1 220,-2 1-131,-3 0-51,-1 1-91,-3 2-37,-2 1-37,-2 6-73,-1 6-20,-1 8 73,0 10-7,3 8 62,3 6-89,6 4 86,4-1-121,7-1-2,5-5 72,7-7-176,6-8-208,4-7-656,4-7 426,1-9-120,0-11 190,-4-11 240,-4-9 205,-6-6 134,-5-6-11,-9-2 24,-6-1-19,-6 1-13,-3 3 40,-1 4 155,1 7-174,3 5 230,4 6-254,4 4 59,3 3-115,6 3 6,8 1 85,10 0-11,9 3 83,9 0 150,7 3-75,5 4 351,2 7-281,0 9-71,-1 7 209,-4 9-302,-6 5-20,-6 4 111,-6 2-104,-8 0 32,-6-2-64,-6-5 53,-4-5 0,-4-6 1,-1-7 20,-3-6 33,-4-6 48,-3-3-48,-4-4-19,-2-4-88,-2-7-16,1-9 16,2-7-123,4-8 35,4-6 96,8-4-32,8-2-3,7 1 43,6 3 43,3 2-67,4 6 5,1 4-21,1 7-146,0 7-1138,-2 5-2766,-6 5-6569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13.8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76417"/>
      <inkml:brushProperty name="anchorY" value="-665608.125"/>
      <inkml:brushProperty name="scaleFactor" value="0.5"/>
    </inkml:brush>
  </inkml:definitions>
  <inkml:trace contextRef="#ctx0" brushRef="#br0">678 13 11237,'0'0'0,"0"0"1233,0 0-1159,0 0 1042,0 0 546,0 0-515,0 0-646,0 0-42,3-3 280,2 0-112,-1 0-256,0 1 69,0 0-112,-5 4 1,-8 7-231,-12 12-68,-13 13 42,-14 13-86,-11 11 22,-8 9 11,-5 4-6,-2 1-15,2-1-33,6-6-85,9-9 21,12-11-106,12-12-11,11-12-264,10-8-62,6-5 38,8-4 362,10 0-50,9-1 115,10 1 42,10 1 14,9 0 21,6 3-3,7 2 3,3 4-19,3 2 25,-1 4-9,-4 2 3,-7 2-19,-8 0-143,-10 2-1175,-10-1-197,-9-2-1014,-9-4-3097,-5-5-1194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14.3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77763.1875"/>
      <inkml:brushProperty name="anchorY" value="-667827.75"/>
      <inkml:brushProperty name="scaleFactor" value="0.5"/>
    </inkml:brush>
  </inkml:definitions>
  <inkml:trace contextRef="#ctx0" brushRef="#br0">0 141 9925,'0'0'0,"0"0"1440,0 0-1587,0 0 473,25-2 552,9 1-147,8 2-171,5 6-213,-2 7 29,-2 9 93,-7 6-263,-7 9-30,-8 5-93,-9 5 47,-5 2-60,-6 0-78,-6-3 40,-4-8 37,0-9-31,0-8-6,1-8-35,2-7-66,1-3-134,2-8-248,1-7-558,1-10 623,1-8-97,2-10 107,4-7 53,5-7 13,3-6 171,5-3 142,1-1-48,2 2 50,-2 9-8,-3 10 209,-4 13 239,-5 10 113,-3 9 499,-2 7-737,-2 9-256,0 12 392,0 12 187,0 11-315,0 11 70,-1 9-340,1 7-10,-1 3-37,0 1-233,1-3-1805,5-9-638,4-11-2724,0-15-1085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14.6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79511.4375"/>
      <inkml:brushProperty name="anchorY" value="-669588.875"/>
      <inkml:brushProperty name="scaleFactor" value="0.5"/>
    </inkml:brush>
  </inkml:definitions>
  <inkml:trace contextRef="#ctx0" brushRef="#br0">80 0 6883,'0'0'0,"0"0"4578,0 0-5061,0 0 3165,0 0-2317,0 0 710,5 23-555,0 11 86,0 11-451,-5 7-38,-5 4-109,-5 2-13,-5-2-737,-2-7-634,-1-8-1154,1-11-1805,4-11-3780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15.3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78161.25"/>
      <inkml:brushProperty name="anchorY" value="-668782.0625"/>
      <inkml:brushProperty name="scaleFactor" value="0.5"/>
    </inkml:brush>
  </inkml:definitions>
  <inkml:trace contextRef="#ctx0" brushRef="#br0">15 115 8932,'0'0'0,"0"0"336,0 0 38,0 0 1146,0 0-642,0 0-921,-3-1 142,0-1-107,1 1-26,-1 0 39,1 0-10,1 1 5,1 0 18,0-1-23,0 1 26,0 0-7,0 0 2,0 1-19,0-1 6,0 0 53,0 0-54,0-1 20,0 0 68,0-1 222,0-1-58,2-4-171,3-1-17,4-2-7,6-1-67,4-2 16,5 1 11,4 0-25,4 2 9,3 2 53,0 3-53,-1 6 167,-3 6-28,-4 7 34,-5 7-115,-7 7 35,-6 7-109,-6 5 8,-8 4-83,-7 3 37,-4 1-16,-3-3 22,-1-4 13,2-7-3,2-8 22,5-8-6,3-7-333,3-5 59,3-5-262,2-10-91,0-10-587,5-9 1103,4-10-452,4-5 182,3-4 448,0 0-112,1 0 136,-2 3 56,-4 4 606,-2 6-129,-3 6 22,-3 8 78,-1 6-137,-1 5-221,-1 5 39,0 3-217,0 5-175,2 9 150,2 10 422,0 12-347,2 10-110,1 9 38,1 9-166,0 3-112,2 0-1413,1-8-3347,-2-12-3936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15.8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79822.375"/>
      <inkml:brushProperty name="anchorY" value="-670410.9375"/>
      <inkml:brushProperty name="scaleFactor" value="0.5"/>
    </inkml:brush>
  </inkml:definitions>
  <inkml:trace contextRef="#ctx0" brushRef="#br0">1 0 5202,'0'0'0,"0"0"9093,0 0-10945,0 0 4042,0 0-2011,18 27-115,11 8-35,12 8 4,10 1-1,6 0-22,5-2 9,2-3-22,0-2 25,-3-1-28,-6-1 46,-8-1-50,-9-1 15,-10-1-5,-9-1 0,-8-2 56,-6 1 171,-7-1 290,-8 1-69,-6-1-26,-7 2-241,-4 1 158,-5 2 67,-2 4-174,-1 3-88,0 3-53,2 1-94,5-2 16,7-2-69,7-6-805,5-7-1156,9-9-862,8-10-2934,3-5-912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16.2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81442.5625"/>
      <inkml:brushProperty name="anchorY" value="-672783.125"/>
      <inkml:brushProperty name="scaleFactor" value="0.5"/>
    </inkml:brush>
  </inkml:definitions>
  <inkml:trace contextRef="#ctx0" brushRef="#br0">1 0 8404,'0'0'0,"0"0"4354,0 0-5061,0 0 1465,0 0 130,0 0-523,-1 5-357,4 2 102,4 3-75,4 1 15,5 0 33,4 1-102,6-1 145,3-2-102,5 0 106,2-2 233,3 0-307,1 0 32,-1 0-13,-3-1-86,-4 0 59,-6 0-2,-6-2-57,-7-1 131,-5-1 109,-4-1 105,-3-1 95,-1 0 6,-1 0-26,0 0-63,0 0-188,0-1-65,1 1-90,-1 0-121,1 0-759,0 0-1122,0 0-1338,0 0-8246,0-1 13257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53.37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5441.39063"/>
      <inkml:brushProperty name="anchorY" value="-238378.17188"/>
      <inkml:brushProperty name="scaleFactor" value="0.5"/>
    </inkml:brush>
  </inkml:definitions>
  <inkml:trace contextRef="#ctx0" brushRef="#br0">55 9 1905,'0'0'0,"0"0"656,0 0-168,0 0 572,0 0-492,0 0-376,0 0 16,0 0 80,0-1-13,-1 0 26,0 0 1,-1 0 77,1 1 221,-1-1-40,0 0-194,1 0 309,-1 0-176,1 1-19,-1-1-64,1 1 123,0 0-192,0 0 21,0 0 8,0 0-104,0 0-26,1 0 20,0 0-87,0 0-107,-1 4 46,0 7 535,-2 8-381,-1 7-5,-1 7-64,-1 4-38,1 2-149,2 0 56,0-3-64,2-4-5,0-6-56,1-5 50,0-6-74,0-5-17,1-4-34,0-3-461,0-2-433,0-1 56,1-1-349,1 0-374,3 0-61,2 0-750,3 1-1811,0 0 4762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1.9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83146.8125"/>
      <inkml:brushProperty name="anchorY" value="-674192.3125"/>
      <inkml:brushProperty name="scaleFactor" value="0.5"/>
    </inkml:brush>
  </inkml:definitions>
  <inkml:trace contextRef="#ctx0" brushRef="#br0">479 29 2881,'0'0'0,"0"0"705,0 0 335,0 0 73,0 0-337,0 0-272,0 0 233,0 0-86,0-5 37,0 0-133,0 0-16,0 0 53,0 2-155,0 0 46,0 2-18,0 0-95,0 1-9,0-1-23,0 2 1,0-1 16,0 0 13,0 0-114,0 0 15,0 0-66,0 0-24,0 0 21,0 0-11,0 0-128,0 0 150,0 0-51,0 0-21,0 0-27,0 0-32,0 0 24,0 0-66,0 0 111,0 0-72,-2 4 25,-5 7 12,-8 8-135,-8 10 40,-8 9-1,-7 7-23,-6 3 8,-3 2-3,-2-2 0,3-2 0,3-5 0,5-5 18,7-7-42,6-7 32,7-7-10,7-4 2,4-6 0,4-2-38,2-2 30,1-2-10,1 0-36,0 0-26,0 2 24,1 1-85,5 3 173,7 3-53,9 3 77,8 4-35,8 3-5,5 4 3,5 1-3,2 2 56,0 1 2,-2 0 4,-3-1-17,-5-1 81,-7-3-118,-6-4 0,-7-3-3,-6-4-24,-6-3 6,-4-3-22,-3-2-349,-1-2-574,-2 0-400,-1-1-1043,-4-3-3404,0-1-797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2.5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84488.4375"/>
      <inkml:brushProperty name="anchorY" value="-676229"/>
      <inkml:brushProperty name="scaleFactor" value="0.5"/>
    </inkml:brush>
  </inkml:definitions>
  <inkml:trace contextRef="#ctx0" brushRef="#br0">1 6 11045,'0'0'0,"0"0"1393,0 0-1345,0 0 1187,0 0-197,0 0-884,0 0-17,14-2-25,8 0 5,4 0 118,3 5-179,-1 6 61,-2 6-77,-5 7 35,-6 7-14,-5 7 59,-4 4-72,-7 4-32,-5 2 8,-4-1 11,-4-5-24,-1-6 7,2-8-39,1-8 10,4-7-173,3-5 30,2-4-244,2-6-69,1-8-293,4-10-345,6-9 766,4-9-666,4-5 439,2-1 363,1-1 43,-1 4 158,-2 7 2,-4 7 50,-3 8 180,-4 8 362,-3 6 171,-2 4-446,-2 2-175,1 8 109,0 7 528,1 11-328,1 10 21,1 11-216,-1 9-157,3 5-67,2 2-22,4-1-418,5-5-1529,4-8-672,6-13-2895,-4-10 769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3.2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86158.375"/>
      <inkml:brushProperty name="anchorY" value="-678047.75"/>
      <inkml:brushProperty name="scaleFactor" value="0.5"/>
    </inkml:brush>
  </inkml:definitions>
  <inkml:trace contextRef="#ctx0" brushRef="#br0">5 27 8820,'0'0'0,"0"0"1937,0 0-1195,0 0 1218,0 0-794,0 0-757,0 0-313,-1-1 88,0 3-192,0 6 93,0 4 83,1 6-155,2 4 73,2 1-81,3 0 1,3-1-4,2-3-2,1-3-37,2-4-9,2-5-186,2-3-323,2-7-237,3-8-224,2-9 66,0-7-104,-2-3 432,-1-2 193,-4 3 117,-6 5 338,-3 6 38,-5 6 558,-2 6-83,-1 4-443,-1 7 432,2 8 259,2 8-581,1 5 34,1 5 200,-1 2 6,0 0-164,-1-1-236,-2-4 397,-1-5-363,-2-4 37,1-6 27,-1-5 203,-2-3-40,0-3-123,-3-2-179,-1 0 24,-1-1-119,0 0 60,1 0 33,1 1-11,2-1-67,1 1 97,1 0-52,0 0 17,1 0 16,0 0-6,1 0-16,-1 0 25,0 0-28,0 0-28,0 0 7,0 0-5,0 0 37,0 0-47,0 0 71,0 0-40,0 0 70,0 0-75,0 0 80,0 0-61,0 0 18,0 0 14,0 0-43,0 0-323,0 0-414,-2 0-743,0-3-2728,-1 1-4893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3.87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87711.25"/>
      <inkml:brushProperty name="anchorY" value="-679573.5"/>
      <inkml:brushProperty name="scaleFactor" value="0.5"/>
    </inkml:brush>
  </inkml:definitions>
  <inkml:trace contextRef="#ctx0" brushRef="#br0">165 1 7203,'0'0'0,"0"0"1425,0 0-1569,0 0 1699,0 0-95,0 0-727,0 0-402,-1 25 32,-2 9 104,-3 7-230,-3 4-111,-3 1-46,-5 0-6,-3-2-84,-2-2-36,-1-5-722,3-4-977,2-8-1598,4-8-5489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4.9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86276.5"/>
      <inkml:brushProperty name="anchorY" value="-678738.5625"/>
      <inkml:brushProperty name="scaleFactor" value="0.5"/>
    </inkml:brush>
  </inkml:definitions>
  <inkml:trace contextRef="#ctx0" brushRef="#br0">15 6 6851,'0'0'0,"0"0"1089,0 0-468,0 0 1367,0 0-644,0 0-842,0 0-3,-1-2 168,0 1-166,0 0-79,0 0-121,0 2-12,-1 4 268,0 6-103,0 7-217,1 7 54,0 6-70,0 5 9,1 4-43,0 2-102,0 0-66,4-2 47,2-3-42,3-4-8,2-4-16,2-6-16,0-4 22,2-6-9,1-4-16,1-5 6,3-5-22,2-7-87,4-9-183,0-7-28,0-8 10,-2-3 115,-3-4 96,-5 0 75,-4 0-46,-4 1 6,-3 4 93,-3 5-30,-1 5 14,-2 8 0,0 5 19,1 4 125,-1 5-128,0 1 83,1 2 50,0 0-146,-2 3 29,-1 4 24,-1 7 99,-1 7-9,0 9-44,2 7 148,1 8-175,0 7 37,4 6 24,3 4 43,3 4-30,3 3-117,3 1 35,0-1-56,1-1 66,-2-4-96,-3-6 67,-4-7-21,-2-8-13,-2-10 23,-2-9 11,-5-9 53,-6-7-106,-6-5 16,-7-6-177,-6-9-10,-3-9 29,-2-11-93,1-9 27,3-8-254,7-3 387,6-1 61,7 3-26,8 3 32,9 3-41,8 4 49,9 1-110,8 1-285,7 1-745,5-2-669,3 1-1254,-2-1-3388,-7 8 3388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5.46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87925.3125"/>
      <inkml:brushProperty name="anchorY" value="-680375.5"/>
      <inkml:brushProperty name="scaleFactor" value="0.5"/>
    </inkml:brush>
  </inkml:definitions>
  <inkml:trace contextRef="#ctx0" brushRef="#br0">0 0 496,'0'0'0,"0"0"12118,0 0-13055,0 0 3357,0 0-974,0 0-1080,0 0-276,1 9 81,5 7 355,7 9-462,10 6 178,8 7-183,8 3 21,6 4 6,4 1-102,3 1 66,2 0-42,0-4 11,-2-3-22,-6-5 6,-6-6-3,-9-7 0,-9-5 0,-8-6 0,-5-4-19,-6-4 25,-2-1 47,-2-1-69,0 2 80,-5 3 107,-7 4-142,-6 4 107,-6 4 80,-6 4 14,-4 3 60,-1 2-159,1 2-99,0 1-16,4 1-10,3-1-25,3-3-125,6-2-713,3-5-645,2-5-1155,2-6-1022,3-4-7141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6.0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89389.4375"/>
      <inkml:brushProperty name="anchorY" value="-682546.25"/>
      <inkml:brushProperty name="scaleFactor" value="0.5"/>
    </inkml:brush>
  </inkml:definitions>
  <inkml:trace contextRef="#ctx0" brushRef="#br0">17 93 6659,'0'0'0,"0"0"512,0 0-37,0 0 1337,0 0-777,0 0-390,0 0 198,-4-8-114,0 0-292,1 0 12,-1 0 127,2 1-72,3 1 64,7-1-50,9 0 240,11 1-481,14-1 19,13 1-133,13 0-62,11 2-31,11 2 18,7 0-86,4 1 25,-2 2-30,-5 2 6,-9 2-40,-14 0 29,-14 1-67,-16-1-37,-14 0-328,-12-1-267,-8-1-302,-5 1-1032,-6 1-861,-7 1-3515,-1 0 2909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7.0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91700.0625"/>
      <inkml:brushProperty name="anchorY" value="-683781.1875"/>
      <inkml:brushProperty name="scaleFactor" value="0.5"/>
    </inkml:brush>
  </inkml:definitions>
  <inkml:trace contextRef="#ctx0" brushRef="#br0">8 48 1601,'0'0'0,"0"0"3922,0 0-3605,0 0 1236,0 0-145,0 0-429,0 0-421,-1-9 80,-1 0-147,1-1-22,0 3 38,0 1-109,0 2-6,1 2-59,1 2-119,5-1 215,10 2 22,12-1-206,14 1-170,14-1-16,14 0-38,12 0-21,8 0 78,8 0-81,6 0 8,4 0-2,4 0-3,0 0 19,-3 0-25,-7 0 9,-12 0-22,-15 0 6,-17 0-96,-17 0 63,-15 0-23,-12 0-33,-8 0-119,-5 0-361,-3 0-503,-3 0-876,-6 0-2511,0 0-2447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7.6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94381.125"/>
      <inkml:brushProperty name="anchorY" value="-685005.1875"/>
      <inkml:brushProperty name="scaleFactor" value="0.5"/>
    </inkml:brush>
  </inkml:definitions>
  <inkml:trace contextRef="#ctx0" brushRef="#br0">303 1 7491,'0'0'0,"0"0"1457,0 0-1588,0 0 1556,0 0-150,0 0-888,0 0 173,0 0 302,0 0-152,0 0-238,0 0-29,0 2-142,0 6 116,-5 8 84,-6 11-247,-8 8-217,-8 7-2,-7 3 29,-2 1-80,-2-1 5,2-4 16,5-5-7,6-7 20,6-8-23,7-8-11,6-5-16,3-5-53,2-2-81,8-1 75,7 0 102,10 1-11,9 0 51,9 2-65,8 1 22,6 1 11,1 1-24,1 0 26,-4 1-45,-6 0 51,-7 0-17,-9 0-12,-9-2-14,-7-2 2,-7-1-674,-5-1-723,-2 0-321,-3-3-944,0-7-2131,0 0-216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8.29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95914.6875"/>
      <inkml:brushProperty name="anchorY" value="-686739.6875"/>
      <inkml:brushProperty name="scaleFactor" value="0.5"/>
    </inkml:brush>
  </inkml:definitions>
  <inkml:trace contextRef="#ctx0" brushRef="#br0">97 1 4306,'0'0'0,"0"0"6435,0 0-7190,0 0 2092,0 0 213,0 0-857,0 0-629,-16 8 88,-1 8 46,-2 9-60,2 8 41,3 5-43,5 5 107,4 0-182,8 1 1,5-3-25,6-5-40,5-6-29,4-8-181,4-8-382,3-9-203,5-12-218,2-13 306,1-10 35,0-9 166,-4-4 495,-5-2-68,-6 3 76,-6 6 41,-6 7 290,-4 9 182,-4 8-181,-1 5 416,0 8-510,3 9-46,2 9 601,2 11-517,0 7-49,-1 7 75,-2 4-47,-2 1-105,-3 0-62,-5-1 68,-5-5-161,-6-5 195,-4-8-42,-4-8 127,-2-8-66,-1-6-30,-1-8-194,0-8 50,4-9-197,3-6 11,5-6 23,7-2-146,8-2-368,9 0-51,10 2-446,7 2-495,7 3-489,3 6 48,3 5-1065,-8 6-430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54.8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4162.3125"/>
      <inkml:brushProperty name="anchorY" value="-237453.0625"/>
      <inkml:brushProperty name="scaleFactor" value="0.5"/>
    </inkml:brush>
  </inkml:definitions>
  <inkml:trace contextRef="#ctx0" brushRef="#br0">0 40 3826,'0'0'0,"0"0"1777,0 0-1551,0 0 1079,0 0 530,0 0-605,0 0-379,0-2 139,0-1-96,0 1-54,0 0-319,0 1-44,0 0-85,0 1-109,0 0-222,0 0-39,0 2-84,0 6 84,0 7 453,0 10-129,1 9-378,1 7 110,2 3-3,2 3-75,1-4 24,1-5-27,0-7-69,2-8 37,2-8 40,3-7 81,5-9 18,6-10-128,6-9 24,5-10-350,3-6 169,1-5-182,-3-2 398,-5 0-99,-7 1 64,-7 5-3,-6 5 3,-7 7 168,-2 7-29,-4 6 93,-2 5-131,-1 4 230,0 2-256,-1 1-14,0 1-55,0 5 2,-1 6 66,-1 10 166,0 11-5,1 7 203,1 6-310,3 4-11,6-1-117,6-1 16,4-5-34,5-7-108,2-7-119,3-10-833,3-7-523,2-7-693,3-10-2292,-6-3-4092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8.4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97489.5625"/>
      <inkml:brushProperty name="anchorY" value="-688263.6875"/>
      <inkml:brushProperty name="scaleFactor" value="0.5"/>
    </inkml:brush>
  </inkml:definitions>
  <inkml:trace contextRef="#ctx0" brushRef="#br0">118 1 1761,'0'0'0,"0"0"3441,0 0-2259,0 0 1001,0 0-593,0 24-256,1 9-334,-3 8-325,-3 4-77,-4 2-300,-3 0-143,-3 0-131,-2-3-5,0-3-782,0-7-1484,3-8-2573,4-10-1977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9.0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96102.3125"/>
      <inkml:brushProperty name="anchorY" value="-687439.375"/>
      <inkml:brushProperty name="scaleFactor" value="0.5"/>
    </inkml:brush>
  </inkml:definitions>
  <inkml:trace contextRef="#ctx0" brushRef="#br0">24 1 11157,'0'0'0,"0"0"1505,0 0-1719,0 0 604,0 0 58,0 0-509,0 0 170,-6 25-117,1 10 72,-1 8-61,1 3-1,4 0 1,3-5-3,5-6-56,5-8-208,3-9-467,4-6-163,3-10-610,3-9-332,2-11 214,0-10 259,-2-6 776,-2-3 573,-5 1-39,-4 5 1214,-4 8 98,-5 7 173,-1 6-127,-1 7-1228,3 9 497,3 10 333,3 11-419,4 10-7,1 7-329,-1 5 651,-1 4-643,-4 2 56,-4-2 56,-2-2-248,-4-8 13,-4-9 62,-4-9 26,-5-9-61,-4-7-32,-5-9 8,-3-11-45,-3-11 10,-1-12-5,3-10-37,3-7-307,7-5 67,4-1-620,7 0-640,7 3-880,7 1-2081,1 12 295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29.5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97531.1875"/>
      <inkml:brushProperty name="anchorY" value="-688834.5"/>
      <inkml:brushProperty name="scaleFactor" value="0.5"/>
    </inkml:brush>
  </inkml:definitions>
  <inkml:trace contextRef="#ctx0" brushRef="#br0">1 0 12870,'0'0'0,"0"0"784,0 0-877,0 0 474,0 0 260,0 0-471,8 23 135,7 10-249,6 9 16,6 4-56,6 1 5,3-1-5,2-4-19,1-5 6,0-6-22,-3-5-31,-3-6 44,-4-3-34,-5-3 48,-4-2-13,-4-1 5,-3 0 19,-2 2-6,-3 1 3,-1 2 0,-2 2 0,-1 2 56,-1 4-35,-2 1 163,0 3 105,-1 2 108,-4 2-165,-4 1 136,-4 1-117,-3 0-99,-1-2-85,-2-2 32,2-3-97,2-3-12,2-3-1,3-4-528,3-4-1326,3-4-1072,1-5-2980,2-2-621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31.3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99133.1875"/>
      <inkml:brushProperty name="anchorY" value="-691062.6875"/>
      <inkml:brushProperty name="scaleFactor" value="0.5"/>
    </inkml:brush>
  </inkml:definitions>
  <inkml:trace contextRef="#ctx0" brushRef="#br0">649 0 10117,'0'0'0,"0"0"1440,0 0-1642,0 0 1869,0 0-18,0 0-854,0 0-315,-13 18-275,-8 8 3,-10 8-66,-9 6 23,-7 4 49,-8 3-182,-5 3 112,-5 2-134,-1-1-2,2-2-2,7-5-25,10-9 24,11-8-7,12-10 2,10-6-38,7-6-100,6-2-68,7 0 198,11 0-10,9 3 10,11 1 64,8 2-72,6 2 42,4 2-31,1 1 8,-1 2-3,-3 1 0,-5 1 0,-7-1 0,-6 0-19,-7-1-274,-7-2-1007,-6-2-813,-4-4-1563,-4-3-3418,-3-2 5552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31.8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97816.9375"/>
      <inkml:brushProperty name="anchorY" value="-690554"/>
      <inkml:brushProperty name="scaleFactor" value="0.5"/>
    </inkml:brush>
  </inkml:definitions>
  <inkml:trace contextRef="#ctx0" brushRef="#br0">0 1 8980,'0'0'0,"0"0"3890,0 0-4053,0 0 1065,0 0-926,19 0 336,8 3-272,5 6 21,2 6 220,-1 8-148,-6 7-133,-7 6 155,-7 6-115,-5 4 13,-6 1 54,-6 2-57,-5-2-18,-4-2-13,0-6 0,0-7-22,2-8 6,2-8 34,4-6-48,1-6 17,3-2-6,0-3-56,2-2-22,-1-6-202,1-8-2,2-8 4,3-8 137,4-7-246,1-3 379,0-1-40,0 2 58,-2 4-18,-1 7 142,-3 8 370,-2 8 107,-1 6-149,-2 5-22,0 3-293,1 4-134,0 8 16,2 9 195,3 9-213,2 9 18,3 8-23,3 5-78,2 3-859,4 0-750,3-3-888,2-7-1748,0-11-2499,-4-10 8342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32.1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99473.75"/>
      <inkml:brushProperty name="anchorY" value="-692422.3125"/>
      <inkml:brushProperty name="scaleFactor" value="0.5"/>
    </inkml:brush>
  </inkml:definitions>
  <inkml:trace contextRef="#ctx0" brushRef="#br0">1 0 7603,'0'0'0,"0"0"961,0 0-1009,0 0 1390,0 0-48,0 0-521,0 0 164,8 16-177,2 6 62,1 8-345,-2 4 265,-3 3-579,-1 1 13,-5 1-176,-4-3-35,-2-4-1424,-1-7-1003,-1-7-2045,1-8-3610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32.6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00761.125"/>
      <inkml:brushProperty name="anchorY" value="-694029.625"/>
      <inkml:brushProperty name="scaleFactor" value="0.5"/>
    </inkml:brush>
  </inkml:definitions>
  <inkml:trace contextRef="#ctx0" brushRef="#br0">40 1 2849,'0'0'0,"0"0"7860,0 0-8834,0 0 2748,0 0-392,0 0-1056,0 0-212,-7 15 31,-1 11 127,0 10 256,1 7-397,2 7 103,2 2-74,2 1-125,4-2-6,4-7-26,4-7-19,5-9-16,3-10-595,4-9-280,5-11-200,2-13-107,2-11 166,-1-8 533,-4-4 227,-5-2 277,-4 3-32,-6 5 417,-5 8 434,-2 7 11,-3 7-179,0 4-199,2 9-364,3 10 451,3 12-16,5 13-231,3 11 257,0 11-492,0 8 794,-2 4-786,-5 2 98,-3-3-72,-5-8-11,-6-9-5,-5-13 280,-6-13 70,-5-10-302,-5-12-99,-4-13-58,-2-13 29,-2-13-59,2-11-21,3-11-443,5-7 104,6-2 166,6-1-348,6 3-970,9 3-347,5 3-2556,1 12-2059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0:33.2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02175"/>
      <inkml:brushProperty name="anchorY" value="-695592.8125"/>
      <inkml:brushProperty name="scaleFactor" value="0.5"/>
    </inkml:brush>
  </inkml:definitions>
  <inkml:trace contextRef="#ctx0" brushRef="#br0">0 1 10789,'0'0'0,"0"0"2705,0 0-2446,0 0 344,0 0-304,12 15 58,7 7-127,9 8-92,8 3-31,7 3-22,7-1 428,5 1-537,3-2 85,0 1-32,-1 0-13,-3 1-18,-5 1 4,-8-1 36,-7 0-49,-8-1 16,-8-1 33,-6-1-30,-6-1-8,-3-1 40,-3-2 5,-1-1-18,-1-2 8,-3-1-3,-2-2 0,-2 0 18,-3 0 182,-4 0 193,-3 1-137,-5 2 99,-3 1-155,-1 1 61,-2 1-136,1 0-95,1-1-54,4-2-16,4-5-99,6-3-629,5-5-1060,3-5-824,9-4-1323,9-8-5360,2-2 10531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25.7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22751.4375"/>
      <inkml:brushProperty name="anchorY" value="-720472.6875"/>
      <inkml:brushProperty name="scaleFactor" value="0.5"/>
    </inkml:brush>
  </inkml:definitions>
  <inkml:trace contextRef="#ctx0" brushRef="#br0">878 1 9716,'0'0'0,"0"0"689,0 0-748,0 0 1148,0 0 839,0 0-1052,0 0-447,0 0 14,-1 0-72,0 0-22,0 0-34,-1 1 29,-1 2-10,-5 3-73,-4 3-109,-3 4 214,-4 2 263,-2 3-741,-1 2 240,-5 4-58,-3 7-68,-7 4 4,-7 7-4,-8 4-2,-4 3-56,-4 2-58,-3-1-25,0-1 94,1-3 5,4-2-16,6-4-233,6-2 217,7-4-133,9-2-1,7-4 4,8-3-62,6-4 146,4-2 68,4-1-145,3-1 184,8 0-37,8 2 32,10 1 16,12 1 16,12 2-21,9 0 7,7 0-2,3 1 19,0 0-24,-4-1 7,-5 0 17,-8-1-24,-9-2 7,-10-3 17,-9-4-24,-10-4 7,-6-2 17,-6-4 13,-3-1 54,-2-2-108,-1-1 36,-1 0-519,-3-4-1666,-2-8-1498,-1-7-3868,2 0 5713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26.3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21309.4375"/>
      <inkml:brushProperty name="anchorY" value="-720299.5"/>
      <inkml:brushProperty name="scaleFactor" value="0.5"/>
    </inkml:brush>
  </inkml:definitions>
  <inkml:trace contextRef="#ctx0" brushRef="#br0">0 1 9316,'0'0'0,"0"0"1553,0 0-1102,0 0 483,0 0 448,0 0-1209,5 0-74,5 0 39,8 0-119,5 3 0,6 5 55,1 6-92,-1 4 28,-4 6 28,-3 5-49,-7 4 16,-6 4-210,-6 4 21,-9 2-187,-10 1 155,-6-2 37,-5-4 65,-3-5 122,2-7 29,2-7-34,7-7 149,5-5 32,6-4-227,4-6 56,6-9-101,10-9 19,10-10 45,10-7-72,7-5-13,5-3 77,1 2 29,-1 2-5,-4 6 8,-5 6 19,-7 6-25,-7 7 9,-7 5-3,-6 6 93,-3 2-82,-4 3 10,-1 6 129,-2 6 183,-4 6-213,-1 7 43,-2 6-51,1 4-32,0 3-88,3 2 21,2-1 6,2-1-43,4-3-61,7-4-788,5-5-359,7-6-1407,6-7-1963,-2-4 38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55.2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6009.15625"/>
      <inkml:brushProperty name="anchorY" value="-239122.85938"/>
      <inkml:brushProperty name="scaleFactor" value="0.5"/>
    </inkml:brush>
  </inkml:definitions>
  <inkml:trace contextRef="#ctx0" brushRef="#br0">7 113 3586,'0'0'0,"0"0"3089,0 0-2129,0 0 1244,0 0-150,0 0-808,0 0-544,-1 0 64,-1 0-65,1 0-242,-1 0-43,2 0-224,0 0-63,6 0 335,7 1 261,10-1-244,9 0-324,10 0 3,7-2-53,5-4-120,2-3 10,-2-2-10,-4-1-358,-7 0-216,-7 0-464,-9 3-518,-8 0 86,-8 1-177,-5 1-1451,-7 1-469,-9 0-1548,-2 2 5894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26.6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23044.125"/>
      <inkml:brushProperty name="anchorY" value="-722032.5625"/>
      <inkml:brushProperty name="scaleFactor" value="0.5"/>
    </inkml:brush>
  </inkml:definitions>
  <inkml:trace contextRef="#ctx0" brushRef="#br0">0 1 8100,'0'0'0,"0"0"2241,0 0-1961,0 0 430,0 0 223,0 0-1010,0 0 218,6 1-58,7 3-80,5 5 58,6 5 0,2 5 244,2 2-311,-1 4 49,-4 0 18,-7 2-55,-5 1-4,-6 1-18,-10 0-389,-9 0-228,-7-3-164,-7-4-345,-2-6-507,0-5-1360,6-4-2724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28.4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24359.0625"/>
      <inkml:brushProperty name="anchorY" value="-723644.1875"/>
      <inkml:brushProperty name="scaleFactor" value="0.5"/>
    </inkml:brush>
  </inkml:definitions>
  <inkml:trace contextRef="#ctx0" brushRef="#br0">1 40 7283,'0'0'0,"0"0"1601,0 0-1401,0 0 942,0 0 149,0 0-1355,7 0 216,6 0-26,5 4-116,5 3 86,4 5-61,0 4 93,-2 3-139,-5 4 81,-5 4-27,-5 3-33,-7 3 12,-6 1-44,-7 0 49,-5-3-54,-1-4 110,1-6-107,3-6 91,3-6-9,3-3 78,3-4-18,1-3-121,2-5 19,1-7-51,4-6-29,3-7 62,5-6-22,3-3 26,3-3-4,2 0 2,-2 3 0,-1 5 18,-3 5-23,-5 6 45,-2 6 24,-4 5-5,-2 3 80,-2 4-97,0 1-42,-1 1-26,1 0 36,-1 0-53,1 0 17,-1 2 31,1 2 27,0 1 70,0 3-17,0-1-45,0-1 91,0-2-86,0-1 64,0-1-74,0-2 133,0 0-58,0-1 2,0 0 21,0 0-8,1-1-71,-1 1 58,1 0-96,-1 0 45,1 0-15,0 0-54,-1 0 34,1 0-12,-1 0-17,0 0 43,0 0-51,0 0 91,0 0 48,0 0-104,0 0 38,1 0-52,0 0 12,0 0 87,-1 0-138,1 0 157,-1 0-123,1 0 19,-1 0-5,0 0 15,1-1-42,-1-1 14,2 0-44,0-1 49,-1 0-16,2 0 23,-1-1-23,0 1 26,-1 0-26,0 0 27,0 1-28,0 0 9,0 0 16,0 1 13,1-2-40,1 0 32,0-1-30,0 0 28,0-1-28,1-1 9,0 1 16,-1 0-6,-1 1 22,1 0-43,-1 1 50,-1 0-52,1 1 71,0-1-58,-1 1-1,1 0 20,-1 1-28,0-1 9,0 1-3,-1 1-19,0-1 25,0 1-9,0-1 78,0 1-97,0 0 70,0-1-40,0 1 48,0 0 6,0 0 18,0 0-78,0 0 81,0 0-46,0 0 33,0 0-46,0 0 13,0 0 14,0 0-24,0 0 26,0 0-64,0 0 38,0 0-14,0 0-15,0 0 4,0 0 54,0 0-34,0 0 106,0 0-104,0 0 16,0 0-24,0 0 114,0 0 4,0 0-70,0 0 45,0 0-53,0 0 32,0 0 27,0-1-27,0 1 67,0 0-131,0-1 59,0 1 34,0 0-106,0 0-3,0 0-3,0 0 32,0 0-29,0 0-8,0 0 40,0 0-50,0 0 52,0 0 41,0 0-48,0 0-1,0 0-18,0 0-16,0 0 22,0 0-28,0 0 28,0 0-9,0 0 22,0 0-81,0 0 100,0 0-70,0 0 2,0 0 1,0 0 34,0 0-10,0 0-51,0 0 35,0 0-33,0 0-10,0 2-53,0 3 32,0 6 61,0 5 0,0 7 24,0 6-3,0 5-16,0 4 6,0 2-3,0 0 0,1-1 0,3-3-19,2-4-13,3-5 40,2-6-32,1-6-138,3-6-111,2-5-426,4-7-546,3-10-943,3-9-1899,0-9-334,-4 2 166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29.1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26151.0625"/>
      <inkml:brushProperty name="anchorY" value="-725196.8125"/>
      <inkml:brushProperty name="scaleFactor" value="0.5"/>
    </inkml:brush>
  </inkml:definitions>
  <inkml:trace contextRef="#ctx0" brushRef="#br0">2 3 6963,'0'0'0,"0"0"1073,0 0-132,0 0 674,0 0 153,0 0-962,0 0-219,0-1-37,-1 0 12,1 1-308,-1 1-134,2 4 285,5 6 81,6 7-315,6 5 93,7 6-205,5 5 194,7 5-197,7 4-16,8 2-16,10 1 13,7-2 30,5-3-83,2-3 27,-2-5-30,-9-5 24,-10-5-7,-11-4-17,-14-5 6,-10-3 15,-10-3-4,-5-1 2,-5 0 18,-1 3 52,-4 3 23,-3 3 17,-3 4 111,-3 3-160,-3 4 17,0 3-28,-2 4 1,-1 3 72,0 5-40,-1 4-22,-2 3 46,-1 4-73,-1 1-15,-1 1-16,1 1 93,0-3-104,4-3 72,2-5-59,3-8 16,4-7-23,4-9 42,2-7-51,3-6 16,1-4-23,1-3-145,1-4-669,1-8-1799,3-10-2523,1 1-5330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30.08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27848.6875"/>
      <inkml:brushProperty name="anchorY" value="-727804.9375"/>
      <inkml:brushProperty name="scaleFactor" value="0.5"/>
    </inkml:brush>
  </inkml:definitions>
  <inkml:trace contextRef="#ctx0" brushRef="#br0">1 0 4178,'0'0'0,"0"0"1168,0 0-877,0 0 942,0 0 199,0 0-853,0 0-218,4 0 500,2 0 54,2 0-400,-2 0-18,0 0-196,-1 0-64,-2 0 38,-2 0 88,0 0-102,-1 0-36,0 0 65,0 0-25,0 0-161,0 0 48,-1 0-62,1 0-7,0 0-19,0 0 40,0 1 62,0-1 76,0 1-15,0-1 181,0 0-141,0 0 13,0 0-96,0 1 22,0-1-145,0-1-37,0 1 21,0 0-34,0 0-11,0 0 21,0 0-26,0 0 8,0 0 15,0 0-42,0 0 32,0 0-10,0 0 20,0 0-23,0 0-11,0 0 21,0 0-7,0 0 2,0 0-56,0 0 16,0 0-288,0 0-387,0 0 112,0 0-259,0 0-635,0 0-482,0 0-1295,0 0-1565,0 0 2333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31.5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29158.125"/>
      <inkml:brushProperty name="anchorY" value="-729077"/>
      <inkml:brushProperty name="scaleFactor" value="0.5"/>
    </inkml:brush>
  </inkml:definitions>
  <inkml:trace contextRef="#ctx0" brushRef="#br0">627 0 5683,'0'0'0,"0"0"1168,0 0-578,0 0 1080,0 0-213,0 0-1159,0 0-90,0 6-26,-4 5 413,-6 6-155,-7 6-149,-8 6-32,-8 4-174,-8 5-21,-9 5-45,-5 4 39,-5 3-71,-2 0 40,2-3-33,3-4 9,9-6-22,9-7 25,10-8-46,10-6 13,8-5-42,6-4 29,4-2 45,1 0-32,3 1-5,2 3 40,3 1 62,5 4-36,5 3-2,4 3-16,5 5 59,4 6-56,3 6 18,1 6 51,2 6-53,-2 5-19,0 2 5,-3 2 144,-1-1-4,-2-3 28,-2-4-56,-3-4 244,-3-5-167,-3-6-71,-3-8 98,-4-6-188,-3-6-4,-2-6 32,-4-5-55,0-2 34,-2-2-67,-1-2-467,1-6-952,-1-7-1571,1-10-2906,0 0 1740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33.38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27789.5"/>
      <inkml:brushProperty name="anchorY" value="-729092.3125"/>
      <inkml:brushProperty name="scaleFactor" value="0.5"/>
    </inkml:brush>
  </inkml:definitions>
  <inkml:trace contextRef="#ctx0" brushRef="#br0">1 1 192,'0'0'0,"0"0"2433,0 0-1045,0 0-20,0 0-95,0 0-372,0 0-188,0 0-25,0 0-229,0 0 88,0 0-3,0 0-80,0 0-85,0 0 3,0 0-86,0 0 37,0 0-90,0 0 24,0 0-30,0 0-106,0 0-8,0 0-43,0 0-13,0 0-1,0 0 36,0 0 26,0 0 32,0 0-62,0 0 22,0 0-26,0 0-33,0 0 9,0 0 31,0 0-48,0 0-39,0 0 66,0 0-80,0 0 24,0 0-8,0 0 0,0 0 0,0 0 18,0 0-4,0 0-17,0 0 6,0 0-3,0 0-38,0 0 49,0 0-16,0 0 5,0 0 0,0 0 19,0 0 31,0 0-26,0 0 30,0 0 10,0 0-22,0 0 9,0 0-22,0 0 6,0 0-40,0 0 47,0 0-52,0 0 15,0 0-5,0 0-37,0 0 47,0 0-15,0 0 5,0 0 0,0 0-56,0 3-59,0 6 70,0 9 29,0 8 29,0 7-21,0 6-8,0 1 3,1 0-3,0-3 0,3-5-19,1-5 6,1-6-3,3-6-19,2-5-50,3-5 50,5-2-18,4-7-88,4-5-124,4-6-100,0-5 127,0-5 62,-1-3 40,-5-2 38,-5-1 15,-4 1 75,-4 2-19,-5 3 30,-3 3 13,-3 5-21,0 4 26,-2 3 67,0 3-56,0 3 21,1 1 70,-1 2-22,1 1-63,0 0 2,0 0-6,0 1-39,0 0 10,0 4-5,0 8 94,0 6 85,0 9-113,0 7 62,0 7 94,0 6 45,0 5-155,0 5-59,0 2 11,0 1 59,0-1-3,0-4-51,-1-6-55,-2-6 68,-3-7-82,-2-7 24,-2-7 30,-2-7-30,-1-6 48,-1-4-88,-2-3 26,-1-5-47,-1-5 85,0-7-101,1-7 69,2-6-22,4-5-31,3-4 29,4-2-29,6 0 7,5 0-2,8 2-74,7 1-279,6 3-447,6 2-473,5 4-1048,3 4-1998,-7 6-2510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33.7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29417.8125"/>
      <inkml:brushProperty name="anchorY" value="-730707.4375"/>
      <inkml:brushProperty name="scaleFactor" value="0.5"/>
    </inkml:brush>
  </inkml:definitions>
  <inkml:trace contextRef="#ctx0" brushRef="#br0">114 1 3265,'0'0'0,"0"0"2177,0 0-1755,0 0 893,0 0 385,0 0-943,0 0-247,0 0-153,0 0 14,1 0-115,-1 0-29,1 0-32,0 0-128,1 3 31,2 2 150,2 3 158,0 4-259,1 4 18,0 3-10,-1 4-11,-2 3 0,-1 3-56,-4 3-59,-6 2 70,-8 0-120,-8 1-321,-5-3-901,-3-2-627,0-7-1913,6-7-2758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34.7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28034.625"/>
      <inkml:brushProperty name="anchorY" value="-729815.3125"/>
      <inkml:brushProperty name="scaleFactor" value="0.5"/>
    </inkml:brush>
  </inkml:definitions>
  <inkml:trace contextRef="#ctx0" brushRef="#br0">16 7 4866,'0'0'0,"0"0"721,0 0 55,0 0 563,0 0 403,0 0-787,0 0-296,-1-1-10,1-1-118,-1 1-14,1 0-170,0 0-67,-1 1-141,0 2-67,-1 8-51,0 8 209,-1 10-68,1 9-63,0 6-30,1 5 22,1 0-88,3-2 24,4-3-30,4-8 6,2-6-22,2-9 24,2-7-63,0-6 55,3-5-37,2-8-102,2-7-63,0-6 29,1-5-112,-2-4 122,-3-2-2,-3-1 115,-3 2 29,-5 1 19,-2 4 2,-4 4 59,0 5 3,-2 4-17,-1 5 121,1 2-16,-2 3-102,1 1 73,0 1-84,0 1 22,0 5 48,0 7 115,-1 7-67,2 9 67,0 7-16,1 9 23,0 7-60,2 6 503,1 3-407,-1 1-6,0-2-125,-1-3 53,-2-4-141,1-6-1,-2-7-23,-1-6 18,-3-8 11,0-7-21,-1-7 64,-1-5-1,0-5 4,-2-2 114,-1-2-219,-4-5 126,-3-6-136,-1-8 34,-2-9-50,0-7 10,1-8-42,4-6 66,4-4-133,4-1 21,3-1 64,7 3-154,6 2 85,6 3-235,6 3-365,5 4-299,3 1-716,1 2-1031,1 1-3149,-7 8 2121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35.4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29631.1875"/>
      <inkml:brushProperty name="anchorY" value="-731238.875"/>
      <inkml:brushProperty name="scaleFactor" value="0.5"/>
    </inkml:brush>
  </inkml:definitions>
  <inkml:trace contextRef="#ctx0" brushRef="#br0">0 1 6035,'0'0'0,"0"0"1200,0 0-1138,0 0 903,0 0 644,0 0-1259,0 0-174,0 0-70,4 2 276,5 5 282,6 6-381,8 6 128,7 7-134,8 6-125,6 7-101,8 4 109,7 4 235,2 0-496,2 0 162,-3-3-42,-4-4-6,-6-4-16,-8-4 25,-9-6-9,-8-5 22,-9-5-25,-6-5-10,-5-2 3,-4-3-3,-1-1 37,-1-1-10,0 1 5,-1-1 19,1 1 69,1-1-19,-1-1 30,1-1 32,0 0 104,0 0-9,0 0 12,0 2 21,-1 0-62,-2 1-56,-1 2-23,-2 2-19,-2 3-38,-1 4 83,-2 5-8,0 6-107,-2 6 129,-1 6-43,-1 7 69,-2 6-110,-3 6 73,-2 5-5,-3 1-76,1-1-31,0-4 5,2-6 11,4-9 181,3-11-312,4-9 101,5-9-37,2-6-37,2-6-8,2-2-617,0-2-629,1-2-625,0-3-904,1-6-5386,1 0 5778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41.9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1292.4375"/>
      <inkml:brushProperty name="anchorY" value="-733839.375"/>
      <inkml:brushProperty name="scaleFactor" value="0.5"/>
    </inkml:brush>
  </inkml:definitions>
  <inkml:trace contextRef="#ctx0" brushRef="#br0">1 96 3650,'0'0'0,"0"0"1328,0 0-1269,0 0 811,0 0 493,0 0-221,0 0-598,0 0-98,1 0 261,1-1-30,-1 0-172,0 0 9,0 1-28,0-1-78,-1 1 19,0 0-198,0 0 110,0 0-117,0 0 103,0 0-87,0 0-49,0 0 89,0 0 4,0 0-36,0 0-134,0 0 93,0 0-93,0 0 43,0 0-88,0 0-70,0 0 35,2 0-19,2 0-15,6 0 4,8-1 73,10-2-22,11-1-45,11-2 54,10-2-38,8-1-27,4-1 65,-1 0-78,-6 2 42,-9 1-50,-13 2 51,-11 2-35,-13 1 29,-8 1 30,-6 1 234,-5 1 217,-1-1-139,-1 0 10,0 1-202,0-1-80,0 0-86,1 0-29,1 0-133,0 0-884,0 0-466,0 0-676,1-3-1269,4-4-3447,0 1 4343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55.5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7771.6875"/>
      <inkml:brushProperty name="anchorY" value="-240280.5625"/>
      <inkml:brushProperty name="scaleFactor" value="0.5"/>
    </inkml:brush>
  </inkml:definitions>
  <inkml:trace contextRef="#ctx0" brushRef="#br0">10 0 5298,'0'0'0,"0"0"1729,0 0-131,0 0 635,0 0-432,0 0-592,0 0-494,-2 0-214,0 6-10,0 6 723,1 10-555,0 9-56,0 8-67,0 7-309,1 5-115,0 3-101,1-3-33,1-5-1106,2-8-270,2-10-1038,5-10-1502,4-10-2571,-1-6 3406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42.6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3224"/>
      <inkml:brushProperty name="anchorY" value="-735013.875"/>
      <inkml:brushProperty name="scaleFactor" value="0.5"/>
    </inkml:brush>
  </inkml:definitions>
  <inkml:trace contextRef="#ctx0" brushRef="#br0">807 5 7347,'0'0'0,"0"0"1297,0 0-1140,0 0 1335,0 0 108,0 0-930,0 0-294,1 0 88,-1-1 49,1 0-57,-1 0-160,0 1 14,1-1-73,-1 1-64,0 0-79,-1 5-4,-7 8 68,-9 11 50,-13 13-197,-14 12 63,-15 10-82,-12 8-40,-11 5 46,-6 1-188,0-2-95,5-5 55,10-8 81,13-10 104,15-11 34,14-13-16,13-8-136,9-8 59,6-5 30,4-3-52,1-1-18,6-1-13,5 0 168,8 1-14,8 1-42,6 2 77,6 3-43,2 4 14,2 3 15,1 4-23,-3 3 8,-1 2-3,-4 2 37,-4 1 83,-5 0-40,-4 0-19,-6-1 27,-3-3-66,-5-1 18,-3-5-8,-3-2-38,-3-3 12,-1-3-25,-1-2-386,-1-2-695,1-1-684,1 0-972,1-7-1788,1 1 409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43.2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1708.5625"/>
      <inkml:brushProperty name="anchorY" value="-734742.5"/>
      <inkml:brushProperty name="scaleFactor" value="0.5"/>
    </inkml:brush>
  </inkml:definitions>
  <inkml:trace contextRef="#ctx0" brushRef="#br0">1 1 9188,'0'0'0,"0"0"865,0 0-692,0 0 1225,0 0-355,0 0-1078,0 0 54,1-1 5,6 2-32,4 2 3,7 3 61,5 5-72,4 3 24,1 5 10,0 2-23,-3 4 27,-4 2-9,-5 3 3,-6 3 19,-4 2-6,-8 2-16,-8 1-13,-9 1-34,-7-1-87,-4-3 116,0-5-22,3-7-10,5-7 45,6-6-69,5-5 58,5-3-149,3-4 24,5-6-125,8-8-46,8-8 192,9-8-157,7-5-582,4-4 318,1-1 314,0 0-12,-3 3 242,-5 5-46,-6 6 30,-6 7 56,-7 7 134,-5 6 674,-3 5-199,-3 2-380,-2 1 99,0 3-152,0 4 22,-4 7-52,-1 7 236,-2 8-182,0 6-160,0 6-64,3 3-18,1 1 7,1-2-45,4-4-267,5-6-896,6-7-977,6-9-1939,0-7-2005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43.5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3344.6875"/>
      <inkml:brushProperty name="anchorY" value="-736524.5625"/>
      <inkml:brushProperty name="scaleFactor" value="0.5"/>
    </inkml:brush>
  </inkml:definitions>
  <inkml:trace contextRef="#ctx0" brushRef="#br0">144 0 8292,'0'0'0,"0"0"672,0 0-560,0 0 1449,0 0-579,0 0-638,0 0 40,0 27-13,0 7 181,0 6-224,-2 1-88,-2 0 43,-2-5-104,-4-4 5,-2-5-99,-3-5-13,-2-4-77,-1-4-414,1-4-504,2-3-259,4-4-747,2-2-1272,4-7-1791,3-1 3437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44.3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1931.1875"/>
      <inkml:brushProperty name="anchorY" value="-735594.5"/>
      <inkml:brushProperty name="scaleFactor" value="0.5"/>
    </inkml:brush>
  </inkml:definitions>
  <inkml:trace contextRef="#ctx0" brushRef="#br0">90 0 6611,'0'0'0,"0"0"1201,0 0-262,0 0 878,0 0-323,0 0-841,0 0-327,-3 2-268,-3 5 169,-3 8 208,-3 7-248,-1 8 96,1 7-177,0 5-12,3 3-6,2 1-64,3-3-22,1-4-34,4-8 43,6-7-166,5-8-194,8-6-177,6-8-194,8-8-230,5-9-312,4-8-291,2-7 294,-1-5 272,-3-2 277,-6 0 460,-6 2 223,-7 5 19,-7 5 782,-5 8 109,-5 5 221,-3 6 118,-2 3-699,-1 3-45,0 6-44,-1 8 212,1 9 77,0 11-437,0 11 461,-1 14-115,-2 11-21,-1 10-296,-3 7 119,-2 2-279,-3-4 32,-3-7-171,-1-9 75,-1-12-51,0-13-46,3-12 70,1-11-24,1-10 64,1-6-128,-1-9-109,0-9-179,-1-10 355,0-12-158,2-9-56,2-11 8,3-6-234,4-6 229,7-3-360,8 0-476,8 0-284,9 2-1049,6 2-1337,-4 14-2763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44.9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3414.375"/>
      <inkml:brushProperty name="anchorY" value="-737174.625"/>
      <inkml:brushProperty name="scaleFactor" value="0.5"/>
    </inkml:brush>
  </inkml:definitions>
  <inkml:trace contextRef="#ctx0" brushRef="#br0">3 1 8356,'0'0'0,"0"0"1601,0 0-841,0 0 278,0 0 410,0 0-951,0 0-385,-1 0-11,0 0-90,3 5 178,4 5 1,7 6 140,6 6-47,6 6-144,8 4-142,8 2 105,5 3-124,5 1 33,4-1-11,0-1 19,0-1-25,-4-1 9,-4-3-3,-6-3-19,-9-3 6,-8-3-152,-8-3 135,-7-1 28,-4-1-9,-5 2 30,-5 2 31,-3 1-63,-2 2 40,-4 1-14,0 1-16,0 3 25,1 0-28,-1 1 28,2 0 10,0 0 53,-1-1-50,1-1 74,-2-1-21,0-1 8,-2-1 0,-1-2 56,-1-2-53,-2-2-56,-1-1 34,3-4-90,1-2 23,5-4-215,3-4-483,4-1-193,2-2-640,3-7-325,7-8-4162,-1 0 1209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46.2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4996.9375"/>
      <inkml:brushProperty name="anchorY" value="-739477.1875"/>
      <inkml:brushProperty name="scaleFactor" value="0.5"/>
    </inkml:brush>
  </inkml:definitions>
  <inkml:trace contextRef="#ctx0" brushRef="#br0">526 9 3730,'0'0'0,"0"0"1568,0 0-765,0 0 518,0 0 440,0 0-681,0 0-333,1-1-24,0-1 43,0 1-80,0-1-107,-1 1 32,0 0-94,1 1-71,-1 0-78,0 0-192,0 0-29,0 0-46,0 0-37,0 0 5,0 0-61,0 0 35,0 0 61,0 0-74,0 0 44,0 0-50,0 0-24,0 0 6,0 3 12,-5 6-23,-7 10 138,-9 12-77,-11 13 11,-9 12-56,-10 10-6,-7 7-2,-3 2-78,0-3 96,6-7-31,8-9 10,10-12-38,10-9-63,11-8-3,10-7-5,14-4 52,17-3-15,17-3 83,18-4-78,14-2 83,10-2-42,8 0-44,0 0 89,-2 2-30,-7 3-7,-10 3 23,-12 1-26,-12 1 7,-15 1 17,-11-2-118,-10 1 91,-8-2-106,-4 0 66,-7 1-414,-6-2-274,-3-1-878,-3-2-1975,2-4-5838,2-2 10907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49.5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6570.25"/>
      <inkml:brushProperty name="anchorY" value="-741624.75"/>
      <inkml:brushProperty name="scaleFactor" value="0.5"/>
    </inkml:brush>
  </inkml:definitions>
  <inkml:trace contextRef="#ctx0" brushRef="#br0">16 1 656,'0'0'0,"0"0"432,0 0-111,0 0 796,0 0-607,0 0-176,0 0 170,0 0 117,0 0-42,0 0-138,0 0 215,0 0 3,0 0 21,0 0-200,0 0 25,0 0-188,0 0-13,0 0-157,0 0 90,0 0-93,0 0 81,0 0-44,0 0-5,0 0 96,0 0-66,0 0 4,0 0 20,0 0-9,0 0-90,0 0-48,0 0 26,0 0-16,0 0-34,0 0-46,0 0 142,0 0-120,0 0 40,0 0-30,0 0-13,0 0-16,0 0 21,0 0-7,0 0 39,0 0-10,0 0-14,0 0 62,0 0-75,0 0 42,0 0 7,0 0-79,0 0 62,0 0-58,0 0 15,0 0-5,0 0 0,0 0 0,0 0 37,0 0-29,0 0 11,0 0 53,0 0-35,0 0 163,0 0-45,0 0-53,0 0 2,0 0-80,0 0 74,0 0-100,0 0 10,0 0-6,0 0-2,0 0 38,0 0-49,0 0 16,0 0-23,0 1 23,0-1-26,0 0 7,0 1-2,0-1 0,0 0 0,0 0 0,0 0 0,0 0 0,0 0 0,0 0 0,0 0 0,0 0-37,0 0 48,0 0 21,0 0-43,0 0 16,0 0-23,0 0 4,0 0 17,0 0-6,0 0 59,0 0-72,0 0 24,0 0-8,0 0-18,0 0 4,0 0 54,0 0-34,0 0 12,0 0-2,0 0 19,0 0-80,0 0 98,0 0-125,0 0 112,0 0-91,0 0 102,0 0-30,0 0-63,0 0 39,0 0 59,0 0-112,0 0 112,0 0-128,0 0 93,-1 0 27,1 0-64,0 0 24,-1 0-8,1 0 0,0 0 0,0 0 0,0 0 0,0 0 0,0 0 0,0 0 0,0 0 0,0 0 0,0 0 0,0 0 0,0 1 0,0-1 0,0 1-37,0-1 85,0 0-64,0 0 59,0 0-54,0 0 17,0 0-6,0 0 0,0 0 0,0 0 0,0 0 0,0 0 0,0 0 18,0 0-23,0 0 8,0 0-3,0 0 0,0 0 0,0 0 0,0 0 0,0 0 0,0 0 0,0 0 0,0 0 18,0 0-23,0 0 26,0 0-26,0 0 26,0 0 11,0 0-2,0 0-17,0 0 6,0 0 15,0 0 52,0 0-89,0 0 86,0 0-65,0 0 1,0 0 18,0 0 11,0 0-40,0 0 14,0 0 87,0 0-101,0 0 72,0 0-40,0 0 48,0 0 6,0 0-57,0 0 38,0 0 5,0 0-40,0 0 13,0 0-5,0 0 19,0 0-25,0 0 84,0 0-81,0 0 46,0 0-51,0 0 51,0 0 58,0 0-90,0 0-25,0 0 44,0 0-57,0 0 54,0 0-72,0 0 95,0 0-84,0 0 26,0 0 66,0 0-95,0 0 32,0 0-30,0 0 24,0 0-26,0 0 26,0 0-26,0 0 8,0 0-3,0 0 0,0 0-38,0 0 49,0 0-16,0 0-33,0 0 12,0 0-25,0 0 24,0 0-101,0 0 48,0 0-373,0 0-233,0 0-421,-1 0-699,-2 2-1449,-2 0-2846,0 1 3110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50.3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283.9375"/>
      <inkml:brushProperty name="anchorY" value="-740365.625"/>
      <inkml:brushProperty name="scaleFactor" value="0.5"/>
    </inkml:brush>
  </inkml:definitions>
  <inkml:trace contextRef="#ctx0" brushRef="#br0">0 25 3506,'0'0'0,"0"0"2225,0 0-1793,0 0 699,0 0 718,0 0-921,0 0-450,0 0-75,0-2-241,3 0-87,4-2-14,7-1-66,6 0 69,5 2 14,4 0 164,2 3 220,-1 3 23,-1 6-300,-3 6 156,-3 7-229,-5 8 56,-5 7 14,-4 6-142,-5 5-14,-8 2-20,-7-2-303,-6-4 289,-5-5-45,-1-8 50,0-7-39,3-7 52,4-6-108,5-6 106,4-2-35,3-5-120,3-6 187,4-6-976,6-7 600,8-6-297,7-5 49,5-4-80,5 0 224,2 0-33,-1 2 188,-2 3-43,-5 4 285,-4 5-56,-7 5 107,-4 4 38,-6 5 237,-3 4 722,-2 2-394,-2 2-53,-1 1 109,0 0-259,0 2-229,0 5 37,-3 7 56,-2 9 64,-1 8-32,0 6-224,1 3-45,2 2-3,1 0-35,3-4-181,4-4-939,7-7-790,4-7-1859,0-8-2953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50.6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6994.5625"/>
      <inkml:brushProperty name="anchorY" value="-742105.875"/>
      <inkml:brushProperty name="scaleFactor" value="0.5"/>
    </inkml:brush>
  </inkml:definitions>
  <inkml:trace contextRef="#ctx0" brushRef="#br0">50 0 8740,'0'0'0,"0"0"976,0 0-952,0 0 1804,0 0-518,0 0-843,0 0-235,-4 25-13,-3 7-54,0 4-157,-1-1 64,1-4-83,1-6-186,1-7-1052,2-6-778,1-6-1348,1-5-2153,1-3 4440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51.3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674.4375"/>
      <inkml:brushProperty name="anchorY" value="-741054"/>
      <inkml:brushProperty name="scaleFactor" value="0.5"/>
    </inkml:brush>
  </inkml:definitions>
  <inkml:trace contextRef="#ctx0" brushRef="#br0">43 0 8212,'0'0'0,"0"0"2129,0 0-1886,0 0 856,0 0 648,0 0-1083,0 0-642,-3 2 154,-1 6-179,-2 8 233,-2 8-257,0 7 142,2 5-81,1 3-36,2 1 10,5-1 10,6-5-42,6-4 32,8-5-66,6-6-113,6-7-157,7-4-246,6-6 54,4-7-78,1-6-101,-2-7-178,-5-4-70,-9-3 824,-8-3 48,-9-1 238,-6 2-147,-7 3 739,-3 4-155,-2 6 24,-2 4 230,0 5-496,-1 2-166,1 3 10,0 5-188,1 8 189,-1 11 271,-2 13-92,-2 13 90,-3 12 80,-2 10 35,-1 6-339,-1 2-138,1-2 95,-1-6-130,1-7-43,0-9-8,0-11 13,0-11-26,1-11 8,1-8 34,2-7-66,0-4-110,0-7-82,-2-8-193,0-10 398,-1-10-75,2-12-21,1-12-32,2-8-235,6-7 43,6-2 27,8 0-75,6 4-443,6 4-678,5 7-5,2 7-1710,1 5-2132,-7 11 3546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56.0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9084.85938"/>
      <inkml:brushProperty name="anchorY" value="-242002.28125"/>
      <inkml:brushProperty name="scaleFactor" value="0.5"/>
    </inkml:brush>
  </inkml:definitions>
  <inkml:trace contextRef="#ctx0" brushRef="#br0">0 172 10197,'0'0'0,"0"0"1296,0 0-1008,0 0 1334,0 0-237,0 0-1385,0 0 731,1 15-216,2 5-336,2 8 37,2 2-160,1 0-29,1-1-22,-1-4-2,-2-5 15,-1-5-23,0-5-161,-2-4-122,1-3-32,0-2-83,1-6 145,3-5 175,3-8-101,1-6 85,1-3 75,-1-1 16,0 2 21,-3 5 113,-2 5-105,-3 5 355,-1 4-138,-2 4-76,-1 2-23,1 1-152,2 5 34,2 7 334,3 9-83,3 7-10,2 7-244,1 4 12,1-1-22,0-3-8,-1-7-38,0-7 30,-1-7 8,3-9 91,3-14 237,6-15-304,3-12 70,1-11 31,-1-6-2,-3-4 21,-5 1-78,-4 1-50,-4 7-8,-4 9-5,-3 10-22,-2 9-50,-2 9-585,-1 8-1088,-1 9-419,1 11-280,-1 10-4495,0-2 3590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51.9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7390.75"/>
      <inkml:brushProperty name="anchorY" value="-742509.8125"/>
      <inkml:brushProperty name="scaleFactor" value="0.5"/>
    </inkml:brush>
  </inkml:definitions>
  <inkml:trace contextRef="#ctx0" brushRef="#br0">1 1 6419,'0'0'0,"0"0"2401,0 0-2521,0 0 1150,0 0 712,0 0-1176,0 0-433,4 2 192,4 5 324,5 7-68,4 5-285,5 7-176,6 4 51,5 5 160,5 3-262,4 2-5,2-1-58,0 0 20,-2-3-31,-5-4 8,-6-4-3,-7-5-19,-8-5-13,-6-5 40,-5-2-13,-4-3 5,-1-2 0,-1-1 37,-2 0-29,-3 1 11,-3-1 34,-2 2 9,-4 1-1,-2 0-72,-2 2 41,-2 2 39,-2 2 118,0 3 26,0 2-72,0 2 68,0 3-116,1 0 107,-1 2-128,0-1 75,1 1-24,-1-1-107,0-1 125,0-3-136,3-2 59,2-3-74,4-4 18,4-3-8,3-4-56,3-3-433,1-1-495,3-4-355,0-7-1580,1-8-2553,1 0-60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3:52.6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8670.4375"/>
      <inkml:brushProperty name="anchorY" value="-744590.5625"/>
      <inkml:brushProperty name="scaleFactor" value="0.5"/>
    </inkml:brush>
  </inkml:definitions>
  <inkml:trace contextRef="#ctx0" brushRef="#br0">1 3 3201,'0'0'0,"0"0"1057,0 0-169,0 0 590,0 0 27,0 0-523,0 0-171,0-1 43,0 1-38,0-1-469,0 1-88,0 0-59,0 0-128,0-1-14,2 1 33,5 2 208,5 2-115,8 2-45,9 1-94,9 0 75,10 0-50,10 0 12,10-2-95,7-2 45,6-1 19,7 0-65,3-2 22,2 0-26,-1 0 23,-4-1-64,-8 1 19,-10 0-27,-11 0 25,-11 0 47,-13 0-88,-11-1 105,-9 1 4,-8-1 1,-4 1-32,-4 0-270,0 0-728,-3-1-483,-3 1-1099,-3 0-1777,0 0 725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4:34.42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41138.625"/>
      <inkml:brushProperty name="anchorY" value="-745906.5"/>
      <inkml:brushProperty name="scaleFactor" value="0.5"/>
    </inkml:brush>
  </inkml:definitions>
  <inkml:trace contextRef="#ctx0" brushRef="#br0">1 0 5475,'0'0'0,"0"0"0,0 0-5352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4:36.77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42408.625"/>
      <inkml:brushProperty name="anchorY" value="-747176.5"/>
      <inkml:brushProperty name="scaleFactor" value="0.5"/>
    </inkml:brush>
  </inkml:definitions>
  <inkml:trace contextRef="#ctx0" brushRef="#br0">113 97 7443,'0'0'0,"0"0"16,0 0 225,0 0 1111,0 0-42,0 0-616,0 0-246,-1 0 150,0-1 178,0 1-82,0-1-180,1 1-12,0 0-48,-1 0-150,1 0 0,0 0-141,0 0-99,0 0-56,0 0-35,0 5-37,-1 6 80,-1 10 85,-1 10-114,-1 9 61,-1 10-37,0 6-11,-1 5 21,-1 1-26,0-1 101,0-3-104,0-8 34,1-8 9,0-11-43,2-10 13,1-8 89,2-7 28,0-9 111,-1-12-193,1-12-30,-1-13-15,1-12-46,0-9 27,0-6-10,1-2 20,1 1-98,4 5 142,2 7-46,3 7-22,3 9-45,1 8 86,2 6-48,2 7-59,1 6 37,1 5-90,3 4 135,1 2-154,1 5-381,-1 4 87,-1 4 94,-3 4-139,-5 4 328,-4 3 38,-5 1 39,-5 1 9,-7 1 80,-8-2-3,-4-2 24,-4-2 16,0-4-3,1-3 22,2-3-43,3-4 106,4-2-124,4-2 132,2 0-57,3-1-58,2-1 20,1 1-48,0 0-65,1-1 54,0 2-114,4 2 143,6 2 11,6 4 19,5 5-17,4 3 9,3 4-3,-1 3 0,-2 2 19,-4 1-6,-6 0-16,-5 0 81,-6 0-62,-8 0-16,-7-2 61,-8-1 16,-6-2-58,-5-4 40,-5-2 5,-3-5-77,-1-3 191,-1-3-207,3-2 272,4-2 69,6-1-200,6-1 280,7 0-179,5 1-186,5-1 19,2 0-44,1-1-186,3-2 69,5-1 81,8-4-68,8-3 102,11-1-82,8-2 100,9-1-84,8 0 63,4 1-56,1 0-376,-2 0 201,-5 1-28,-8 0-189,-10 0 267,-9 1-11,-9 1 214,-9 1-48,-6 1 47,-5 1 89,-2 2 51,-1 2 271,-1 1 155,1 2-191,-1 1 153,1 0-436,1 1-83,-1 1-35,1 5-169,0 5 207,0 9-52,0 8 20,1 5 2,3 6-38,2 1 30,3-1-10,3-5-73,1-7 78,1-8-251,1-7-358,4-9 296,2-10-119,4-10 122,3-9 142,0-7-73,0-3 129,-4 1 61,-3 3 61,-5 6-8,-3 7 49,-5 6-49,-2 6-40,-2 3-7,0 5 71,1 6 70,3 9 357,2 11-37,2 11-131,0 10 94,0 10 2,-2 8-118,-2 5-17,-4 0-39,-1-1-52,-6-6-46,-6-8 45,-5-8-37,-6-9 48,-5-10-13,-4-8 42,-3-8-28,-4-6-103,-3-6-7,-1-6-43,-1-7-51,4-4 30,4-6 24,6-3-9,6-2-106,8-3 69,5-1 30,10-2-123,10-1 77,10-1-26,12-2 42,9 1-47,10 0 34,8 0-1188,7 2-650,5 2-2799,-14 7-3043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4:39.32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44617.8125"/>
      <inkml:brushProperty name="anchorY" value="-749036.9375"/>
      <inkml:brushProperty name="scaleFactor" value="0.5"/>
    </inkml:brush>
  </inkml:definitions>
  <inkml:trace contextRef="#ctx0" brushRef="#br0">229 316 11093,'0'0'0,"0"0"496,0 0 748,0 0 439,0 0-883,0 0-386,0 0-323,-13-5-41,-4 0-60,-3 4-4,-3 7-2,-1 7 19,-1 10-6,1 8-34,2 7 29,3 4-11,3 2 3,4-1 19,5-6-99,2-8-27,4-9-202,2-8-473,7-10 139,7-11 406,6-12-156,5-11 151,3-7-81,0-4 139,-3-1 90,-4 2 73,-5 7 10,-4 6 46,-5 9 85,-3 7 16,-3 6 227,-2 4-96,1 5-89,0 8-4,2 7 421,1 8-446,3 5 78,2 3-192,0 1 37,3-3-62,-1-4-26,0-5 43,-1-7-54,0-5 16,-1-5-79,3-8-36,3-9 62,4-9-80,4-8 24,2-7-27,2-5 81,1-2-156,0 2 124,-1 3 71,-2 5 16,-1 7-31,-3 7-79,-1 8 60,-1 5 69,0 7-3,1 8 121,0 8 157,-1 8-150,-2 5-72,-3 5 41,-5 1-44,-3-1-47,-5-1-6,-7-4 17,-6-3-9,-8-4 22,-4-5-25,-3-4 46,-2-5 62,4-4-17,3-4-7,4-4-89,6-5-69,4-5-6,5-5-119,5-5 104,8-6 93,7-3-8,8-4-24,6-3 32,7-3 8,8-3-22,8 0 9,4-1 16,2 2-25,-3 5 28,-6 6-28,-10 7 28,-11 8-9,-10 7 3,-9 5 131,-6 4-1,-4 2-47,-3 3 21,-8 4-8,-5 7 112,-6 4 62,-4 5 138,-1 3-141,2 1-153,4-1-106,5 0 14,6-2-60,3-2 49,4 0-16,6-2-14,5 1 24,6-2-7,6 0-54,3-1 53,4-2-18,0-1 23,-3-1-23,-4-2-11,-6-1 21,-5 0 11,-4-1 16,-5 1 54,-7 1-33,-8 0-5,-7 1 3,-6 0 15,-3-1-23,0-3-30,3-2 84,4-3 9,6-2-36,6-1-22,4-1-32,4 0-107,2-1 8,5 1-122,8-2 215,9-3-12,11-4-9,10-5 32,10-4 11,9-5-2,5-4-17,4-3 6,-3-1-3,-6 1 0,-10 3 0,-13 5 0,-12 5 37,-10 4 139,-9 4-112,-5 4 753,-6 2-700,-4 2 91,-4 1-213,-2 3 31,-3 4-26,0 6-18,0 7-14,3 5 21,4 5 11,3 3-3,2 1-34,4-2-46,4-4 105,4-4-110,2-7-59,4-6-283,4-4-95,5-8 359,4-7-31,5-10 192,1-6-91,1-5-35,-3-3 69,-5 0 68,-6 3-20,-6 4 70,-6 5 59,-3 6 379,-2 6 197,-3 3-142,0 4-354,0 1-174,0 3-130,0 6 77,1 8 13,-1 6 14,1 6-110,1 3 147,3 1-85,3-2 8,5-4 18,4-6-26,5-7-30,5-5-291,4-9 212,5-9 12,3-9-45,1-7 99,-2-6 86,-5-1-22,-7 1 53,-8 3 27,-6 5 88,-5 6 464,-3 6 81,-3 4-28,-1 4-52,-1 2-503,1 1-50,0 4-133,0 5-88,-1 9 215,0 8-71,1 6-46,0 5 78,3 0-102,5-2 105,6-5-14,5-6-32,5-7-118,3-7-191,3-6 82,4-9 88,1-7-69,-1-6 85,-3-4 110,-5-2-67,-8-1 104,-6 2 10,-4 3 95,-5 1-98,-1 4 92,-2 4-8,0 3 96,0 3 87,0 3-260,0 1 28,0 2-55,1 4 21,3 7 8,3 7-3,5 5 78,4 5-96,5 1-6,3 0 38,3-4-17,1-4-87,1-6-104,1-6-51,0-6-166,2-8 187,2-10 158,1-9-62,-1-6 19,-1-6 3,-6-2-41,-5-1 124,-7 4-20,-5 5 86,-5 6 0,-2 7 62,-2 6 229,-1 5-6,0 3-93,0 1-221,0 2 21,0 4-120,1 3 21,1 6 80,2 7-63,2 5 60,1 4-15,3 1-107,1-1-80,2-5 165,0-4-2,0-7-182,1-5-256,1-5 288,2-6-34,3-8 141,1-6 67,0-7-9,0-4 33,-4-3-24,-2 0 7,-4 0-2,-3 3 0,-2 6 56,-3 5-34,0 5-6,-2 5 21,0 3 198,-1 3-75,1 3-115,0 8 41,1 11 276,2 10-65,2 13-76,2 15 334,2 15-456,1 15 312,-1 11-323,-2 6-43,-1-1-13,-2-7-13,-1-15-22,0-16 6,-1-18-22,-1-18 6,0-13-115,-1-16-379,1-15-1356,-3-17-258,-3-16-256,-1-14-1275,-1 5-2737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4:40.75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48774.6875"/>
      <inkml:brushProperty name="anchorY" value="-751070.3125"/>
      <inkml:brushProperty name="scaleFactor" value="0.5"/>
    </inkml:brush>
  </inkml:definitions>
  <inkml:trace contextRef="#ctx0" brushRef="#br0">0 159 7139,'0'0'0,"0"0"1473,0 0-1662,0 0 474,0 0 1388,0 0-1286,27 22-225,11 9-68,11 8-1,7 4-112,3 0 30,-3-2 8,-8-3-25,-11-4-962,-12-4 648,-14-4-3,-15-5 339,-13-5-67,-12-3 107,-8-4 302,-4-3 290,1-3 32,3-1-103,7-1 143,7-1-400,8-1-109,7 1-211,3-1 13,4 1-362,5-2 37,8-5 173,11-7 120,10-8-5,14-9 22,10-9 2,9-9 0,5-7 0,-1-3 0,-5-2 0,-9 3 18,-12 6-23,-12 9 101,-11 10 27,-10 10 538,-6 9 228,-4 6-12,-2 5-436,-4 3-46,-2 3-371,-3 7 18,-3 10-34,-2 13-8,1 14 94,2 12-102,4 8 34,2 6 9,9 1-43,7-5 51,9-7-54,8-10 16,7-11-23,6-11 23,6-11-120,4-10 17,5-11 26,2-11-33,-1-9-81,-5-8 154,-6-4-144,-10-2 82,-10 0 108,-10 2 60,-6 5-44,-6 6 116,-3 5 343,-2 5 354,-2 6-374,0 3-223,0 2-236,0 2-42,1 3-114,0 5 33,-1 7 95,2 6 7,0 3 6,1 2-33,0 0-7,3-3 56,4-3-75,3-6 5,5-4-357,5-5-107,6-3 307,5-9-3,4-7-64,3-7 225,-1-6-9,-3-3 67,-6-2-8,-7 3 27,-6 2-25,-6 6 9,-3 4 426,-3 7 9,-1 4-294,-2 3-59,2 2 3,2 6-42,5 8 527,4 8-375,5 8-67,1 8-67,1 7-59,-2 2 3,-4 0-139,-4-4-74,-4-7 199,-2-8-236,-4-9 186,-4-7-112,-5-6 69,-3-10-317,-4-9 34,0-10 179,2-6 46,4-6-3,3-3 53,4 1 65,7 3-55,8 3 79,6 7-134,5 6 96,3 7 5,3 4 54,0 5 63,2 7 231,0 6 145,0 7-60,0 7 2,-1 7-125,-2 5-136,0 6-46,-2 4-2,-3 1-86,-3-2 22,-4-7-497,-4-9 307,-4-9 201,-3-8 7,-2-6-32,-1-6 46,0-10-51,2-9-61,1-12 34,3-8 22,4-7 10,2-1-18,3 1 7,1 5 17,1 7-62,-2 9 38,-2 8-32,-2 7 63,0 6-18,1 7 400,2 9-55,3 9 1,3 9-148,1 6-70,0 6-85,-1 2 29,-3-1-75,-4-5-243,-4-8-250,-4-9-339,-5-7-493,-9-13-2306,-9-14-2716,-1-2 2268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4:40.94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52306.875"/>
      <inkml:brushProperty name="anchorY" value="-752902.8125"/>
      <inkml:brushProperty name="scaleFactor" value="0.5"/>
    </inkml:brush>
  </inkml:definitions>
  <inkml:trace contextRef="#ctx0" brushRef="#br0">9 10 11461,'0'0'0,"0"0"1265,0 0-57,0 0 951,0 0-649,0 0-862,-3-3-635,1-1-181,0 2-10,1 4-687,2 6-672,2 4-1021,0 2-1991,0 1-4056,-1-3 10106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4:41.20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53581.3125"/>
      <inkml:brushProperty name="anchorY" value="-754226.5625"/>
      <inkml:brushProperty name="scaleFactor" value="0.5"/>
    </inkml:brush>
  </inkml:definitions>
  <inkml:trace contextRef="#ctx0" brushRef="#br0">1 0 8116,'0'0'0,"0"0"2657,0 0-2876,0 0 1588,0 0 976,0 0-1209,0 0-346,10 10 934,9 3-1007,12 2 380,9 2-620,7-2-311,5-3-14,2-3-158,-2-3-127,-3-3-702,-6-2-1681,-9-1-2446,-11 0-8390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4:58.18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55305.8125"/>
      <inkml:brushProperty name="anchorY" value="-755597.375"/>
      <inkml:brushProperty name="scaleFactor" value="0.5"/>
    </inkml:brush>
  </inkml:definitions>
  <inkml:trace contextRef="#ctx0" brushRef="#br0">1 7 7491,'0'0'0,"0"0"401,0 0 242,0 0 715,0 0 53,0 0-872,0 0-78,0 0-42,0 0-11,0-2-69,0 1-16,0 0-72,0 0-3,0 0 13,0 1 180,0-1 60,0 1-191,0 0-81,0 0-114,0 0 90,0 0-133,0 0 19,0 0-8,0 0-78,0 0 3,0 2-117,0 7 141,3 8 101,1 11 67,3 12-155,1 12 38,0 12 40,1 9-38,1 7-42,-2 4 13,1 1-45,-2 0 66,-1-3-58,-2-4-19,-2-6 42,0-9 4,-2-9-57,0-9 38,0-10-33,0-9 102,-1-6-66,0-7 60,0-5 4,-1-3-1,0-3-34,0-1 29,0-1-48,0 0-5,1-1-1,0 1-39,0-1-214,0 1-763,-1-2-1477,0-4-1095,0-7-2774,1 0 1886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4:58.81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56639.375"/>
      <inkml:brushProperty name="anchorY" value="-757948.1875"/>
      <inkml:brushProperty name="scaleFactor" value="0.5"/>
    </inkml:brush>
  </inkml:definitions>
  <inkml:trace contextRef="#ctx0" brushRef="#br0">467 2 8116,'0'0'0,"0"0"1664,0 0-1474,0 0 1168,0 0 416,0 0-880,0 0-451,1-1-70,1 1 17,-1 2-198,-2 7 53,-7 8 17,-7 9-68,-8 7-71,-7 6-38,-5 5-90,-6 2 112,-2 1-134,-3-2 41,1-2-14,1-5-38,5-5 49,5-7-35,8-8 29,8-5-26,6-7 7,5-2-76,4-4-36,3 0-12,1-2-22,0 1 133,0 0-58,0 1-14,3 1-11,5 2 132,7 3-41,6 3 19,6 3 37,4 2-29,2 3-8,1 2 3,-2 2 16,-2 1-25,-2 1 9,-3 0 34,-4-2-47,-3-3 34,-3-2 45,-3-3 6,-3-3-54,-4-3 1,-3-2-4,-1-3 17,-2 0 32,0-2-83,-1 0-254,1-1-826,-1-1-1858,1-5-1907,0 1-2213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09:56.3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0878.07813"/>
      <inkml:brushProperty name="anchorY" value="-243176.875"/>
      <inkml:brushProperty name="scaleFactor" value="0.5"/>
    </inkml:brush>
  </inkml:definitions>
  <inkml:trace contextRef="#ctx0" brushRef="#br0">97 0 5715,'0'0'0,"0"0"6210,0 0-6628,0 0 1837,0 0 1142,1 25-1515,2 13-22,-1 15-730,0 11-163,0 7-62,-4 3-69,-5 1-499,-8-5-963,-7-6-840,-10-12-2911,3-14-4041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4:59.56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55295.1875"/>
      <inkml:brushProperty name="anchorY" value="-757410.75"/>
      <inkml:brushProperty name="scaleFactor" value="0.5"/>
    </inkml:brush>
  </inkml:definitions>
  <inkml:trace contextRef="#ctx0" brushRef="#br0">4 41 6515,'0'0'0,"0"0"1409,0 0-673,0 0 734,0 0 85,0 0-672,0 0-624,-1-1 3,0 0-44,0-1-87,1 1-147,3 1 96,5-1 35,5 1-88,5 0-25,3 3 25,1 4-32,0 5 7,-1 3 36,-3 4-30,-4 3 85,-4 3-80,-4 1 158,-3 3-83,-5 1 48,-6 1-48,-6 0 32,-4-2-122,-2-2 90,-2-4-88,3-5 24,3-4 29,4-6-48,4-2 17,3-4-25,3-1-13,1-3 21,2-6-213,5-7-69,5-8 250,7-6-144,6-7-229,3-3 240,4-2-51,0-1 145,0 3 4,-3 3 46,-3 5 14,-5 6-1,-5 6 40,-6 6 27,-4 5-24,-3 3 179,-1 4 136,-2 1 45,0 1-125,0 1-214,0 3-37,0 7 8,-3 6 0,-1 6 222,-2 6-43,1 3 26,0 3 115,3-1-293,0-1-22,2-3-42,1-4-25,2-5-130,4-3-1384,5-6-417,4-5-1467,4-3-2060,-1-2 2742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4:59.83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56910.125"/>
      <inkml:brushProperty name="anchorY" value="-758998"/>
      <inkml:brushProperty name="scaleFactor" value="0.5"/>
    </inkml:brush>
  </inkml:definitions>
  <inkml:trace contextRef="#ctx0" brushRef="#br0">6 1 5346,'0'0'0,"0"0"1729,0 0-1438,0 0 1214,0 0-118,0 0-853,0 0 370,3 7-314,3 4 282,1 5-144,2 4-138,-1 5-11,-1 2 8,-2 2-406,-1 1 3,-3-1-117,-3-1 10,-4-2-87,-2-4-92,-3-4-1098,2-6-724,0-4-1005,3-10-3800,2-3 3888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0.49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55635.3125"/>
      <inkml:brushProperty name="anchorY" value="-758029.6875"/>
      <inkml:brushProperty name="scaleFactor" value="0.5"/>
    </inkml:brush>
  </inkml:definitions>
  <inkml:trace contextRef="#ctx0" brushRef="#br0">21 3 8980,'0'0'0,"0"0"1297,0 0-300,0 0 1020,0 0-533,0 0-905,-4-2-595,0 1-19,0 6-74,0 6 127,1 8-20,2 9 15,1 6-16,4 4 25,3 1-46,4-2 13,3-5-42,2-6-46,2-7-400,3-7-208,4-6 219,4-8-211,2-9 301,4-9-141,0-6-248,-3-5 339,-3-2 107,-6 0 309,-5 3-8,-6 4 50,-4 6 284,-4 6 613,-3 5-232,-1 4-86,-1 3-231,0 4-342,1 6 91,2 7 255,2 8-31,3 8-157,1 9 116,1 8-60,0 9 386,0 5-426,-2 4 162,-3 2-237,-1-3-38,-3-5-18,-3-7-46,-4-11 8,-2-9 70,-1-10-3,-3-10 117,-1-5-66,-2-10-160,-2-8 85,-1-10-75,0-10-21,2-10 43,3-8-73,4-7 41,3-4 5,4 0-96,4 4 141,5 7-381,5 7 187,5 6-443,2 8-332,3 4-690,1 4-1246,0 5-3332,-6 3 3095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1.38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57272.4375"/>
      <inkml:brushProperty name="anchorY" value="-759462.4375"/>
      <inkml:brushProperty name="scaleFactor" value="0.5"/>
    </inkml:brush>
  </inkml:definitions>
  <inkml:trace contextRef="#ctx0" brushRef="#br0">11 17 7379,'0'0'0,"0"0"1633,0 0-504,0 0 479,0 0 169,0 0-702,0 0-530,-3-4-175,1 0-4,-1 1-142,0-1-232,3 3 80,6 4-24,7 5 184,9 6-144,10 6-2,11 5 114,11 7-22,10 2-82,8 3-82,4 0-1,0-1-10,-5-3-3,-7-4 0,-12-4-38,-12-5-7,-12-5-75,-11-4 56,-9-5 72,-4-2 53,-5-2 11,0-2 118,-2 0-30,1 0-77,-3 0 26,-2 1-69,-3 0 35,-2 1-33,-2 1 9,-1 1-59,-1 2 72,1 1-80,-2 3 43,1 5-33,-3 5 9,-1 7-3,-2 6 19,-2 8-6,-1 6 3,-1 5 0,0 2 0,1-1-18,1-3 4,3-6-20,4-8 60,3-7-36,4-9-6,3-7 58,3-6-18,2-4-48,0-4-600,2-6-934,-1-9-1454,1-9-1414,0 2-4767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2.00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58850.75"/>
      <inkml:brushProperty name="anchorY" value="-761613"/>
      <inkml:brushProperty name="scaleFactor" value="0.5"/>
    </inkml:brush>
  </inkml:definitions>
  <inkml:trace contextRef="#ctx0" brushRef="#br0">1 0 4482,'0'0'0,"0"0"1873,0 0-1438,0 0 1214,0 0 69,0 0-665,0 0-548,0 0 138,0 0-3,0 0-69,0 0-30,0 0-7,0 0-152,0 0 58,0 0-139,0 0-39,0 1-108,0-1-15,0 1 32,0-1-16,0 0-70,0 1 22,0-1 7,0 1-98,0-1 104,0 0-146,0 0 79,0 1-64,0 2 17,0 4-6,0 5 187,1 8 151,3 9-162,1 11 235,1 9-104,1 10-227,0 8-61,-2 8 74,0 3-95,-2 4 44,-1-1-31,-1-2 26,0-6-45,-1-7 14,0-10-6,2-11 0,-1-12 0,1-10 18,0-10 14,0-6-2,-1-5 58,0-2 21,0-2-21,0 0 30,1 0-140,-1 1-146,0-2-301,-1-2-679,1-3-450,-1-3-472,0-2-1185,0-2-1400,1 2-1510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3.58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60186.875"/>
      <inkml:brushProperty name="anchorY" value="-763811.8125"/>
      <inkml:brushProperty name="scaleFactor" value="0.5"/>
    </inkml:brush>
  </inkml:definitions>
  <inkml:trace contextRef="#ctx0" brushRef="#br0">3 24 5491,'0'0'0,"0"0"1040,0 0-989,0 0 376,0 0 728,0 0-747,0 0-400,-1 0 139,1 0-83,0 0 165,-1 0-82,1 0 202,0 0 22,0 0-72,0 0 125,0 0-149,0 1 45,0-1-53,0 0-8,0 1 18,0-1 86,0 0-62,0 0 44,0 0-105,0 0 67,0 0-43,0 0 10,0 0 17,0 0-173,0 0-44,3 0 97,5 0 277,6 0-189,7 0 77,5 0-90,5-1-92,1 0-15,1-1-136,0-2 106,-3 1-95,-2-1-12,-3 1 60,-4 0-60,-4 1 20,-4 0 31,-3 1-66,-4 1 39,-2 0-31,-3 0 26,0 0 11,-1 0-40,0 1 51,-1-1-35,1 0-8,-1 0-670,0 0-501,-5 0-48,-6 0-2204,-6 1-528,-6 2-1705,2 1 5821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3.94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61726.75"/>
      <inkml:brushProperty name="anchorY" value="-765066.875"/>
      <inkml:brushProperty name="scaleFactor" value="0.5"/>
    </inkml:brush>
  </inkml:definitions>
  <inkml:trace contextRef="#ctx0" brushRef="#br0">1 8 5202,'0'0'0,"0"0"593,0 0-188,0 0 1529,0 0-560,0 0-298,0 0 81,6 5-228,4 2 226,6-1-283,5-1-138,5-2 90,5 0-365,3-3-368,0-2 13,-1-2-45,-1-1 45,-2-1-91,-3 1 49,-5 0-54,-4 1 13,-5 2-5,-5 0 0,-3 1 37,-3 1-29,-1 0 11,-2 0-40,-1 0-793,-6 0-243,-10 3-2595,-13 1-5221,1 0 6634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5.92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63275.9375"/>
      <inkml:brushProperty name="anchorY" value="-766340.375"/>
      <inkml:brushProperty name="scaleFactor" value="0.5"/>
    </inkml:brush>
  </inkml:definitions>
  <inkml:trace contextRef="#ctx0" brushRef="#br0">1 1446 7443,'0'0'0,"0"0"961,0 0-468,0 0 1218,0 0-340,0 0-864,0 0-211,0 0-75,0 2-69,0 4-98,0 5-33,0 8 265,0 11 383,2 8-469,4 9-50,3 6 122,4 4-176,4 0-27,2-2-69,2-6 30,0-9-36,-1-9 9,-1-10-22,-2-8 25,-1-13 103,2-15 307,3-15-360,2-16-40,0-12 45,-3-8-34,-3-7-32,-5-6 10,-4-4-173,-5-2-251,-5 0 361,-4 2-55,-3 4 79,-2 5 12,0 8 4,0 6 20,0 7-4,2 7 2,1 8 0,1 7 0,2 6 18,1 6-23,1 6 8,2 4-22,0 4-13,1 2-91,0 1-50,4 2 64,6 1 122,7-1-53,9 0 45,10-1-7,9-1 2,10-3 0,11-2 0,12-4 37,12-6-48,14-4 17,11-5 12,9-4-23,8-2 8,3-2-3,2-2 74,-2 1-95,-1 2 32,-3 0-11,1 2 37,1 2-29,3 2-8,4-1 59,5 1-1,6 1-15,3 0-48,3 0 50,0 2-56,-2 0 91,-4 1-138,-8 1 79,-8 2-26,-9 1 5,-10 2 0,-12 3 0,-12 2 0,-12 3 37,-12 2-104,-9 1 89,-11 2-30,-8 1 26,-8 1-23,-8 2 8,-7-1-3,-6 1 37,-5 1-29,-3-1 11,-2 0 71,-2 0 36,-1 0-25,-6 2-117,-11 4-1160,-15 3-1770,-19 5-2672,3-2 176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6.76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68895.0625"/>
      <inkml:brushProperty name="anchorY" value="-766208.5"/>
      <inkml:brushProperty name="scaleFactor" value="0.5"/>
    </inkml:brush>
  </inkml:definitions>
  <inkml:trace contextRef="#ctx0" brushRef="#br0">505 7 6531,'0'0'0,"0"0"2657,0 0-2577,0 0 1988,0 0-91,0 0-1142,0 0-499,0-2-125,-2 0 176,0 0-139,-1 2-142,-3 5 12,-6 9 39,-8 9-21,-9 9-66,-10 9 39,-9 7-109,-7 3 29,-3 0 25,1-2-49,6-6-2,8-8 18,10-9-8,10-8 3,9-8-18,7-5-70,4-3-112,3-3 176,2 0-118,1-1 150,4 1-21,4 0-8,4 0-11,6 0 21,4 1-26,6 2 26,3 4-8,4 3 22,2 4-24,0 3 26,0 3-26,-3 2 7,-3 0-2,-5-1 0,-6-1-18,-6-3 4,-4-4-133,-5-3-952,-3-4-203,-2-2-624,-1-2-638,0-6-1163,-1 1-1530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7.25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67600.875"/>
      <inkml:brushProperty name="anchorY" value="-765559.6875"/>
      <inkml:brushProperty name="scaleFactor" value="0.5"/>
    </inkml:brush>
  </inkml:definitions>
  <inkml:trace contextRef="#ctx0" brushRef="#br0">0 1 7924,'0'0'0,"0"0"1953,0 0-2204,0 0 574,0 0 373,0 0-331,0 0 60,24 1-335,5 5 292,5 6 23,-3 6 105,-4 7-313,-7 5 252,-7 6-385,-6 5-6,-9 1 121,-6 1-222,-6-1 67,-4-5-24,1-7 19,2-8-43,3-8-99,4-5-160,3-6-93,3-5 85,1-7-95,4-9-68,4-7 467,3-4-66,3-3-32,1 1 87,0 2-7,0 6 21,-3 4-21,-2 6 7,-4 5 17,-1 4 144,-2 2 90,-1 3 3,1 6-61,0 5 211,2 6-326,1 6-30,2 5 38,0 4-104,1 3-253,0 1-678,1-2-1433,1-4-712,1-7-1737,-2-7 3597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09.3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9511.01563"/>
      <inkml:brushProperty name="anchorY" value="-242530.57813"/>
      <inkml:brushProperty name="scaleFactor" value="0.5"/>
    </inkml:brush>
  </inkml:definitions>
  <inkml:trace contextRef="#ctx0" brushRef="#br0">8 41 3410,'0'0'0,"0"0"3873,0 0-4070,0 0 1966,0 0 552,0 0-985,0 0-573,0 0 233,-1 0-63,0 0-36,0 0-132,0 0-71,0 0 48,0 0-270,0 0 112,1 0-194,0 0-27,-1 0-113,1 0-108,1 0-110,5-1-19,8-3-8,10-2 70,9-2-96,9 1-25,4 0 62,1 3-61,-3 1-94,-4 4 83,-7 5-13,-8 6-91,-8 6 66,-7 5 108,-11 6 61,-10 4-83,-12 4 16,-8 1-6,-7-1-58,-3-1-40,0-3 120,3-5-40,5-5 16,6-5 0,7-5 19,7-5-25,5-3-66,5-1-56,2-2 11,2 2 26,6-1 102,7 2 85,7-1-16,9 0 35,8-1-81,7-2 119,4 0-188,2-1 56,-1-2-152,-4-1-690,-6 0-1025,-6 1-1084,-7-1-1306,-7 1-3624,-6 0 6435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7.50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69142.75"/>
      <inkml:brushProperty name="anchorY" value="-767300.5"/>
      <inkml:brushProperty name="scaleFactor" value="0.5"/>
    </inkml:brush>
  </inkml:definitions>
  <inkml:trace contextRef="#ctx0" brushRef="#br0">34 1 5843,'0'0'0,"0"0"3089,0 0-2894,0 0 1312,0 0 214,0 0-1513,0 0-43,2 4 278,2 5-37,1 5-198,1 5-35,0 6 209,-2 4-225,-1 3-77,-1 2 22,-5-1-116,-4-2-103,-2-5-705,-4-6-669,1-7-513,0-7-1635,3-4-3510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8.07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67839.625"/>
      <inkml:brushProperty name="anchorY" value="-766327.25"/>
      <inkml:brushProperty name="scaleFactor" value="0.5"/>
    </inkml:brush>
  </inkml:definitions>
  <inkml:trace contextRef="#ctx0" brushRef="#br0">1 8 7892,'0'0'0,"0"0"1760,0 0-1698,0 0 952,0 0 34,0 0-1245,0 0 437,14-1-238,7 1 97,6 0 176,3 3 138,1 4-285,-2 4 270,-3 6-123,-6 5 34,-6 4-210,-5 4 2,-4 3 43,-5 1-98,-5 0-9,-4-3-37,-3-3-13,0-5 18,1-7-26,2-5-105,3-4 49,2-5-59,2-2 144,2-6-304,0-6-75,2-7 291,4-6-85,2-5-22,4-4 149,2-3-7,2 1 45,0 1-5,0 3 5,-3 6 18,-1 5 33,-4 7 123,-2 5 303,-3 5-263,-1 2 63,-2 2 22,0 1-315,0 3 53,-1 6-32,1 7 108,-1 11-71,1 8 65,0 7 40,0 4-161,1 0 52,2-1-22,2-6-19,2-7-106,2-7-588,1-9-1128,1-7-1512,2-9-2250,-2-4 2909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8.61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69467.75"/>
      <inkml:brushProperty name="anchorY" value="-767992.9375"/>
      <inkml:brushProperty name="scaleFactor" value="0.5"/>
    </inkml:brush>
  </inkml:definitions>
  <inkml:trace contextRef="#ctx0" brushRef="#br0">6 2 10005,'0'0'0,"0"0"1344,0 0-541,0 0 995,0 0-933,0 0-863,-2-1 76,0 1-118,1 3 50,4 4 185,4 5-104,6 6 138,6 4-202,7 3 80,6 3-11,7 0-40,5-1-43,4-1 30,3-2-32,-1-3-11,-2-3 58,-5-3-111,-9-3 90,-9-3-47,-9-4 31,-7-1-26,-5-3 157,-3 0-46,-2-1 78,-1-1 41,1 1 65,-1 0-87,1 3-43,-2 3-138,-5 6 12,-5 5 78,-3 6-85,-4 5 29,0 5-45,0 3 66,2 2-2,3 0-73,2-1 44,3-3 39,3-3-69,2-4-51,2-6 51,0-5-21,2-6-32,0-3-65,1-4-674,0-2-374,0-1-536,0-5-1179,2-6-4691,-1 0 4563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09.68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71065.5625"/>
      <inkml:brushProperty name="anchorY" value="-769961.3125"/>
      <inkml:brushProperty name="scaleFactor" value="0.5"/>
    </inkml:brush>
  </inkml:definitions>
  <inkml:trace contextRef="#ctx0" brushRef="#br0">335 1 2849,'0'0'0,"0"0"913,0 0-113,0 0 537,0 0-460,0 0-402,0 0-181,0 0 397,0 0 125,0 0-154,0 0 133,0 0-110,0 0-175,0 0-27,0 0-102,0 0-76,0 0-44,0 0-128,0 0 11,0 0-50,0 0-30,0 0 80,0 0-45,0 0 15,0 0-39,0 0-8,0 0-38,0 0 8,0 0-23,0 0 98,0 0-123,0 0 41,0 0-14,0 0 37,0 0-29,0 0 104,0 1 27,0 2-59,0 2 42,-2 2 324,-2 2-262,-2 3 40,-4 3-8,-5 3-157,-5 5-14,-6 4-61,-4 4 46,-4 1-57,0 2 16,0-2-5,3-1-37,4-3 48,5-3-17,5-5-68,6-4 2,4-5-118,4-2 142,2-2-29,1-1 85,6-1-56,4 2 59,7 0-17,6 3 44,6 1-49,3 1 16,2 3 14,1 2-24,-1 2 26,0 3-26,-3 2 7,-2 1-2,-3-1 75,-5-2-96,-5-4 31,-4-5-10,-5-3 0,-3-5 0,-2-2 56,-1-2-34,-2-1-6,1-1 77,-1 1-117,0-1-280,1-2-371,-1-4-1057,1-6-1064,0-8-1389,0 2-2476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0.31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72400.5"/>
      <inkml:brushProperty name="anchorY" value="-771838.375"/>
      <inkml:brushProperty name="scaleFactor" value="0.5"/>
    </inkml:brush>
  </inkml:definitions>
  <inkml:trace contextRef="#ctx0" brushRef="#br0">23 2 9925,'0'0'0,"0"0"704,0 0-131,0 0 1346,0 0-524,0 0-1438,-2-2 83,-2 5-93,1 7 66,-1 8 99,0 9-93,2 7 152,0 5-155,0 4 29,5 1-29,3-2-35,4-4 9,5-6-6,3-7-94,4-8-364,3-7-15,2-10-4,4-10-190,1-10-62,0-7-28,-2-7 554,-4-1-109,-4-1 194,-6 2 140,-4 5 7,-4 6 70,-4 5 344,-2 7 74,-1 5-15,0 4-65,-1 8-199,3 10 685,2 11-531,1 12 163,1 12-78,1 9-196,-2 7 71,-2 4-166,-1-2-127,-2-5-8,-2-8 61,-3-11-45,-4-10 34,-3-10 123,-4-11-72,-3-6-120,-3-9 150,-2-9-204,0-10 60,0-9-79,3-10-39,5-7 27,4-4-70,5-3-37,5 3-29,6 3-371,7 8-235,6 7-555,5 8-232,4 7-1217,2 7-950,-5 5-1142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0.55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73971.0625"/>
      <inkml:brushProperty name="anchorY" value="-773384.3125"/>
      <inkml:brushProperty name="scaleFactor" value="0.5"/>
    </inkml:brush>
  </inkml:definitions>
  <inkml:trace contextRef="#ctx0" brushRef="#br0">172 1 6403,'0'0'0,"0"0"848,0 0 262,0 0 1382,0 0-939,1 25-6,1 8-627,-1 6-146,0 2 5,-3-1-344,-4-3 107,-4-3-516,-5-4 118,-4-6-154,-2-5 4,-1-7-847,1-4-641,0-10-1046,4-11-1619,4-14-2858,4 0 6334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1.18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72530.1875"/>
      <inkml:brushProperty name="anchorY" value="-772387.6875"/>
      <inkml:brushProperty name="scaleFactor" value="0.5"/>
    </inkml:brush>
  </inkml:definitions>
  <inkml:trace contextRef="#ctx0" brushRef="#br0">3 0 11221,'0'0'0,"0"0"720,0 0 1,0 0 1194,0 0-1032,0 0-1144,-1 2 277,1 5 24,-1 9-53,1 7 82,0 8-13,-1 5 45,2 3-103,2 1 31,3-2-13,3-4 0,2-7-37,2-7-27,3-7-182,1-5-250,4-6 21,3-8 80,3-7-224,2-8-5,1-5 163,-1-3 71,-4-1 193,-4 3 127,-5 5 38,-4 6 8,-4 5-85,-3 5 120,0 6 482,1 9 89,3 11 29,2 10-198,1 12-101,1 11 521,-2 10-486,-2 9 88,-3 5-267,-2 1-72,-6-3-54,-5-8-39,-4-10 40,-4-12 2,-2-13 56,-2-11-31,-1-10 87,-4-12-79,-1-11-105,-2-12 30,1-10 37,1-10 96,4-9-174,3-5 60,5-4-22,4 0-19,4 4-88,3 4 99,5 6-632,5 6-416,6 5-775,5 5-1071,3 4-3152,-3 8 1743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1.71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74005.1875"/>
      <inkml:brushProperty name="anchorY" value="-773869.5"/>
      <inkml:brushProperty name="scaleFactor" value="0.5"/>
    </inkml:brush>
  </inkml:definitions>
  <inkml:trace contextRef="#ctx0" brushRef="#br0">7 2 8100,'0'0'0,"0"0"4034,0 0-3866,0 0 1907,0 0-165,0 0-1181,-3-1-732,0 1-58,3 5 87,6 8-47,9 10 34,12 10 206,13 6-205,12 6 108,10 3-143,8 0 74,5-2-7,0-3-20,-4-5-28,-7-6 7,-11-7-5,-13-6-19,-12-6 43,-12-6-32,-8-2 123,-5-4-16,-4 0 66,-1-2 62,-1 1 80,1 2-91,-5 3-152,-5 6-32,-6 8-5,-5 6-30,-4 8 24,-2 6 67,-2 7 56,-1 3 27,1 3 131,1-1-164,3-3 132,3-3-41,3-6-26,5-8-120,3-7-81,4-7 14,4-7-16,2-4-93,1-4-702,0-2-1001,-2-2-1386,-2-6-5833,0 0 3890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2.74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75588.125"/>
      <inkml:brushProperty name="anchorY" value="-776157.0625"/>
      <inkml:brushProperty name="scaleFactor" value="0.5"/>
    </inkml:brush>
  </inkml:definitions>
  <inkml:trace contextRef="#ctx0" brushRef="#br0">1 199 10309,'0'0'0,"0"0"6131,0 0-6126,0 0 3002,0 0-897,0 0-253,0 0-1145,0-11-389,0-1-224,0-1-70,0-2-173,0 0-1083,0-3-1046,0-4-1252,0-7-1058,0-5-3205,0 5 3074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2.92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76858.125"/>
      <inkml:brushProperty name="anchorY" value="-777229"/>
      <inkml:brushProperty name="scaleFactor" value="0.5"/>
    </inkml:brush>
  </inkml:definitions>
  <inkml:trace contextRef="#ctx0" brushRef="#br0">0 21 512,'0'0'0,"0"0"10741,0 0-11448,0 0 3925,0 0-964,0 0-675,0 0-1053,0-5-350,0-1-96,0 1-309,0 0-38,2 6-1427,2 7 504,3 10-1486,0 11-2745,0-2-1846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10:09.7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1313.67188"/>
      <inkml:brushProperty name="anchorY" value="-244171.75"/>
      <inkml:brushProperty name="scaleFactor" value="0.5"/>
    </inkml:brush>
  </inkml:definitions>
  <inkml:trace contextRef="#ctx0" brushRef="#br0">1 140 13094,'0'0'0,"0"0"1313,0 0-38,0 0 664,0 0-415,0 0-1356,0 0-328,4 7 197,5 9-50,4 10 127,5 10-151,2 7 93,1 3-104,-1-2 64,-1-5-21,-2-10-126,-1-10 168,0-12 1,1-16 263,3-16-178,1-12-99,1-10 107,-4-3-65,-3-2-2,-4 3-53,-5 3-6,-2 7-21,-3 5-352,-2 9-275,-1 7-859,-1 7-1099,-1 4-934,-1 5-3417,2 1 2923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3.14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78155.1875"/>
      <inkml:brushProperty name="anchorY" value="-778560.8125"/>
      <inkml:brushProperty name="scaleFactor" value="0.5"/>
    </inkml:brush>
  </inkml:definitions>
  <inkml:trace contextRef="#ctx0" brushRef="#br0">0 43 14102,'0'0'0,"0"0"1169,0 0 224,0 0 869,0 0-1299,0 0-832,0 0-275,0-4-1388,1-5-2243,1-6-1440,1 0-4861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3.514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79430.3125"/>
      <inkml:brushProperty name="anchorY" value="-779787.875"/>
      <inkml:brushProperty name="scaleFactor" value="0.5"/>
    </inkml:brush>
  </inkml:definitions>
  <inkml:trace contextRef="#ctx0" brushRef="#br0">18 0 4738,'0'0'0,"0"0"3362,0 0-3904,0 0 1452,0 0 971,0 0-1108,0 0-447,0 7 1216,0 8-504,0 10-14,0 13-199,0 11-238,0 14 64,0 9-289,0 8-76,0 4-217,0-1-50,0-5 32,-1-9-62,0-15-227,-1-14-813,1-14-792,-2-11-828,-2-16-3428,0-4-17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4.27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78142.6875"/>
      <inkml:brushProperty name="anchorY" value="-779309.3125"/>
      <inkml:brushProperty name="scaleFactor" value="0.5"/>
    </inkml:brush>
  </inkml:definitions>
  <inkml:trace contextRef="#ctx0" brushRef="#br0">5 15 10597,'0'0'0,"0"0"896,0 0 318,0 0 731,0 0-246,0 0-1509,-4-3-342,5-1 13,11 0 179,13 1-45,16 2 13,14 2-8,10 1-16,8 1 2,2 3-20,-1 0-257,-8 3-59,-9 2-74,-11 3 59,-12 3 271,-11 5 73,-10 3 18,-7 6 166,-5 6-21,-6 6-41,-5 4 56,-3 2-74,-1-1 2,1-1-2,1-6 34,3-6 9,2-9-94,2-7-27,3-7-109,1-6 24,2-4-16,7-5 112,7-6-51,9-8-15,5-4-30,4-3 42,0 0 41,-2 2-67,-5 5 61,-4 4-74,-6 5-128,-4 4 258,-1 7 120,-1 8 198,1 8-147,3 6 27,1 4-174,3 2 43,1-2-136,1-2 32,0-4-16,1-6 0,1-6-18,2-4 4,4-9-132,4-9-57,4-10-48,3-9-128,0-6 11,-4-5-237,-8-2 42,-9 1 365,-6 3 185,-9 5-30,-6 7 118,-3 8 594,-3 7 22,-1 5-675,-2 6 99,0 9-64,-1 10 280,0 10-105,2 9 49,3 8 72,3 4-115,4 1-112,7-2 11,8-5-72,7-7 31,6-8-106,5-10-101,3-6-1508,1-10-2176,-6-5-8834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6.30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80807.0625"/>
      <inkml:brushProperty name="anchorY" value="-781247.125"/>
      <inkml:brushProperty name="scaleFactor" value="0.5"/>
    </inkml:brush>
  </inkml:definitions>
  <inkml:trace contextRef="#ctx0" brushRef="#br0">238 346 7091,'0'0'0,"0"0"1233,0 0 989,0 0-2,0 0-854,0 0-520,0 0-364,-6 1-431,-5 6 5,-8 8-48,-5 9 142,-5 11-81,-3 10 51,1 8-104,2 6-8,6 1-40,6-4 24,6-8-123,5-10 110,8-12-374,7-12-435,10-16 387,10-16-250,7-14 10,3-12 96,1-6 264,-5-2 246,-6 2 45,-8 5 18,-6 8 52,-7 9 119,-4 9 566,-2 7-96,-3 6-211,2 6-248,0 8-149,1 9 85,3 8 61,3 8-207,4 5 87,4 5-50,4-2-11,4-5-72,4-8 93,4-11-218,5-14-180,5-18-49,6-16 140,5-15-167,0-10-134,-1-8-75,-6-4-125,-9-1 264,-12-1-331,-9 2 740,-11 4 82,-9 8 210,-7 10 1236,-3 13-365,-2 11-166,-2 9-838,1 15 291,-1 14-173,2 15 315,2 15-108,3 12-175,4 10 24,3 7-96,2 4-97,4-2 22,6-3-16,5-9 94,7-9-121,4-12 40,5-12-13,3-12 0,5-10-18,4-13 4,3-11-151,1-11 24,-2-9-166,-4-5 21,-8-3 116,-6 1-60,-9 4 249,-7 5-30,-4 7 246,-4 8 688,-1 6-107,-2 4 124,1 5-113,-1 1-953,1 4 249,-1 6-267,0 9 165,-1 8 57,1 7-126,1 5 10,-1 1 14,5-2-29,5-5-11,5-6 21,6-9-138,5-6-427,7-8 207,4-10-260,3-8 210,0-8 8,-5-4 19,-5-3-32,-8 1 405,-8 1-5,-5 4 136,-4 4 376,-2 6 203,-2 4 195,-2 5 72,1 2-257,-1 2-471,-1 4-177,-2 5-106,-1 8 101,-2 8-67,1 6 40,2 2-82,1 0 61,2-4-77,1-4-166,2-7-534,3-7-327,4-5 13,8-10 317,7-10 112,7-10-309,3-10-368,0-5 955,-3-3-950,-6-1 1331,-6 4-85,-7 5 603,-4 6 1233,-6 5-252,-5 7-122,-4 5 168,0 4-568,-1 4-107,3 2-389,1 1-374,2 2-40,2 0-126,0-1-175,2 1 58,2 2 155,5 5 5,5 4-7,7 3 31,5 3-64,6 3 38,4 0 42,2 2-31,0-1-25,-3 0 120,-3-1-111,-6 1 74,-5-1-40,-5-1 85,-5 1-24,-4-1-26,-3-1 122,-2-2 76,0-2-36,-1-5-165,0-3-5,0-3-30,0-3-40,1 0-66,2-2-246,5 0-235,10-6 441,12-6-118,12-9 195,10-7 56,6-5-80,0-2 53,-6 3 41,-8 5 4,-11 6 41,-11 8 272,-9 5 765,-6 5-293,-5 3 110,-2 1-489,0 2-389,-2 0 61,2 5-163,-1 6 43,1 7 37,1 7 6,1 4-16,5 2-11,6-1 21,6-1-8,7-6-15,6-5-52,6-7-154,5-5-53,3-9-166,4-9 53,0-9-234,-1-8 173,-6-6 126,-9-5-206,-9-2 317,-9 1 206,-9 1-13,-9 5 69,-8 6 144,-5 6-19,-2 8-39,-1 5-76,0 6 20,3 10 98,1 10-88,5 10 163,2 12 29,4 6 184,6 5-304,7 0 27,9-5-54,7-6-111,6-8 7,5-10-925,-1-8-2394,-7-8-10651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9.91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1682.9375"/>
      <inkml:brushProperty name="anchorY" value="-786282.75"/>
      <inkml:brushProperty name="scaleFactor" value="0.5"/>
    </inkml:brush>
  </inkml:definitions>
  <inkml:trace contextRef="#ctx0" brushRef="#br0">1 1 14551,'0'0'0,"0"0"1712,0 0-1754,0 0 1136,0 0 520,0 0-1788,17 0 297,16 2-985,18 5-1931,15 3-1903,-6 1-6865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7.55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84686.8125"/>
      <inkml:brushProperty name="anchorY" value="-782931"/>
      <inkml:brushProperty name="scaleFactor" value="0.5"/>
    </inkml:brush>
  </inkml:definitions>
  <inkml:trace contextRef="#ctx0" brushRef="#br0">62 228 4738,'0'0'0,"0"0"7203,0 0-6909,0 0 2366,0 0-987,0 0-836,0 0-522,2-1 8,2-4-160,2-5-86,4-7-77,4-5 13,-1-4-31,0-2-33,-3 0 64,-3 2-21,-3 4 8,-2 5 56,-4 4-72,-3 5-50,-3 4 68,-4 4-175,-3 6 88,-3 9 42,-2 10-16,1 9 30,1 8-43,5 6 32,3 2-48,4-2-43,6-4 30,6-7 42,6-9-50,6-8-150,5-8-200,6-12 120,4-10-18,5-12 130,3-7-181,0-5-14,-2-1 430,-4 3-96,-4 5 88,-7 7-5,-5 7-51,-6 5-171,-4 4 288,-1 6-95,-2 8 426,-1 7-187,0 8-90,-2 5 18,-1 5-55,-1 1-49,-2-1 30,-2-4-14,-1-8-16,1-6 43,0-7-32,1-5 30,1-3-65,0-4 1,1-7-564,4-7 83,5-10 110,6-7-471,8-8-529,7-4 1215,8-4 25,5 0-137,3 2 110,-3 5 88,-5 8 62,-10 8 26,-8 9 245,-8 7 908,-6 5-785,-4 4-211,-5 7 142,-4 8-112,-3 8 146,-3 8-21,1 7-248,2 6 40,3 4 30,2-1-171,7-1 50,9-6 16,9-7-10,9-9 24,9-8-81,7-10-68,8-12 15,7-11-107,3-9-140,-1-8 90,-4-3-190,-9 0 406,-12 3-67,-12 5 73,-11 5 164,-6 6-4,-6 5 685,-4 5-150,-1 5-175,-3 2-462,0 5 24,-2 7-69,-2 12 141,-1 12 11,1 13 210,0 13-106,3 11-30,2 7-98,1 2-128,3-5 7,0-9-34,1-12 3,0-15-246,0-13-1181,1-12-70,-1-12-571,-1-15-3666,1-2-1164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19.67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87100"/>
      <inkml:brushProperty name="anchorY" value="-784730.125"/>
      <inkml:brushProperty name="scaleFactor" value="0.5"/>
    </inkml:brush>
  </inkml:definitions>
  <inkml:trace contextRef="#ctx0" brushRef="#br0">1 69 6403,'0'0'0,"0"0"1425,0 0-337,0 0 470,0 0-211,0 0-957,0 0 453,0 0-400,30 6-235,11 6 61,10 7-213,3 6 30,-1 4-76,-5 4-4,-9 1-190,-11-1-62,-10 0 212,-9-3 18,-11-2 2,-10-5 52,-8-3 44,-7-6-28,-2-3-62,-1-5 112,1-2-56,4-3-19,4-1 251,7-1-168,5 1-13,4-1-67,3-1-27,4-3-336,7-3 259,7-5-40,9-6 46,10-4-22,8-5 104,6-2-104,5-2 90,-1 0-175,-3 2 106,-6 2 19,-9 4-27,-10 4 89,-10 3-25,-6 4 86,-7 2 16,-7 3 111,-6 3-82,-5 1-42,-1 2 87,-1 1-69,1 2-34,3 2-65,2 4-5,4 4-24,3 3 3,2 4-22,3 2 24,6 1-8,5 0 22,5-2-6,5-1 22,3-1 13,0-1-21,0-2-11,-2-1 21,-2 0-8,-2-2 41,-3-1-49,-2-2 35,-2-2-48,-2-1 51,-2-2-17,-1 0-12,-2-2-14,0 0 2,1 0 17,0-1-6,1-2 22,2-2-6,1-5-15,2-3-14,1-5 2,2-4 17,1-3-24,3-4 7,2 0-2,3-1 0,0 3 19,1 3-62,-1 6 38,1 5-14,-1 4-71,-1 3 132,2 6 108,-1 6 197,1 7 13,-1 6-40,1 5 24,-2 7-139,-3 7 38,-5 4-131,-4 5-5,-4 1-24,-7-2-1,-5-6-76,-4-8 20,-2-10-140,-2-8 92,1-8-333,-1-10 75,4-11-579,2-9 488,2-10 51,7-7-296,7-4-56,9-2 213,10 1 197,9 3-50,11 2 245,10 4 54,9 2-40,4 4 101,0 3-64,-2 4 40,-6 5-30,-11 4 9,-13 6-134,-12 3 187,-11 3 312,-8 5-159,-6 4 335,-7 6 64,-5 5 51,-4 4-349,0 4-190,-1 2 90,3 1-58,2 0-29,4-2-64,2-2 71,3-3-7,1-2-128,1-5 2,6-3 11,6-3-309,9-4-174,8-2 293,8-2 38,3-1 107,0 0 26,-4-1-31,-7 1 71,-8-1-114,-8 2 127,-5 5 372,-8 6 26,-8 6 59,-7 6-272,-6 4-121,-4 2 113,-3 0-187,0-4 88,2-5-104,6-6 64,6-5 35,5-4-48,4-5-57,5-8-301,8-9-87,10-11-92,11-10 190,12-6-571,12-3 133,10-2 779,7 2-207,5 5 146,-2 5 13,-4 6-18,-9 9-49,-11 7 89,-14 6-30,-12 5 142,-10 7 504,-7 7 13,-5 7-2,-4 7 32,-4 6-99,-1 5-291,0 3-128,2 0-118,1-1-28,2-5-9,3-5-5,3-7 0,4-6-37,3-6-177,6-5-287,6-8 367,8-8-2,7-9 136,4-8-74,4-5-228,-1-1 254,-1 2 3,-3 4-1,-6 5 52,-6 7-12,-7 5 6,-6 6 94,-4 3 290,-2 7 278,-1 5-188,1 7-41,0 6-113,-1 6-112,-1 6-112,-3 3-19,-3 2-82,-6 0 16,-2-5-49,-3-6-138,2-7 224,0-8 0,3-7-69,2-9-136,1-10-169,2-11 147,6-8-5,5-6 0,4-3 8,5 1 93,3 5 11,0 5 3,0 8 24,-1 7-6,-2 6-16,-1 5 6,-2 6 72,1 8 183,-1 8 140,1 9-81,-1 8-274,-1 5 120,-1 2-113,-3-2 22,-2-4-45,-2-7-83,-3-9-446,-1-7 102,-2-10 13,-1-11-827,0-12-282,1-13 1546,0-11-637,0-6-363,1-4 868,1 2-161,0 7 326,0 10-57,-1 11 132,0 9 271,1 10 507,0 10 9,2 9-702,0 6 157,1 6-253,0 2 37,1 0-136,0-3-6,-2-5-1368,-2-6-2417,0-5-3707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0.164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3180"/>
      <inkml:brushProperty name="anchorY" value="-787582.875"/>
      <inkml:brushProperty name="scaleFactor" value="0.5"/>
    </inkml:brush>
  </inkml:definitions>
  <inkml:trace contextRef="#ctx0" brushRef="#br0">1 0 15719,'0'0'0,"0"0"1105,0 0-1140,0 0 1652,0 0-691,0 0-1076,0 0 390,25 5-104,15 2-114,15 1-17,11-2-184,8 0 83,1-3-672,-3-1-897,-8 0-584,-11-1-392,-16 1-1961,-12 4-3198,-11-1 9456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0.32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5049.8125"/>
      <inkml:brushProperty name="anchorY" value="-788905.5625"/>
      <inkml:brushProperty name="scaleFactor" value="0.5"/>
    </inkml:brush>
  </inkml:definitions>
  <inkml:trace contextRef="#ctx0" brushRef="#br0">1 111 7475,'0'0'0,"0"0"2370,0 0-2224,0 0 1364,0 0 147,0 0-1508,0 0 54,17 1 504,15-2-864,17-4 245,17-6-1318,16-7-435,12-6-2174,10-4-2446,-16 4 5927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7:45:20.68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696851.9375"/>
      <inkml:brushProperty name="anchorY" value="-790065.25"/>
      <inkml:brushProperty name="scaleFactor" value="0.5"/>
    </inkml:brush>
  </inkml:definitions>
  <inkml:trace contextRef="#ctx0" brushRef="#br0">221 106 7491,'0'0'0,"0"0"4498,0 0-3940,0 0 1816,0 0-797,0 0-974,0 0 659,-25 29-891,-2 13-67,-1 12-80,6 9-189,6 2 37,10 0-61,10-7-9,9-9-149,6-12-127,7-12-591,3-14 526,5-16-7,2-15-20,0-14 238,-3-10 88,-7-8 24,-6-4 29,-8-3 1,-10-1 20,-11 1 89,-11 4-136,-10 6 512,-7 8-262,-3 10-125,-2 11 67,2 7-168,2 8 2,3 8-101,4 8-147,5 7-1029,7 4-1215,7 3-1704,5-4-6650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2D91-E74C-4BBA-970F-BBFF46DA9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F9B4D-2498-446F-87C6-26586F6A8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5273-B5E1-452C-B49F-E8542239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C426-554B-4B3B-A4DE-0DC55904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1027-5149-4BD8-A283-55B3155A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32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1138-D3C5-46EA-91E5-F9061ED8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98AF6-925E-46B1-BB21-5C695EC72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5524-B7E9-44CB-B576-3CC60DAF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30BD-E69E-4C46-A6D3-9E2EEB37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324F-2C3C-4021-A47E-3654C119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2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E4698-AFA3-4154-9BAA-701EBB7D2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9909-F63A-460F-8F05-F2929C340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0181-669D-498B-BC12-39729FC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3BBA-AD94-4DF4-B0A4-9250DBD7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115E-D864-405F-BBAA-AC4E7A71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4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6126-0B89-48C9-852B-9608C2F1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647B-B9FF-4C35-A3E6-F99EC7E0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D1BF-E27A-4937-A317-6C24FAB4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22AE-A687-42FD-B7C2-DD8C0582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78EA-F0B1-4AC0-A44D-4D56AFF5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4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22AD-DC98-4211-A386-65F24784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8EFE-A7F2-4E02-B088-F8EFA5C0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676A2-B2AD-4158-B660-D961ACB9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1BAD-3322-412A-A149-3F821167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CAF5-34C6-461B-986C-99B4C065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DDED-64F6-4987-B8FA-88D2E5F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4C25-372A-4506-B341-4F32F9425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9DDF0-4EF9-4FBB-A1A3-009D05956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63660-1C7E-4988-83E8-5F882DB2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EB528-3FED-4183-85AA-A40563E6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17C76-EC9F-422A-B006-C8B9491E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4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2A23-83D2-435C-910F-6E41B04B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5161-F52E-463D-BCD3-A7D7893AB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365DC-5DE8-4928-B978-975018F3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6406B-E326-419A-8F04-F4FB8849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FBF2-5477-45B5-95DF-40654EE8F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F6EAA-1035-4554-802A-F2540B87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86035-56A2-4737-9FD4-F7B0F339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30C71-6DCA-4318-82BB-A737F446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F865-6132-4CFD-9FD7-985DDA15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C5C46-0389-4153-B62A-3D0B8846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2786F-35DD-4883-9D87-14E145E2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66DC2-70A5-42B0-A945-20B9ACA6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21128-180A-4657-806E-777D2070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8A75F-8F87-49A1-9DE4-181562F7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485C9-B34B-4501-93ED-1A36098C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0CB9-44DD-4B25-BDD0-DC02D7BA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135-0749-4CB6-964E-030BA5C0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A57C1-DB44-4D23-8E2B-3B97DC162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96A76-2D5B-482F-9AE3-5F196C6D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6F4FE-82E8-4160-894C-5B4FED55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3C32D-F0B7-4CFC-BE47-05A39493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3434-3682-4797-B456-76E65A0E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32757-8B78-4037-8EE5-FA787BA29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134AB-51EB-40A4-838D-146F1DFCB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3020-35D2-40A6-B536-4072CD7E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93DEA-C289-4B0D-AAAF-C44B79D2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D6C79-3226-4F5F-9CE4-C304328E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73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B7CE0-1306-45D1-AAB9-9F0AD599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CE28E-BF5E-4A5D-B056-8DB5E2D7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C8FA-DADF-49D3-9560-457800914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E358-6122-44AB-AAEC-C083EB849198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F0B6-D226-4AC3-9AC9-CE70C4EC9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6B816-595F-40D6-9ADD-C3979A75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9DFC-08DB-4305-9D41-37E970FD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3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1.png"/><Relationship Id="rId299" Type="http://schemas.openxmlformats.org/officeDocument/2006/relationships/image" Target="../media/image562.png"/><Relationship Id="rId21" Type="http://schemas.openxmlformats.org/officeDocument/2006/relationships/image" Target="../media/image423.png"/><Relationship Id="rId42" Type="http://schemas.openxmlformats.org/officeDocument/2006/relationships/customXml" Target="../ink/ink429.xml"/><Relationship Id="rId63" Type="http://schemas.openxmlformats.org/officeDocument/2006/relationships/image" Target="../media/image444.png"/><Relationship Id="rId84" Type="http://schemas.openxmlformats.org/officeDocument/2006/relationships/customXml" Target="../ink/ink450.xml"/><Relationship Id="rId138" Type="http://schemas.openxmlformats.org/officeDocument/2006/relationships/customXml" Target="../ink/ink477.xml"/><Relationship Id="rId159" Type="http://schemas.openxmlformats.org/officeDocument/2006/relationships/image" Target="../media/image492.png"/><Relationship Id="rId170" Type="http://schemas.openxmlformats.org/officeDocument/2006/relationships/customXml" Target="../ink/ink493.xml"/><Relationship Id="rId191" Type="http://schemas.openxmlformats.org/officeDocument/2006/relationships/image" Target="../media/image508.png"/><Relationship Id="rId205" Type="http://schemas.openxmlformats.org/officeDocument/2006/relationships/image" Target="../media/image515.png"/><Relationship Id="rId226" Type="http://schemas.openxmlformats.org/officeDocument/2006/relationships/customXml" Target="../ink/ink521.xml"/><Relationship Id="rId247" Type="http://schemas.openxmlformats.org/officeDocument/2006/relationships/image" Target="../media/image536.png"/><Relationship Id="rId107" Type="http://schemas.openxmlformats.org/officeDocument/2006/relationships/image" Target="../media/image466.png"/><Relationship Id="rId268" Type="http://schemas.openxmlformats.org/officeDocument/2006/relationships/customXml" Target="../ink/ink542.xml"/><Relationship Id="rId289" Type="http://schemas.openxmlformats.org/officeDocument/2006/relationships/image" Target="../media/image557.png"/><Relationship Id="rId11" Type="http://schemas.openxmlformats.org/officeDocument/2006/relationships/image" Target="../media/image418.png"/><Relationship Id="rId32" Type="http://schemas.openxmlformats.org/officeDocument/2006/relationships/customXml" Target="../ink/ink424.xml"/><Relationship Id="rId53" Type="http://schemas.openxmlformats.org/officeDocument/2006/relationships/image" Target="../media/image439.png"/><Relationship Id="rId74" Type="http://schemas.openxmlformats.org/officeDocument/2006/relationships/customXml" Target="../ink/ink445.xml"/><Relationship Id="rId128" Type="http://schemas.openxmlformats.org/officeDocument/2006/relationships/customXml" Target="../ink/ink472.xml"/><Relationship Id="rId149" Type="http://schemas.openxmlformats.org/officeDocument/2006/relationships/image" Target="../media/image487.png"/><Relationship Id="rId5" Type="http://schemas.openxmlformats.org/officeDocument/2006/relationships/image" Target="../media/image415.png"/><Relationship Id="rId95" Type="http://schemas.openxmlformats.org/officeDocument/2006/relationships/image" Target="../media/image460.png"/><Relationship Id="rId160" Type="http://schemas.openxmlformats.org/officeDocument/2006/relationships/customXml" Target="../ink/ink488.xml"/><Relationship Id="rId181" Type="http://schemas.openxmlformats.org/officeDocument/2006/relationships/image" Target="../media/image503.png"/><Relationship Id="rId216" Type="http://schemas.openxmlformats.org/officeDocument/2006/relationships/customXml" Target="../ink/ink516.xml"/><Relationship Id="rId237" Type="http://schemas.openxmlformats.org/officeDocument/2006/relationships/image" Target="../media/image531.png"/><Relationship Id="rId258" Type="http://schemas.openxmlformats.org/officeDocument/2006/relationships/customXml" Target="../ink/ink537.xml"/><Relationship Id="rId279" Type="http://schemas.openxmlformats.org/officeDocument/2006/relationships/image" Target="../media/image552.png"/><Relationship Id="rId22" Type="http://schemas.openxmlformats.org/officeDocument/2006/relationships/customXml" Target="../ink/ink419.xml"/><Relationship Id="rId43" Type="http://schemas.openxmlformats.org/officeDocument/2006/relationships/image" Target="../media/image434.png"/><Relationship Id="rId64" Type="http://schemas.openxmlformats.org/officeDocument/2006/relationships/customXml" Target="../ink/ink440.xml"/><Relationship Id="rId118" Type="http://schemas.openxmlformats.org/officeDocument/2006/relationships/customXml" Target="../ink/ink467.xml"/><Relationship Id="rId139" Type="http://schemas.openxmlformats.org/officeDocument/2006/relationships/image" Target="../media/image482.png"/><Relationship Id="rId290" Type="http://schemas.openxmlformats.org/officeDocument/2006/relationships/customXml" Target="../ink/ink553.xml"/><Relationship Id="rId85" Type="http://schemas.openxmlformats.org/officeDocument/2006/relationships/image" Target="../media/image455.png"/><Relationship Id="rId150" Type="http://schemas.openxmlformats.org/officeDocument/2006/relationships/customXml" Target="../ink/ink483.xml"/><Relationship Id="rId171" Type="http://schemas.openxmlformats.org/officeDocument/2006/relationships/image" Target="../media/image498.png"/><Relationship Id="rId192" Type="http://schemas.openxmlformats.org/officeDocument/2006/relationships/customXml" Target="../ink/ink504.xml"/><Relationship Id="rId206" Type="http://schemas.openxmlformats.org/officeDocument/2006/relationships/customXml" Target="../ink/ink511.xml"/><Relationship Id="rId227" Type="http://schemas.openxmlformats.org/officeDocument/2006/relationships/image" Target="../media/image526.png"/><Relationship Id="rId248" Type="http://schemas.openxmlformats.org/officeDocument/2006/relationships/customXml" Target="../ink/ink532.xml"/><Relationship Id="rId269" Type="http://schemas.openxmlformats.org/officeDocument/2006/relationships/image" Target="../media/image547.png"/><Relationship Id="rId12" Type="http://schemas.openxmlformats.org/officeDocument/2006/relationships/customXml" Target="../ink/ink414.xml"/><Relationship Id="rId33" Type="http://schemas.openxmlformats.org/officeDocument/2006/relationships/image" Target="../media/image429.png"/><Relationship Id="rId108" Type="http://schemas.openxmlformats.org/officeDocument/2006/relationships/customXml" Target="../ink/ink462.xml"/><Relationship Id="rId129" Type="http://schemas.openxmlformats.org/officeDocument/2006/relationships/image" Target="../media/image477.png"/><Relationship Id="rId280" Type="http://schemas.openxmlformats.org/officeDocument/2006/relationships/customXml" Target="../ink/ink548.xml"/><Relationship Id="rId54" Type="http://schemas.openxmlformats.org/officeDocument/2006/relationships/customXml" Target="../ink/ink435.xml"/><Relationship Id="rId75" Type="http://schemas.openxmlformats.org/officeDocument/2006/relationships/image" Target="../media/image450.png"/><Relationship Id="rId96" Type="http://schemas.openxmlformats.org/officeDocument/2006/relationships/customXml" Target="../ink/ink456.xml"/><Relationship Id="rId140" Type="http://schemas.openxmlformats.org/officeDocument/2006/relationships/customXml" Target="../ink/ink478.xml"/><Relationship Id="rId161" Type="http://schemas.openxmlformats.org/officeDocument/2006/relationships/image" Target="../media/image493.png"/><Relationship Id="rId182" Type="http://schemas.openxmlformats.org/officeDocument/2006/relationships/customXml" Target="../ink/ink499.xml"/><Relationship Id="rId217" Type="http://schemas.openxmlformats.org/officeDocument/2006/relationships/image" Target="../media/image521.png"/><Relationship Id="rId6" Type="http://schemas.openxmlformats.org/officeDocument/2006/relationships/customXml" Target="../ink/ink411.xml"/><Relationship Id="rId238" Type="http://schemas.openxmlformats.org/officeDocument/2006/relationships/customXml" Target="../ink/ink527.xml"/><Relationship Id="rId259" Type="http://schemas.openxmlformats.org/officeDocument/2006/relationships/image" Target="../media/image542.png"/><Relationship Id="rId23" Type="http://schemas.openxmlformats.org/officeDocument/2006/relationships/image" Target="../media/image424.png"/><Relationship Id="rId119" Type="http://schemas.openxmlformats.org/officeDocument/2006/relationships/image" Target="../media/image472.png"/><Relationship Id="rId270" Type="http://schemas.openxmlformats.org/officeDocument/2006/relationships/customXml" Target="../ink/ink543.xml"/><Relationship Id="rId291" Type="http://schemas.openxmlformats.org/officeDocument/2006/relationships/image" Target="../media/image558.png"/><Relationship Id="rId44" Type="http://schemas.openxmlformats.org/officeDocument/2006/relationships/customXml" Target="../ink/ink430.xml"/><Relationship Id="rId65" Type="http://schemas.openxmlformats.org/officeDocument/2006/relationships/image" Target="../media/image445.png"/><Relationship Id="rId86" Type="http://schemas.openxmlformats.org/officeDocument/2006/relationships/customXml" Target="../ink/ink451.xml"/><Relationship Id="rId130" Type="http://schemas.openxmlformats.org/officeDocument/2006/relationships/customXml" Target="../ink/ink473.xml"/><Relationship Id="rId151" Type="http://schemas.openxmlformats.org/officeDocument/2006/relationships/image" Target="../media/image488.png"/><Relationship Id="rId172" Type="http://schemas.openxmlformats.org/officeDocument/2006/relationships/customXml" Target="../ink/ink494.xml"/><Relationship Id="rId193" Type="http://schemas.openxmlformats.org/officeDocument/2006/relationships/image" Target="../media/image509.png"/><Relationship Id="rId207" Type="http://schemas.openxmlformats.org/officeDocument/2006/relationships/image" Target="../media/image516.png"/><Relationship Id="rId228" Type="http://schemas.openxmlformats.org/officeDocument/2006/relationships/customXml" Target="../ink/ink522.xml"/><Relationship Id="rId249" Type="http://schemas.openxmlformats.org/officeDocument/2006/relationships/image" Target="../media/image537.png"/><Relationship Id="rId13" Type="http://schemas.openxmlformats.org/officeDocument/2006/relationships/image" Target="../media/image419.png"/><Relationship Id="rId109" Type="http://schemas.openxmlformats.org/officeDocument/2006/relationships/image" Target="../media/image467.png"/><Relationship Id="rId260" Type="http://schemas.openxmlformats.org/officeDocument/2006/relationships/customXml" Target="../ink/ink538.xml"/><Relationship Id="rId281" Type="http://schemas.openxmlformats.org/officeDocument/2006/relationships/image" Target="../media/image553.png"/><Relationship Id="rId34" Type="http://schemas.openxmlformats.org/officeDocument/2006/relationships/customXml" Target="../ink/ink425.xml"/><Relationship Id="rId55" Type="http://schemas.openxmlformats.org/officeDocument/2006/relationships/image" Target="../media/image440.png"/><Relationship Id="rId76" Type="http://schemas.openxmlformats.org/officeDocument/2006/relationships/customXml" Target="../ink/ink446.xml"/><Relationship Id="rId97" Type="http://schemas.openxmlformats.org/officeDocument/2006/relationships/image" Target="../media/image461.png"/><Relationship Id="rId120" Type="http://schemas.openxmlformats.org/officeDocument/2006/relationships/customXml" Target="../ink/ink468.xml"/><Relationship Id="rId141" Type="http://schemas.openxmlformats.org/officeDocument/2006/relationships/image" Target="../media/image483.png"/><Relationship Id="rId7" Type="http://schemas.openxmlformats.org/officeDocument/2006/relationships/image" Target="../media/image416.png"/><Relationship Id="rId71" Type="http://schemas.openxmlformats.org/officeDocument/2006/relationships/image" Target="../media/image448.png"/><Relationship Id="rId92" Type="http://schemas.openxmlformats.org/officeDocument/2006/relationships/customXml" Target="../ink/ink454.xml"/><Relationship Id="rId162" Type="http://schemas.openxmlformats.org/officeDocument/2006/relationships/customXml" Target="../ink/ink489.xml"/><Relationship Id="rId183" Type="http://schemas.openxmlformats.org/officeDocument/2006/relationships/image" Target="../media/image504.png"/><Relationship Id="rId213" Type="http://schemas.openxmlformats.org/officeDocument/2006/relationships/image" Target="../media/image519.png"/><Relationship Id="rId218" Type="http://schemas.openxmlformats.org/officeDocument/2006/relationships/customXml" Target="../ink/ink517.xml"/><Relationship Id="rId234" Type="http://schemas.openxmlformats.org/officeDocument/2006/relationships/customXml" Target="../ink/ink525.xml"/><Relationship Id="rId239" Type="http://schemas.openxmlformats.org/officeDocument/2006/relationships/image" Target="../media/image532.png"/><Relationship Id="rId2" Type="http://schemas.openxmlformats.org/officeDocument/2006/relationships/customXml" Target="../ink/ink409.xml"/><Relationship Id="rId29" Type="http://schemas.openxmlformats.org/officeDocument/2006/relationships/image" Target="../media/image427.png"/><Relationship Id="rId250" Type="http://schemas.openxmlformats.org/officeDocument/2006/relationships/customXml" Target="../ink/ink533.xml"/><Relationship Id="rId255" Type="http://schemas.openxmlformats.org/officeDocument/2006/relationships/image" Target="../media/image540.png"/><Relationship Id="rId271" Type="http://schemas.openxmlformats.org/officeDocument/2006/relationships/image" Target="../media/image548.png"/><Relationship Id="rId276" Type="http://schemas.openxmlformats.org/officeDocument/2006/relationships/customXml" Target="../ink/ink546.xml"/><Relationship Id="rId292" Type="http://schemas.openxmlformats.org/officeDocument/2006/relationships/customXml" Target="../ink/ink554.xml"/><Relationship Id="rId297" Type="http://schemas.openxmlformats.org/officeDocument/2006/relationships/image" Target="../media/image561.png"/><Relationship Id="rId24" Type="http://schemas.openxmlformats.org/officeDocument/2006/relationships/customXml" Target="../ink/ink420.xml"/><Relationship Id="rId40" Type="http://schemas.openxmlformats.org/officeDocument/2006/relationships/customXml" Target="../ink/ink428.xml"/><Relationship Id="rId45" Type="http://schemas.openxmlformats.org/officeDocument/2006/relationships/image" Target="../media/image435.png"/><Relationship Id="rId66" Type="http://schemas.openxmlformats.org/officeDocument/2006/relationships/customXml" Target="../ink/ink441.xml"/><Relationship Id="rId87" Type="http://schemas.openxmlformats.org/officeDocument/2006/relationships/image" Target="../media/image456.png"/><Relationship Id="rId110" Type="http://schemas.openxmlformats.org/officeDocument/2006/relationships/customXml" Target="../ink/ink463.xml"/><Relationship Id="rId115" Type="http://schemas.openxmlformats.org/officeDocument/2006/relationships/image" Target="../media/image470.png"/><Relationship Id="rId131" Type="http://schemas.openxmlformats.org/officeDocument/2006/relationships/image" Target="../media/image478.png"/><Relationship Id="rId136" Type="http://schemas.openxmlformats.org/officeDocument/2006/relationships/customXml" Target="../ink/ink476.xml"/><Relationship Id="rId157" Type="http://schemas.openxmlformats.org/officeDocument/2006/relationships/image" Target="../media/image491.png"/><Relationship Id="rId178" Type="http://schemas.openxmlformats.org/officeDocument/2006/relationships/customXml" Target="../ink/ink497.xml"/><Relationship Id="rId61" Type="http://schemas.openxmlformats.org/officeDocument/2006/relationships/image" Target="../media/image443.png"/><Relationship Id="rId82" Type="http://schemas.openxmlformats.org/officeDocument/2006/relationships/customXml" Target="../ink/ink449.xml"/><Relationship Id="rId152" Type="http://schemas.openxmlformats.org/officeDocument/2006/relationships/customXml" Target="../ink/ink484.xml"/><Relationship Id="rId173" Type="http://schemas.openxmlformats.org/officeDocument/2006/relationships/image" Target="../media/image499.png"/><Relationship Id="rId194" Type="http://schemas.openxmlformats.org/officeDocument/2006/relationships/customXml" Target="../ink/ink505.xml"/><Relationship Id="rId199" Type="http://schemas.openxmlformats.org/officeDocument/2006/relationships/image" Target="../media/image512.png"/><Relationship Id="rId203" Type="http://schemas.openxmlformats.org/officeDocument/2006/relationships/image" Target="../media/image514.png"/><Relationship Id="rId208" Type="http://schemas.openxmlformats.org/officeDocument/2006/relationships/customXml" Target="../ink/ink512.xml"/><Relationship Id="rId229" Type="http://schemas.openxmlformats.org/officeDocument/2006/relationships/image" Target="../media/image527.png"/><Relationship Id="rId19" Type="http://schemas.openxmlformats.org/officeDocument/2006/relationships/image" Target="../media/image422.png"/><Relationship Id="rId224" Type="http://schemas.openxmlformats.org/officeDocument/2006/relationships/customXml" Target="../ink/ink520.xml"/><Relationship Id="rId240" Type="http://schemas.openxmlformats.org/officeDocument/2006/relationships/customXml" Target="../ink/ink528.xml"/><Relationship Id="rId245" Type="http://schemas.openxmlformats.org/officeDocument/2006/relationships/image" Target="../media/image535.png"/><Relationship Id="rId261" Type="http://schemas.openxmlformats.org/officeDocument/2006/relationships/image" Target="../media/image543.png"/><Relationship Id="rId266" Type="http://schemas.openxmlformats.org/officeDocument/2006/relationships/customXml" Target="../ink/ink541.xml"/><Relationship Id="rId287" Type="http://schemas.openxmlformats.org/officeDocument/2006/relationships/image" Target="../media/image556.png"/><Relationship Id="rId14" Type="http://schemas.openxmlformats.org/officeDocument/2006/relationships/customXml" Target="../ink/ink415.xml"/><Relationship Id="rId30" Type="http://schemas.openxmlformats.org/officeDocument/2006/relationships/customXml" Target="../ink/ink423.xml"/><Relationship Id="rId35" Type="http://schemas.openxmlformats.org/officeDocument/2006/relationships/image" Target="../media/image430.png"/><Relationship Id="rId56" Type="http://schemas.openxmlformats.org/officeDocument/2006/relationships/customXml" Target="../ink/ink436.xml"/><Relationship Id="rId77" Type="http://schemas.openxmlformats.org/officeDocument/2006/relationships/image" Target="../media/image451.png"/><Relationship Id="rId100" Type="http://schemas.openxmlformats.org/officeDocument/2006/relationships/customXml" Target="../ink/ink458.xml"/><Relationship Id="rId105" Type="http://schemas.openxmlformats.org/officeDocument/2006/relationships/image" Target="../media/image465.png"/><Relationship Id="rId126" Type="http://schemas.openxmlformats.org/officeDocument/2006/relationships/customXml" Target="../ink/ink471.xml"/><Relationship Id="rId147" Type="http://schemas.openxmlformats.org/officeDocument/2006/relationships/image" Target="../media/image486.png"/><Relationship Id="rId168" Type="http://schemas.openxmlformats.org/officeDocument/2006/relationships/customXml" Target="../ink/ink492.xml"/><Relationship Id="rId282" Type="http://schemas.openxmlformats.org/officeDocument/2006/relationships/customXml" Target="../ink/ink549.xml"/><Relationship Id="rId8" Type="http://schemas.openxmlformats.org/officeDocument/2006/relationships/customXml" Target="../ink/ink412.xml"/><Relationship Id="rId51" Type="http://schemas.openxmlformats.org/officeDocument/2006/relationships/image" Target="../media/image438.png"/><Relationship Id="rId72" Type="http://schemas.openxmlformats.org/officeDocument/2006/relationships/customXml" Target="../ink/ink444.xml"/><Relationship Id="rId93" Type="http://schemas.openxmlformats.org/officeDocument/2006/relationships/image" Target="../media/image459.png"/><Relationship Id="rId98" Type="http://schemas.openxmlformats.org/officeDocument/2006/relationships/customXml" Target="../ink/ink457.xml"/><Relationship Id="rId121" Type="http://schemas.openxmlformats.org/officeDocument/2006/relationships/image" Target="../media/image473.png"/><Relationship Id="rId142" Type="http://schemas.openxmlformats.org/officeDocument/2006/relationships/customXml" Target="../ink/ink479.xml"/><Relationship Id="rId163" Type="http://schemas.openxmlformats.org/officeDocument/2006/relationships/image" Target="../media/image494.png"/><Relationship Id="rId184" Type="http://schemas.openxmlformats.org/officeDocument/2006/relationships/customXml" Target="../ink/ink500.xml"/><Relationship Id="rId189" Type="http://schemas.openxmlformats.org/officeDocument/2006/relationships/image" Target="../media/image507.png"/><Relationship Id="rId219" Type="http://schemas.openxmlformats.org/officeDocument/2006/relationships/image" Target="../media/image522.png"/><Relationship Id="rId3" Type="http://schemas.openxmlformats.org/officeDocument/2006/relationships/image" Target="../media/image414.png"/><Relationship Id="rId214" Type="http://schemas.openxmlformats.org/officeDocument/2006/relationships/customXml" Target="../ink/ink515.xml"/><Relationship Id="rId230" Type="http://schemas.openxmlformats.org/officeDocument/2006/relationships/customXml" Target="../ink/ink523.xml"/><Relationship Id="rId235" Type="http://schemas.openxmlformats.org/officeDocument/2006/relationships/image" Target="../media/image530.png"/><Relationship Id="rId251" Type="http://schemas.openxmlformats.org/officeDocument/2006/relationships/image" Target="../media/image538.png"/><Relationship Id="rId256" Type="http://schemas.openxmlformats.org/officeDocument/2006/relationships/customXml" Target="../ink/ink536.xml"/><Relationship Id="rId277" Type="http://schemas.openxmlformats.org/officeDocument/2006/relationships/image" Target="../media/image551.png"/><Relationship Id="rId298" Type="http://schemas.openxmlformats.org/officeDocument/2006/relationships/customXml" Target="../ink/ink557.xml"/><Relationship Id="rId25" Type="http://schemas.openxmlformats.org/officeDocument/2006/relationships/image" Target="../media/image425.png"/><Relationship Id="rId46" Type="http://schemas.openxmlformats.org/officeDocument/2006/relationships/customXml" Target="../ink/ink431.xml"/><Relationship Id="rId67" Type="http://schemas.openxmlformats.org/officeDocument/2006/relationships/image" Target="../media/image446.png"/><Relationship Id="rId116" Type="http://schemas.openxmlformats.org/officeDocument/2006/relationships/customXml" Target="../ink/ink466.xml"/><Relationship Id="rId137" Type="http://schemas.openxmlformats.org/officeDocument/2006/relationships/image" Target="../media/image481.png"/><Relationship Id="rId158" Type="http://schemas.openxmlformats.org/officeDocument/2006/relationships/customXml" Target="../ink/ink487.xml"/><Relationship Id="rId272" Type="http://schemas.openxmlformats.org/officeDocument/2006/relationships/customXml" Target="../ink/ink544.xml"/><Relationship Id="rId293" Type="http://schemas.openxmlformats.org/officeDocument/2006/relationships/image" Target="../media/image559.png"/><Relationship Id="rId20" Type="http://schemas.openxmlformats.org/officeDocument/2006/relationships/customXml" Target="../ink/ink418.xml"/><Relationship Id="rId41" Type="http://schemas.openxmlformats.org/officeDocument/2006/relationships/image" Target="../media/image433.png"/><Relationship Id="rId62" Type="http://schemas.openxmlformats.org/officeDocument/2006/relationships/customXml" Target="../ink/ink439.xml"/><Relationship Id="rId83" Type="http://schemas.openxmlformats.org/officeDocument/2006/relationships/image" Target="../media/image454.png"/><Relationship Id="rId88" Type="http://schemas.openxmlformats.org/officeDocument/2006/relationships/customXml" Target="../ink/ink452.xml"/><Relationship Id="rId111" Type="http://schemas.openxmlformats.org/officeDocument/2006/relationships/image" Target="../media/image468.png"/><Relationship Id="rId132" Type="http://schemas.openxmlformats.org/officeDocument/2006/relationships/customXml" Target="../ink/ink474.xml"/><Relationship Id="rId153" Type="http://schemas.openxmlformats.org/officeDocument/2006/relationships/image" Target="../media/image489.png"/><Relationship Id="rId174" Type="http://schemas.openxmlformats.org/officeDocument/2006/relationships/customXml" Target="../ink/ink495.xml"/><Relationship Id="rId179" Type="http://schemas.openxmlformats.org/officeDocument/2006/relationships/image" Target="../media/image502.png"/><Relationship Id="rId195" Type="http://schemas.openxmlformats.org/officeDocument/2006/relationships/image" Target="../media/image510.png"/><Relationship Id="rId209" Type="http://schemas.openxmlformats.org/officeDocument/2006/relationships/image" Target="../media/image517.png"/><Relationship Id="rId190" Type="http://schemas.openxmlformats.org/officeDocument/2006/relationships/customXml" Target="../ink/ink503.xml"/><Relationship Id="rId204" Type="http://schemas.openxmlformats.org/officeDocument/2006/relationships/customXml" Target="../ink/ink510.xml"/><Relationship Id="rId220" Type="http://schemas.openxmlformats.org/officeDocument/2006/relationships/customXml" Target="../ink/ink518.xml"/><Relationship Id="rId225" Type="http://schemas.openxmlformats.org/officeDocument/2006/relationships/image" Target="../media/image525.png"/><Relationship Id="rId241" Type="http://schemas.openxmlformats.org/officeDocument/2006/relationships/image" Target="../media/image533.png"/><Relationship Id="rId246" Type="http://schemas.openxmlformats.org/officeDocument/2006/relationships/customXml" Target="../ink/ink531.xml"/><Relationship Id="rId267" Type="http://schemas.openxmlformats.org/officeDocument/2006/relationships/image" Target="../media/image546.png"/><Relationship Id="rId288" Type="http://schemas.openxmlformats.org/officeDocument/2006/relationships/customXml" Target="../ink/ink552.xml"/><Relationship Id="rId15" Type="http://schemas.openxmlformats.org/officeDocument/2006/relationships/image" Target="../media/image420.png"/><Relationship Id="rId36" Type="http://schemas.openxmlformats.org/officeDocument/2006/relationships/customXml" Target="../ink/ink426.xml"/><Relationship Id="rId57" Type="http://schemas.openxmlformats.org/officeDocument/2006/relationships/image" Target="../media/image441.png"/><Relationship Id="rId106" Type="http://schemas.openxmlformats.org/officeDocument/2006/relationships/customXml" Target="../ink/ink461.xml"/><Relationship Id="rId127" Type="http://schemas.openxmlformats.org/officeDocument/2006/relationships/image" Target="../media/image476.png"/><Relationship Id="rId262" Type="http://schemas.openxmlformats.org/officeDocument/2006/relationships/customXml" Target="../ink/ink539.xml"/><Relationship Id="rId283" Type="http://schemas.openxmlformats.org/officeDocument/2006/relationships/image" Target="../media/image554.png"/><Relationship Id="rId10" Type="http://schemas.openxmlformats.org/officeDocument/2006/relationships/customXml" Target="../ink/ink413.xml"/><Relationship Id="rId31" Type="http://schemas.openxmlformats.org/officeDocument/2006/relationships/image" Target="../media/image428.png"/><Relationship Id="rId52" Type="http://schemas.openxmlformats.org/officeDocument/2006/relationships/customXml" Target="../ink/ink434.xml"/><Relationship Id="rId73" Type="http://schemas.openxmlformats.org/officeDocument/2006/relationships/image" Target="../media/image449.png"/><Relationship Id="rId78" Type="http://schemas.openxmlformats.org/officeDocument/2006/relationships/customXml" Target="../ink/ink447.xml"/><Relationship Id="rId94" Type="http://schemas.openxmlformats.org/officeDocument/2006/relationships/customXml" Target="../ink/ink455.xml"/><Relationship Id="rId99" Type="http://schemas.openxmlformats.org/officeDocument/2006/relationships/image" Target="../media/image462.png"/><Relationship Id="rId101" Type="http://schemas.openxmlformats.org/officeDocument/2006/relationships/image" Target="../media/image463.png"/><Relationship Id="rId122" Type="http://schemas.openxmlformats.org/officeDocument/2006/relationships/customXml" Target="../ink/ink469.xml"/><Relationship Id="rId143" Type="http://schemas.openxmlformats.org/officeDocument/2006/relationships/image" Target="../media/image484.png"/><Relationship Id="rId148" Type="http://schemas.openxmlformats.org/officeDocument/2006/relationships/customXml" Target="../ink/ink482.xml"/><Relationship Id="rId164" Type="http://schemas.openxmlformats.org/officeDocument/2006/relationships/customXml" Target="../ink/ink490.xml"/><Relationship Id="rId169" Type="http://schemas.openxmlformats.org/officeDocument/2006/relationships/image" Target="../media/image497.png"/><Relationship Id="rId185" Type="http://schemas.openxmlformats.org/officeDocument/2006/relationships/image" Target="../media/image505.png"/><Relationship Id="rId4" Type="http://schemas.openxmlformats.org/officeDocument/2006/relationships/customXml" Target="../ink/ink410.xml"/><Relationship Id="rId9" Type="http://schemas.openxmlformats.org/officeDocument/2006/relationships/image" Target="../media/image417.png"/><Relationship Id="rId180" Type="http://schemas.openxmlformats.org/officeDocument/2006/relationships/customXml" Target="../ink/ink498.xml"/><Relationship Id="rId210" Type="http://schemas.openxmlformats.org/officeDocument/2006/relationships/customXml" Target="../ink/ink513.xml"/><Relationship Id="rId215" Type="http://schemas.openxmlformats.org/officeDocument/2006/relationships/image" Target="../media/image520.png"/><Relationship Id="rId236" Type="http://schemas.openxmlformats.org/officeDocument/2006/relationships/customXml" Target="../ink/ink526.xml"/><Relationship Id="rId257" Type="http://schemas.openxmlformats.org/officeDocument/2006/relationships/image" Target="../media/image541.png"/><Relationship Id="rId278" Type="http://schemas.openxmlformats.org/officeDocument/2006/relationships/customXml" Target="../ink/ink547.xml"/><Relationship Id="rId26" Type="http://schemas.openxmlformats.org/officeDocument/2006/relationships/customXml" Target="../ink/ink421.xml"/><Relationship Id="rId231" Type="http://schemas.openxmlformats.org/officeDocument/2006/relationships/image" Target="../media/image528.png"/><Relationship Id="rId252" Type="http://schemas.openxmlformats.org/officeDocument/2006/relationships/customXml" Target="../ink/ink534.xml"/><Relationship Id="rId273" Type="http://schemas.openxmlformats.org/officeDocument/2006/relationships/image" Target="../media/image549.png"/><Relationship Id="rId294" Type="http://schemas.openxmlformats.org/officeDocument/2006/relationships/customXml" Target="../ink/ink555.xml"/><Relationship Id="rId47" Type="http://schemas.openxmlformats.org/officeDocument/2006/relationships/image" Target="../media/image436.png"/><Relationship Id="rId68" Type="http://schemas.openxmlformats.org/officeDocument/2006/relationships/customXml" Target="../ink/ink442.xml"/><Relationship Id="rId89" Type="http://schemas.openxmlformats.org/officeDocument/2006/relationships/image" Target="../media/image457.png"/><Relationship Id="rId112" Type="http://schemas.openxmlformats.org/officeDocument/2006/relationships/customXml" Target="../ink/ink464.xml"/><Relationship Id="rId133" Type="http://schemas.openxmlformats.org/officeDocument/2006/relationships/image" Target="../media/image479.png"/><Relationship Id="rId154" Type="http://schemas.openxmlformats.org/officeDocument/2006/relationships/customXml" Target="../ink/ink485.xml"/><Relationship Id="rId175" Type="http://schemas.openxmlformats.org/officeDocument/2006/relationships/image" Target="../media/image500.png"/><Relationship Id="rId196" Type="http://schemas.openxmlformats.org/officeDocument/2006/relationships/customXml" Target="../ink/ink506.xml"/><Relationship Id="rId200" Type="http://schemas.openxmlformats.org/officeDocument/2006/relationships/customXml" Target="../ink/ink508.xml"/><Relationship Id="rId16" Type="http://schemas.openxmlformats.org/officeDocument/2006/relationships/customXml" Target="../ink/ink416.xml"/><Relationship Id="rId221" Type="http://schemas.openxmlformats.org/officeDocument/2006/relationships/image" Target="../media/image523.png"/><Relationship Id="rId242" Type="http://schemas.openxmlformats.org/officeDocument/2006/relationships/customXml" Target="../ink/ink529.xml"/><Relationship Id="rId263" Type="http://schemas.openxmlformats.org/officeDocument/2006/relationships/image" Target="../media/image544.png"/><Relationship Id="rId284" Type="http://schemas.openxmlformats.org/officeDocument/2006/relationships/customXml" Target="../ink/ink550.xml"/><Relationship Id="rId37" Type="http://schemas.openxmlformats.org/officeDocument/2006/relationships/image" Target="../media/image431.png"/><Relationship Id="rId58" Type="http://schemas.openxmlformats.org/officeDocument/2006/relationships/customXml" Target="../ink/ink437.xml"/><Relationship Id="rId79" Type="http://schemas.openxmlformats.org/officeDocument/2006/relationships/image" Target="../media/image452.png"/><Relationship Id="rId102" Type="http://schemas.openxmlformats.org/officeDocument/2006/relationships/customXml" Target="../ink/ink459.xml"/><Relationship Id="rId123" Type="http://schemas.openxmlformats.org/officeDocument/2006/relationships/image" Target="../media/image474.png"/><Relationship Id="rId144" Type="http://schemas.openxmlformats.org/officeDocument/2006/relationships/customXml" Target="../ink/ink480.xml"/><Relationship Id="rId90" Type="http://schemas.openxmlformats.org/officeDocument/2006/relationships/customXml" Target="../ink/ink453.xml"/><Relationship Id="rId165" Type="http://schemas.openxmlformats.org/officeDocument/2006/relationships/image" Target="../media/image495.png"/><Relationship Id="rId186" Type="http://schemas.openxmlformats.org/officeDocument/2006/relationships/customXml" Target="../ink/ink501.xml"/><Relationship Id="rId211" Type="http://schemas.openxmlformats.org/officeDocument/2006/relationships/image" Target="../media/image518.png"/><Relationship Id="rId232" Type="http://schemas.openxmlformats.org/officeDocument/2006/relationships/customXml" Target="../ink/ink524.xml"/><Relationship Id="rId253" Type="http://schemas.openxmlformats.org/officeDocument/2006/relationships/image" Target="../media/image539.png"/><Relationship Id="rId274" Type="http://schemas.openxmlformats.org/officeDocument/2006/relationships/customXml" Target="../ink/ink545.xml"/><Relationship Id="rId295" Type="http://schemas.openxmlformats.org/officeDocument/2006/relationships/image" Target="../media/image560.png"/><Relationship Id="rId27" Type="http://schemas.openxmlformats.org/officeDocument/2006/relationships/image" Target="../media/image426.png"/><Relationship Id="rId48" Type="http://schemas.openxmlformats.org/officeDocument/2006/relationships/customXml" Target="../ink/ink432.xml"/><Relationship Id="rId69" Type="http://schemas.openxmlformats.org/officeDocument/2006/relationships/image" Target="../media/image447.png"/><Relationship Id="rId113" Type="http://schemas.openxmlformats.org/officeDocument/2006/relationships/image" Target="../media/image469.png"/><Relationship Id="rId134" Type="http://schemas.openxmlformats.org/officeDocument/2006/relationships/customXml" Target="../ink/ink475.xml"/><Relationship Id="rId80" Type="http://schemas.openxmlformats.org/officeDocument/2006/relationships/customXml" Target="../ink/ink448.xml"/><Relationship Id="rId155" Type="http://schemas.openxmlformats.org/officeDocument/2006/relationships/image" Target="../media/image490.png"/><Relationship Id="rId176" Type="http://schemas.openxmlformats.org/officeDocument/2006/relationships/customXml" Target="../ink/ink496.xml"/><Relationship Id="rId197" Type="http://schemas.openxmlformats.org/officeDocument/2006/relationships/image" Target="../media/image511.png"/><Relationship Id="rId201" Type="http://schemas.openxmlformats.org/officeDocument/2006/relationships/image" Target="../media/image513.png"/><Relationship Id="rId222" Type="http://schemas.openxmlformats.org/officeDocument/2006/relationships/customXml" Target="../ink/ink519.xml"/><Relationship Id="rId243" Type="http://schemas.openxmlformats.org/officeDocument/2006/relationships/image" Target="../media/image534.png"/><Relationship Id="rId264" Type="http://schemas.openxmlformats.org/officeDocument/2006/relationships/customXml" Target="../ink/ink540.xml"/><Relationship Id="rId285" Type="http://schemas.openxmlformats.org/officeDocument/2006/relationships/image" Target="../media/image555.png"/><Relationship Id="rId17" Type="http://schemas.openxmlformats.org/officeDocument/2006/relationships/image" Target="../media/image421.png"/><Relationship Id="rId38" Type="http://schemas.openxmlformats.org/officeDocument/2006/relationships/customXml" Target="../ink/ink427.xml"/><Relationship Id="rId59" Type="http://schemas.openxmlformats.org/officeDocument/2006/relationships/image" Target="../media/image442.png"/><Relationship Id="rId103" Type="http://schemas.openxmlformats.org/officeDocument/2006/relationships/image" Target="../media/image464.png"/><Relationship Id="rId124" Type="http://schemas.openxmlformats.org/officeDocument/2006/relationships/customXml" Target="../ink/ink470.xml"/><Relationship Id="rId70" Type="http://schemas.openxmlformats.org/officeDocument/2006/relationships/customXml" Target="../ink/ink443.xml"/><Relationship Id="rId91" Type="http://schemas.openxmlformats.org/officeDocument/2006/relationships/image" Target="../media/image458.png"/><Relationship Id="rId145" Type="http://schemas.openxmlformats.org/officeDocument/2006/relationships/image" Target="../media/image485.png"/><Relationship Id="rId166" Type="http://schemas.openxmlformats.org/officeDocument/2006/relationships/customXml" Target="../ink/ink491.xml"/><Relationship Id="rId187" Type="http://schemas.openxmlformats.org/officeDocument/2006/relationships/image" Target="../media/image50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14.xml"/><Relationship Id="rId233" Type="http://schemas.openxmlformats.org/officeDocument/2006/relationships/image" Target="../media/image529.png"/><Relationship Id="rId254" Type="http://schemas.openxmlformats.org/officeDocument/2006/relationships/customXml" Target="../ink/ink535.xml"/><Relationship Id="rId28" Type="http://schemas.openxmlformats.org/officeDocument/2006/relationships/customXml" Target="../ink/ink422.xml"/><Relationship Id="rId49" Type="http://schemas.openxmlformats.org/officeDocument/2006/relationships/image" Target="../media/image437.png"/><Relationship Id="rId114" Type="http://schemas.openxmlformats.org/officeDocument/2006/relationships/customXml" Target="../ink/ink465.xml"/><Relationship Id="rId275" Type="http://schemas.openxmlformats.org/officeDocument/2006/relationships/image" Target="../media/image550.png"/><Relationship Id="rId296" Type="http://schemas.openxmlformats.org/officeDocument/2006/relationships/customXml" Target="../ink/ink556.xml"/><Relationship Id="rId60" Type="http://schemas.openxmlformats.org/officeDocument/2006/relationships/customXml" Target="../ink/ink438.xml"/><Relationship Id="rId81" Type="http://schemas.openxmlformats.org/officeDocument/2006/relationships/image" Target="../media/image453.png"/><Relationship Id="rId135" Type="http://schemas.openxmlformats.org/officeDocument/2006/relationships/image" Target="../media/image480.png"/><Relationship Id="rId156" Type="http://schemas.openxmlformats.org/officeDocument/2006/relationships/customXml" Target="../ink/ink486.xml"/><Relationship Id="rId177" Type="http://schemas.openxmlformats.org/officeDocument/2006/relationships/image" Target="../media/image501.png"/><Relationship Id="rId198" Type="http://schemas.openxmlformats.org/officeDocument/2006/relationships/customXml" Target="../ink/ink507.xml"/><Relationship Id="rId202" Type="http://schemas.openxmlformats.org/officeDocument/2006/relationships/customXml" Target="../ink/ink509.xml"/><Relationship Id="rId223" Type="http://schemas.openxmlformats.org/officeDocument/2006/relationships/image" Target="../media/image524.png"/><Relationship Id="rId244" Type="http://schemas.openxmlformats.org/officeDocument/2006/relationships/customXml" Target="../ink/ink530.xml"/><Relationship Id="rId18" Type="http://schemas.openxmlformats.org/officeDocument/2006/relationships/customXml" Target="../ink/ink417.xml"/><Relationship Id="rId39" Type="http://schemas.openxmlformats.org/officeDocument/2006/relationships/image" Target="../media/image432.png"/><Relationship Id="rId265" Type="http://schemas.openxmlformats.org/officeDocument/2006/relationships/image" Target="../media/image545.png"/><Relationship Id="rId286" Type="http://schemas.openxmlformats.org/officeDocument/2006/relationships/customXml" Target="../ink/ink551.xml"/><Relationship Id="rId50" Type="http://schemas.openxmlformats.org/officeDocument/2006/relationships/customXml" Target="../ink/ink433.xml"/><Relationship Id="rId104" Type="http://schemas.openxmlformats.org/officeDocument/2006/relationships/customXml" Target="../ink/ink460.xml"/><Relationship Id="rId125" Type="http://schemas.openxmlformats.org/officeDocument/2006/relationships/image" Target="../media/image475.png"/><Relationship Id="rId146" Type="http://schemas.openxmlformats.org/officeDocument/2006/relationships/customXml" Target="../ink/ink481.xml"/><Relationship Id="rId167" Type="http://schemas.openxmlformats.org/officeDocument/2006/relationships/image" Target="../media/image496.png"/><Relationship Id="rId188" Type="http://schemas.openxmlformats.org/officeDocument/2006/relationships/customXml" Target="../ink/ink50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6.png"/><Relationship Id="rId2" Type="http://schemas.openxmlformats.org/officeDocument/2006/relationships/image" Target="../media/image56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3.png"/><Relationship Id="rId2" Type="http://schemas.openxmlformats.org/officeDocument/2006/relationships/image" Target="../media/image57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5.xml"/><Relationship Id="rId21" Type="http://schemas.openxmlformats.org/officeDocument/2006/relationships/customXml" Target="../ink/ink567.xml"/><Relationship Id="rId42" Type="http://schemas.openxmlformats.org/officeDocument/2006/relationships/image" Target="../media/image595.png"/><Relationship Id="rId63" Type="http://schemas.openxmlformats.org/officeDocument/2006/relationships/customXml" Target="../ink/ink588.xml"/><Relationship Id="rId84" Type="http://schemas.openxmlformats.org/officeDocument/2006/relationships/image" Target="../media/image616.png"/><Relationship Id="rId138" Type="http://schemas.openxmlformats.org/officeDocument/2006/relationships/image" Target="../media/image643.png"/><Relationship Id="rId159" Type="http://schemas.openxmlformats.org/officeDocument/2006/relationships/customXml" Target="../ink/ink636.xml"/><Relationship Id="rId170" Type="http://schemas.openxmlformats.org/officeDocument/2006/relationships/image" Target="../media/image659.png"/><Relationship Id="rId191" Type="http://schemas.openxmlformats.org/officeDocument/2006/relationships/customXml" Target="../ink/ink652.xml"/><Relationship Id="rId205" Type="http://schemas.openxmlformats.org/officeDocument/2006/relationships/customXml" Target="../ink/ink659.xml"/><Relationship Id="rId226" Type="http://schemas.openxmlformats.org/officeDocument/2006/relationships/image" Target="../media/image687.png"/><Relationship Id="rId247" Type="http://schemas.openxmlformats.org/officeDocument/2006/relationships/customXml" Target="../ink/ink680.xml"/><Relationship Id="rId107" Type="http://schemas.openxmlformats.org/officeDocument/2006/relationships/customXml" Target="../ink/ink610.xml"/><Relationship Id="rId268" Type="http://schemas.openxmlformats.org/officeDocument/2006/relationships/image" Target="../media/image708.png"/><Relationship Id="rId11" Type="http://schemas.openxmlformats.org/officeDocument/2006/relationships/customXml" Target="../ink/ink562.xml"/><Relationship Id="rId32" Type="http://schemas.openxmlformats.org/officeDocument/2006/relationships/image" Target="../media/image590.png"/><Relationship Id="rId53" Type="http://schemas.openxmlformats.org/officeDocument/2006/relationships/customXml" Target="../ink/ink583.xml"/><Relationship Id="rId74" Type="http://schemas.openxmlformats.org/officeDocument/2006/relationships/image" Target="../media/image611.png"/><Relationship Id="rId128" Type="http://schemas.openxmlformats.org/officeDocument/2006/relationships/image" Target="../media/image638.png"/><Relationship Id="rId149" Type="http://schemas.openxmlformats.org/officeDocument/2006/relationships/customXml" Target="../ink/ink631.xml"/><Relationship Id="rId5" Type="http://schemas.openxmlformats.org/officeDocument/2006/relationships/customXml" Target="../ink/ink559.xml"/><Relationship Id="rId95" Type="http://schemas.openxmlformats.org/officeDocument/2006/relationships/customXml" Target="../ink/ink604.xml"/><Relationship Id="rId160" Type="http://schemas.openxmlformats.org/officeDocument/2006/relationships/image" Target="../media/image654.png"/><Relationship Id="rId181" Type="http://schemas.openxmlformats.org/officeDocument/2006/relationships/customXml" Target="../ink/ink647.xml"/><Relationship Id="rId216" Type="http://schemas.openxmlformats.org/officeDocument/2006/relationships/image" Target="../media/image682.png"/><Relationship Id="rId237" Type="http://schemas.openxmlformats.org/officeDocument/2006/relationships/customXml" Target="../ink/ink675.xml"/><Relationship Id="rId258" Type="http://schemas.openxmlformats.org/officeDocument/2006/relationships/image" Target="../media/image703.png"/><Relationship Id="rId279" Type="http://schemas.openxmlformats.org/officeDocument/2006/relationships/customXml" Target="../ink/ink696.xml"/><Relationship Id="rId22" Type="http://schemas.openxmlformats.org/officeDocument/2006/relationships/image" Target="../media/image585.png"/><Relationship Id="rId43" Type="http://schemas.openxmlformats.org/officeDocument/2006/relationships/customXml" Target="../ink/ink578.xml"/><Relationship Id="rId64" Type="http://schemas.openxmlformats.org/officeDocument/2006/relationships/image" Target="../media/image606.png"/><Relationship Id="rId118" Type="http://schemas.openxmlformats.org/officeDocument/2006/relationships/image" Target="../media/image633.png"/><Relationship Id="rId139" Type="http://schemas.openxmlformats.org/officeDocument/2006/relationships/customXml" Target="../ink/ink626.xml"/><Relationship Id="rId85" Type="http://schemas.openxmlformats.org/officeDocument/2006/relationships/customXml" Target="../ink/ink599.xml"/><Relationship Id="rId150" Type="http://schemas.openxmlformats.org/officeDocument/2006/relationships/image" Target="../media/image649.png"/><Relationship Id="rId171" Type="http://schemas.openxmlformats.org/officeDocument/2006/relationships/customXml" Target="../ink/ink642.xml"/><Relationship Id="rId192" Type="http://schemas.openxmlformats.org/officeDocument/2006/relationships/image" Target="../media/image670.png"/><Relationship Id="rId206" Type="http://schemas.openxmlformats.org/officeDocument/2006/relationships/image" Target="../media/image677.png"/><Relationship Id="rId227" Type="http://schemas.openxmlformats.org/officeDocument/2006/relationships/customXml" Target="../ink/ink670.xml"/><Relationship Id="rId248" Type="http://schemas.openxmlformats.org/officeDocument/2006/relationships/image" Target="../media/image698.png"/><Relationship Id="rId269" Type="http://schemas.openxmlformats.org/officeDocument/2006/relationships/customXml" Target="../ink/ink691.xml"/><Relationship Id="rId12" Type="http://schemas.openxmlformats.org/officeDocument/2006/relationships/image" Target="../media/image580.png"/><Relationship Id="rId33" Type="http://schemas.openxmlformats.org/officeDocument/2006/relationships/customXml" Target="../ink/ink573.xml"/><Relationship Id="rId108" Type="http://schemas.openxmlformats.org/officeDocument/2006/relationships/image" Target="../media/image628.png"/><Relationship Id="rId129" Type="http://schemas.openxmlformats.org/officeDocument/2006/relationships/customXml" Target="../ink/ink621.xml"/><Relationship Id="rId280" Type="http://schemas.openxmlformats.org/officeDocument/2006/relationships/image" Target="../media/image714.png"/><Relationship Id="rId54" Type="http://schemas.openxmlformats.org/officeDocument/2006/relationships/image" Target="../media/image601.png"/><Relationship Id="rId75" Type="http://schemas.openxmlformats.org/officeDocument/2006/relationships/customXml" Target="../ink/ink594.xml"/><Relationship Id="rId96" Type="http://schemas.openxmlformats.org/officeDocument/2006/relationships/image" Target="../media/image622.png"/><Relationship Id="rId140" Type="http://schemas.openxmlformats.org/officeDocument/2006/relationships/image" Target="../media/image644.png"/><Relationship Id="rId161" Type="http://schemas.openxmlformats.org/officeDocument/2006/relationships/customXml" Target="../ink/ink637.xml"/><Relationship Id="rId182" Type="http://schemas.openxmlformats.org/officeDocument/2006/relationships/image" Target="../media/image665.png"/><Relationship Id="rId217" Type="http://schemas.openxmlformats.org/officeDocument/2006/relationships/customXml" Target="../ink/ink665.xml"/><Relationship Id="rId6" Type="http://schemas.openxmlformats.org/officeDocument/2006/relationships/image" Target="../media/image577.png"/><Relationship Id="rId238" Type="http://schemas.openxmlformats.org/officeDocument/2006/relationships/image" Target="../media/image693.png"/><Relationship Id="rId259" Type="http://schemas.openxmlformats.org/officeDocument/2006/relationships/customXml" Target="../ink/ink686.xml"/><Relationship Id="rId23" Type="http://schemas.openxmlformats.org/officeDocument/2006/relationships/customXml" Target="../ink/ink568.xml"/><Relationship Id="rId119" Type="http://schemas.openxmlformats.org/officeDocument/2006/relationships/customXml" Target="../ink/ink616.xml"/><Relationship Id="rId270" Type="http://schemas.openxmlformats.org/officeDocument/2006/relationships/image" Target="../media/image709.png"/><Relationship Id="rId44" Type="http://schemas.openxmlformats.org/officeDocument/2006/relationships/image" Target="../media/image596.png"/><Relationship Id="rId65" Type="http://schemas.openxmlformats.org/officeDocument/2006/relationships/customXml" Target="../ink/ink589.xml"/><Relationship Id="rId86" Type="http://schemas.openxmlformats.org/officeDocument/2006/relationships/image" Target="../media/image617.png"/><Relationship Id="rId130" Type="http://schemas.openxmlformats.org/officeDocument/2006/relationships/image" Target="../media/image639.png"/><Relationship Id="rId151" Type="http://schemas.openxmlformats.org/officeDocument/2006/relationships/customXml" Target="../ink/ink632.xml"/><Relationship Id="rId172" Type="http://schemas.openxmlformats.org/officeDocument/2006/relationships/image" Target="../media/image660.png"/><Relationship Id="rId193" Type="http://schemas.openxmlformats.org/officeDocument/2006/relationships/customXml" Target="../ink/ink653.xml"/><Relationship Id="rId207" Type="http://schemas.openxmlformats.org/officeDocument/2006/relationships/customXml" Target="../ink/ink660.xml"/><Relationship Id="rId228" Type="http://schemas.openxmlformats.org/officeDocument/2006/relationships/image" Target="../media/image688.png"/><Relationship Id="rId249" Type="http://schemas.openxmlformats.org/officeDocument/2006/relationships/customXml" Target="../ink/ink681.xml"/><Relationship Id="rId13" Type="http://schemas.openxmlformats.org/officeDocument/2006/relationships/customXml" Target="../ink/ink563.xml"/><Relationship Id="rId18" Type="http://schemas.openxmlformats.org/officeDocument/2006/relationships/image" Target="../media/image583.png"/><Relationship Id="rId39" Type="http://schemas.openxmlformats.org/officeDocument/2006/relationships/customXml" Target="../ink/ink576.xml"/><Relationship Id="rId109" Type="http://schemas.openxmlformats.org/officeDocument/2006/relationships/customXml" Target="../ink/ink611.xml"/><Relationship Id="rId260" Type="http://schemas.openxmlformats.org/officeDocument/2006/relationships/image" Target="../media/image704.png"/><Relationship Id="rId265" Type="http://schemas.openxmlformats.org/officeDocument/2006/relationships/customXml" Target="../ink/ink689.xml"/><Relationship Id="rId281" Type="http://schemas.openxmlformats.org/officeDocument/2006/relationships/customXml" Target="../ink/ink697.xml"/><Relationship Id="rId34" Type="http://schemas.openxmlformats.org/officeDocument/2006/relationships/image" Target="../media/image591.png"/><Relationship Id="rId50" Type="http://schemas.openxmlformats.org/officeDocument/2006/relationships/image" Target="../media/image599.png"/><Relationship Id="rId55" Type="http://schemas.openxmlformats.org/officeDocument/2006/relationships/customXml" Target="../ink/ink584.xml"/><Relationship Id="rId76" Type="http://schemas.openxmlformats.org/officeDocument/2006/relationships/image" Target="../media/image612.png"/><Relationship Id="rId97" Type="http://schemas.openxmlformats.org/officeDocument/2006/relationships/customXml" Target="../ink/ink605.xml"/><Relationship Id="rId104" Type="http://schemas.openxmlformats.org/officeDocument/2006/relationships/image" Target="../media/image626.png"/><Relationship Id="rId120" Type="http://schemas.openxmlformats.org/officeDocument/2006/relationships/image" Target="../media/image634.png"/><Relationship Id="rId125" Type="http://schemas.openxmlformats.org/officeDocument/2006/relationships/customXml" Target="../ink/ink619.xml"/><Relationship Id="rId141" Type="http://schemas.openxmlformats.org/officeDocument/2006/relationships/customXml" Target="../ink/ink627.xml"/><Relationship Id="rId146" Type="http://schemas.openxmlformats.org/officeDocument/2006/relationships/image" Target="../media/image647.png"/><Relationship Id="rId167" Type="http://schemas.openxmlformats.org/officeDocument/2006/relationships/customXml" Target="../ink/ink640.xml"/><Relationship Id="rId188" Type="http://schemas.openxmlformats.org/officeDocument/2006/relationships/image" Target="../media/image668.png"/><Relationship Id="rId7" Type="http://schemas.openxmlformats.org/officeDocument/2006/relationships/customXml" Target="../ink/ink560.xml"/><Relationship Id="rId71" Type="http://schemas.openxmlformats.org/officeDocument/2006/relationships/customXml" Target="../ink/ink592.xml"/><Relationship Id="rId92" Type="http://schemas.openxmlformats.org/officeDocument/2006/relationships/image" Target="../media/image620.png"/><Relationship Id="rId162" Type="http://schemas.openxmlformats.org/officeDocument/2006/relationships/image" Target="../media/image655.png"/><Relationship Id="rId183" Type="http://schemas.openxmlformats.org/officeDocument/2006/relationships/customXml" Target="../ink/ink648.xml"/><Relationship Id="rId213" Type="http://schemas.openxmlformats.org/officeDocument/2006/relationships/customXml" Target="../ink/ink663.xml"/><Relationship Id="rId218" Type="http://schemas.openxmlformats.org/officeDocument/2006/relationships/image" Target="../media/image683.png"/><Relationship Id="rId234" Type="http://schemas.openxmlformats.org/officeDocument/2006/relationships/image" Target="../media/image691.png"/><Relationship Id="rId239" Type="http://schemas.openxmlformats.org/officeDocument/2006/relationships/customXml" Target="../ink/ink676.xml"/><Relationship Id="rId2" Type="http://schemas.openxmlformats.org/officeDocument/2006/relationships/image" Target="../media/image575.png"/><Relationship Id="rId29" Type="http://schemas.openxmlformats.org/officeDocument/2006/relationships/customXml" Target="../ink/ink571.xml"/><Relationship Id="rId250" Type="http://schemas.openxmlformats.org/officeDocument/2006/relationships/image" Target="../media/image699.png"/><Relationship Id="rId255" Type="http://schemas.openxmlformats.org/officeDocument/2006/relationships/customXml" Target="../ink/ink684.xml"/><Relationship Id="rId271" Type="http://schemas.openxmlformats.org/officeDocument/2006/relationships/customXml" Target="../ink/ink692.xml"/><Relationship Id="rId276" Type="http://schemas.openxmlformats.org/officeDocument/2006/relationships/image" Target="../media/image712.png"/><Relationship Id="rId24" Type="http://schemas.openxmlformats.org/officeDocument/2006/relationships/image" Target="../media/image586.png"/><Relationship Id="rId40" Type="http://schemas.openxmlformats.org/officeDocument/2006/relationships/image" Target="../media/image594.png"/><Relationship Id="rId45" Type="http://schemas.openxmlformats.org/officeDocument/2006/relationships/customXml" Target="../ink/ink579.xml"/><Relationship Id="rId66" Type="http://schemas.openxmlformats.org/officeDocument/2006/relationships/image" Target="../media/image607.png"/><Relationship Id="rId87" Type="http://schemas.openxmlformats.org/officeDocument/2006/relationships/customXml" Target="../ink/ink600.xml"/><Relationship Id="rId110" Type="http://schemas.openxmlformats.org/officeDocument/2006/relationships/image" Target="../media/image629.png"/><Relationship Id="rId115" Type="http://schemas.openxmlformats.org/officeDocument/2006/relationships/customXml" Target="../ink/ink614.xml"/><Relationship Id="rId131" Type="http://schemas.openxmlformats.org/officeDocument/2006/relationships/customXml" Target="../ink/ink622.xml"/><Relationship Id="rId136" Type="http://schemas.openxmlformats.org/officeDocument/2006/relationships/image" Target="../media/image642.png"/><Relationship Id="rId157" Type="http://schemas.openxmlformats.org/officeDocument/2006/relationships/customXml" Target="../ink/ink635.xml"/><Relationship Id="rId178" Type="http://schemas.openxmlformats.org/officeDocument/2006/relationships/image" Target="../media/image663.png"/><Relationship Id="rId61" Type="http://schemas.openxmlformats.org/officeDocument/2006/relationships/customXml" Target="../ink/ink587.xml"/><Relationship Id="rId82" Type="http://schemas.openxmlformats.org/officeDocument/2006/relationships/image" Target="../media/image615.png"/><Relationship Id="rId152" Type="http://schemas.openxmlformats.org/officeDocument/2006/relationships/image" Target="../media/image650.png"/><Relationship Id="rId173" Type="http://schemas.openxmlformats.org/officeDocument/2006/relationships/customXml" Target="../ink/ink643.xml"/><Relationship Id="rId194" Type="http://schemas.openxmlformats.org/officeDocument/2006/relationships/image" Target="../media/image671.png"/><Relationship Id="rId199" Type="http://schemas.openxmlformats.org/officeDocument/2006/relationships/customXml" Target="../ink/ink656.xml"/><Relationship Id="rId203" Type="http://schemas.openxmlformats.org/officeDocument/2006/relationships/customXml" Target="../ink/ink658.xml"/><Relationship Id="rId208" Type="http://schemas.openxmlformats.org/officeDocument/2006/relationships/image" Target="../media/image678.png"/><Relationship Id="rId229" Type="http://schemas.openxmlformats.org/officeDocument/2006/relationships/customXml" Target="../ink/ink671.xml"/><Relationship Id="rId19" Type="http://schemas.openxmlformats.org/officeDocument/2006/relationships/customXml" Target="../ink/ink566.xml"/><Relationship Id="rId224" Type="http://schemas.openxmlformats.org/officeDocument/2006/relationships/image" Target="../media/image686.png"/><Relationship Id="rId240" Type="http://schemas.openxmlformats.org/officeDocument/2006/relationships/image" Target="../media/image694.png"/><Relationship Id="rId245" Type="http://schemas.openxmlformats.org/officeDocument/2006/relationships/customXml" Target="../ink/ink679.xml"/><Relationship Id="rId261" Type="http://schemas.openxmlformats.org/officeDocument/2006/relationships/customXml" Target="../ink/ink687.xml"/><Relationship Id="rId266" Type="http://schemas.openxmlformats.org/officeDocument/2006/relationships/image" Target="../media/image707.png"/><Relationship Id="rId14" Type="http://schemas.openxmlformats.org/officeDocument/2006/relationships/image" Target="../media/image581.png"/><Relationship Id="rId30" Type="http://schemas.openxmlformats.org/officeDocument/2006/relationships/image" Target="../media/image589.png"/><Relationship Id="rId35" Type="http://schemas.openxmlformats.org/officeDocument/2006/relationships/customXml" Target="../ink/ink574.xml"/><Relationship Id="rId56" Type="http://schemas.openxmlformats.org/officeDocument/2006/relationships/image" Target="../media/image602.png"/><Relationship Id="rId77" Type="http://schemas.openxmlformats.org/officeDocument/2006/relationships/customXml" Target="../ink/ink595.xml"/><Relationship Id="rId100" Type="http://schemas.openxmlformats.org/officeDocument/2006/relationships/image" Target="../media/image624.png"/><Relationship Id="rId105" Type="http://schemas.openxmlformats.org/officeDocument/2006/relationships/customXml" Target="../ink/ink609.xml"/><Relationship Id="rId126" Type="http://schemas.openxmlformats.org/officeDocument/2006/relationships/image" Target="../media/image637.png"/><Relationship Id="rId147" Type="http://schemas.openxmlformats.org/officeDocument/2006/relationships/customXml" Target="../ink/ink630.xml"/><Relationship Id="rId168" Type="http://schemas.openxmlformats.org/officeDocument/2006/relationships/image" Target="../media/image658.png"/><Relationship Id="rId282" Type="http://schemas.openxmlformats.org/officeDocument/2006/relationships/image" Target="../media/image715.png"/><Relationship Id="rId8" Type="http://schemas.openxmlformats.org/officeDocument/2006/relationships/image" Target="../media/image578.png"/><Relationship Id="rId51" Type="http://schemas.openxmlformats.org/officeDocument/2006/relationships/customXml" Target="../ink/ink582.xml"/><Relationship Id="rId72" Type="http://schemas.openxmlformats.org/officeDocument/2006/relationships/image" Target="../media/image610.png"/><Relationship Id="rId93" Type="http://schemas.openxmlformats.org/officeDocument/2006/relationships/customXml" Target="../ink/ink603.xml"/><Relationship Id="rId98" Type="http://schemas.openxmlformats.org/officeDocument/2006/relationships/image" Target="../media/image623.png"/><Relationship Id="rId121" Type="http://schemas.openxmlformats.org/officeDocument/2006/relationships/customXml" Target="../ink/ink617.xml"/><Relationship Id="rId142" Type="http://schemas.openxmlformats.org/officeDocument/2006/relationships/image" Target="../media/image645.png"/><Relationship Id="rId163" Type="http://schemas.openxmlformats.org/officeDocument/2006/relationships/customXml" Target="../ink/ink638.xml"/><Relationship Id="rId184" Type="http://schemas.openxmlformats.org/officeDocument/2006/relationships/image" Target="../media/image666.png"/><Relationship Id="rId189" Type="http://schemas.openxmlformats.org/officeDocument/2006/relationships/customXml" Target="../ink/ink651.xml"/><Relationship Id="rId219" Type="http://schemas.openxmlformats.org/officeDocument/2006/relationships/customXml" Target="../ink/ink666.xml"/><Relationship Id="rId3" Type="http://schemas.openxmlformats.org/officeDocument/2006/relationships/customXml" Target="../ink/ink558.xml"/><Relationship Id="rId214" Type="http://schemas.openxmlformats.org/officeDocument/2006/relationships/image" Target="../media/image681.png"/><Relationship Id="rId230" Type="http://schemas.openxmlformats.org/officeDocument/2006/relationships/image" Target="../media/image689.png"/><Relationship Id="rId235" Type="http://schemas.openxmlformats.org/officeDocument/2006/relationships/customXml" Target="../ink/ink674.xml"/><Relationship Id="rId251" Type="http://schemas.openxmlformats.org/officeDocument/2006/relationships/customXml" Target="../ink/ink682.xml"/><Relationship Id="rId256" Type="http://schemas.openxmlformats.org/officeDocument/2006/relationships/image" Target="../media/image702.png"/><Relationship Id="rId277" Type="http://schemas.openxmlformats.org/officeDocument/2006/relationships/customXml" Target="../ink/ink695.xml"/><Relationship Id="rId25" Type="http://schemas.openxmlformats.org/officeDocument/2006/relationships/customXml" Target="../ink/ink569.xml"/><Relationship Id="rId46" Type="http://schemas.openxmlformats.org/officeDocument/2006/relationships/image" Target="../media/image597.png"/><Relationship Id="rId67" Type="http://schemas.openxmlformats.org/officeDocument/2006/relationships/customXml" Target="../ink/ink590.xml"/><Relationship Id="rId116" Type="http://schemas.openxmlformats.org/officeDocument/2006/relationships/image" Target="../media/image632.png"/><Relationship Id="rId137" Type="http://schemas.openxmlformats.org/officeDocument/2006/relationships/customXml" Target="../ink/ink625.xml"/><Relationship Id="rId158" Type="http://schemas.openxmlformats.org/officeDocument/2006/relationships/image" Target="../media/image653.png"/><Relationship Id="rId272" Type="http://schemas.openxmlformats.org/officeDocument/2006/relationships/image" Target="../media/image710.png"/><Relationship Id="rId20" Type="http://schemas.openxmlformats.org/officeDocument/2006/relationships/image" Target="../media/image584.png"/><Relationship Id="rId41" Type="http://schemas.openxmlformats.org/officeDocument/2006/relationships/customXml" Target="../ink/ink577.xml"/><Relationship Id="rId62" Type="http://schemas.openxmlformats.org/officeDocument/2006/relationships/image" Target="../media/image605.png"/><Relationship Id="rId83" Type="http://schemas.openxmlformats.org/officeDocument/2006/relationships/customXml" Target="../ink/ink598.xml"/><Relationship Id="rId88" Type="http://schemas.openxmlformats.org/officeDocument/2006/relationships/image" Target="../media/image618.png"/><Relationship Id="rId111" Type="http://schemas.openxmlformats.org/officeDocument/2006/relationships/customXml" Target="../ink/ink612.xml"/><Relationship Id="rId132" Type="http://schemas.openxmlformats.org/officeDocument/2006/relationships/image" Target="../media/image640.png"/><Relationship Id="rId153" Type="http://schemas.openxmlformats.org/officeDocument/2006/relationships/customXml" Target="../ink/ink633.xml"/><Relationship Id="rId174" Type="http://schemas.openxmlformats.org/officeDocument/2006/relationships/image" Target="../media/image661.png"/><Relationship Id="rId179" Type="http://schemas.openxmlformats.org/officeDocument/2006/relationships/customXml" Target="../ink/ink646.xml"/><Relationship Id="rId195" Type="http://schemas.openxmlformats.org/officeDocument/2006/relationships/customXml" Target="../ink/ink654.xml"/><Relationship Id="rId209" Type="http://schemas.openxmlformats.org/officeDocument/2006/relationships/customXml" Target="../ink/ink661.xml"/><Relationship Id="rId190" Type="http://schemas.openxmlformats.org/officeDocument/2006/relationships/image" Target="../media/image669.png"/><Relationship Id="rId204" Type="http://schemas.openxmlformats.org/officeDocument/2006/relationships/image" Target="../media/image676.png"/><Relationship Id="rId220" Type="http://schemas.openxmlformats.org/officeDocument/2006/relationships/image" Target="../media/image684.png"/><Relationship Id="rId225" Type="http://schemas.openxmlformats.org/officeDocument/2006/relationships/customXml" Target="../ink/ink669.xml"/><Relationship Id="rId241" Type="http://schemas.openxmlformats.org/officeDocument/2006/relationships/customXml" Target="../ink/ink677.xml"/><Relationship Id="rId246" Type="http://schemas.openxmlformats.org/officeDocument/2006/relationships/image" Target="../media/image697.png"/><Relationship Id="rId267" Type="http://schemas.openxmlformats.org/officeDocument/2006/relationships/customXml" Target="../ink/ink690.xml"/><Relationship Id="rId15" Type="http://schemas.openxmlformats.org/officeDocument/2006/relationships/customXml" Target="../ink/ink564.xml"/><Relationship Id="rId36" Type="http://schemas.openxmlformats.org/officeDocument/2006/relationships/image" Target="../media/image592.png"/><Relationship Id="rId57" Type="http://schemas.openxmlformats.org/officeDocument/2006/relationships/customXml" Target="../ink/ink585.xml"/><Relationship Id="rId106" Type="http://schemas.openxmlformats.org/officeDocument/2006/relationships/image" Target="../media/image627.png"/><Relationship Id="rId127" Type="http://schemas.openxmlformats.org/officeDocument/2006/relationships/customXml" Target="../ink/ink620.xml"/><Relationship Id="rId262" Type="http://schemas.openxmlformats.org/officeDocument/2006/relationships/image" Target="../media/image705.png"/><Relationship Id="rId283" Type="http://schemas.openxmlformats.org/officeDocument/2006/relationships/customXml" Target="../ink/ink698.xml"/><Relationship Id="rId10" Type="http://schemas.openxmlformats.org/officeDocument/2006/relationships/image" Target="../media/image579.png"/><Relationship Id="rId31" Type="http://schemas.openxmlformats.org/officeDocument/2006/relationships/customXml" Target="../ink/ink572.xml"/><Relationship Id="rId52" Type="http://schemas.openxmlformats.org/officeDocument/2006/relationships/image" Target="../media/image600.png"/><Relationship Id="rId73" Type="http://schemas.openxmlformats.org/officeDocument/2006/relationships/customXml" Target="../ink/ink593.xml"/><Relationship Id="rId78" Type="http://schemas.openxmlformats.org/officeDocument/2006/relationships/image" Target="../media/image613.png"/><Relationship Id="rId94" Type="http://schemas.openxmlformats.org/officeDocument/2006/relationships/image" Target="../media/image621.png"/><Relationship Id="rId99" Type="http://schemas.openxmlformats.org/officeDocument/2006/relationships/customXml" Target="../ink/ink606.xml"/><Relationship Id="rId101" Type="http://schemas.openxmlformats.org/officeDocument/2006/relationships/customXml" Target="../ink/ink607.xml"/><Relationship Id="rId122" Type="http://schemas.openxmlformats.org/officeDocument/2006/relationships/image" Target="../media/image635.png"/><Relationship Id="rId143" Type="http://schemas.openxmlformats.org/officeDocument/2006/relationships/customXml" Target="../ink/ink628.xml"/><Relationship Id="rId148" Type="http://schemas.openxmlformats.org/officeDocument/2006/relationships/image" Target="../media/image648.png"/><Relationship Id="rId164" Type="http://schemas.openxmlformats.org/officeDocument/2006/relationships/image" Target="../media/image656.png"/><Relationship Id="rId169" Type="http://schemas.openxmlformats.org/officeDocument/2006/relationships/customXml" Target="../ink/ink641.xml"/><Relationship Id="rId185" Type="http://schemas.openxmlformats.org/officeDocument/2006/relationships/customXml" Target="../ink/ink649.xml"/><Relationship Id="rId4" Type="http://schemas.openxmlformats.org/officeDocument/2006/relationships/image" Target="../media/image576.png"/><Relationship Id="rId9" Type="http://schemas.openxmlformats.org/officeDocument/2006/relationships/customXml" Target="../ink/ink561.xml"/><Relationship Id="rId180" Type="http://schemas.openxmlformats.org/officeDocument/2006/relationships/image" Target="../media/image664.png"/><Relationship Id="rId210" Type="http://schemas.openxmlformats.org/officeDocument/2006/relationships/image" Target="../media/image679.png"/><Relationship Id="rId215" Type="http://schemas.openxmlformats.org/officeDocument/2006/relationships/customXml" Target="../ink/ink664.xml"/><Relationship Id="rId236" Type="http://schemas.openxmlformats.org/officeDocument/2006/relationships/image" Target="../media/image692.png"/><Relationship Id="rId257" Type="http://schemas.openxmlformats.org/officeDocument/2006/relationships/customXml" Target="../ink/ink685.xml"/><Relationship Id="rId278" Type="http://schemas.openxmlformats.org/officeDocument/2006/relationships/image" Target="../media/image713.png"/><Relationship Id="rId26" Type="http://schemas.openxmlformats.org/officeDocument/2006/relationships/image" Target="../media/image587.png"/><Relationship Id="rId231" Type="http://schemas.openxmlformats.org/officeDocument/2006/relationships/customXml" Target="../ink/ink672.xml"/><Relationship Id="rId252" Type="http://schemas.openxmlformats.org/officeDocument/2006/relationships/image" Target="../media/image700.png"/><Relationship Id="rId273" Type="http://schemas.openxmlformats.org/officeDocument/2006/relationships/customXml" Target="../ink/ink693.xml"/><Relationship Id="rId47" Type="http://schemas.openxmlformats.org/officeDocument/2006/relationships/customXml" Target="../ink/ink580.xml"/><Relationship Id="rId68" Type="http://schemas.openxmlformats.org/officeDocument/2006/relationships/image" Target="../media/image608.png"/><Relationship Id="rId89" Type="http://schemas.openxmlformats.org/officeDocument/2006/relationships/customXml" Target="../ink/ink601.xml"/><Relationship Id="rId112" Type="http://schemas.openxmlformats.org/officeDocument/2006/relationships/image" Target="../media/image630.png"/><Relationship Id="rId133" Type="http://schemas.openxmlformats.org/officeDocument/2006/relationships/customXml" Target="../ink/ink623.xml"/><Relationship Id="rId154" Type="http://schemas.openxmlformats.org/officeDocument/2006/relationships/image" Target="../media/image651.png"/><Relationship Id="rId175" Type="http://schemas.openxmlformats.org/officeDocument/2006/relationships/customXml" Target="../ink/ink644.xml"/><Relationship Id="rId196" Type="http://schemas.openxmlformats.org/officeDocument/2006/relationships/image" Target="../media/image672.png"/><Relationship Id="rId200" Type="http://schemas.openxmlformats.org/officeDocument/2006/relationships/image" Target="../media/image674.png"/><Relationship Id="rId16" Type="http://schemas.openxmlformats.org/officeDocument/2006/relationships/image" Target="../media/image582.png"/><Relationship Id="rId221" Type="http://schemas.openxmlformats.org/officeDocument/2006/relationships/customXml" Target="../ink/ink667.xml"/><Relationship Id="rId242" Type="http://schemas.openxmlformats.org/officeDocument/2006/relationships/image" Target="../media/image695.png"/><Relationship Id="rId263" Type="http://schemas.openxmlformats.org/officeDocument/2006/relationships/customXml" Target="../ink/ink688.xml"/><Relationship Id="rId284" Type="http://schemas.openxmlformats.org/officeDocument/2006/relationships/image" Target="../media/image716.png"/><Relationship Id="rId37" Type="http://schemas.openxmlformats.org/officeDocument/2006/relationships/customXml" Target="../ink/ink575.xml"/><Relationship Id="rId58" Type="http://schemas.openxmlformats.org/officeDocument/2006/relationships/image" Target="../media/image603.png"/><Relationship Id="rId79" Type="http://schemas.openxmlformats.org/officeDocument/2006/relationships/customXml" Target="../ink/ink596.xml"/><Relationship Id="rId102" Type="http://schemas.openxmlformats.org/officeDocument/2006/relationships/image" Target="../media/image625.png"/><Relationship Id="rId123" Type="http://schemas.openxmlformats.org/officeDocument/2006/relationships/customXml" Target="../ink/ink618.xml"/><Relationship Id="rId144" Type="http://schemas.openxmlformats.org/officeDocument/2006/relationships/image" Target="../media/image646.png"/><Relationship Id="rId90" Type="http://schemas.openxmlformats.org/officeDocument/2006/relationships/image" Target="../media/image619.png"/><Relationship Id="rId165" Type="http://schemas.openxmlformats.org/officeDocument/2006/relationships/customXml" Target="../ink/ink639.xml"/><Relationship Id="rId186" Type="http://schemas.openxmlformats.org/officeDocument/2006/relationships/image" Target="../media/image667.png"/><Relationship Id="rId211" Type="http://schemas.openxmlformats.org/officeDocument/2006/relationships/customXml" Target="../ink/ink662.xml"/><Relationship Id="rId232" Type="http://schemas.openxmlformats.org/officeDocument/2006/relationships/image" Target="../media/image690.png"/><Relationship Id="rId253" Type="http://schemas.openxmlformats.org/officeDocument/2006/relationships/customXml" Target="../ink/ink683.xml"/><Relationship Id="rId274" Type="http://schemas.openxmlformats.org/officeDocument/2006/relationships/image" Target="../media/image711.png"/><Relationship Id="rId27" Type="http://schemas.openxmlformats.org/officeDocument/2006/relationships/customXml" Target="../ink/ink570.xml"/><Relationship Id="rId48" Type="http://schemas.openxmlformats.org/officeDocument/2006/relationships/image" Target="../media/image598.png"/><Relationship Id="rId69" Type="http://schemas.openxmlformats.org/officeDocument/2006/relationships/customXml" Target="../ink/ink591.xml"/><Relationship Id="rId113" Type="http://schemas.openxmlformats.org/officeDocument/2006/relationships/customXml" Target="../ink/ink613.xml"/><Relationship Id="rId134" Type="http://schemas.openxmlformats.org/officeDocument/2006/relationships/image" Target="../media/image641.png"/><Relationship Id="rId80" Type="http://schemas.openxmlformats.org/officeDocument/2006/relationships/image" Target="../media/image614.png"/><Relationship Id="rId155" Type="http://schemas.openxmlformats.org/officeDocument/2006/relationships/customXml" Target="../ink/ink634.xml"/><Relationship Id="rId176" Type="http://schemas.openxmlformats.org/officeDocument/2006/relationships/image" Target="../media/image662.png"/><Relationship Id="rId197" Type="http://schemas.openxmlformats.org/officeDocument/2006/relationships/customXml" Target="../ink/ink655.xml"/><Relationship Id="rId201" Type="http://schemas.openxmlformats.org/officeDocument/2006/relationships/customXml" Target="../ink/ink657.xml"/><Relationship Id="rId222" Type="http://schemas.openxmlformats.org/officeDocument/2006/relationships/image" Target="../media/image685.png"/><Relationship Id="rId243" Type="http://schemas.openxmlformats.org/officeDocument/2006/relationships/customXml" Target="../ink/ink678.xml"/><Relationship Id="rId264" Type="http://schemas.openxmlformats.org/officeDocument/2006/relationships/image" Target="../media/image706.png"/><Relationship Id="rId17" Type="http://schemas.openxmlformats.org/officeDocument/2006/relationships/customXml" Target="../ink/ink565.xml"/><Relationship Id="rId38" Type="http://schemas.openxmlformats.org/officeDocument/2006/relationships/image" Target="../media/image593.png"/><Relationship Id="rId59" Type="http://schemas.openxmlformats.org/officeDocument/2006/relationships/customXml" Target="../ink/ink586.xml"/><Relationship Id="rId103" Type="http://schemas.openxmlformats.org/officeDocument/2006/relationships/customXml" Target="../ink/ink608.xml"/><Relationship Id="rId124" Type="http://schemas.openxmlformats.org/officeDocument/2006/relationships/image" Target="../media/image636.png"/><Relationship Id="rId70" Type="http://schemas.openxmlformats.org/officeDocument/2006/relationships/image" Target="../media/image609.png"/><Relationship Id="rId91" Type="http://schemas.openxmlformats.org/officeDocument/2006/relationships/customXml" Target="../ink/ink602.xml"/><Relationship Id="rId145" Type="http://schemas.openxmlformats.org/officeDocument/2006/relationships/customXml" Target="../ink/ink629.xml"/><Relationship Id="rId166" Type="http://schemas.openxmlformats.org/officeDocument/2006/relationships/image" Target="../media/image657.png"/><Relationship Id="rId187" Type="http://schemas.openxmlformats.org/officeDocument/2006/relationships/customXml" Target="../ink/ink65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80.png"/><Relationship Id="rId233" Type="http://schemas.openxmlformats.org/officeDocument/2006/relationships/customXml" Target="../ink/ink673.xml"/><Relationship Id="rId254" Type="http://schemas.openxmlformats.org/officeDocument/2006/relationships/image" Target="../media/image701.png"/><Relationship Id="rId28" Type="http://schemas.openxmlformats.org/officeDocument/2006/relationships/image" Target="../media/image588.png"/><Relationship Id="rId49" Type="http://schemas.openxmlformats.org/officeDocument/2006/relationships/customXml" Target="../ink/ink581.xml"/><Relationship Id="rId114" Type="http://schemas.openxmlformats.org/officeDocument/2006/relationships/image" Target="../media/image631.png"/><Relationship Id="rId275" Type="http://schemas.openxmlformats.org/officeDocument/2006/relationships/customXml" Target="../ink/ink694.xml"/><Relationship Id="rId60" Type="http://schemas.openxmlformats.org/officeDocument/2006/relationships/image" Target="../media/image604.png"/><Relationship Id="rId81" Type="http://schemas.openxmlformats.org/officeDocument/2006/relationships/customXml" Target="../ink/ink597.xml"/><Relationship Id="rId135" Type="http://schemas.openxmlformats.org/officeDocument/2006/relationships/customXml" Target="../ink/ink624.xml"/><Relationship Id="rId156" Type="http://schemas.openxmlformats.org/officeDocument/2006/relationships/image" Target="../media/image652.png"/><Relationship Id="rId177" Type="http://schemas.openxmlformats.org/officeDocument/2006/relationships/customXml" Target="../ink/ink645.xml"/><Relationship Id="rId198" Type="http://schemas.openxmlformats.org/officeDocument/2006/relationships/image" Target="../media/image673.png"/><Relationship Id="rId202" Type="http://schemas.openxmlformats.org/officeDocument/2006/relationships/image" Target="../media/image675.png"/><Relationship Id="rId223" Type="http://schemas.openxmlformats.org/officeDocument/2006/relationships/customXml" Target="../ink/ink668.xml"/><Relationship Id="rId244" Type="http://schemas.openxmlformats.org/officeDocument/2006/relationships/image" Target="../media/image69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1.xml"/><Relationship Id="rId13" Type="http://schemas.openxmlformats.org/officeDocument/2006/relationships/image" Target="../media/image723.png"/><Relationship Id="rId18" Type="http://schemas.openxmlformats.org/officeDocument/2006/relationships/customXml" Target="../ink/ink706.xml"/><Relationship Id="rId3" Type="http://schemas.openxmlformats.org/officeDocument/2006/relationships/image" Target="../media/image718.png"/><Relationship Id="rId21" Type="http://schemas.openxmlformats.org/officeDocument/2006/relationships/image" Target="../media/image727.png"/><Relationship Id="rId7" Type="http://schemas.openxmlformats.org/officeDocument/2006/relationships/image" Target="../media/image720.png"/><Relationship Id="rId12" Type="http://schemas.openxmlformats.org/officeDocument/2006/relationships/customXml" Target="../ink/ink703.xml"/><Relationship Id="rId17" Type="http://schemas.openxmlformats.org/officeDocument/2006/relationships/image" Target="../media/image725.png"/><Relationship Id="rId25" Type="http://schemas.openxmlformats.org/officeDocument/2006/relationships/image" Target="../media/image729.png"/><Relationship Id="rId2" Type="http://schemas.openxmlformats.org/officeDocument/2006/relationships/image" Target="../media/image717.png"/><Relationship Id="rId16" Type="http://schemas.openxmlformats.org/officeDocument/2006/relationships/customXml" Target="../ink/ink705.xml"/><Relationship Id="rId20" Type="http://schemas.openxmlformats.org/officeDocument/2006/relationships/customXml" Target="../ink/ink7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0.xml"/><Relationship Id="rId11" Type="http://schemas.openxmlformats.org/officeDocument/2006/relationships/image" Target="../media/image722.png"/><Relationship Id="rId24" Type="http://schemas.openxmlformats.org/officeDocument/2006/relationships/customXml" Target="../ink/ink709.xml"/><Relationship Id="rId5" Type="http://schemas.openxmlformats.org/officeDocument/2006/relationships/image" Target="../media/image719.png"/><Relationship Id="rId15" Type="http://schemas.openxmlformats.org/officeDocument/2006/relationships/image" Target="../media/image724.png"/><Relationship Id="rId23" Type="http://schemas.openxmlformats.org/officeDocument/2006/relationships/image" Target="../media/image728.png"/><Relationship Id="rId10" Type="http://schemas.openxmlformats.org/officeDocument/2006/relationships/customXml" Target="../ink/ink702.xml"/><Relationship Id="rId19" Type="http://schemas.openxmlformats.org/officeDocument/2006/relationships/image" Target="../media/image726.png"/><Relationship Id="rId4" Type="http://schemas.openxmlformats.org/officeDocument/2006/relationships/customXml" Target="../ink/ink699.xml"/><Relationship Id="rId9" Type="http://schemas.openxmlformats.org/officeDocument/2006/relationships/image" Target="../media/image721.png"/><Relationship Id="rId14" Type="http://schemas.openxmlformats.org/officeDocument/2006/relationships/customXml" Target="../ink/ink704.xml"/><Relationship Id="rId22" Type="http://schemas.openxmlformats.org/officeDocument/2006/relationships/customXml" Target="../ink/ink708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7.png"/><Relationship Id="rId299" Type="http://schemas.openxmlformats.org/officeDocument/2006/relationships/image" Target="../media/image878.png"/><Relationship Id="rId21" Type="http://schemas.openxmlformats.org/officeDocument/2006/relationships/image" Target="../media/image739.png"/><Relationship Id="rId63" Type="http://schemas.openxmlformats.org/officeDocument/2006/relationships/image" Target="../media/image760.png"/><Relationship Id="rId159" Type="http://schemas.openxmlformats.org/officeDocument/2006/relationships/image" Target="../media/image808.png"/><Relationship Id="rId324" Type="http://schemas.openxmlformats.org/officeDocument/2006/relationships/customXml" Target="../ink/ink871.xml"/><Relationship Id="rId366" Type="http://schemas.openxmlformats.org/officeDocument/2006/relationships/customXml" Target="../ink/ink892.xml"/><Relationship Id="rId170" Type="http://schemas.openxmlformats.org/officeDocument/2006/relationships/customXml" Target="../ink/ink794.xml"/><Relationship Id="rId226" Type="http://schemas.openxmlformats.org/officeDocument/2006/relationships/customXml" Target="../ink/ink822.xml"/><Relationship Id="rId433" Type="http://schemas.openxmlformats.org/officeDocument/2006/relationships/image" Target="../media/image945.png"/><Relationship Id="rId268" Type="http://schemas.openxmlformats.org/officeDocument/2006/relationships/customXml" Target="../ink/ink843.xml"/><Relationship Id="rId32" Type="http://schemas.openxmlformats.org/officeDocument/2006/relationships/customXml" Target="../ink/ink725.xml"/><Relationship Id="rId74" Type="http://schemas.openxmlformats.org/officeDocument/2006/relationships/customXml" Target="../ink/ink746.xml"/><Relationship Id="rId128" Type="http://schemas.openxmlformats.org/officeDocument/2006/relationships/customXml" Target="../ink/ink773.xml"/><Relationship Id="rId335" Type="http://schemas.openxmlformats.org/officeDocument/2006/relationships/image" Target="../media/image896.png"/><Relationship Id="rId377" Type="http://schemas.openxmlformats.org/officeDocument/2006/relationships/image" Target="../media/image917.png"/><Relationship Id="rId5" Type="http://schemas.openxmlformats.org/officeDocument/2006/relationships/image" Target="../media/image731.png"/><Relationship Id="rId181" Type="http://schemas.openxmlformats.org/officeDocument/2006/relationships/image" Target="../media/image819.png"/><Relationship Id="rId237" Type="http://schemas.openxmlformats.org/officeDocument/2006/relationships/image" Target="../media/image847.png"/><Relationship Id="rId402" Type="http://schemas.openxmlformats.org/officeDocument/2006/relationships/customXml" Target="../ink/ink910.xml"/><Relationship Id="rId279" Type="http://schemas.openxmlformats.org/officeDocument/2006/relationships/image" Target="../media/image868.png"/><Relationship Id="rId444" Type="http://schemas.openxmlformats.org/officeDocument/2006/relationships/customXml" Target="../ink/ink931.xml"/><Relationship Id="rId43" Type="http://schemas.openxmlformats.org/officeDocument/2006/relationships/image" Target="../media/image750.png"/><Relationship Id="rId139" Type="http://schemas.openxmlformats.org/officeDocument/2006/relationships/image" Target="../media/image798.png"/><Relationship Id="rId290" Type="http://schemas.openxmlformats.org/officeDocument/2006/relationships/customXml" Target="../ink/ink854.xml"/><Relationship Id="rId304" Type="http://schemas.openxmlformats.org/officeDocument/2006/relationships/customXml" Target="../ink/ink861.xml"/><Relationship Id="rId346" Type="http://schemas.openxmlformats.org/officeDocument/2006/relationships/customXml" Target="../ink/ink882.xml"/><Relationship Id="rId388" Type="http://schemas.openxmlformats.org/officeDocument/2006/relationships/customXml" Target="../ink/ink903.xml"/><Relationship Id="rId85" Type="http://schemas.openxmlformats.org/officeDocument/2006/relationships/image" Target="../media/image771.png"/><Relationship Id="rId150" Type="http://schemas.openxmlformats.org/officeDocument/2006/relationships/customXml" Target="../ink/ink784.xml"/><Relationship Id="rId192" Type="http://schemas.openxmlformats.org/officeDocument/2006/relationships/customXml" Target="../ink/ink805.xml"/><Relationship Id="rId206" Type="http://schemas.openxmlformats.org/officeDocument/2006/relationships/customXml" Target="../ink/ink812.xml"/><Relationship Id="rId413" Type="http://schemas.openxmlformats.org/officeDocument/2006/relationships/image" Target="../media/image935.png"/><Relationship Id="rId248" Type="http://schemas.openxmlformats.org/officeDocument/2006/relationships/customXml" Target="../ink/ink833.xml"/><Relationship Id="rId455" Type="http://schemas.openxmlformats.org/officeDocument/2006/relationships/image" Target="../media/image956.png"/><Relationship Id="rId12" Type="http://schemas.openxmlformats.org/officeDocument/2006/relationships/customXml" Target="../ink/ink715.xml"/><Relationship Id="rId108" Type="http://schemas.openxmlformats.org/officeDocument/2006/relationships/customXml" Target="../ink/ink763.xml"/><Relationship Id="rId315" Type="http://schemas.openxmlformats.org/officeDocument/2006/relationships/image" Target="../media/image886.png"/><Relationship Id="rId357" Type="http://schemas.openxmlformats.org/officeDocument/2006/relationships/image" Target="../media/image907.png"/><Relationship Id="rId54" Type="http://schemas.openxmlformats.org/officeDocument/2006/relationships/customXml" Target="../ink/ink736.xml"/><Relationship Id="rId96" Type="http://schemas.openxmlformats.org/officeDocument/2006/relationships/customXml" Target="../ink/ink757.xml"/><Relationship Id="rId161" Type="http://schemas.openxmlformats.org/officeDocument/2006/relationships/image" Target="../media/image809.png"/><Relationship Id="rId217" Type="http://schemas.openxmlformats.org/officeDocument/2006/relationships/image" Target="../media/image837.png"/><Relationship Id="rId399" Type="http://schemas.openxmlformats.org/officeDocument/2006/relationships/image" Target="../media/image928.png"/><Relationship Id="rId259" Type="http://schemas.openxmlformats.org/officeDocument/2006/relationships/image" Target="../media/image858.png"/><Relationship Id="rId424" Type="http://schemas.openxmlformats.org/officeDocument/2006/relationships/customXml" Target="../ink/ink921.xml"/><Relationship Id="rId23" Type="http://schemas.openxmlformats.org/officeDocument/2006/relationships/image" Target="../media/image740.png"/><Relationship Id="rId119" Type="http://schemas.openxmlformats.org/officeDocument/2006/relationships/image" Target="../media/image788.png"/><Relationship Id="rId270" Type="http://schemas.openxmlformats.org/officeDocument/2006/relationships/customXml" Target="../ink/ink844.xml"/><Relationship Id="rId291" Type="http://schemas.openxmlformats.org/officeDocument/2006/relationships/image" Target="../media/image874.png"/><Relationship Id="rId305" Type="http://schemas.openxmlformats.org/officeDocument/2006/relationships/image" Target="../media/image881.png"/><Relationship Id="rId326" Type="http://schemas.openxmlformats.org/officeDocument/2006/relationships/customXml" Target="../ink/ink872.xml"/><Relationship Id="rId347" Type="http://schemas.openxmlformats.org/officeDocument/2006/relationships/image" Target="../media/image902.png"/><Relationship Id="rId44" Type="http://schemas.openxmlformats.org/officeDocument/2006/relationships/customXml" Target="../ink/ink731.xml"/><Relationship Id="rId65" Type="http://schemas.openxmlformats.org/officeDocument/2006/relationships/image" Target="../media/image761.png"/><Relationship Id="rId86" Type="http://schemas.openxmlformats.org/officeDocument/2006/relationships/customXml" Target="../ink/ink752.xml"/><Relationship Id="rId130" Type="http://schemas.openxmlformats.org/officeDocument/2006/relationships/customXml" Target="../ink/ink774.xml"/><Relationship Id="rId151" Type="http://schemas.openxmlformats.org/officeDocument/2006/relationships/image" Target="../media/image804.png"/><Relationship Id="rId368" Type="http://schemas.openxmlformats.org/officeDocument/2006/relationships/customXml" Target="../ink/ink893.xml"/><Relationship Id="rId389" Type="http://schemas.openxmlformats.org/officeDocument/2006/relationships/image" Target="../media/image923.png"/><Relationship Id="rId172" Type="http://schemas.openxmlformats.org/officeDocument/2006/relationships/customXml" Target="../ink/ink795.xml"/><Relationship Id="rId193" Type="http://schemas.openxmlformats.org/officeDocument/2006/relationships/image" Target="../media/image825.png"/><Relationship Id="rId207" Type="http://schemas.openxmlformats.org/officeDocument/2006/relationships/image" Target="../media/image832.png"/><Relationship Id="rId228" Type="http://schemas.openxmlformats.org/officeDocument/2006/relationships/customXml" Target="../ink/ink823.xml"/><Relationship Id="rId249" Type="http://schemas.openxmlformats.org/officeDocument/2006/relationships/image" Target="../media/image853.png"/><Relationship Id="rId414" Type="http://schemas.openxmlformats.org/officeDocument/2006/relationships/customXml" Target="../ink/ink916.xml"/><Relationship Id="rId435" Type="http://schemas.openxmlformats.org/officeDocument/2006/relationships/image" Target="../media/image946.png"/><Relationship Id="rId456" Type="http://schemas.openxmlformats.org/officeDocument/2006/relationships/customXml" Target="../ink/ink937.xml"/><Relationship Id="rId13" Type="http://schemas.openxmlformats.org/officeDocument/2006/relationships/image" Target="../media/image735.png"/><Relationship Id="rId109" Type="http://schemas.openxmlformats.org/officeDocument/2006/relationships/image" Target="../media/image783.png"/><Relationship Id="rId260" Type="http://schemas.openxmlformats.org/officeDocument/2006/relationships/customXml" Target="../ink/ink839.xml"/><Relationship Id="rId281" Type="http://schemas.openxmlformats.org/officeDocument/2006/relationships/image" Target="../media/image869.png"/><Relationship Id="rId316" Type="http://schemas.openxmlformats.org/officeDocument/2006/relationships/customXml" Target="../ink/ink867.xml"/><Relationship Id="rId337" Type="http://schemas.openxmlformats.org/officeDocument/2006/relationships/image" Target="../media/image897.png"/><Relationship Id="rId34" Type="http://schemas.openxmlformats.org/officeDocument/2006/relationships/customXml" Target="../ink/ink726.xml"/><Relationship Id="rId55" Type="http://schemas.openxmlformats.org/officeDocument/2006/relationships/image" Target="../media/image756.png"/><Relationship Id="rId76" Type="http://schemas.openxmlformats.org/officeDocument/2006/relationships/customXml" Target="../ink/ink747.xml"/><Relationship Id="rId97" Type="http://schemas.openxmlformats.org/officeDocument/2006/relationships/image" Target="../media/image777.png"/><Relationship Id="rId120" Type="http://schemas.openxmlformats.org/officeDocument/2006/relationships/customXml" Target="../ink/ink769.xml"/><Relationship Id="rId141" Type="http://schemas.openxmlformats.org/officeDocument/2006/relationships/image" Target="../media/image799.png"/><Relationship Id="rId358" Type="http://schemas.openxmlformats.org/officeDocument/2006/relationships/customXml" Target="../ink/ink888.xml"/><Relationship Id="rId379" Type="http://schemas.openxmlformats.org/officeDocument/2006/relationships/image" Target="../media/image918.png"/><Relationship Id="rId7" Type="http://schemas.openxmlformats.org/officeDocument/2006/relationships/image" Target="../media/image732.png"/><Relationship Id="rId162" Type="http://schemas.openxmlformats.org/officeDocument/2006/relationships/customXml" Target="../ink/ink790.xml"/><Relationship Id="rId183" Type="http://schemas.openxmlformats.org/officeDocument/2006/relationships/image" Target="../media/image820.png"/><Relationship Id="rId218" Type="http://schemas.openxmlformats.org/officeDocument/2006/relationships/customXml" Target="../ink/ink818.xml"/><Relationship Id="rId239" Type="http://schemas.openxmlformats.org/officeDocument/2006/relationships/image" Target="../media/image848.png"/><Relationship Id="rId390" Type="http://schemas.openxmlformats.org/officeDocument/2006/relationships/customXml" Target="../ink/ink904.xml"/><Relationship Id="rId404" Type="http://schemas.openxmlformats.org/officeDocument/2006/relationships/customXml" Target="../ink/ink911.xml"/><Relationship Id="rId425" Type="http://schemas.openxmlformats.org/officeDocument/2006/relationships/image" Target="../media/image941.png"/><Relationship Id="rId446" Type="http://schemas.openxmlformats.org/officeDocument/2006/relationships/customXml" Target="../ink/ink932.xml"/><Relationship Id="rId250" Type="http://schemas.openxmlformats.org/officeDocument/2006/relationships/customXml" Target="../ink/ink834.xml"/><Relationship Id="rId271" Type="http://schemas.openxmlformats.org/officeDocument/2006/relationships/image" Target="../media/image864.png"/><Relationship Id="rId292" Type="http://schemas.openxmlformats.org/officeDocument/2006/relationships/customXml" Target="../ink/ink855.xml"/><Relationship Id="rId306" Type="http://schemas.openxmlformats.org/officeDocument/2006/relationships/customXml" Target="../ink/ink862.xml"/><Relationship Id="rId24" Type="http://schemas.openxmlformats.org/officeDocument/2006/relationships/customXml" Target="../ink/ink721.xml"/><Relationship Id="rId45" Type="http://schemas.openxmlformats.org/officeDocument/2006/relationships/image" Target="../media/image751.png"/><Relationship Id="rId66" Type="http://schemas.openxmlformats.org/officeDocument/2006/relationships/customXml" Target="../ink/ink742.xml"/><Relationship Id="rId87" Type="http://schemas.openxmlformats.org/officeDocument/2006/relationships/image" Target="../media/image772.png"/><Relationship Id="rId110" Type="http://schemas.openxmlformats.org/officeDocument/2006/relationships/customXml" Target="../ink/ink764.xml"/><Relationship Id="rId131" Type="http://schemas.openxmlformats.org/officeDocument/2006/relationships/image" Target="../media/image794.png"/><Relationship Id="rId327" Type="http://schemas.openxmlformats.org/officeDocument/2006/relationships/image" Target="../media/image892.png"/><Relationship Id="rId348" Type="http://schemas.openxmlformats.org/officeDocument/2006/relationships/customXml" Target="../ink/ink883.xml"/><Relationship Id="rId369" Type="http://schemas.openxmlformats.org/officeDocument/2006/relationships/image" Target="../media/image913.png"/><Relationship Id="rId152" Type="http://schemas.openxmlformats.org/officeDocument/2006/relationships/customXml" Target="../ink/ink785.xml"/><Relationship Id="rId173" Type="http://schemas.openxmlformats.org/officeDocument/2006/relationships/image" Target="../media/image815.png"/><Relationship Id="rId194" Type="http://schemas.openxmlformats.org/officeDocument/2006/relationships/customXml" Target="../ink/ink806.xml"/><Relationship Id="rId208" Type="http://schemas.openxmlformats.org/officeDocument/2006/relationships/customXml" Target="../ink/ink813.xml"/><Relationship Id="rId229" Type="http://schemas.openxmlformats.org/officeDocument/2006/relationships/image" Target="../media/image843.png"/><Relationship Id="rId380" Type="http://schemas.openxmlformats.org/officeDocument/2006/relationships/customXml" Target="../ink/ink899.xml"/><Relationship Id="rId415" Type="http://schemas.openxmlformats.org/officeDocument/2006/relationships/image" Target="../media/image936.png"/><Relationship Id="rId436" Type="http://schemas.openxmlformats.org/officeDocument/2006/relationships/customXml" Target="../ink/ink927.xml"/><Relationship Id="rId457" Type="http://schemas.openxmlformats.org/officeDocument/2006/relationships/image" Target="../media/image957.png"/><Relationship Id="rId240" Type="http://schemas.openxmlformats.org/officeDocument/2006/relationships/customXml" Target="../ink/ink829.xml"/><Relationship Id="rId261" Type="http://schemas.openxmlformats.org/officeDocument/2006/relationships/image" Target="../media/image859.png"/><Relationship Id="rId14" Type="http://schemas.openxmlformats.org/officeDocument/2006/relationships/customXml" Target="../ink/ink716.xml"/><Relationship Id="rId35" Type="http://schemas.openxmlformats.org/officeDocument/2006/relationships/image" Target="../media/image746.png"/><Relationship Id="rId56" Type="http://schemas.openxmlformats.org/officeDocument/2006/relationships/customXml" Target="../ink/ink737.xml"/><Relationship Id="rId77" Type="http://schemas.openxmlformats.org/officeDocument/2006/relationships/image" Target="../media/image767.png"/><Relationship Id="rId100" Type="http://schemas.openxmlformats.org/officeDocument/2006/relationships/customXml" Target="../ink/ink759.xml"/><Relationship Id="rId282" Type="http://schemas.openxmlformats.org/officeDocument/2006/relationships/customXml" Target="../ink/ink850.xml"/><Relationship Id="rId317" Type="http://schemas.openxmlformats.org/officeDocument/2006/relationships/image" Target="../media/image887.png"/><Relationship Id="rId338" Type="http://schemas.openxmlformats.org/officeDocument/2006/relationships/customXml" Target="../ink/ink878.xml"/><Relationship Id="rId359" Type="http://schemas.openxmlformats.org/officeDocument/2006/relationships/image" Target="../media/image908.png"/><Relationship Id="rId8" Type="http://schemas.openxmlformats.org/officeDocument/2006/relationships/customXml" Target="../ink/ink713.xml"/><Relationship Id="rId98" Type="http://schemas.openxmlformats.org/officeDocument/2006/relationships/customXml" Target="../ink/ink758.xml"/><Relationship Id="rId121" Type="http://schemas.openxmlformats.org/officeDocument/2006/relationships/image" Target="../media/image789.png"/><Relationship Id="rId142" Type="http://schemas.openxmlformats.org/officeDocument/2006/relationships/customXml" Target="../ink/ink780.xml"/><Relationship Id="rId163" Type="http://schemas.openxmlformats.org/officeDocument/2006/relationships/image" Target="../media/image810.png"/><Relationship Id="rId184" Type="http://schemas.openxmlformats.org/officeDocument/2006/relationships/customXml" Target="../ink/ink801.xml"/><Relationship Id="rId219" Type="http://schemas.openxmlformats.org/officeDocument/2006/relationships/image" Target="../media/image838.png"/><Relationship Id="rId370" Type="http://schemas.openxmlformats.org/officeDocument/2006/relationships/customXml" Target="../ink/ink894.xml"/><Relationship Id="rId391" Type="http://schemas.openxmlformats.org/officeDocument/2006/relationships/image" Target="../media/image924.png"/><Relationship Id="rId405" Type="http://schemas.openxmlformats.org/officeDocument/2006/relationships/image" Target="../media/image931.png"/><Relationship Id="rId426" Type="http://schemas.openxmlformats.org/officeDocument/2006/relationships/customXml" Target="../ink/ink922.xml"/><Relationship Id="rId447" Type="http://schemas.openxmlformats.org/officeDocument/2006/relationships/image" Target="../media/image952.png"/><Relationship Id="rId230" Type="http://schemas.openxmlformats.org/officeDocument/2006/relationships/customXml" Target="../ink/ink824.xml"/><Relationship Id="rId251" Type="http://schemas.openxmlformats.org/officeDocument/2006/relationships/image" Target="../media/image854.png"/><Relationship Id="rId25" Type="http://schemas.openxmlformats.org/officeDocument/2006/relationships/image" Target="../media/image741.png"/><Relationship Id="rId46" Type="http://schemas.openxmlformats.org/officeDocument/2006/relationships/customXml" Target="../ink/ink732.xml"/><Relationship Id="rId67" Type="http://schemas.openxmlformats.org/officeDocument/2006/relationships/image" Target="../media/image762.png"/><Relationship Id="rId272" Type="http://schemas.openxmlformats.org/officeDocument/2006/relationships/customXml" Target="../ink/ink845.xml"/><Relationship Id="rId293" Type="http://schemas.openxmlformats.org/officeDocument/2006/relationships/image" Target="../media/image875.png"/><Relationship Id="rId307" Type="http://schemas.openxmlformats.org/officeDocument/2006/relationships/image" Target="../media/image882.png"/><Relationship Id="rId328" Type="http://schemas.openxmlformats.org/officeDocument/2006/relationships/customXml" Target="../ink/ink873.xml"/><Relationship Id="rId349" Type="http://schemas.openxmlformats.org/officeDocument/2006/relationships/image" Target="../media/image903.png"/><Relationship Id="rId88" Type="http://schemas.openxmlformats.org/officeDocument/2006/relationships/customXml" Target="../ink/ink753.xml"/><Relationship Id="rId111" Type="http://schemas.openxmlformats.org/officeDocument/2006/relationships/image" Target="../media/image784.png"/><Relationship Id="rId132" Type="http://schemas.openxmlformats.org/officeDocument/2006/relationships/customXml" Target="../ink/ink775.xml"/><Relationship Id="rId153" Type="http://schemas.openxmlformats.org/officeDocument/2006/relationships/image" Target="../media/image805.png"/><Relationship Id="rId174" Type="http://schemas.openxmlformats.org/officeDocument/2006/relationships/customXml" Target="../ink/ink796.xml"/><Relationship Id="rId195" Type="http://schemas.openxmlformats.org/officeDocument/2006/relationships/image" Target="../media/image826.png"/><Relationship Id="rId209" Type="http://schemas.openxmlformats.org/officeDocument/2006/relationships/image" Target="../media/image833.png"/><Relationship Id="rId360" Type="http://schemas.openxmlformats.org/officeDocument/2006/relationships/customXml" Target="../ink/ink889.xml"/><Relationship Id="rId381" Type="http://schemas.openxmlformats.org/officeDocument/2006/relationships/image" Target="../media/image919.png"/><Relationship Id="rId416" Type="http://schemas.openxmlformats.org/officeDocument/2006/relationships/customXml" Target="../ink/ink917.xml"/><Relationship Id="rId220" Type="http://schemas.openxmlformats.org/officeDocument/2006/relationships/customXml" Target="../ink/ink819.xml"/><Relationship Id="rId241" Type="http://schemas.openxmlformats.org/officeDocument/2006/relationships/image" Target="../media/image849.png"/><Relationship Id="rId437" Type="http://schemas.openxmlformats.org/officeDocument/2006/relationships/image" Target="../media/image947.png"/><Relationship Id="rId15" Type="http://schemas.openxmlformats.org/officeDocument/2006/relationships/image" Target="../media/image736.png"/><Relationship Id="rId36" Type="http://schemas.openxmlformats.org/officeDocument/2006/relationships/customXml" Target="../ink/ink727.xml"/><Relationship Id="rId57" Type="http://schemas.openxmlformats.org/officeDocument/2006/relationships/image" Target="../media/image757.png"/><Relationship Id="rId262" Type="http://schemas.openxmlformats.org/officeDocument/2006/relationships/customXml" Target="../ink/ink840.xml"/><Relationship Id="rId283" Type="http://schemas.openxmlformats.org/officeDocument/2006/relationships/image" Target="../media/image870.png"/><Relationship Id="rId318" Type="http://schemas.openxmlformats.org/officeDocument/2006/relationships/customXml" Target="../ink/ink868.xml"/><Relationship Id="rId339" Type="http://schemas.openxmlformats.org/officeDocument/2006/relationships/image" Target="../media/image898.png"/><Relationship Id="rId78" Type="http://schemas.openxmlformats.org/officeDocument/2006/relationships/customXml" Target="../ink/ink748.xml"/><Relationship Id="rId99" Type="http://schemas.openxmlformats.org/officeDocument/2006/relationships/image" Target="../media/image778.png"/><Relationship Id="rId101" Type="http://schemas.openxmlformats.org/officeDocument/2006/relationships/image" Target="../media/image779.png"/><Relationship Id="rId122" Type="http://schemas.openxmlformats.org/officeDocument/2006/relationships/customXml" Target="../ink/ink770.xml"/><Relationship Id="rId143" Type="http://schemas.openxmlformats.org/officeDocument/2006/relationships/image" Target="../media/image800.png"/><Relationship Id="rId164" Type="http://schemas.openxmlformats.org/officeDocument/2006/relationships/customXml" Target="../ink/ink791.xml"/><Relationship Id="rId185" Type="http://schemas.openxmlformats.org/officeDocument/2006/relationships/image" Target="../media/image821.png"/><Relationship Id="rId350" Type="http://schemas.openxmlformats.org/officeDocument/2006/relationships/customXml" Target="../ink/ink884.xml"/><Relationship Id="rId371" Type="http://schemas.openxmlformats.org/officeDocument/2006/relationships/image" Target="../media/image914.png"/><Relationship Id="rId406" Type="http://schemas.openxmlformats.org/officeDocument/2006/relationships/customXml" Target="../ink/ink912.xml"/><Relationship Id="rId9" Type="http://schemas.openxmlformats.org/officeDocument/2006/relationships/image" Target="../media/image733.png"/><Relationship Id="rId210" Type="http://schemas.openxmlformats.org/officeDocument/2006/relationships/customXml" Target="../ink/ink814.xml"/><Relationship Id="rId392" Type="http://schemas.openxmlformats.org/officeDocument/2006/relationships/customXml" Target="../ink/ink905.xml"/><Relationship Id="rId427" Type="http://schemas.openxmlformats.org/officeDocument/2006/relationships/image" Target="../media/image942.png"/><Relationship Id="rId448" Type="http://schemas.openxmlformats.org/officeDocument/2006/relationships/customXml" Target="../ink/ink933.xml"/><Relationship Id="rId26" Type="http://schemas.openxmlformats.org/officeDocument/2006/relationships/customXml" Target="../ink/ink722.xml"/><Relationship Id="rId231" Type="http://schemas.openxmlformats.org/officeDocument/2006/relationships/image" Target="../media/image844.png"/><Relationship Id="rId252" Type="http://schemas.openxmlformats.org/officeDocument/2006/relationships/customXml" Target="../ink/ink835.xml"/><Relationship Id="rId273" Type="http://schemas.openxmlformats.org/officeDocument/2006/relationships/image" Target="../media/image865.png"/><Relationship Id="rId294" Type="http://schemas.openxmlformats.org/officeDocument/2006/relationships/customXml" Target="../ink/ink856.xml"/><Relationship Id="rId308" Type="http://schemas.openxmlformats.org/officeDocument/2006/relationships/customXml" Target="../ink/ink863.xml"/><Relationship Id="rId329" Type="http://schemas.openxmlformats.org/officeDocument/2006/relationships/image" Target="../media/image893.png"/><Relationship Id="rId47" Type="http://schemas.openxmlformats.org/officeDocument/2006/relationships/image" Target="../media/image752.png"/><Relationship Id="rId68" Type="http://schemas.openxmlformats.org/officeDocument/2006/relationships/customXml" Target="../ink/ink743.xml"/><Relationship Id="rId89" Type="http://schemas.openxmlformats.org/officeDocument/2006/relationships/image" Target="../media/image773.png"/><Relationship Id="rId112" Type="http://schemas.openxmlformats.org/officeDocument/2006/relationships/customXml" Target="../ink/ink765.xml"/><Relationship Id="rId133" Type="http://schemas.openxmlformats.org/officeDocument/2006/relationships/image" Target="../media/image795.png"/><Relationship Id="rId154" Type="http://schemas.openxmlformats.org/officeDocument/2006/relationships/customXml" Target="../ink/ink786.xml"/><Relationship Id="rId175" Type="http://schemas.openxmlformats.org/officeDocument/2006/relationships/image" Target="../media/image816.png"/><Relationship Id="rId340" Type="http://schemas.openxmlformats.org/officeDocument/2006/relationships/customXml" Target="../ink/ink879.xml"/><Relationship Id="rId361" Type="http://schemas.openxmlformats.org/officeDocument/2006/relationships/image" Target="../media/image909.png"/><Relationship Id="rId196" Type="http://schemas.openxmlformats.org/officeDocument/2006/relationships/customXml" Target="../ink/ink807.xml"/><Relationship Id="rId200" Type="http://schemas.openxmlformats.org/officeDocument/2006/relationships/customXml" Target="../ink/ink809.xml"/><Relationship Id="rId382" Type="http://schemas.openxmlformats.org/officeDocument/2006/relationships/customXml" Target="../ink/ink900.xml"/><Relationship Id="rId417" Type="http://schemas.openxmlformats.org/officeDocument/2006/relationships/image" Target="../media/image937.png"/><Relationship Id="rId438" Type="http://schemas.openxmlformats.org/officeDocument/2006/relationships/customXml" Target="../ink/ink928.xml"/><Relationship Id="rId16" Type="http://schemas.openxmlformats.org/officeDocument/2006/relationships/customXml" Target="../ink/ink717.xml"/><Relationship Id="rId221" Type="http://schemas.openxmlformats.org/officeDocument/2006/relationships/image" Target="../media/image839.png"/><Relationship Id="rId242" Type="http://schemas.openxmlformats.org/officeDocument/2006/relationships/customXml" Target="../ink/ink830.xml"/><Relationship Id="rId263" Type="http://schemas.openxmlformats.org/officeDocument/2006/relationships/image" Target="../media/image860.png"/><Relationship Id="rId284" Type="http://schemas.openxmlformats.org/officeDocument/2006/relationships/customXml" Target="../ink/ink851.xml"/><Relationship Id="rId319" Type="http://schemas.openxmlformats.org/officeDocument/2006/relationships/image" Target="../media/image888.png"/><Relationship Id="rId37" Type="http://schemas.openxmlformats.org/officeDocument/2006/relationships/image" Target="../media/image747.png"/><Relationship Id="rId58" Type="http://schemas.openxmlformats.org/officeDocument/2006/relationships/customXml" Target="../ink/ink738.xml"/><Relationship Id="rId79" Type="http://schemas.openxmlformats.org/officeDocument/2006/relationships/image" Target="../media/image768.png"/><Relationship Id="rId102" Type="http://schemas.openxmlformats.org/officeDocument/2006/relationships/customXml" Target="../ink/ink760.xml"/><Relationship Id="rId123" Type="http://schemas.openxmlformats.org/officeDocument/2006/relationships/image" Target="../media/image790.png"/><Relationship Id="rId144" Type="http://schemas.openxmlformats.org/officeDocument/2006/relationships/customXml" Target="../ink/ink781.xml"/><Relationship Id="rId330" Type="http://schemas.openxmlformats.org/officeDocument/2006/relationships/customXml" Target="../ink/ink874.xml"/><Relationship Id="rId90" Type="http://schemas.openxmlformats.org/officeDocument/2006/relationships/customXml" Target="../ink/ink754.xml"/><Relationship Id="rId165" Type="http://schemas.openxmlformats.org/officeDocument/2006/relationships/image" Target="../media/image811.png"/><Relationship Id="rId186" Type="http://schemas.openxmlformats.org/officeDocument/2006/relationships/customXml" Target="../ink/ink802.xml"/><Relationship Id="rId351" Type="http://schemas.openxmlformats.org/officeDocument/2006/relationships/image" Target="../media/image904.png"/><Relationship Id="rId372" Type="http://schemas.openxmlformats.org/officeDocument/2006/relationships/customXml" Target="../ink/ink895.xml"/><Relationship Id="rId393" Type="http://schemas.openxmlformats.org/officeDocument/2006/relationships/image" Target="../media/image925.png"/><Relationship Id="rId407" Type="http://schemas.openxmlformats.org/officeDocument/2006/relationships/image" Target="../media/image932.png"/><Relationship Id="rId428" Type="http://schemas.openxmlformats.org/officeDocument/2006/relationships/customXml" Target="../ink/ink923.xml"/><Relationship Id="rId449" Type="http://schemas.openxmlformats.org/officeDocument/2006/relationships/image" Target="../media/image953.png"/><Relationship Id="rId211" Type="http://schemas.openxmlformats.org/officeDocument/2006/relationships/image" Target="../media/image834.png"/><Relationship Id="rId232" Type="http://schemas.openxmlformats.org/officeDocument/2006/relationships/customXml" Target="../ink/ink825.xml"/><Relationship Id="rId253" Type="http://schemas.openxmlformats.org/officeDocument/2006/relationships/image" Target="../media/image855.png"/><Relationship Id="rId274" Type="http://schemas.openxmlformats.org/officeDocument/2006/relationships/customXml" Target="../ink/ink846.xml"/><Relationship Id="rId295" Type="http://schemas.openxmlformats.org/officeDocument/2006/relationships/image" Target="../media/image876.png"/><Relationship Id="rId309" Type="http://schemas.openxmlformats.org/officeDocument/2006/relationships/image" Target="../media/image883.png"/><Relationship Id="rId27" Type="http://schemas.openxmlformats.org/officeDocument/2006/relationships/image" Target="../media/image742.png"/><Relationship Id="rId48" Type="http://schemas.openxmlformats.org/officeDocument/2006/relationships/customXml" Target="../ink/ink733.xml"/><Relationship Id="rId69" Type="http://schemas.openxmlformats.org/officeDocument/2006/relationships/image" Target="../media/image763.png"/><Relationship Id="rId113" Type="http://schemas.openxmlformats.org/officeDocument/2006/relationships/image" Target="../media/image785.png"/><Relationship Id="rId134" Type="http://schemas.openxmlformats.org/officeDocument/2006/relationships/customXml" Target="../ink/ink776.xml"/><Relationship Id="rId320" Type="http://schemas.openxmlformats.org/officeDocument/2006/relationships/customXml" Target="../ink/ink869.xml"/><Relationship Id="rId80" Type="http://schemas.openxmlformats.org/officeDocument/2006/relationships/customXml" Target="../ink/ink749.xml"/><Relationship Id="rId155" Type="http://schemas.openxmlformats.org/officeDocument/2006/relationships/image" Target="../media/image806.png"/><Relationship Id="rId176" Type="http://schemas.openxmlformats.org/officeDocument/2006/relationships/customXml" Target="../ink/ink797.xml"/><Relationship Id="rId197" Type="http://schemas.openxmlformats.org/officeDocument/2006/relationships/image" Target="../media/image827.png"/><Relationship Id="rId341" Type="http://schemas.openxmlformats.org/officeDocument/2006/relationships/image" Target="../media/image899.png"/><Relationship Id="rId362" Type="http://schemas.openxmlformats.org/officeDocument/2006/relationships/customXml" Target="../ink/ink890.xml"/><Relationship Id="rId383" Type="http://schemas.openxmlformats.org/officeDocument/2006/relationships/image" Target="../media/image920.png"/><Relationship Id="rId418" Type="http://schemas.openxmlformats.org/officeDocument/2006/relationships/customXml" Target="../ink/ink918.xml"/><Relationship Id="rId439" Type="http://schemas.openxmlformats.org/officeDocument/2006/relationships/image" Target="../media/image948.png"/><Relationship Id="rId201" Type="http://schemas.openxmlformats.org/officeDocument/2006/relationships/image" Target="../media/image829.png"/><Relationship Id="rId222" Type="http://schemas.openxmlformats.org/officeDocument/2006/relationships/customXml" Target="../ink/ink820.xml"/><Relationship Id="rId243" Type="http://schemas.openxmlformats.org/officeDocument/2006/relationships/image" Target="../media/image850.png"/><Relationship Id="rId264" Type="http://schemas.openxmlformats.org/officeDocument/2006/relationships/customXml" Target="../ink/ink841.xml"/><Relationship Id="rId285" Type="http://schemas.openxmlformats.org/officeDocument/2006/relationships/image" Target="../media/image871.png"/><Relationship Id="rId450" Type="http://schemas.openxmlformats.org/officeDocument/2006/relationships/customXml" Target="../ink/ink934.xml"/><Relationship Id="rId17" Type="http://schemas.openxmlformats.org/officeDocument/2006/relationships/image" Target="../media/image737.png"/><Relationship Id="rId38" Type="http://schemas.openxmlformats.org/officeDocument/2006/relationships/customXml" Target="../ink/ink728.xml"/><Relationship Id="rId59" Type="http://schemas.openxmlformats.org/officeDocument/2006/relationships/image" Target="../media/image758.png"/><Relationship Id="rId103" Type="http://schemas.openxmlformats.org/officeDocument/2006/relationships/image" Target="../media/image780.png"/><Relationship Id="rId124" Type="http://schemas.openxmlformats.org/officeDocument/2006/relationships/customXml" Target="../ink/ink771.xml"/><Relationship Id="rId310" Type="http://schemas.openxmlformats.org/officeDocument/2006/relationships/customXml" Target="../ink/ink864.xml"/><Relationship Id="rId70" Type="http://schemas.openxmlformats.org/officeDocument/2006/relationships/customXml" Target="../ink/ink744.xml"/><Relationship Id="rId91" Type="http://schemas.openxmlformats.org/officeDocument/2006/relationships/image" Target="../media/image774.png"/><Relationship Id="rId145" Type="http://schemas.openxmlformats.org/officeDocument/2006/relationships/image" Target="../media/image801.png"/><Relationship Id="rId166" Type="http://schemas.openxmlformats.org/officeDocument/2006/relationships/customXml" Target="../ink/ink792.xml"/><Relationship Id="rId187" Type="http://schemas.openxmlformats.org/officeDocument/2006/relationships/image" Target="../media/image822.png"/><Relationship Id="rId331" Type="http://schemas.openxmlformats.org/officeDocument/2006/relationships/image" Target="../media/image894.png"/><Relationship Id="rId352" Type="http://schemas.openxmlformats.org/officeDocument/2006/relationships/customXml" Target="../ink/ink885.xml"/><Relationship Id="rId373" Type="http://schemas.openxmlformats.org/officeDocument/2006/relationships/image" Target="../media/image915.png"/><Relationship Id="rId394" Type="http://schemas.openxmlformats.org/officeDocument/2006/relationships/customXml" Target="../ink/ink906.xml"/><Relationship Id="rId408" Type="http://schemas.openxmlformats.org/officeDocument/2006/relationships/customXml" Target="../ink/ink913.xml"/><Relationship Id="rId429" Type="http://schemas.openxmlformats.org/officeDocument/2006/relationships/image" Target="../media/image94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15.xml"/><Relationship Id="rId233" Type="http://schemas.openxmlformats.org/officeDocument/2006/relationships/image" Target="../media/image845.png"/><Relationship Id="rId254" Type="http://schemas.openxmlformats.org/officeDocument/2006/relationships/customXml" Target="../ink/ink836.xml"/><Relationship Id="rId440" Type="http://schemas.openxmlformats.org/officeDocument/2006/relationships/customXml" Target="../ink/ink929.xml"/><Relationship Id="rId28" Type="http://schemas.openxmlformats.org/officeDocument/2006/relationships/customXml" Target="../ink/ink723.xml"/><Relationship Id="rId49" Type="http://schemas.openxmlformats.org/officeDocument/2006/relationships/image" Target="../media/image753.png"/><Relationship Id="rId114" Type="http://schemas.openxmlformats.org/officeDocument/2006/relationships/customXml" Target="../ink/ink766.xml"/><Relationship Id="rId275" Type="http://schemas.openxmlformats.org/officeDocument/2006/relationships/image" Target="../media/image866.png"/><Relationship Id="rId296" Type="http://schemas.openxmlformats.org/officeDocument/2006/relationships/customXml" Target="../ink/ink857.xml"/><Relationship Id="rId300" Type="http://schemas.openxmlformats.org/officeDocument/2006/relationships/customXml" Target="../ink/ink859.xml"/><Relationship Id="rId60" Type="http://schemas.openxmlformats.org/officeDocument/2006/relationships/customXml" Target="../ink/ink739.xml"/><Relationship Id="rId81" Type="http://schemas.openxmlformats.org/officeDocument/2006/relationships/image" Target="../media/image769.png"/><Relationship Id="rId135" Type="http://schemas.openxmlformats.org/officeDocument/2006/relationships/image" Target="../media/image796.png"/><Relationship Id="rId156" Type="http://schemas.openxmlformats.org/officeDocument/2006/relationships/customXml" Target="../ink/ink787.xml"/><Relationship Id="rId177" Type="http://schemas.openxmlformats.org/officeDocument/2006/relationships/image" Target="../media/image817.png"/><Relationship Id="rId198" Type="http://schemas.openxmlformats.org/officeDocument/2006/relationships/customXml" Target="../ink/ink808.xml"/><Relationship Id="rId321" Type="http://schemas.openxmlformats.org/officeDocument/2006/relationships/image" Target="../media/image889.png"/><Relationship Id="rId342" Type="http://schemas.openxmlformats.org/officeDocument/2006/relationships/customXml" Target="../ink/ink880.xml"/><Relationship Id="rId363" Type="http://schemas.openxmlformats.org/officeDocument/2006/relationships/image" Target="../media/image910.png"/><Relationship Id="rId384" Type="http://schemas.openxmlformats.org/officeDocument/2006/relationships/customXml" Target="../ink/ink901.xml"/><Relationship Id="rId419" Type="http://schemas.openxmlformats.org/officeDocument/2006/relationships/image" Target="../media/image938.png"/><Relationship Id="rId202" Type="http://schemas.openxmlformats.org/officeDocument/2006/relationships/customXml" Target="../ink/ink810.xml"/><Relationship Id="rId223" Type="http://schemas.openxmlformats.org/officeDocument/2006/relationships/image" Target="../media/image840.png"/><Relationship Id="rId244" Type="http://schemas.openxmlformats.org/officeDocument/2006/relationships/customXml" Target="../ink/ink831.xml"/><Relationship Id="rId430" Type="http://schemas.openxmlformats.org/officeDocument/2006/relationships/customXml" Target="../ink/ink924.xml"/><Relationship Id="rId18" Type="http://schemas.openxmlformats.org/officeDocument/2006/relationships/customXml" Target="../ink/ink718.xml"/><Relationship Id="rId39" Type="http://schemas.openxmlformats.org/officeDocument/2006/relationships/image" Target="../media/image748.png"/><Relationship Id="rId265" Type="http://schemas.openxmlformats.org/officeDocument/2006/relationships/image" Target="../media/image861.png"/><Relationship Id="rId286" Type="http://schemas.openxmlformats.org/officeDocument/2006/relationships/customXml" Target="../ink/ink852.xml"/><Relationship Id="rId451" Type="http://schemas.openxmlformats.org/officeDocument/2006/relationships/image" Target="../media/image954.png"/><Relationship Id="rId50" Type="http://schemas.openxmlformats.org/officeDocument/2006/relationships/customXml" Target="../ink/ink734.xml"/><Relationship Id="rId104" Type="http://schemas.openxmlformats.org/officeDocument/2006/relationships/customXml" Target="../ink/ink761.xml"/><Relationship Id="rId125" Type="http://schemas.openxmlformats.org/officeDocument/2006/relationships/image" Target="../media/image791.png"/><Relationship Id="rId146" Type="http://schemas.openxmlformats.org/officeDocument/2006/relationships/customXml" Target="../ink/ink782.xml"/><Relationship Id="rId167" Type="http://schemas.openxmlformats.org/officeDocument/2006/relationships/image" Target="../media/image812.png"/><Relationship Id="rId188" Type="http://schemas.openxmlformats.org/officeDocument/2006/relationships/customXml" Target="../ink/ink803.xml"/><Relationship Id="rId311" Type="http://schemas.openxmlformats.org/officeDocument/2006/relationships/image" Target="../media/image884.png"/><Relationship Id="rId332" Type="http://schemas.openxmlformats.org/officeDocument/2006/relationships/customXml" Target="../ink/ink875.xml"/><Relationship Id="rId353" Type="http://schemas.openxmlformats.org/officeDocument/2006/relationships/image" Target="../media/image905.png"/><Relationship Id="rId374" Type="http://schemas.openxmlformats.org/officeDocument/2006/relationships/customXml" Target="../ink/ink896.xml"/><Relationship Id="rId395" Type="http://schemas.openxmlformats.org/officeDocument/2006/relationships/image" Target="../media/image926.png"/><Relationship Id="rId409" Type="http://schemas.openxmlformats.org/officeDocument/2006/relationships/image" Target="../media/image933.png"/><Relationship Id="rId71" Type="http://schemas.openxmlformats.org/officeDocument/2006/relationships/image" Target="../media/image764.png"/><Relationship Id="rId92" Type="http://schemas.openxmlformats.org/officeDocument/2006/relationships/customXml" Target="../ink/ink755.xml"/><Relationship Id="rId213" Type="http://schemas.openxmlformats.org/officeDocument/2006/relationships/image" Target="../media/image835.png"/><Relationship Id="rId234" Type="http://schemas.openxmlformats.org/officeDocument/2006/relationships/customXml" Target="../ink/ink826.xml"/><Relationship Id="rId420" Type="http://schemas.openxmlformats.org/officeDocument/2006/relationships/customXml" Target="../ink/ink919.xml"/><Relationship Id="rId2" Type="http://schemas.openxmlformats.org/officeDocument/2006/relationships/customXml" Target="../ink/ink710.xml"/><Relationship Id="rId29" Type="http://schemas.openxmlformats.org/officeDocument/2006/relationships/image" Target="../media/image743.png"/><Relationship Id="rId255" Type="http://schemas.openxmlformats.org/officeDocument/2006/relationships/image" Target="../media/image856.png"/><Relationship Id="rId276" Type="http://schemas.openxmlformats.org/officeDocument/2006/relationships/customXml" Target="../ink/ink847.xml"/><Relationship Id="rId297" Type="http://schemas.openxmlformats.org/officeDocument/2006/relationships/image" Target="../media/image877.png"/><Relationship Id="rId441" Type="http://schemas.openxmlformats.org/officeDocument/2006/relationships/image" Target="../media/image949.png"/><Relationship Id="rId40" Type="http://schemas.openxmlformats.org/officeDocument/2006/relationships/customXml" Target="../ink/ink729.xml"/><Relationship Id="rId115" Type="http://schemas.openxmlformats.org/officeDocument/2006/relationships/image" Target="../media/image786.png"/><Relationship Id="rId136" Type="http://schemas.openxmlformats.org/officeDocument/2006/relationships/customXml" Target="../ink/ink777.xml"/><Relationship Id="rId157" Type="http://schemas.openxmlformats.org/officeDocument/2006/relationships/image" Target="../media/image807.png"/><Relationship Id="rId178" Type="http://schemas.openxmlformats.org/officeDocument/2006/relationships/customXml" Target="../ink/ink798.xml"/><Relationship Id="rId301" Type="http://schemas.openxmlformats.org/officeDocument/2006/relationships/image" Target="../media/image879.png"/><Relationship Id="rId322" Type="http://schemas.openxmlformats.org/officeDocument/2006/relationships/customXml" Target="../ink/ink870.xml"/><Relationship Id="rId343" Type="http://schemas.openxmlformats.org/officeDocument/2006/relationships/image" Target="../media/image900.png"/><Relationship Id="rId364" Type="http://schemas.openxmlformats.org/officeDocument/2006/relationships/customXml" Target="../ink/ink891.xml"/><Relationship Id="rId61" Type="http://schemas.openxmlformats.org/officeDocument/2006/relationships/image" Target="../media/image759.png"/><Relationship Id="rId82" Type="http://schemas.openxmlformats.org/officeDocument/2006/relationships/customXml" Target="../ink/ink750.xml"/><Relationship Id="rId199" Type="http://schemas.openxmlformats.org/officeDocument/2006/relationships/image" Target="../media/image828.png"/><Relationship Id="rId203" Type="http://schemas.openxmlformats.org/officeDocument/2006/relationships/image" Target="../media/image830.png"/><Relationship Id="rId385" Type="http://schemas.openxmlformats.org/officeDocument/2006/relationships/image" Target="../media/image921.png"/><Relationship Id="rId19" Type="http://schemas.openxmlformats.org/officeDocument/2006/relationships/image" Target="../media/image738.png"/><Relationship Id="rId224" Type="http://schemas.openxmlformats.org/officeDocument/2006/relationships/customXml" Target="../ink/ink821.xml"/><Relationship Id="rId245" Type="http://schemas.openxmlformats.org/officeDocument/2006/relationships/image" Target="../media/image851.png"/><Relationship Id="rId266" Type="http://schemas.openxmlformats.org/officeDocument/2006/relationships/customXml" Target="../ink/ink842.xml"/><Relationship Id="rId287" Type="http://schemas.openxmlformats.org/officeDocument/2006/relationships/image" Target="../media/image872.png"/><Relationship Id="rId410" Type="http://schemas.openxmlformats.org/officeDocument/2006/relationships/customXml" Target="../ink/ink914.xml"/><Relationship Id="rId431" Type="http://schemas.openxmlformats.org/officeDocument/2006/relationships/image" Target="../media/image944.png"/><Relationship Id="rId452" Type="http://schemas.openxmlformats.org/officeDocument/2006/relationships/customXml" Target="../ink/ink935.xml"/><Relationship Id="rId30" Type="http://schemas.openxmlformats.org/officeDocument/2006/relationships/customXml" Target="../ink/ink724.xml"/><Relationship Id="rId105" Type="http://schemas.openxmlformats.org/officeDocument/2006/relationships/image" Target="../media/image781.png"/><Relationship Id="rId126" Type="http://schemas.openxmlformats.org/officeDocument/2006/relationships/customXml" Target="../ink/ink772.xml"/><Relationship Id="rId147" Type="http://schemas.openxmlformats.org/officeDocument/2006/relationships/image" Target="../media/image802.png"/><Relationship Id="rId168" Type="http://schemas.openxmlformats.org/officeDocument/2006/relationships/customXml" Target="../ink/ink793.xml"/><Relationship Id="rId312" Type="http://schemas.openxmlformats.org/officeDocument/2006/relationships/customXml" Target="../ink/ink865.xml"/><Relationship Id="rId333" Type="http://schemas.openxmlformats.org/officeDocument/2006/relationships/image" Target="../media/image895.png"/><Relationship Id="rId354" Type="http://schemas.openxmlformats.org/officeDocument/2006/relationships/customXml" Target="../ink/ink886.xml"/><Relationship Id="rId51" Type="http://schemas.openxmlformats.org/officeDocument/2006/relationships/image" Target="../media/image754.png"/><Relationship Id="rId72" Type="http://schemas.openxmlformats.org/officeDocument/2006/relationships/customXml" Target="../ink/ink745.xml"/><Relationship Id="rId93" Type="http://schemas.openxmlformats.org/officeDocument/2006/relationships/image" Target="../media/image775.png"/><Relationship Id="rId189" Type="http://schemas.openxmlformats.org/officeDocument/2006/relationships/image" Target="../media/image823.png"/><Relationship Id="rId375" Type="http://schemas.openxmlformats.org/officeDocument/2006/relationships/image" Target="../media/image916.png"/><Relationship Id="rId396" Type="http://schemas.openxmlformats.org/officeDocument/2006/relationships/customXml" Target="../ink/ink907.xml"/><Relationship Id="rId3" Type="http://schemas.openxmlformats.org/officeDocument/2006/relationships/image" Target="../media/image730.png"/><Relationship Id="rId214" Type="http://schemas.openxmlformats.org/officeDocument/2006/relationships/customXml" Target="../ink/ink816.xml"/><Relationship Id="rId235" Type="http://schemas.openxmlformats.org/officeDocument/2006/relationships/image" Target="../media/image846.png"/><Relationship Id="rId256" Type="http://schemas.openxmlformats.org/officeDocument/2006/relationships/customXml" Target="../ink/ink837.xml"/><Relationship Id="rId277" Type="http://schemas.openxmlformats.org/officeDocument/2006/relationships/image" Target="../media/image867.png"/><Relationship Id="rId298" Type="http://schemas.openxmlformats.org/officeDocument/2006/relationships/customXml" Target="../ink/ink858.xml"/><Relationship Id="rId400" Type="http://schemas.openxmlformats.org/officeDocument/2006/relationships/customXml" Target="../ink/ink909.xml"/><Relationship Id="rId421" Type="http://schemas.openxmlformats.org/officeDocument/2006/relationships/image" Target="../media/image939.png"/><Relationship Id="rId442" Type="http://schemas.openxmlformats.org/officeDocument/2006/relationships/customXml" Target="../ink/ink930.xml"/><Relationship Id="rId116" Type="http://schemas.openxmlformats.org/officeDocument/2006/relationships/customXml" Target="../ink/ink767.xml"/><Relationship Id="rId137" Type="http://schemas.openxmlformats.org/officeDocument/2006/relationships/image" Target="../media/image797.png"/><Relationship Id="rId158" Type="http://schemas.openxmlformats.org/officeDocument/2006/relationships/customXml" Target="../ink/ink788.xml"/><Relationship Id="rId302" Type="http://schemas.openxmlformats.org/officeDocument/2006/relationships/customXml" Target="../ink/ink860.xml"/><Relationship Id="rId323" Type="http://schemas.openxmlformats.org/officeDocument/2006/relationships/image" Target="../media/image890.png"/><Relationship Id="rId344" Type="http://schemas.openxmlformats.org/officeDocument/2006/relationships/customXml" Target="../ink/ink881.xml"/><Relationship Id="rId20" Type="http://schemas.openxmlformats.org/officeDocument/2006/relationships/customXml" Target="../ink/ink719.xml"/><Relationship Id="rId41" Type="http://schemas.openxmlformats.org/officeDocument/2006/relationships/image" Target="../media/image749.png"/><Relationship Id="rId62" Type="http://schemas.openxmlformats.org/officeDocument/2006/relationships/customXml" Target="../ink/ink740.xml"/><Relationship Id="rId83" Type="http://schemas.openxmlformats.org/officeDocument/2006/relationships/image" Target="../media/image770.png"/><Relationship Id="rId179" Type="http://schemas.openxmlformats.org/officeDocument/2006/relationships/image" Target="../media/image818.png"/><Relationship Id="rId365" Type="http://schemas.openxmlformats.org/officeDocument/2006/relationships/image" Target="../media/image911.png"/><Relationship Id="rId386" Type="http://schemas.openxmlformats.org/officeDocument/2006/relationships/customXml" Target="../ink/ink902.xml"/><Relationship Id="rId190" Type="http://schemas.openxmlformats.org/officeDocument/2006/relationships/customXml" Target="../ink/ink804.xml"/><Relationship Id="rId204" Type="http://schemas.openxmlformats.org/officeDocument/2006/relationships/customXml" Target="../ink/ink811.xml"/><Relationship Id="rId225" Type="http://schemas.openxmlformats.org/officeDocument/2006/relationships/image" Target="../media/image841.png"/><Relationship Id="rId246" Type="http://schemas.openxmlformats.org/officeDocument/2006/relationships/customXml" Target="../ink/ink832.xml"/><Relationship Id="rId267" Type="http://schemas.openxmlformats.org/officeDocument/2006/relationships/image" Target="../media/image862.png"/><Relationship Id="rId288" Type="http://schemas.openxmlformats.org/officeDocument/2006/relationships/customXml" Target="../ink/ink853.xml"/><Relationship Id="rId411" Type="http://schemas.openxmlformats.org/officeDocument/2006/relationships/image" Target="../media/image934.png"/><Relationship Id="rId432" Type="http://schemas.openxmlformats.org/officeDocument/2006/relationships/customXml" Target="../ink/ink925.xml"/><Relationship Id="rId453" Type="http://schemas.openxmlformats.org/officeDocument/2006/relationships/image" Target="../media/image955.png"/><Relationship Id="rId106" Type="http://schemas.openxmlformats.org/officeDocument/2006/relationships/customXml" Target="../ink/ink762.xml"/><Relationship Id="rId127" Type="http://schemas.openxmlformats.org/officeDocument/2006/relationships/image" Target="../media/image792.png"/><Relationship Id="rId313" Type="http://schemas.openxmlformats.org/officeDocument/2006/relationships/image" Target="../media/image885.png"/><Relationship Id="rId10" Type="http://schemas.openxmlformats.org/officeDocument/2006/relationships/customXml" Target="../ink/ink714.xml"/><Relationship Id="rId31" Type="http://schemas.openxmlformats.org/officeDocument/2006/relationships/image" Target="../media/image744.png"/><Relationship Id="rId52" Type="http://schemas.openxmlformats.org/officeDocument/2006/relationships/customXml" Target="../ink/ink735.xml"/><Relationship Id="rId73" Type="http://schemas.openxmlformats.org/officeDocument/2006/relationships/image" Target="../media/image765.png"/><Relationship Id="rId94" Type="http://schemas.openxmlformats.org/officeDocument/2006/relationships/customXml" Target="../ink/ink756.xml"/><Relationship Id="rId148" Type="http://schemas.openxmlformats.org/officeDocument/2006/relationships/customXml" Target="../ink/ink783.xml"/><Relationship Id="rId169" Type="http://schemas.openxmlformats.org/officeDocument/2006/relationships/image" Target="../media/image813.png"/><Relationship Id="rId334" Type="http://schemas.openxmlformats.org/officeDocument/2006/relationships/customXml" Target="../ink/ink876.xml"/><Relationship Id="rId355" Type="http://schemas.openxmlformats.org/officeDocument/2006/relationships/image" Target="../media/image906.png"/><Relationship Id="rId376" Type="http://schemas.openxmlformats.org/officeDocument/2006/relationships/customXml" Target="../ink/ink897.xml"/><Relationship Id="rId397" Type="http://schemas.openxmlformats.org/officeDocument/2006/relationships/image" Target="../media/image927.png"/><Relationship Id="rId4" Type="http://schemas.openxmlformats.org/officeDocument/2006/relationships/customXml" Target="../ink/ink711.xml"/><Relationship Id="rId180" Type="http://schemas.openxmlformats.org/officeDocument/2006/relationships/customXml" Target="../ink/ink799.xml"/><Relationship Id="rId215" Type="http://schemas.openxmlformats.org/officeDocument/2006/relationships/image" Target="../media/image836.png"/><Relationship Id="rId236" Type="http://schemas.openxmlformats.org/officeDocument/2006/relationships/customXml" Target="../ink/ink827.xml"/><Relationship Id="rId257" Type="http://schemas.openxmlformats.org/officeDocument/2006/relationships/image" Target="../media/image857.png"/><Relationship Id="rId278" Type="http://schemas.openxmlformats.org/officeDocument/2006/relationships/customXml" Target="../ink/ink848.xml"/><Relationship Id="rId401" Type="http://schemas.openxmlformats.org/officeDocument/2006/relationships/image" Target="../media/image929.png"/><Relationship Id="rId422" Type="http://schemas.openxmlformats.org/officeDocument/2006/relationships/customXml" Target="../ink/ink920.xml"/><Relationship Id="rId443" Type="http://schemas.openxmlformats.org/officeDocument/2006/relationships/image" Target="../media/image950.png"/><Relationship Id="rId303" Type="http://schemas.openxmlformats.org/officeDocument/2006/relationships/image" Target="../media/image880.png"/><Relationship Id="rId42" Type="http://schemas.openxmlformats.org/officeDocument/2006/relationships/customXml" Target="../ink/ink730.xml"/><Relationship Id="rId84" Type="http://schemas.openxmlformats.org/officeDocument/2006/relationships/customXml" Target="../ink/ink751.xml"/><Relationship Id="rId138" Type="http://schemas.openxmlformats.org/officeDocument/2006/relationships/customXml" Target="../ink/ink778.xml"/><Relationship Id="rId345" Type="http://schemas.openxmlformats.org/officeDocument/2006/relationships/image" Target="../media/image901.png"/><Relationship Id="rId387" Type="http://schemas.openxmlformats.org/officeDocument/2006/relationships/image" Target="../media/image922.png"/><Relationship Id="rId191" Type="http://schemas.openxmlformats.org/officeDocument/2006/relationships/image" Target="../media/image824.png"/><Relationship Id="rId205" Type="http://schemas.openxmlformats.org/officeDocument/2006/relationships/image" Target="../media/image831.png"/><Relationship Id="rId247" Type="http://schemas.openxmlformats.org/officeDocument/2006/relationships/image" Target="../media/image852.png"/><Relationship Id="rId412" Type="http://schemas.openxmlformats.org/officeDocument/2006/relationships/customXml" Target="../ink/ink915.xml"/><Relationship Id="rId107" Type="http://schemas.openxmlformats.org/officeDocument/2006/relationships/image" Target="../media/image782.png"/><Relationship Id="rId289" Type="http://schemas.openxmlformats.org/officeDocument/2006/relationships/image" Target="../media/image873.png"/><Relationship Id="rId454" Type="http://schemas.openxmlformats.org/officeDocument/2006/relationships/customXml" Target="../ink/ink936.xml"/><Relationship Id="rId11" Type="http://schemas.openxmlformats.org/officeDocument/2006/relationships/image" Target="../media/image734.png"/><Relationship Id="rId53" Type="http://schemas.openxmlformats.org/officeDocument/2006/relationships/image" Target="../media/image755.png"/><Relationship Id="rId149" Type="http://schemas.openxmlformats.org/officeDocument/2006/relationships/image" Target="../media/image803.png"/><Relationship Id="rId314" Type="http://schemas.openxmlformats.org/officeDocument/2006/relationships/customXml" Target="../ink/ink866.xml"/><Relationship Id="rId356" Type="http://schemas.openxmlformats.org/officeDocument/2006/relationships/customXml" Target="../ink/ink887.xml"/><Relationship Id="rId398" Type="http://schemas.openxmlformats.org/officeDocument/2006/relationships/customXml" Target="../ink/ink908.xml"/><Relationship Id="rId95" Type="http://schemas.openxmlformats.org/officeDocument/2006/relationships/image" Target="../media/image776.png"/><Relationship Id="rId160" Type="http://schemas.openxmlformats.org/officeDocument/2006/relationships/customXml" Target="../ink/ink789.xml"/><Relationship Id="rId216" Type="http://schemas.openxmlformats.org/officeDocument/2006/relationships/customXml" Target="../ink/ink817.xml"/><Relationship Id="rId423" Type="http://schemas.openxmlformats.org/officeDocument/2006/relationships/image" Target="../media/image940.png"/><Relationship Id="rId258" Type="http://schemas.openxmlformats.org/officeDocument/2006/relationships/customXml" Target="../ink/ink838.xml"/><Relationship Id="rId22" Type="http://schemas.openxmlformats.org/officeDocument/2006/relationships/customXml" Target="../ink/ink720.xml"/><Relationship Id="rId64" Type="http://schemas.openxmlformats.org/officeDocument/2006/relationships/customXml" Target="../ink/ink741.xml"/><Relationship Id="rId118" Type="http://schemas.openxmlformats.org/officeDocument/2006/relationships/customXml" Target="../ink/ink768.xml"/><Relationship Id="rId325" Type="http://schemas.openxmlformats.org/officeDocument/2006/relationships/image" Target="../media/image891.png"/><Relationship Id="rId367" Type="http://schemas.openxmlformats.org/officeDocument/2006/relationships/image" Target="../media/image912.png"/><Relationship Id="rId171" Type="http://schemas.openxmlformats.org/officeDocument/2006/relationships/image" Target="../media/image814.png"/><Relationship Id="rId227" Type="http://schemas.openxmlformats.org/officeDocument/2006/relationships/image" Target="../media/image842.png"/><Relationship Id="rId269" Type="http://schemas.openxmlformats.org/officeDocument/2006/relationships/image" Target="../media/image863.png"/><Relationship Id="rId434" Type="http://schemas.openxmlformats.org/officeDocument/2006/relationships/customXml" Target="../ink/ink926.xml"/><Relationship Id="rId33" Type="http://schemas.openxmlformats.org/officeDocument/2006/relationships/image" Target="../media/image745.png"/><Relationship Id="rId129" Type="http://schemas.openxmlformats.org/officeDocument/2006/relationships/image" Target="../media/image793.png"/><Relationship Id="rId280" Type="http://schemas.openxmlformats.org/officeDocument/2006/relationships/customXml" Target="../ink/ink849.xml"/><Relationship Id="rId336" Type="http://schemas.openxmlformats.org/officeDocument/2006/relationships/customXml" Target="../ink/ink877.xml"/><Relationship Id="rId75" Type="http://schemas.openxmlformats.org/officeDocument/2006/relationships/image" Target="../media/image766.png"/><Relationship Id="rId140" Type="http://schemas.openxmlformats.org/officeDocument/2006/relationships/customXml" Target="../ink/ink779.xml"/><Relationship Id="rId182" Type="http://schemas.openxmlformats.org/officeDocument/2006/relationships/customXml" Target="../ink/ink800.xml"/><Relationship Id="rId378" Type="http://schemas.openxmlformats.org/officeDocument/2006/relationships/customXml" Target="../ink/ink898.xml"/><Relationship Id="rId403" Type="http://schemas.openxmlformats.org/officeDocument/2006/relationships/image" Target="../media/image930.png"/><Relationship Id="rId6" Type="http://schemas.openxmlformats.org/officeDocument/2006/relationships/customXml" Target="../ink/ink712.xml"/><Relationship Id="rId238" Type="http://schemas.openxmlformats.org/officeDocument/2006/relationships/customXml" Target="../ink/ink828.xml"/><Relationship Id="rId445" Type="http://schemas.openxmlformats.org/officeDocument/2006/relationships/image" Target="../media/image951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5.png"/><Relationship Id="rId21" Type="http://schemas.openxmlformats.org/officeDocument/2006/relationships/image" Target="../media/image967.png"/><Relationship Id="rId42" Type="http://schemas.openxmlformats.org/officeDocument/2006/relationships/customXml" Target="../ink/ink958.xml"/><Relationship Id="rId63" Type="http://schemas.openxmlformats.org/officeDocument/2006/relationships/image" Target="../media/image988.png"/><Relationship Id="rId84" Type="http://schemas.openxmlformats.org/officeDocument/2006/relationships/customXml" Target="../ink/ink979.xml"/><Relationship Id="rId138" Type="http://schemas.openxmlformats.org/officeDocument/2006/relationships/customXml" Target="../ink/ink1006.xml"/><Relationship Id="rId159" Type="http://schemas.openxmlformats.org/officeDocument/2006/relationships/image" Target="../media/image1036.png"/><Relationship Id="rId170" Type="http://schemas.openxmlformats.org/officeDocument/2006/relationships/customXml" Target="../ink/ink1022.xml"/><Relationship Id="rId191" Type="http://schemas.openxmlformats.org/officeDocument/2006/relationships/image" Target="../media/image1052.png"/><Relationship Id="rId205" Type="http://schemas.openxmlformats.org/officeDocument/2006/relationships/image" Target="../media/image1059.png"/><Relationship Id="rId226" Type="http://schemas.openxmlformats.org/officeDocument/2006/relationships/customXml" Target="../ink/ink1050.xml"/><Relationship Id="rId247" Type="http://schemas.openxmlformats.org/officeDocument/2006/relationships/image" Target="../media/image1080.png"/><Relationship Id="rId107" Type="http://schemas.openxmlformats.org/officeDocument/2006/relationships/image" Target="../media/image1010.png"/><Relationship Id="rId11" Type="http://schemas.openxmlformats.org/officeDocument/2006/relationships/image" Target="../media/image962.png"/><Relationship Id="rId32" Type="http://schemas.openxmlformats.org/officeDocument/2006/relationships/customXml" Target="../ink/ink953.xml"/><Relationship Id="rId53" Type="http://schemas.openxmlformats.org/officeDocument/2006/relationships/image" Target="../media/image983.png"/><Relationship Id="rId74" Type="http://schemas.openxmlformats.org/officeDocument/2006/relationships/customXml" Target="../ink/ink974.xml"/><Relationship Id="rId128" Type="http://schemas.openxmlformats.org/officeDocument/2006/relationships/customXml" Target="../ink/ink1001.xml"/><Relationship Id="rId149" Type="http://schemas.openxmlformats.org/officeDocument/2006/relationships/image" Target="../media/image1031.png"/><Relationship Id="rId5" Type="http://schemas.openxmlformats.org/officeDocument/2006/relationships/image" Target="../media/image959.png"/><Relationship Id="rId95" Type="http://schemas.openxmlformats.org/officeDocument/2006/relationships/image" Target="../media/image1004.png"/><Relationship Id="rId160" Type="http://schemas.openxmlformats.org/officeDocument/2006/relationships/customXml" Target="../ink/ink1017.xml"/><Relationship Id="rId181" Type="http://schemas.openxmlformats.org/officeDocument/2006/relationships/image" Target="../media/image1047.png"/><Relationship Id="rId216" Type="http://schemas.openxmlformats.org/officeDocument/2006/relationships/customXml" Target="../ink/ink1045.xml"/><Relationship Id="rId237" Type="http://schemas.openxmlformats.org/officeDocument/2006/relationships/image" Target="../media/image1075.png"/><Relationship Id="rId22" Type="http://schemas.openxmlformats.org/officeDocument/2006/relationships/customXml" Target="../ink/ink948.xml"/><Relationship Id="rId43" Type="http://schemas.openxmlformats.org/officeDocument/2006/relationships/image" Target="../media/image978.png"/><Relationship Id="rId64" Type="http://schemas.openxmlformats.org/officeDocument/2006/relationships/customXml" Target="../ink/ink969.xml"/><Relationship Id="rId118" Type="http://schemas.openxmlformats.org/officeDocument/2006/relationships/customXml" Target="../ink/ink996.xml"/><Relationship Id="rId139" Type="http://schemas.openxmlformats.org/officeDocument/2006/relationships/image" Target="../media/image1026.png"/><Relationship Id="rId85" Type="http://schemas.openxmlformats.org/officeDocument/2006/relationships/image" Target="../media/image999.png"/><Relationship Id="rId150" Type="http://schemas.openxmlformats.org/officeDocument/2006/relationships/customXml" Target="../ink/ink1012.xml"/><Relationship Id="rId171" Type="http://schemas.openxmlformats.org/officeDocument/2006/relationships/image" Target="../media/image1042.png"/><Relationship Id="rId192" Type="http://schemas.openxmlformats.org/officeDocument/2006/relationships/customXml" Target="../ink/ink1033.xml"/><Relationship Id="rId206" Type="http://schemas.openxmlformats.org/officeDocument/2006/relationships/customXml" Target="../ink/ink1040.xml"/><Relationship Id="rId227" Type="http://schemas.openxmlformats.org/officeDocument/2006/relationships/image" Target="../media/image1070.png"/><Relationship Id="rId248" Type="http://schemas.openxmlformats.org/officeDocument/2006/relationships/customXml" Target="../ink/ink1061.xml"/><Relationship Id="rId12" Type="http://schemas.openxmlformats.org/officeDocument/2006/relationships/customXml" Target="../ink/ink943.xml"/><Relationship Id="rId33" Type="http://schemas.openxmlformats.org/officeDocument/2006/relationships/image" Target="../media/image973.png"/><Relationship Id="rId108" Type="http://schemas.openxmlformats.org/officeDocument/2006/relationships/customXml" Target="../ink/ink991.xml"/><Relationship Id="rId129" Type="http://schemas.openxmlformats.org/officeDocument/2006/relationships/image" Target="../media/image1021.png"/><Relationship Id="rId54" Type="http://schemas.openxmlformats.org/officeDocument/2006/relationships/customXml" Target="../ink/ink964.xml"/><Relationship Id="rId70" Type="http://schemas.openxmlformats.org/officeDocument/2006/relationships/customXml" Target="../ink/ink972.xml"/><Relationship Id="rId75" Type="http://schemas.openxmlformats.org/officeDocument/2006/relationships/image" Target="../media/image994.png"/><Relationship Id="rId91" Type="http://schemas.openxmlformats.org/officeDocument/2006/relationships/image" Target="../media/image1002.png"/><Relationship Id="rId96" Type="http://schemas.openxmlformats.org/officeDocument/2006/relationships/customXml" Target="../ink/ink985.xml"/><Relationship Id="rId140" Type="http://schemas.openxmlformats.org/officeDocument/2006/relationships/customXml" Target="../ink/ink1007.xml"/><Relationship Id="rId145" Type="http://schemas.openxmlformats.org/officeDocument/2006/relationships/image" Target="../media/image1029.png"/><Relationship Id="rId161" Type="http://schemas.openxmlformats.org/officeDocument/2006/relationships/image" Target="../media/image1037.png"/><Relationship Id="rId166" Type="http://schemas.openxmlformats.org/officeDocument/2006/relationships/customXml" Target="../ink/ink1020.xml"/><Relationship Id="rId182" Type="http://schemas.openxmlformats.org/officeDocument/2006/relationships/customXml" Target="../ink/ink1028.xml"/><Relationship Id="rId187" Type="http://schemas.openxmlformats.org/officeDocument/2006/relationships/image" Target="../media/image1050.png"/><Relationship Id="rId217" Type="http://schemas.openxmlformats.org/officeDocument/2006/relationships/image" Target="../media/image106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40.xml"/><Relationship Id="rId212" Type="http://schemas.openxmlformats.org/officeDocument/2006/relationships/customXml" Target="../ink/ink1043.xml"/><Relationship Id="rId233" Type="http://schemas.openxmlformats.org/officeDocument/2006/relationships/image" Target="../media/image1073.png"/><Relationship Id="rId238" Type="http://schemas.openxmlformats.org/officeDocument/2006/relationships/customXml" Target="../ink/ink1056.xml"/><Relationship Id="rId23" Type="http://schemas.openxmlformats.org/officeDocument/2006/relationships/image" Target="../media/image968.png"/><Relationship Id="rId28" Type="http://schemas.openxmlformats.org/officeDocument/2006/relationships/customXml" Target="../ink/ink951.xml"/><Relationship Id="rId49" Type="http://schemas.openxmlformats.org/officeDocument/2006/relationships/image" Target="../media/image981.png"/><Relationship Id="rId114" Type="http://schemas.openxmlformats.org/officeDocument/2006/relationships/customXml" Target="../ink/ink994.xml"/><Relationship Id="rId119" Type="http://schemas.openxmlformats.org/officeDocument/2006/relationships/image" Target="../media/image1016.png"/><Relationship Id="rId44" Type="http://schemas.openxmlformats.org/officeDocument/2006/relationships/customXml" Target="../ink/ink959.xml"/><Relationship Id="rId60" Type="http://schemas.openxmlformats.org/officeDocument/2006/relationships/customXml" Target="../ink/ink967.xml"/><Relationship Id="rId65" Type="http://schemas.openxmlformats.org/officeDocument/2006/relationships/image" Target="../media/image989.png"/><Relationship Id="rId81" Type="http://schemas.openxmlformats.org/officeDocument/2006/relationships/image" Target="../media/image997.png"/><Relationship Id="rId86" Type="http://schemas.openxmlformats.org/officeDocument/2006/relationships/customXml" Target="../ink/ink980.xml"/><Relationship Id="rId130" Type="http://schemas.openxmlformats.org/officeDocument/2006/relationships/customXml" Target="../ink/ink1002.xml"/><Relationship Id="rId135" Type="http://schemas.openxmlformats.org/officeDocument/2006/relationships/image" Target="../media/image1024.png"/><Relationship Id="rId151" Type="http://schemas.openxmlformats.org/officeDocument/2006/relationships/image" Target="../media/image1032.png"/><Relationship Id="rId156" Type="http://schemas.openxmlformats.org/officeDocument/2006/relationships/customXml" Target="../ink/ink1015.xml"/><Relationship Id="rId177" Type="http://schemas.openxmlformats.org/officeDocument/2006/relationships/image" Target="../media/image1045.png"/><Relationship Id="rId198" Type="http://schemas.openxmlformats.org/officeDocument/2006/relationships/customXml" Target="../ink/ink1036.xml"/><Relationship Id="rId172" Type="http://schemas.openxmlformats.org/officeDocument/2006/relationships/customXml" Target="../ink/ink1023.xml"/><Relationship Id="rId193" Type="http://schemas.openxmlformats.org/officeDocument/2006/relationships/image" Target="../media/image1053.png"/><Relationship Id="rId202" Type="http://schemas.openxmlformats.org/officeDocument/2006/relationships/customXml" Target="../ink/ink1038.xml"/><Relationship Id="rId207" Type="http://schemas.openxmlformats.org/officeDocument/2006/relationships/image" Target="../media/image1060.png"/><Relationship Id="rId223" Type="http://schemas.openxmlformats.org/officeDocument/2006/relationships/image" Target="../media/image1068.png"/><Relationship Id="rId228" Type="http://schemas.openxmlformats.org/officeDocument/2006/relationships/customXml" Target="../ink/ink1051.xml"/><Relationship Id="rId244" Type="http://schemas.openxmlformats.org/officeDocument/2006/relationships/customXml" Target="../ink/ink1059.xml"/><Relationship Id="rId249" Type="http://schemas.openxmlformats.org/officeDocument/2006/relationships/image" Target="../media/image1081.png"/><Relationship Id="rId13" Type="http://schemas.openxmlformats.org/officeDocument/2006/relationships/image" Target="../media/image963.png"/><Relationship Id="rId18" Type="http://schemas.openxmlformats.org/officeDocument/2006/relationships/customXml" Target="../ink/ink946.xml"/><Relationship Id="rId39" Type="http://schemas.openxmlformats.org/officeDocument/2006/relationships/image" Target="../media/image976.png"/><Relationship Id="rId109" Type="http://schemas.openxmlformats.org/officeDocument/2006/relationships/image" Target="../media/image1011.png"/><Relationship Id="rId34" Type="http://schemas.openxmlformats.org/officeDocument/2006/relationships/customXml" Target="../ink/ink954.xml"/><Relationship Id="rId50" Type="http://schemas.openxmlformats.org/officeDocument/2006/relationships/customXml" Target="../ink/ink962.xml"/><Relationship Id="rId55" Type="http://schemas.openxmlformats.org/officeDocument/2006/relationships/image" Target="../media/image984.png"/><Relationship Id="rId76" Type="http://schemas.openxmlformats.org/officeDocument/2006/relationships/customXml" Target="../ink/ink975.xml"/><Relationship Id="rId97" Type="http://schemas.openxmlformats.org/officeDocument/2006/relationships/image" Target="../media/image1005.png"/><Relationship Id="rId104" Type="http://schemas.openxmlformats.org/officeDocument/2006/relationships/customXml" Target="../ink/ink989.xml"/><Relationship Id="rId120" Type="http://schemas.openxmlformats.org/officeDocument/2006/relationships/customXml" Target="../ink/ink997.xml"/><Relationship Id="rId125" Type="http://schemas.openxmlformats.org/officeDocument/2006/relationships/image" Target="../media/image1019.png"/><Relationship Id="rId141" Type="http://schemas.openxmlformats.org/officeDocument/2006/relationships/image" Target="../media/image1027.png"/><Relationship Id="rId146" Type="http://schemas.openxmlformats.org/officeDocument/2006/relationships/customXml" Target="../ink/ink1010.xml"/><Relationship Id="rId167" Type="http://schemas.openxmlformats.org/officeDocument/2006/relationships/image" Target="../media/image1040.png"/><Relationship Id="rId188" Type="http://schemas.openxmlformats.org/officeDocument/2006/relationships/customXml" Target="../ink/ink1031.xml"/><Relationship Id="rId7" Type="http://schemas.openxmlformats.org/officeDocument/2006/relationships/image" Target="../media/image960.png"/><Relationship Id="rId71" Type="http://schemas.openxmlformats.org/officeDocument/2006/relationships/image" Target="../media/image992.png"/><Relationship Id="rId92" Type="http://schemas.openxmlformats.org/officeDocument/2006/relationships/customXml" Target="../ink/ink983.xml"/><Relationship Id="rId162" Type="http://schemas.openxmlformats.org/officeDocument/2006/relationships/customXml" Target="../ink/ink1018.xml"/><Relationship Id="rId183" Type="http://schemas.openxmlformats.org/officeDocument/2006/relationships/image" Target="../media/image1048.png"/><Relationship Id="rId213" Type="http://schemas.openxmlformats.org/officeDocument/2006/relationships/image" Target="../media/image1063.png"/><Relationship Id="rId218" Type="http://schemas.openxmlformats.org/officeDocument/2006/relationships/customXml" Target="../ink/ink1046.xml"/><Relationship Id="rId234" Type="http://schemas.openxmlformats.org/officeDocument/2006/relationships/customXml" Target="../ink/ink1054.xml"/><Relationship Id="rId239" Type="http://schemas.openxmlformats.org/officeDocument/2006/relationships/image" Target="../media/image1076.png"/><Relationship Id="rId2" Type="http://schemas.openxmlformats.org/officeDocument/2006/relationships/customXml" Target="../ink/ink938.xml"/><Relationship Id="rId29" Type="http://schemas.openxmlformats.org/officeDocument/2006/relationships/image" Target="../media/image971.png"/><Relationship Id="rId250" Type="http://schemas.openxmlformats.org/officeDocument/2006/relationships/customXml" Target="../ink/ink1062.xml"/><Relationship Id="rId24" Type="http://schemas.openxmlformats.org/officeDocument/2006/relationships/customXml" Target="../ink/ink949.xml"/><Relationship Id="rId40" Type="http://schemas.openxmlformats.org/officeDocument/2006/relationships/customXml" Target="../ink/ink957.xml"/><Relationship Id="rId45" Type="http://schemas.openxmlformats.org/officeDocument/2006/relationships/image" Target="../media/image979.png"/><Relationship Id="rId66" Type="http://schemas.openxmlformats.org/officeDocument/2006/relationships/customXml" Target="../ink/ink970.xml"/><Relationship Id="rId87" Type="http://schemas.openxmlformats.org/officeDocument/2006/relationships/image" Target="../media/image1000.png"/><Relationship Id="rId110" Type="http://schemas.openxmlformats.org/officeDocument/2006/relationships/customXml" Target="../ink/ink992.xml"/><Relationship Id="rId115" Type="http://schemas.openxmlformats.org/officeDocument/2006/relationships/image" Target="../media/image1014.png"/><Relationship Id="rId131" Type="http://schemas.openxmlformats.org/officeDocument/2006/relationships/image" Target="../media/image1022.png"/><Relationship Id="rId136" Type="http://schemas.openxmlformats.org/officeDocument/2006/relationships/customXml" Target="../ink/ink1005.xml"/><Relationship Id="rId157" Type="http://schemas.openxmlformats.org/officeDocument/2006/relationships/image" Target="../media/image1035.png"/><Relationship Id="rId178" Type="http://schemas.openxmlformats.org/officeDocument/2006/relationships/customXml" Target="../ink/ink1026.xml"/><Relationship Id="rId61" Type="http://schemas.openxmlformats.org/officeDocument/2006/relationships/image" Target="../media/image987.png"/><Relationship Id="rId82" Type="http://schemas.openxmlformats.org/officeDocument/2006/relationships/customXml" Target="../ink/ink978.xml"/><Relationship Id="rId152" Type="http://schemas.openxmlformats.org/officeDocument/2006/relationships/customXml" Target="../ink/ink1013.xml"/><Relationship Id="rId173" Type="http://schemas.openxmlformats.org/officeDocument/2006/relationships/image" Target="../media/image1043.png"/><Relationship Id="rId194" Type="http://schemas.openxmlformats.org/officeDocument/2006/relationships/customXml" Target="../ink/ink1034.xml"/><Relationship Id="rId199" Type="http://schemas.openxmlformats.org/officeDocument/2006/relationships/image" Target="../media/image1056.png"/><Relationship Id="rId203" Type="http://schemas.openxmlformats.org/officeDocument/2006/relationships/image" Target="../media/image1058.png"/><Relationship Id="rId208" Type="http://schemas.openxmlformats.org/officeDocument/2006/relationships/customXml" Target="../ink/ink1041.xml"/><Relationship Id="rId229" Type="http://schemas.openxmlformats.org/officeDocument/2006/relationships/image" Target="../media/image1071.png"/><Relationship Id="rId19" Type="http://schemas.openxmlformats.org/officeDocument/2006/relationships/image" Target="../media/image966.png"/><Relationship Id="rId224" Type="http://schemas.openxmlformats.org/officeDocument/2006/relationships/customXml" Target="../ink/ink1049.xml"/><Relationship Id="rId240" Type="http://schemas.openxmlformats.org/officeDocument/2006/relationships/customXml" Target="../ink/ink1057.xml"/><Relationship Id="rId245" Type="http://schemas.openxmlformats.org/officeDocument/2006/relationships/image" Target="../media/image1079.png"/><Relationship Id="rId14" Type="http://schemas.openxmlformats.org/officeDocument/2006/relationships/customXml" Target="../ink/ink944.xml"/><Relationship Id="rId30" Type="http://schemas.openxmlformats.org/officeDocument/2006/relationships/customXml" Target="../ink/ink952.xml"/><Relationship Id="rId35" Type="http://schemas.openxmlformats.org/officeDocument/2006/relationships/image" Target="../media/image974.png"/><Relationship Id="rId56" Type="http://schemas.openxmlformats.org/officeDocument/2006/relationships/customXml" Target="../ink/ink965.xml"/><Relationship Id="rId77" Type="http://schemas.openxmlformats.org/officeDocument/2006/relationships/image" Target="../media/image995.png"/><Relationship Id="rId100" Type="http://schemas.openxmlformats.org/officeDocument/2006/relationships/customXml" Target="../ink/ink987.xml"/><Relationship Id="rId105" Type="http://schemas.openxmlformats.org/officeDocument/2006/relationships/image" Target="../media/image1009.png"/><Relationship Id="rId126" Type="http://schemas.openxmlformats.org/officeDocument/2006/relationships/customXml" Target="../ink/ink1000.xml"/><Relationship Id="rId147" Type="http://schemas.openxmlformats.org/officeDocument/2006/relationships/image" Target="../media/image1030.png"/><Relationship Id="rId168" Type="http://schemas.openxmlformats.org/officeDocument/2006/relationships/customXml" Target="../ink/ink1021.xml"/><Relationship Id="rId8" Type="http://schemas.openxmlformats.org/officeDocument/2006/relationships/customXml" Target="../ink/ink941.xml"/><Relationship Id="rId51" Type="http://schemas.openxmlformats.org/officeDocument/2006/relationships/image" Target="../media/image982.png"/><Relationship Id="rId72" Type="http://schemas.openxmlformats.org/officeDocument/2006/relationships/customXml" Target="../ink/ink973.xml"/><Relationship Id="rId93" Type="http://schemas.openxmlformats.org/officeDocument/2006/relationships/image" Target="../media/image1003.png"/><Relationship Id="rId98" Type="http://schemas.openxmlformats.org/officeDocument/2006/relationships/customXml" Target="../ink/ink986.xml"/><Relationship Id="rId121" Type="http://schemas.openxmlformats.org/officeDocument/2006/relationships/image" Target="../media/image1017.png"/><Relationship Id="rId142" Type="http://schemas.openxmlformats.org/officeDocument/2006/relationships/customXml" Target="../ink/ink1008.xml"/><Relationship Id="rId163" Type="http://schemas.openxmlformats.org/officeDocument/2006/relationships/image" Target="../media/image1038.png"/><Relationship Id="rId184" Type="http://schemas.openxmlformats.org/officeDocument/2006/relationships/customXml" Target="../ink/ink1029.xml"/><Relationship Id="rId189" Type="http://schemas.openxmlformats.org/officeDocument/2006/relationships/image" Target="../media/image1051.png"/><Relationship Id="rId219" Type="http://schemas.openxmlformats.org/officeDocument/2006/relationships/image" Target="../media/image1066.png"/><Relationship Id="rId3" Type="http://schemas.openxmlformats.org/officeDocument/2006/relationships/image" Target="../media/image958.png"/><Relationship Id="rId214" Type="http://schemas.openxmlformats.org/officeDocument/2006/relationships/customXml" Target="../ink/ink1044.xml"/><Relationship Id="rId230" Type="http://schemas.openxmlformats.org/officeDocument/2006/relationships/customXml" Target="../ink/ink1052.xml"/><Relationship Id="rId235" Type="http://schemas.openxmlformats.org/officeDocument/2006/relationships/image" Target="../media/image1074.png"/><Relationship Id="rId251" Type="http://schemas.openxmlformats.org/officeDocument/2006/relationships/image" Target="../media/image1082.png"/><Relationship Id="rId25" Type="http://schemas.openxmlformats.org/officeDocument/2006/relationships/image" Target="../media/image969.png"/><Relationship Id="rId46" Type="http://schemas.openxmlformats.org/officeDocument/2006/relationships/customXml" Target="../ink/ink960.xml"/><Relationship Id="rId67" Type="http://schemas.openxmlformats.org/officeDocument/2006/relationships/image" Target="../media/image990.png"/><Relationship Id="rId116" Type="http://schemas.openxmlformats.org/officeDocument/2006/relationships/customXml" Target="../ink/ink995.xml"/><Relationship Id="rId137" Type="http://schemas.openxmlformats.org/officeDocument/2006/relationships/image" Target="../media/image1025.png"/><Relationship Id="rId158" Type="http://schemas.openxmlformats.org/officeDocument/2006/relationships/customXml" Target="../ink/ink1016.xml"/><Relationship Id="rId20" Type="http://schemas.openxmlformats.org/officeDocument/2006/relationships/customXml" Target="../ink/ink947.xml"/><Relationship Id="rId41" Type="http://schemas.openxmlformats.org/officeDocument/2006/relationships/image" Target="../media/image977.png"/><Relationship Id="rId62" Type="http://schemas.openxmlformats.org/officeDocument/2006/relationships/customXml" Target="../ink/ink968.xml"/><Relationship Id="rId83" Type="http://schemas.openxmlformats.org/officeDocument/2006/relationships/image" Target="../media/image998.png"/><Relationship Id="rId88" Type="http://schemas.openxmlformats.org/officeDocument/2006/relationships/customXml" Target="../ink/ink981.xml"/><Relationship Id="rId111" Type="http://schemas.openxmlformats.org/officeDocument/2006/relationships/image" Target="../media/image1012.png"/><Relationship Id="rId132" Type="http://schemas.openxmlformats.org/officeDocument/2006/relationships/customXml" Target="../ink/ink1003.xml"/><Relationship Id="rId153" Type="http://schemas.openxmlformats.org/officeDocument/2006/relationships/image" Target="../media/image1033.png"/><Relationship Id="rId174" Type="http://schemas.openxmlformats.org/officeDocument/2006/relationships/customXml" Target="../ink/ink1024.xml"/><Relationship Id="rId179" Type="http://schemas.openxmlformats.org/officeDocument/2006/relationships/image" Target="../media/image1046.png"/><Relationship Id="rId195" Type="http://schemas.openxmlformats.org/officeDocument/2006/relationships/image" Target="../media/image1054.png"/><Relationship Id="rId209" Type="http://schemas.openxmlformats.org/officeDocument/2006/relationships/image" Target="../media/image1061.png"/><Relationship Id="rId190" Type="http://schemas.openxmlformats.org/officeDocument/2006/relationships/customXml" Target="../ink/ink1032.xml"/><Relationship Id="rId204" Type="http://schemas.openxmlformats.org/officeDocument/2006/relationships/customXml" Target="../ink/ink1039.xml"/><Relationship Id="rId220" Type="http://schemas.openxmlformats.org/officeDocument/2006/relationships/customXml" Target="../ink/ink1047.xml"/><Relationship Id="rId225" Type="http://schemas.openxmlformats.org/officeDocument/2006/relationships/image" Target="../media/image1069.png"/><Relationship Id="rId241" Type="http://schemas.openxmlformats.org/officeDocument/2006/relationships/image" Target="../media/image1077.png"/><Relationship Id="rId246" Type="http://schemas.openxmlformats.org/officeDocument/2006/relationships/customXml" Target="../ink/ink1060.xml"/><Relationship Id="rId15" Type="http://schemas.openxmlformats.org/officeDocument/2006/relationships/image" Target="../media/image964.png"/><Relationship Id="rId36" Type="http://schemas.openxmlformats.org/officeDocument/2006/relationships/customXml" Target="../ink/ink955.xml"/><Relationship Id="rId57" Type="http://schemas.openxmlformats.org/officeDocument/2006/relationships/image" Target="../media/image985.png"/><Relationship Id="rId106" Type="http://schemas.openxmlformats.org/officeDocument/2006/relationships/customXml" Target="../ink/ink990.xml"/><Relationship Id="rId127" Type="http://schemas.openxmlformats.org/officeDocument/2006/relationships/image" Target="../media/image1020.png"/><Relationship Id="rId10" Type="http://schemas.openxmlformats.org/officeDocument/2006/relationships/customXml" Target="../ink/ink942.xml"/><Relationship Id="rId31" Type="http://schemas.openxmlformats.org/officeDocument/2006/relationships/image" Target="../media/image972.png"/><Relationship Id="rId52" Type="http://schemas.openxmlformats.org/officeDocument/2006/relationships/customXml" Target="../ink/ink963.xml"/><Relationship Id="rId73" Type="http://schemas.openxmlformats.org/officeDocument/2006/relationships/image" Target="../media/image993.png"/><Relationship Id="rId78" Type="http://schemas.openxmlformats.org/officeDocument/2006/relationships/customXml" Target="../ink/ink976.xml"/><Relationship Id="rId94" Type="http://schemas.openxmlformats.org/officeDocument/2006/relationships/customXml" Target="../ink/ink984.xml"/><Relationship Id="rId99" Type="http://schemas.openxmlformats.org/officeDocument/2006/relationships/image" Target="../media/image1006.png"/><Relationship Id="rId101" Type="http://schemas.openxmlformats.org/officeDocument/2006/relationships/image" Target="../media/image1007.png"/><Relationship Id="rId122" Type="http://schemas.openxmlformats.org/officeDocument/2006/relationships/customXml" Target="../ink/ink998.xml"/><Relationship Id="rId143" Type="http://schemas.openxmlformats.org/officeDocument/2006/relationships/image" Target="../media/image1028.png"/><Relationship Id="rId148" Type="http://schemas.openxmlformats.org/officeDocument/2006/relationships/customXml" Target="../ink/ink1011.xml"/><Relationship Id="rId164" Type="http://schemas.openxmlformats.org/officeDocument/2006/relationships/customXml" Target="../ink/ink1019.xml"/><Relationship Id="rId169" Type="http://schemas.openxmlformats.org/officeDocument/2006/relationships/image" Target="../media/image1041.png"/><Relationship Id="rId185" Type="http://schemas.openxmlformats.org/officeDocument/2006/relationships/image" Target="../media/image1049.png"/><Relationship Id="rId4" Type="http://schemas.openxmlformats.org/officeDocument/2006/relationships/customXml" Target="../ink/ink939.xml"/><Relationship Id="rId9" Type="http://schemas.openxmlformats.org/officeDocument/2006/relationships/image" Target="../media/image961.png"/><Relationship Id="rId180" Type="http://schemas.openxmlformats.org/officeDocument/2006/relationships/customXml" Target="../ink/ink1027.xml"/><Relationship Id="rId210" Type="http://schemas.openxmlformats.org/officeDocument/2006/relationships/customXml" Target="../ink/ink1042.xml"/><Relationship Id="rId215" Type="http://schemas.openxmlformats.org/officeDocument/2006/relationships/image" Target="../media/image1064.png"/><Relationship Id="rId236" Type="http://schemas.openxmlformats.org/officeDocument/2006/relationships/customXml" Target="../ink/ink1055.xml"/><Relationship Id="rId26" Type="http://schemas.openxmlformats.org/officeDocument/2006/relationships/customXml" Target="../ink/ink950.xml"/><Relationship Id="rId231" Type="http://schemas.openxmlformats.org/officeDocument/2006/relationships/image" Target="../media/image1072.png"/><Relationship Id="rId252" Type="http://schemas.openxmlformats.org/officeDocument/2006/relationships/customXml" Target="../ink/ink1063.xml"/><Relationship Id="rId47" Type="http://schemas.openxmlformats.org/officeDocument/2006/relationships/image" Target="../media/image980.png"/><Relationship Id="rId68" Type="http://schemas.openxmlformats.org/officeDocument/2006/relationships/customXml" Target="../ink/ink971.xml"/><Relationship Id="rId89" Type="http://schemas.openxmlformats.org/officeDocument/2006/relationships/image" Target="../media/image1001.png"/><Relationship Id="rId112" Type="http://schemas.openxmlformats.org/officeDocument/2006/relationships/customXml" Target="../ink/ink993.xml"/><Relationship Id="rId133" Type="http://schemas.openxmlformats.org/officeDocument/2006/relationships/image" Target="../media/image1023.png"/><Relationship Id="rId154" Type="http://schemas.openxmlformats.org/officeDocument/2006/relationships/customXml" Target="../ink/ink1014.xml"/><Relationship Id="rId175" Type="http://schemas.openxmlformats.org/officeDocument/2006/relationships/image" Target="../media/image1044.png"/><Relationship Id="rId196" Type="http://schemas.openxmlformats.org/officeDocument/2006/relationships/customXml" Target="../ink/ink1035.xml"/><Relationship Id="rId200" Type="http://schemas.openxmlformats.org/officeDocument/2006/relationships/customXml" Target="../ink/ink1037.xml"/><Relationship Id="rId16" Type="http://schemas.openxmlformats.org/officeDocument/2006/relationships/customXml" Target="../ink/ink945.xml"/><Relationship Id="rId221" Type="http://schemas.openxmlformats.org/officeDocument/2006/relationships/image" Target="../media/image1067.png"/><Relationship Id="rId242" Type="http://schemas.openxmlformats.org/officeDocument/2006/relationships/customXml" Target="../ink/ink1058.xml"/><Relationship Id="rId37" Type="http://schemas.openxmlformats.org/officeDocument/2006/relationships/image" Target="../media/image975.png"/><Relationship Id="rId58" Type="http://schemas.openxmlformats.org/officeDocument/2006/relationships/customXml" Target="../ink/ink966.xml"/><Relationship Id="rId79" Type="http://schemas.openxmlformats.org/officeDocument/2006/relationships/image" Target="../media/image996.png"/><Relationship Id="rId102" Type="http://schemas.openxmlformats.org/officeDocument/2006/relationships/customXml" Target="../ink/ink988.xml"/><Relationship Id="rId123" Type="http://schemas.openxmlformats.org/officeDocument/2006/relationships/image" Target="../media/image1018.png"/><Relationship Id="rId144" Type="http://schemas.openxmlformats.org/officeDocument/2006/relationships/customXml" Target="../ink/ink1009.xml"/><Relationship Id="rId90" Type="http://schemas.openxmlformats.org/officeDocument/2006/relationships/customXml" Target="../ink/ink982.xml"/><Relationship Id="rId165" Type="http://schemas.openxmlformats.org/officeDocument/2006/relationships/image" Target="../media/image1039.png"/><Relationship Id="rId186" Type="http://schemas.openxmlformats.org/officeDocument/2006/relationships/customXml" Target="../ink/ink1030.xml"/><Relationship Id="rId211" Type="http://schemas.openxmlformats.org/officeDocument/2006/relationships/image" Target="../media/image1062.png"/><Relationship Id="rId232" Type="http://schemas.openxmlformats.org/officeDocument/2006/relationships/customXml" Target="../ink/ink1053.xml"/><Relationship Id="rId253" Type="http://schemas.openxmlformats.org/officeDocument/2006/relationships/image" Target="../media/image1083.png"/><Relationship Id="rId27" Type="http://schemas.openxmlformats.org/officeDocument/2006/relationships/image" Target="../media/image970.png"/><Relationship Id="rId48" Type="http://schemas.openxmlformats.org/officeDocument/2006/relationships/customXml" Target="../ink/ink961.xml"/><Relationship Id="rId69" Type="http://schemas.openxmlformats.org/officeDocument/2006/relationships/image" Target="../media/image991.png"/><Relationship Id="rId113" Type="http://schemas.openxmlformats.org/officeDocument/2006/relationships/image" Target="../media/image1013.png"/><Relationship Id="rId134" Type="http://schemas.openxmlformats.org/officeDocument/2006/relationships/customXml" Target="../ink/ink1004.xml"/><Relationship Id="rId80" Type="http://schemas.openxmlformats.org/officeDocument/2006/relationships/customXml" Target="../ink/ink977.xml"/><Relationship Id="rId155" Type="http://schemas.openxmlformats.org/officeDocument/2006/relationships/image" Target="../media/image1034.png"/><Relationship Id="rId176" Type="http://schemas.openxmlformats.org/officeDocument/2006/relationships/customXml" Target="../ink/ink1025.xml"/><Relationship Id="rId197" Type="http://schemas.openxmlformats.org/officeDocument/2006/relationships/image" Target="../media/image1055.png"/><Relationship Id="rId201" Type="http://schemas.openxmlformats.org/officeDocument/2006/relationships/image" Target="../media/image1057.png"/><Relationship Id="rId222" Type="http://schemas.openxmlformats.org/officeDocument/2006/relationships/customXml" Target="../ink/ink1048.xml"/><Relationship Id="rId243" Type="http://schemas.openxmlformats.org/officeDocument/2006/relationships/image" Target="../media/image1078.png"/><Relationship Id="rId17" Type="http://schemas.openxmlformats.org/officeDocument/2006/relationships/image" Target="../media/image965.png"/><Relationship Id="rId38" Type="http://schemas.openxmlformats.org/officeDocument/2006/relationships/customXml" Target="../ink/ink956.xml"/><Relationship Id="rId59" Type="http://schemas.openxmlformats.org/officeDocument/2006/relationships/image" Target="../media/image986.png"/><Relationship Id="rId103" Type="http://schemas.openxmlformats.org/officeDocument/2006/relationships/image" Target="../media/image1008.png"/><Relationship Id="rId124" Type="http://schemas.openxmlformats.org/officeDocument/2006/relationships/customXml" Target="../ink/ink99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5.png"/><Relationship Id="rId2" Type="http://schemas.openxmlformats.org/officeDocument/2006/relationships/image" Target="../media/image108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7.png"/><Relationship Id="rId2" Type="http://schemas.openxmlformats.org/officeDocument/2006/relationships/image" Target="../media/image10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2.png"/><Relationship Id="rId13" Type="http://schemas.openxmlformats.org/officeDocument/2006/relationships/customXml" Target="../ink/ink1069.xml"/><Relationship Id="rId18" Type="http://schemas.openxmlformats.org/officeDocument/2006/relationships/image" Target="../media/image1107.png"/><Relationship Id="rId3" Type="http://schemas.openxmlformats.org/officeDocument/2006/relationships/customXml" Target="../ink/ink1064.xml"/><Relationship Id="rId21" Type="http://schemas.openxmlformats.org/officeDocument/2006/relationships/customXml" Target="../ink/ink1073.xml"/><Relationship Id="rId7" Type="http://schemas.openxmlformats.org/officeDocument/2006/relationships/customXml" Target="../ink/ink1066.xml"/><Relationship Id="rId12" Type="http://schemas.openxmlformats.org/officeDocument/2006/relationships/image" Target="../media/image1104.png"/><Relationship Id="rId17" Type="http://schemas.openxmlformats.org/officeDocument/2006/relationships/customXml" Target="../ink/ink1071.xml"/><Relationship Id="rId2" Type="http://schemas.openxmlformats.org/officeDocument/2006/relationships/image" Target="../media/image1090.png"/><Relationship Id="rId16" Type="http://schemas.openxmlformats.org/officeDocument/2006/relationships/image" Target="../media/image1106.png"/><Relationship Id="rId20" Type="http://schemas.openxmlformats.org/officeDocument/2006/relationships/image" Target="../media/image1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1.png"/><Relationship Id="rId11" Type="http://schemas.openxmlformats.org/officeDocument/2006/relationships/customXml" Target="../ink/ink1068.xml"/><Relationship Id="rId5" Type="http://schemas.openxmlformats.org/officeDocument/2006/relationships/customXml" Target="../ink/ink1065.xml"/><Relationship Id="rId15" Type="http://schemas.openxmlformats.org/officeDocument/2006/relationships/customXml" Target="../ink/ink1070.xml"/><Relationship Id="rId10" Type="http://schemas.openxmlformats.org/officeDocument/2006/relationships/image" Target="../media/image1103.png"/><Relationship Id="rId19" Type="http://schemas.openxmlformats.org/officeDocument/2006/relationships/customXml" Target="../ink/ink1072.xml"/><Relationship Id="rId4" Type="http://schemas.openxmlformats.org/officeDocument/2006/relationships/image" Target="../media/image1100.png"/><Relationship Id="rId9" Type="http://schemas.openxmlformats.org/officeDocument/2006/relationships/customXml" Target="../ink/ink1067.xml"/><Relationship Id="rId14" Type="http://schemas.openxmlformats.org/officeDocument/2006/relationships/image" Target="../media/image1105.png"/><Relationship Id="rId22" Type="http://schemas.openxmlformats.org/officeDocument/2006/relationships/image" Target="../media/image110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4.png"/><Relationship Id="rId13" Type="http://schemas.openxmlformats.org/officeDocument/2006/relationships/customXml" Target="../ink/ink1079.xml"/><Relationship Id="rId18" Type="http://schemas.openxmlformats.org/officeDocument/2006/relationships/image" Target="../media/image1119.png"/><Relationship Id="rId26" Type="http://schemas.openxmlformats.org/officeDocument/2006/relationships/image" Target="../media/image1123.png"/><Relationship Id="rId3" Type="http://schemas.openxmlformats.org/officeDocument/2006/relationships/customXml" Target="../ink/ink1074.xml"/><Relationship Id="rId21" Type="http://schemas.openxmlformats.org/officeDocument/2006/relationships/customXml" Target="../ink/ink1083.xml"/><Relationship Id="rId7" Type="http://schemas.openxmlformats.org/officeDocument/2006/relationships/customXml" Target="../ink/ink1076.xml"/><Relationship Id="rId12" Type="http://schemas.openxmlformats.org/officeDocument/2006/relationships/image" Target="../media/image1116.png"/><Relationship Id="rId17" Type="http://schemas.openxmlformats.org/officeDocument/2006/relationships/customXml" Target="../ink/ink1081.xml"/><Relationship Id="rId25" Type="http://schemas.openxmlformats.org/officeDocument/2006/relationships/customXml" Target="../ink/ink1085.xml"/><Relationship Id="rId2" Type="http://schemas.openxmlformats.org/officeDocument/2006/relationships/image" Target="../media/image1092.png"/><Relationship Id="rId16" Type="http://schemas.openxmlformats.org/officeDocument/2006/relationships/image" Target="../media/image1118.png"/><Relationship Id="rId20" Type="http://schemas.openxmlformats.org/officeDocument/2006/relationships/image" Target="../media/image1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3.png"/><Relationship Id="rId11" Type="http://schemas.openxmlformats.org/officeDocument/2006/relationships/customXml" Target="../ink/ink1078.xml"/><Relationship Id="rId24" Type="http://schemas.openxmlformats.org/officeDocument/2006/relationships/image" Target="../media/image1122.png"/><Relationship Id="rId5" Type="http://schemas.openxmlformats.org/officeDocument/2006/relationships/customXml" Target="../ink/ink1075.xml"/><Relationship Id="rId15" Type="http://schemas.openxmlformats.org/officeDocument/2006/relationships/customXml" Target="../ink/ink1080.xml"/><Relationship Id="rId23" Type="http://schemas.openxmlformats.org/officeDocument/2006/relationships/customXml" Target="../ink/ink1084.xml"/><Relationship Id="rId28" Type="http://schemas.openxmlformats.org/officeDocument/2006/relationships/image" Target="../media/image1124.png"/><Relationship Id="rId10" Type="http://schemas.openxmlformats.org/officeDocument/2006/relationships/image" Target="../media/image1115.png"/><Relationship Id="rId19" Type="http://schemas.openxmlformats.org/officeDocument/2006/relationships/customXml" Target="../ink/ink1082.xml"/><Relationship Id="rId4" Type="http://schemas.openxmlformats.org/officeDocument/2006/relationships/image" Target="../media/image1112.png"/><Relationship Id="rId9" Type="http://schemas.openxmlformats.org/officeDocument/2006/relationships/customXml" Target="../ink/ink1077.xml"/><Relationship Id="rId14" Type="http://schemas.openxmlformats.org/officeDocument/2006/relationships/image" Target="../media/image1117.png"/><Relationship Id="rId22" Type="http://schemas.openxmlformats.org/officeDocument/2006/relationships/image" Target="../media/image1121.png"/><Relationship Id="rId27" Type="http://schemas.openxmlformats.org/officeDocument/2006/relationships/customXml" Target="../ink/ink108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4.png"/><Relationship Id="rId2" Type="http://schemas.openxmlformats.org/officeDocument/2006/relationships/image" Target="../media/image109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87.xml"/><Relationship Id="rId2" Type="http://schemas.openxmlformats.org/officeDocument/2006/relationships/image" Target="../media/image10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8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9.png"/><Relationship Id="rId2" Type="http://schemas.openxmlformats.org/officeDocument/2006/relationships/image" Target="../media/image10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1.png"/><Relationship Id="rId4" Type="http://schemas.openxmlformats.org/officeDocument/2006/relationships/image" Target="../media/image11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99" Type="http://schemas.openxmlformats.org/officeDocument/2006/relationships/image" Target="../media/image154.png"/><Relationship Id="rId21" Type="http://schemas.openxmlformats.org/officeDocument/2006/relationships/image" Target="../media/image15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324" Type="http://schemas.openxmlformats.org/officeDocument/2006/relationships/customXml" Target="../ink/ink163.xml"/><Relationship Id="rId366" Type="http://schemas.openxmlformats.org/officeDocument/2006/relationships/customXml" Target="../ink/ink184.xml"/><Relationship Id="rId170" Type="http://schemas.openxmlformats.org/officeDocument/2006/relationships/customXml" Target="../ink/ink86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226" Type="http://schemas.openxmlformats.org/officeDocument/2006/relationships/customXml" Target="../ink/ink114.xml"/><Relationship Id="rId247" Type="http://schemas.openxmlformats.org/officeDocument/2006/relationships/image" Target="../media/image128.png"/><Relationship Id="rId107" Type="http://schemas.openxmlformats.org/officeDocument/2006/relationships/image" Target="../media/image58.png"/><Relationship Id="rId268" Type="http://schemas.openxmlformats.org/officeDocument/2006/relationships/customXml" Target="../ink/ink135.xml"/><Relationship Id="rId289" Type="http://schemas.openxmlformats.org/officeDocument/2006/relationships/image" Target="../media/image149.png"/><Relationship Id="rId11" Type="http://schemas.openxmlformats.org/officeDocument/2006/relationships/image" Target="../media/image10.png"/><Relationship Id="rId32" Type="http://schemas.openxmlformats.org/officeDocument/2006/relationships/customXml" Target="../ink/ink17.xml"/><Relationship Id="rId53" Type="http://schemas.openxmlformats.org/officeDocument/2006/relationships/image" Target="../media/image31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9.png"/><Relationship Id="rId314" Type="http://schemas.openxmlformats.org/officeDocument/2006/relationships/customXml" Target="../ink/ink158.xml"/><Relationship Id="rId335" Type="http://schemas.openxmlformats.org/officeDocument/2006/relationships/image" Target="../media/image172.png"/><Relationship Id="rId356" Type="http://schemas.openxmlformats.org/officeDocument/2006/relationships/customXml" Target="../ink/ink179.xml"/><Relationship Id="rId377" Type="http://schemas.openxmlformats.org/officeDocument/2006/relationships/image" Target="../media/image193.png"/><Relationship Id="rId5" Type="http://schemas.openxmlformats.org/officeDocument/2006/relationships/image" Target="../media/image7.png"/><Relationship Id="rId95" Type="http://schemas.openxmlformats.org/officeDocument/2006/relationships/image" Target="../media/image52.png"/><Relationship Id="rId160" Type="http://schemas.openxmlformats.org/officeDocument/2006/relationships/customXml" Target="../ink/ink81.xml"/><Relationship Id="rId181" Type="http://schemas.openxmlformats.org/officeDocument/2006/relationships/image" Target="../media/image95.png"/><Relationship Id="rId216" Type="http://schemas.openxmlformats.org/officeDocument/2006/relationships/customXml" Target="../ink/ink109.xml"/><Relationship Id="rId237" Type="http://schemas.openxmlformats.org/officeDocument/2006/relationships/image" Target="../media/image123.png"/><Relationship Id="rId258" Type="http://schemas.openxmlformats.org/officeDocument/2006/relationships/customXml" Target="../ink/ink130.xml"/><Relationship Id="rId279" Type="http://schemas.openxmlformats.org/officeDocument/2006/relationships/image" Target="../media/image144.png"/><Relationship Id="rId22" Type="http://schemas.openxmlformats.org/officeDocument/2006/relationships/customXml" Target="../ink/ink12.xml"/><Relationship Id="rId43" Type="http://schemas.openxmlformats.org/officeDocument/2006/relationships/image" Target="../media/image26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74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25" Type="http://schemas.openxmlformats.org/officeDocument/2006/relationships/image" Target="../media/image167.png"/><Relationship Id="rId346" Type="http://schemas.openxmlformats.org/officeDocument/2006/relationships/customXml" Target="../ink/ink174.xml"/><Relationship Id="rId367" Type="http://schemas.openxmlformats.org/officeDocument/2006/relationships/image" Target="../media/image188.png"/><Relationship Id="rId388" Type="http://schemas.openxmlformats.org/officeDocument/2006/relationships/customXml" Target="../ink/ink195.xml"/><Relationship Id="rId85" Type="http://schemas.openxmlformats.org/officeDocument/2006/relationships/image" Target="../media/image47.png"/><Relationship Id="rId150" Type="http://schemas.openxmlformats.org/officeDocument/2006/relationships/customXml" Target="../ink/ink76.xml"/><Relationship Id="rId171" Type="http://schemas.openxmlformats.org/officeDocument/2006/relationships/image" Target="../media/image90.png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118.png"/><Relationship Id="rId248" Type="http://schemas.openxmlformats.org/officeDocument/2006/relationships/customXml" Target="../ink/ink125.xml"/><Relationship Id="rId269" Type="http://schemas.openxmlformats.org/officeDocument/2006/relationships/image" Target="../media/image139.png"/><Relationship Id="rId12" Type="http://schemas.openxmlformats.org/officeDocument/2006/relationships/customXml" Target="../ink/ink7.xml"/><Relationship Id="rId33" Type="http://schemas.openxmlformats.org/officeDocument/2006/relationships/image" Target="../media/image21.png"/><Relationship Id="rId108" Type="http://schemas.openxmlformats.org/officeDocument/2006/relationships/customXml" Target="../ink/ink55.xml"/><Relationship Id="rId129" Type="http://schemas.openxmlformats.org/officeDocument/2006/relationships/image" Target="../media/image69.png"/><Relationship Id="rId280" Type="http://schemas.openxmlformats.org/officeDocument/2006/relationships/customXml" Target="../ink/ink141.xml"/><Relationship Id="rId315" Type="http://schemas.openxmlformats.org/officeDocument/2006/relationships/image" Target="../media/image162.png"/><Relationship Id="rId336" Type="http://schemas.openxmlformats.org/officeDocument/2006/relationships/customXml" Target="../ink/ink169.xml"/><Relationship Id="rId357" Type="http://schemas.openxmlformats.org/officeDocument/2006/relationships/image" Target="../media/image183.png"/><Relationship Id="rId54" Type="http://schemas.openxmlformats.org/officeDocument/2006/relationships/customXml" Target="../ink/ink28.xml"/><Relationship Id="rId75" Type="http://schemas.openxmlformats.org/officeDocument/2006/relationships/image" Target="../media/image42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5.png"/><Relationship Id="rId182" Type="http://schemas.openxmlformats.org/officeDocument/2006/relationships/customXml" Target="../ink/ink92.xml"/><Relationship Id="rId217" Type="http://schemas.openxmlformats.org/officeDocument/2006/relationships/image" Target="../media/image113.png"/><Relationship Id="rId378" Type="http://schemas.openxmlformats.org/officeDocument/2006/relationships/customXml" Target="../ink/ink190.xml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259" Type="http://schemas.openxmlformats.org/officeDocument/2006/relationships/image" Target="../media/image134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270" Type="http://schemas.openxmlformats.org/officeDocument/2006/relationships/customXml" Target="../ink/ink136.xml"/><Relationship Id="rId291" Type="http://schemas.openxmlformats.org/officeDocument/2006/relationships/image" Target="../media/image150.png"/><Relationship Id="rId305" Type="http://schemas.openxmlformats.org/officeDocument/2006/relationships/image" Target="../media/image157.png"/><Relationship Id="rId326" Type="http://schemas.openxmlformats.org/officeDocument/2006/relationships/customXml" Target="../ink/ink164.xml"/><Relationship Id="rId347" Type="http://schemas.openxmlformats.org/officeDocument/2006/relationships/image" Target="../media/image178.png"/><Relationship Id="rId44" Type="http://schemas.openxmlformats.org/officeDocument/2006/relationships/customXml" Target="../ink/ink23.xml"/><Relationship Id="rId65" Type="http://schemas.openxmlformats.org/officeDocument/2006/relationships/image" Target="../media/image37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80.png"/><Relationship Id="rId368" Type="http://schemas.openxmlformats.org/officeDocument/2006/relationships/customXml" Target="../ink/ink185.xml"/><Relationship Id="rId389" Type="http://schemas.openxmlformats.org/officeDocument/2006/relationships/image" Target="../media/image199.png"/><Relationship Id="rId172" Type="http://schemas.openxmlformats.org/officeDocument/2006/relationships/customXml" Target="../ink/ink87.xml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28" Type="http://schemas.openxmlformats.org/officeDocument/2006/relationships/customXml" Target="../ink/ink115.xml"/><Relationship Id="rId249" Type="http://schemas.openxmlformats.org/officeDocument/2006/relationships/image" Target="../media/image129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131.xml"/><Relationship Id="rId281" Type="http://schemas.openxmlformats.org/officeDocument/2006/relationships/image" Target="../media/image145.png"/><Relationship Id="rId316" Type="http://schemas.openxmlformats.org/officeDocument/2006/relationships/customXml" Target="../ink/ink159.xml"/><Relationship Id="rId337" Type="http://schemas.openxmlformats.org/officeDocument/2006/relationships/image" Target="../media/image173.png"/><Relationship Id="rId34" Type="http://schemas.openxmlformats.org/officeDocument/2006/relationships/customXml" Target="../ink/ink18.xml"/><Relationship Id="rId55" Type="http://schemas.openxmlformats.org/officeDocument/2006/relationships/image" Target="../media/image32.png"/><Relationship Id="rId76" Type="http://schemas.openxmlformats.org/officeDocument/2006/relationships/customXml" Target="../ink/ink39.xml"/><Relationship Id="rId97" Type="http://schemas.openxmlformats.org/officeDocument/2006/relationships/image" Target="../media/image53.png"/><Relationship Id="rId120" Type="http://schemas.openxmlformats.org/officeDocument/2006/relationships/customXml" Target="../ink/ink61.xml"/><Relationship Id="rId141" Type="http://schemas.openxmlformats.org/officeDocument/2006/relationships/image" Target="../media/image75.png"/><Relationship Id="rId358" Type="http://schemas.openxmlformats.org/officeDocument/2006/relationships/customXml" Target="../ink/ink180.xml"/><Relationship Id="rId379" Type="http://schemas.openxmlformats.org/officeDocument/2006/relationships/image" Target="../media/image194.png"/><Relationship Id="rId7" Type="http://schemas.openxmlformats.org/officeDocument/2006/relationships/image" Target="../media/image8.png"/><Relationship Id="rId162" Type="http://schemas.openxmlformats.org/officeDocument/2006/relationships/customXml" Target="../ink/ink82.xml"/><Relationship Id="rId183" Type="http://schemas.openxmlformats.org/officeDocument/2006/relationships/image" Target="../media/image96.png"/><Relationship Id="rId218" Type="http://schemas.openxmlformats.org/officeDocument/2006/relationships/customXml" Target="../ink/ink110.xml"/><Relationship Id="rId239" Type="http://schemas.openxmlformats.org/officeDocument/2006/relationships/image" Target="../media/image124.png"/><Relationship Id="rId390" Type="http://schemas.openxmlformats.org/officeDocument/2006/relationships/customXml" Target="../ink/ink196.xml"/><Relationship Id="rId250" Type="http://schemas.openxmlformats.org/officeDocument/2006/relationships/customXml" Target="../ink/ink126.xml"/><Relationship Id="rId271" Type="http://schemas.openxmlformats.org/officeDocument/2006/relationships/image" Target="../media/image140.png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24" Type="http://schemas.openxmlformats.org/officeDocument/2006/relationships/customXml" Target="../ink/ink13.xml"/><Relationship Id="rId45" Type="http://schemas.openxmlformats.org/officeDocument/2006/relationships/image" Target="../media/image27.png"/><Relationship Id="rId66" Type="http://schemas.openxmlformats.org/officeDocument/2006/relationships/customXml" Target="../ink/ink34.xml"/><Relationship Id="rId87" Type="http://schemas.openxmlformats.org/officeDocument/2006/relationships/image" Target="../media/image48.png"/><Relationship Id="rId110" Type="http://schemas.openxmlformats.org/officeDocument/2006/relationships/customXml" Target="../ink/ink56.xml"/><Relationship Id="rId131" Type="http://schemas.openxmlformats.org/officeDocument/2006/relationships/image" Target="../media/image70.png"/><Relationship Id="rId327" Type="http://schemas.openxmlformats.org/officeDocument/2006/relationships/image" Target="../media/image168.png"/><Relationship Id="rId348" Type="http://schemas.openxmlformats.org/officeDocument/2006/relationships/customXml" Target="../ink/ink175.xml"/><Relationship Id="rId369" Type="http://schemas.openxmlformats.org/officeDocument/2006/relationships/image" Target="../media/image189.png"/><Relationship Id="rId152" Type="http://schemas.openxmlformats.org/officeDocument/2006/relationships/customXml" Target="../ink/ink77.xml"/><Relationship Id="rId173" Type="http://schemas.openxmlformats.org/officeDocument/2006/relationships/image" Target="../media/image91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19.png"/><Relationship Id="rId380" Type="http://schemas.openxmlformats.org/officeDocument/2006/relationships/customXml" Target="../ink/ink191.xml"/><Relationship Id="rId240" Type="http://schemas.openxmlformats.org/officeDocument/2006/relationships/customXml" Target="../ink/ink121.xml"/><Relationship Id="rId261" Type="http://schemas.openxmlformats.org/officeDocument/2006/relationships/image" Target="../media/image135.png"/><Relationship Id="rId14" Type="http://schemas.openxmlformats.org/officeDocument/2006/relationships/customXml" Target="../ink/ink8.xml"/><Relationship Id="rId35" Type="http://schemas.openxmlformats.org/officeDocument/2006/relationships/image" Target="../media/image22.png"/><Relationship Id="rId56" Type="http://schemas.openxmlformats.org/officeDocument/2006/relationships/customXml" Target="../ink/ink29.xml"/><Relationship Id="rId77" Type="http://schemas.openxmlformats.org/officeDocument/2006/relationships/image" Target="../media/image43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317" Type="http://schemas.openxmlformats.org/officeDocument/2006/relationships/image" Target="../media/image163.png"/><Relationship Id="rId338" Type="http://schemas.openxmlformats.org/officeDocument/2006/relationships/customXml" Target="../ink/ink170.xml"/><Relationship Id="rId359" Type="http://schemas.openxmlformats.org/officeDocument/2006/relationships/image" Target="../media/image184.png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65.png"/><Relationship Id="rId142" Type="http://schemas.openxmlformats.org/officeDocument/2006/relationships/customXml" Target="../ink/ink72.xml"/><Relationship Id="rId163" Type="http://schemas.openxmlformats.org/officeDocument/2006/relationships/image" Target="../media/image86.png"/><Relationship Id="rId184" Type="http://schemas.openxmlformats.org/officeDocument/2006/relationships/customXml" Target="../ink/ink93.xml"/><Relationship Id="rId219" Type="http://schemas.openxmlformats.org/officeDocument/2006/relationships/image" Target="../media/image114.png"/><Relationship Id="rId370" Type="http://schemas.openxmlformats.org/officeDocument/2006/relationships/customXml" Target="../ink/ink186.xml"/><Relationship Id="rId391" Type="http://schemas.openxmlformats.org/officeDocument/2006/relationships/image" Target="../media/image200.png"/><Relationship Id="rId230" Type="http://schemas.openxmlformats.org/officeDocument/2006/relationships/customXml" Target="../ink/ink116.xml"/><Relationship Id="rId251" Type="http://schemas.openxmlformats.org/officeDocument/2006/relationships/image" Target="../media/image130.png"/><Relationship Id="rId25" Type="http://schemas.openxmlformats.org/officeDocument/2006/relationships/image" Target="../media/image17.png"/><Relationship Id="rId46" Type="http://schemas.openxmlformats.org/officeDocument/2006/relationships/customXml" Target="../ink/ink24.xml"/><Relationship Id="rId67" Type="http://schemas.openxmlformats.org/officeDocument/2006/relationships/image" Target="../media/image38.png"/><Relationship Id="rId272" Type="http://schemas.openxmlformats.org/officeDocument/2006/relationships/customXml" Target="../ink/ink137.xml"/><Relationship Id="rId293" Type="http://schemas.openxmlformats.org/officeDocument/2006/relationships/image" Target="../media/image151.png"/><Relationship Id="rId307" Type="http://schemas.openxmlformats.org/officeDocument/2006/relationships/image" Target="../media/image158.png"/><Relationship Id="rId328" Type="http://schemas.openxmlformats.org/officeDocument/2006/relationships/customXml" Target="../ink/ink165.xml"/><Relationship Id="rId349" Type="http://schemas.openxmlformats.org/officeDocument/2006/relationships/image" Target="../media/image179.png"/><Relationship Id="rId88" Type="http://schemas.openxmlformats.org/officeDocument/2006/relationships/customXml" Target="../ink/ink45.xml"/><Relationship Id="rId111" Type="http://schemas.openxmlformats.org/officeDocument/2006/relationships/image" Target="../media/image60.png"/><Relationship Id="rId132" Type="http://schemas.openxmlformats.org/officeDocument/2006/relationships/customXml" Target="../ink/ink67.xml"/><Relationship Id="rId153" Type="http://schemas.openxmlformats.org/officeDocument/2006/relationships/image" Target="../media/image81.png"/><Relationship Id="rId174" Type="http://schemas.openxmlformats.org/officeDocument/2006/relationships/customXml" Target="../ink/ink88.xml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360" Type="http://schemas.openxmlformats.org/officeDocument/2006/relationships/customXml" Target="../ink/ink181.xml"/><Relationship Id="rId381" Type="http://schemas.openxmlformats.org/officeDocument/2006/relationships/image" Target="../media/image195.png"/><Relationship Id="rId220" Type="http://schemas.openxmlformats.org/officeDocument/2006/relationships/customXml" Target="../ink/ink111.xml"/><Relationship Id="rId241" Type="http://schemas.openxmlformats.org/officeDocument/2006/relationships/image" Target="../media/image125.png"/><Relationship Id="rId15" Type="http://schemas.openxmlformats.org/officeDocument/2006/relationships/image" Target="../media/image12.png"/><Relationship Id="rId36" Type="http://schemas.openxmlformats.org/officeDocument/2006/relationships/customXml" Target="../ink/ink19.xml"/><Relationship Id="rId57" Type="http://schemas.openxmlformats.org/officeDocument/2006/relationships/image" Target="../media/image33.png"/><Relationship Id="rId262" Type="http://schemas.openxmlformats.org/officeDocument/2006/relationships/customXml" Target="../ink/ink132.xml"/><Relationship Id="rId283" Type="http://schemas.openxmlformats.org/officeDocument/2006/relationships/image" Target="../media/image146.png"/><Relationship Id="rId318" Type="http://schemas.openxmlformats.org/officeDocument/2006/relationships/customXml" Target="../ink/ink160.xml"/><Relationship Id="rId339" Type="http://schemas.openxmlformats.org/officeDocument/2006/relationships/image" Target="../media/image174.png"/><Relationship Id="rId78" Type="http://schemas.openxmlformats.org/officeDocument/2006/relationships/customXml" Target="../ink/ink40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2.xml"/><Relationship Id="rId143" Type="http://schemas.openxmlformats.org/officeDocument/2006/relationships/image" Target="../media/image76.png"/><Relationship Id="rId164" Type="http://schemas.openxmlformats.org/officeDocument/2006/relationships/customXml" Target="../ink/ink83.xml"/><Relationship Id="rId185" Type="http://schemas.openxmlformats.org/officeDocument/2006/relationships/image" Target="../media/image97.png"/><Relationship Id="rId350" Type="http://schemas.openxmlformats.org/officeDocument/2006/relationships/customXml" Target="../ink/ink176.xml"/><Relationship Id="rId371" Type="http://schemas.openxmlformats.org/officeDocument/2006/relationships/image" Target="../media/image190.png"/><Relationship Id="rId9" Type="http://schemas.openxmlformats.org/officeDocument/2006/relationships/image" Target="../media/image9.png"/><Relationship Id="rId210" Type="http://schemas.openxmlformats.org/officeDocument/2006/relationships/customXml" Target="../ink/ink106.xml"/><Relationship Id="rId26" Type="http://schemas.openxmlformats.org/officeDocument/2006/relationships/customXml" Target="../ink/ink14.xml"/><Relationship Id="rId231" Type="http://schemas.openxmlformats.org/officeDocument/2006/relationships/image" Target="../media/image120.png"/><Relationship Id="rId252" Type="http://schemas.openxmlformats.org/officeDocument/2006/relationships/customXml" Target="../ink/ink127.xml"/><Relationship Id="rId273" Type="http://schemas.openxmlformats.org/officeDocument/2006/relationships/image" Target="../media/image141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329" Type="http://schemas.openxmlformats.org/officeDocument/2006/relationships/image" Target="../media/image169.png"/><Relationship Id="rId47" Type="http://schemas.openxmlformats.org/officeDocument/2006/relationships/image" Target="../media/image28.png"/><Relationship Id="rId68" Type="http://schemas.openxmlformats.org/officeDocument/2006/relationships/customXml" Target="../ink/ink35.xml"/><Relationship Id="rId89" Type="http://schemas.openxmlformats.org/officeDocument/2006/relationships/image" Target="../media/image49.png"/><Relationship Id="rId112" Type="http://schemas.openxmlformats.org/officeDocument/2006/relationships/customXml" Target="../ink/ink57.xml"/><Relationship Id="rId133" Type="http://schemas.openxmlformats.org/officeDocument/2006/relationships/image" Target="../media/image71.png"/><Relationship Id="rId154" Type="http://schemas.openxmlformats.org/officeDocument/2006/relationships/customXml" Target="../ink/ink78.xml"/><Relationship Id="rId175" Type="http://schemas.openxmlformats.org/officeDocument/2006/relationships/image" Target="../media/image92.png"/><Relationship Id="rId340" Type="http://schemas.openxmlformats.org/officeDocument/2006/relationships/customXml" Target="../ink/ink171.xml"/><Relationship Id="rId361" Type="http://schemas.openxmlformats.org/officeDocument/2006/relationships/image" Target="../media/image185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382" Type="http://schemas.openxmlformats.org/officeDocument/2006/relationships/customXml" Target="../ink/ink192.xml"/><Relationship Id="rId16" Type="http://schemas.openxmlformats.org/officeDocument/2006/relationships/customXml" Target="../ink/ink9.xml"/><Relationship Id="rId221" Type="http://schemas.openxmlformats.org/officeDocument/2006/relationships/image" Target="../media/image115.png"/><Relationship Id="rId242" Type="http://schemas.openxmlformats.org/officeDocument/2006/relationships/customXml" Target="../ink/ink122.xml"/><Relationship Id="rId263" Type="http://schemas.openxmlformats.org/officeDocument/2006/relationships/image" Target="../media/image136.png"/><Relationship Id="rId284" Type="http://schemas.openxmlformats.org/officeDocument/2006/relationships/customXml" Target="../ink/ink143.xml"/><Relationship Id="rId319" Type="http://schemas.openxmlformats.org/officeDocument/2006/relationships/image" Target="../media/image164.png"/><Relationship Id="rId37" Type="http://schemas.openxmlformats.org/officeDocument/2006/relationships/image" Target="../media/image23.png"/><Relationship Id="rId58" Type="http://schemas.openxmlformats.org/officeDocument/2006/relationships/customXml" Target="../ink/ink30.xml"/><Relationship Id="rId79" Type="http://schemas.openxmlformats.org/officeDocument/2006/relationships/image" Target="../media/image44.png"/><Relationship Id="rId102" Type="http://schemas.openxmlformats.org/officeDocument/2006/relationships/customXml" Target="../ink/ink52.xml"/><Relationship Id="rId123" Type="http://schemas.openxmlformats.org/officeDocument/2006/relationships/image" Target="../media/image66.png"/><Relationship Id="rId144" Type="http://schemas.openxmlformats.org/officeDocument/2006/relationships/customXml" Target="../ink/ink73.xml"/><Relationship Id="rId330" Type="http://schemas.openxmlformats.org/officeDocument/2006/relationships/customXml" Target="../ink/ink166.xml"/><Relationship Id="rId90" Type="http://schemas.openxmlformats.org/officeDocument/2006/relationships/customXml" Target="../ink/ink46.xml"/><Relationship Id="rId165" Type="http://schemas.openxmlformats.org/officeDocument/2006/relationships/image" Target="../media/image87.png"/><Relationship Id="rId186" Type="http://schemas.openxmlformats.org/officeDocument/2006/relationships/customXml" Target="../ink/ink94.xml"/><Relationship Id="rId351" Type="http://schemas.openxmlformats.org/officeDocument/2006/relationships/image" Target="../media/image180.png"/><Relationship Id="rId372" Type="http://schemas.openxmlformats.org/officeDocument/2006/relationships/customXml" Target="../ink/ink187.xml"/><Relationship Id="rId211" Type="http://schemas.openxmlformats.org/officeDocument/2006/relationships/image" Target="../media/image110.png"/><Relationship Id="rId232" Type="http://schemas.openxmlformats.org/officeDocument/2006/relationships/customXml" Target="../ink/ink117.xml"/><Relationship Id="rId253" Type="http://schemas.openxmlformats.org/officeDocument/2006/relationships/image" Target="../media/image131.png"/><Relationship Id="rId274" Type="http://schemas.openxmlformats.org/officeDocument/2006/relationships/customXml" Target="../ink/ink138.xml"/><Relationship Id="rId295" Type="http://schemas.openxmlformats.org/officeDocument/2006/relationships/image" Target="../media/image152.png"/><Relationship Id="rId309" Type="http://schemas.openxmlformats.org/officeDocument/2006/relationships/image" Target="../media/image159.png"/><Relationship Id="rId27" Type="http://schemas.openxmlformats.org/officeDocument/2006/relationships/image" Target="../media/image18.png"/><Relationship Id="rId48" Type="http://schemas.openxmlformats.org/officeDocument/2006/relationships/customXml" Target="../ink/ink25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68.xml"/><Relationship Id="rId320" Type="http://schemas.openxmlformats.org/officeDocument/2006/relationships/customXml" Target="../ink/ink161.xml"/><Relationship Id="rId80" Type="http://schemas.openxmlformats.org/officeDocument/2006/relationships/customXml" Target="../ink/ink41.xml"/><Relationship Id="rId155" Type="http://schemas.openxmlformats.org/officeDocument/2006/relationships/image" Target="../media/image82.png"/><Relationship Id="rId176" Type="http://schemas.openxmlformats.org/officeDocument/2006/relationships/customXml" Target="../ink/ink89.xml"/><Relationship Id="rId197" Type="http://schemas.openxmlformats.org/officeDocument/2006/relationships/image" Target="../media/image103.png"/><Relationship Id="rId341" Type="http://schemas.openxmlformats.org/officeDocument/2006/relationships/image" Target="../media/image175.png"/><Relationship Id="rId362" Type="http://schemas.openxmlformats.org/officeDocument/2006/relationships/customXml" Target="../ink/ink182.xml"/><Relationship Id="rId383" Type="http://schemas.openxmlformats.org/officeDocument/2006/relationships/image" Target="../media/image196.png"/><Relationship Id="rId201" Type="http://schemas.openxmlformats.org/officeDocument/2006/relationships/image" Target="../media/image105.png"/><Relationship Id="rId222" Type="http://schemas.openxmlformats.org/officeDocument/2006/relationships/customXml" Target="../ink/ink112.xml"/><Relationship Id="rId243" Type="http://schemas.openxmlformats.org/officeDocument/2006/relationships/image" Target="../media/image126.png"/><Relationship Id="rId264" Type="http://schemas.openxmlformats.org/officeDocument/2006/relationships/customXml" Target="../ink/ink133.xml"/><Relationship Id="rId285" Type="http://schemas.openxmlformats.org/officeDocument/2006/relationships/image" Target="../media/image147.png"/><Relationship Id="rId17" Type="http://schemas.openxmlformats.org/officeDocument/2006/relationships/image" Target="../media/image13.png"/><Relationship Id="rId38" Type="http://schemas.openxmlformats.org/officeDocument/2006/relationships/customXml" Target="../ink/ink20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3.xml"/><Relationship Id="rId310" Type="http://schemas.openxmlformats.org/officeDocument/2006/relationships/customXml" Target="../ink/ink156.xml"/><Relationship Id="rId70" Type="http://schemas.openxmlformats.org/officeDocument/2006/relationships/customXml" Target="../ink/ink36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4.xml"/><Relationship Id="rId187" Type="http://schemas.openxmlformats.org/officeDocument/2006/relationships/image" Target="../media/image98.png"/><Relationship Id="rId331" Type="http://schemas.openxmlformats.org/officeDocument/2006/relationships/image" Target="../media/image170.png"/><Relationship Id="rId352" Type="http://schemas.openxmlformats.org/officeDocument/2006/relationships/customXml" Target="../ink/ink177.xml"/><Relationship Id="rId373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33" Type="http://schemas.openxmlformats.org/officeDocument/2006/relationships/image" Target="../media/image121.png"/><Relationship Id="rId254" Type="http://schemas.openxmlformats.org/officeDocument/2006/relationships/customXml" Target="../ink/ink128.xml"/><Relationship Id="rId28" Type="http://schemas.openxmlformats.org/officeDocument/2006/relationships/customXml" Target="../ink/ink15.xml"/><Relationship Id="rId49" Type="http://schemas.openxmlformats.org/officeDocument/2006/relationships/image" Target="../media/image29.png"/><Relationship Id="rId114" Type="http://schemas.openxmlformats.org/officeDocument/2006/relationships/customXml" Target="../ink/ink58.xml"/><Relationship Id="rId275" Type="http://schemas.openxmlformats.org/officeDocument/2006/relationships/image" Target="../media/image142.png"/><Relationship Id="rId296" Type="http://schemas.openxmlformats.org/officeDocument/2006/relationships/customXml" Target="../ink/ink149.xml"/><Relationship Id="rId300" Type="http://schemas.openxmlformats.org/officeDocument/2006/relationships/customXml" Target="../ink/ink151.xml"/><Relationship Id="rId60" Type="http://schemas.openxmlformats.org/officeDocument/2006/relationships/customXml" Target="../ink/ink31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79.xml"/><Relationship Id="rId177" Type="http://schemas.openxmlformats.org/officeDocument/2006/relationships/image" Target="../media/image93.png"/><Relationship Id="rId198" Type="http://schemas.openxmlformats.org/officeDocument/2006/relationships/customXml" Target="../ink/ink100.xml"/><Relationship Id="rId321" Type="http://schemas.openxmlformats.org/officeDocument/2006/relationships/image" Target="../media/image165.png"/><Relationship Id="rId342" Type="http://schemas.openxmlformats.org/officeDocument/2006/relationships/customXml" Target="../ink/ink172.xml"/><Relationship Id="rId363" Type="http://schemas.openxmlformats.org/officeDocument/2006/relationships/image" Target="../media/image186.png"/><Relationship Id="rId384" Type="http://schemas.openxmlformats.org/officeDocument/2006/relationships/customXml" Target="../ink/ink193.xml"/><Relationship Id="rId202" Type="http://schemas.openxmlformats.org/officeDocument/2006/relationships/customXml" Target="../ink/ink102.xml"/><Relationship Id="rId223" Type="http://schemas.openxmlformats.org/officeDocument/2006/relationships/image" Target="../media/image116.png"/><Relationship Id="rId244" Type="http://schemas.openxmlformats.org/officeDocument/2006/relationships/customXml" Target="../ink/ink123.xml"/><Relationship Id="rId18" Type="http://schemas.openxmlformats.org/officeDocument/2006/relationships/customXml" Target="../ink/ink10.xml"/><Relationship Id="rId39" Type="http://schemas.openxmlformats.org/officeDocument/2006/relationships/image" Target="../media/image24.png"/><Relationship Id="rId265" Type="http://schemas.openxmlformats.org/officeDocument/2006/relationships/image" Target="../media/image137.png"/><Relationship Id="rId286" Type="http://schemas.openxmlformats.org/officeDocument/2006/relationships/customXml" Target="../ink/ink144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7.png"/><Relationship Id="rId146" Type="http://schemas.openxmlformats.org/officeDocument/2006/relationships/customXml" Target="../ink/ink74.xml"/><Relationship Id="rId167" Type="http://schemas.openxmlformats.org/officeDocument/2006/relationships/image" Target="../media/image88.png"/><Relationship Id="rId188" Type="http://schemas.openxmlformats.org/officeDocument/2006/relationships/customXml" Target="../ink/ink95.xml"/><Relationship Id="rId311" Type="http://schemas.openxmlformats.org/officeDocument/2006/relationships/image" Target="../media/image160.png"/><Relationship Id="rId332" Type="http://schemas.openxmlformats.org/officeDocument/2006/relationships/customXml" Target="../ink/ink167.xml"/><Relationship Id="rId353" Type="http://schemas.openxmlformats.org/officeDocument/2006/relationships/image" Target="../media/image181.png"/><Relationship Id="rId374" Type="http://schemas.openxmlformats.org/officeDocument/2006/relationships/customXml" Target="../ink/ink188.xml"/><Relationship Id="rId71" Type="http://schemas.openxmlformats.org/officeDocument/2006/relationships/image" Target="../media/image40.png"/><Relationship Id="rId92" Type="http://schemas.openxmlformats.org/officeDocument/2006/relationships/customXml" Target="../ink/ink47.xml"/><Relationship Id="rId213" Type="http://schemas.openxmlformats.org/officeDocument/2006/relationships/image" Target="../media/image111.png"/><Relationship Id="rId234" Type="http://schemas.openxmlformats.org/officeDocument/2006/relationships/customXml" Target="../ink/ink118.xml"/><Relationship Id="rId2" Type="http://schemas.openxmlformats.org/officeDocument/2006/relationships/customXml" Target="../ink/ink2.xml"/><Relationship Id="rId29" Type="http://schemas.openxmlformats.org/officeDocument/2006/relationships/image" Target="../media/image19.png"/><Relationship Id="rId255" Type="http://schemas.openxmlformats.org/officeDocument/2006/relationships/image" Target="../media/image132.png"/><Relationship Id="rId276" Type="http://schemas.openxmlformats.org/officeDocument/2006/relationships/customXml" Target="../ink/ink139.xml"/><Relationship Id="rId297" Type="http://schemas.openxmlformats.org/officeDocument/2006/relationships/image" Target="../media/image153.png"/><Relationship Id="rId40" Type="http://schemas.openxmlformats.org/officeDocument/2006/relationships/customXml" Target="../ink/ink21.xml"/><Relationship Id="rId115" Type="http://schemas.openxmlformats.org/officeDocument/2006/relationships/image" Target="../media/image62.png"/><Relationship Id="rId136" Type="http://schemas.openxmlformats.org/officeDocument/2006/relationships/customXml" Target="../ink/ink69.xml"/><Relationship Id="rId157" Type="http://schemas.openxmlformats.org/officeDocument/2006/relationships/image" Target="../media/image83.png"/><Relationship Id="rId178" Type="http://schemas.openxmlformats.org/officeDocument/2006/relationships/customXml" Target="../ink/ink90.xml"/><Relationship Id="rId301" Type="http://schemas.openxmlformats.org/officeDocument/2006/relationships/image" Target="../media/image155.png"/><Relationship Id="rId322" Type="http://schemas.openxmlformats.org/officeDocument/2006/relationships/customXml" Target="../ink/ink162.xml"/><Relationship Id="rId343" Type="http://schemas.openxmlformats.org/officeDocument/2006/relationships/image" Target="../media/image176.png"/><Relationship Id="rId364" Type="http://schemas.openxmlformats.org/officeDocument/2006/relationships/customXml" Target="../ink/ink183.xml"/><Relationship Id="rId61" Type="http://schemas.openxmlformats.org/officeDocument/2006/relationships/image" Target="../media/image35.png"/><Relationship Id="rId82" Type="http://schemas.openxmlformats.org/officeDocument/2006/relationships/customXml" Target="../ink/ink42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385" Type="http://schemas.openxmlformats.org/officeDocument/2006/relationships/image" Target="../media/image197.png"/><Relationship Id="rId19" Type="http://schemas.openxmlformats.org/officeDocument/2006/relationships/image" Target="../media/image14.png"/><Relationship Id="rId224" Type="http://schemas.openxmlformats.org/officeDocument/2006/relationships/customXml" Target="../ink/ink113.xml"/><Relationship Id="rId245" Type="http://schemas.openxmlformats.org/officeDocument/2006/relationships/image" Target="../media/image127.png"/><Relationship Id="rId266" Type="http://schemas.openxmlformats.org/officeDocument/2006/relationships/customXml" Target="../ink/ink134.xml"/><Relationship Id="rId287" Type="http://schemas.openxmlformats.org/officeDocument/2006/relationships/image" Target="../media/image148.png"/><Relationship Id="rId30" Type="http://schemas.openxmlformats.org/officeDocument/2006/relationships/customXml" Target="../ink/ink16.xml"/><Relationship Id="rId105" Type="http://schemas.openxmlformats.org/officeDocument/2006/relationships/image" Target="../media/image57.png"/><Relationship Id="rId126" Type="http://schemas.openxmlformats.org/officeDocument/2006/relationships/customXml" Target="../ink/ink64.xml"/><Relationship Id="rId147" Type="http://schemas.openxmlformats.org/officeDocument/2006/relationships/image" Target="../media/image78.png"/><Relationship Id="rId168" Type="http://schemas.openxmlformats.org/officeDocument/2006/relationships/customXml" Target="../ink/ink85.xml"/><Relationship Id="rId312" Type="http://schemas.openxmlformats.org/officeDocument/2006/relationships/customXml" Target="../ink/ink157.xml"/><Relationship Id="rId333" Type="http://schemas.openxmlformats.org/officeDocument/2006/relationships/image" Target="../media/image171.png"/><Relationship Id="rId354" Type="http://schemas.openxmlformats.org/officeDocument/2006/relationships/customXml" Target="../ink/ink178.xml"/><Relationship Id="rId51" Type="http://schemas.openxmlformats.org/officeDocument/2006/relationships/image" Target="../media/image30.png"/><Relationship Id="rId72" Type="http://schemas.openxmlformats.org/officeDocument/2006/relationships/customXml" Target="../ink/ink37.xml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75" Type="http://schemas.openxmlformats.org/officeDocument/2006/relationships/image" Target="../media/image192.png"/><Relationship Id="rId3" Type="http://schemas.openxmlformats.org/officeDocument/2006/relationships/image" Target="../media/image6.png"/><Relationship Id="rId214" Type="http://schemas.openxmlformats.org/officeDocument/2006/relationships/customXml" Target="../ink/ink108.xml"/><Relationship Id="rId235" Type="http://schemas.openxmlformats.org/officeDocument/2006/relationships/image" Target="../media/image122.png"/><Relationship Id="rId256" Type="http://schemas.openxmlformats.org/officeDocument/2006/relationships/customXml" Target="../ink/ink129.xml"/><Relationship Id="rId277" Type="http://schemas.openxmlformats.org/officeDocument/2006/relationships/image" Target="../media/image143.png"/><Relationship Id="rId298" Type="http://schemas.openxmlformats.org/officeDocument/2006/relationships/customXml" Target="../ink/ink150.xml"/><Relationship Id="rId116" Type="http://schemas.openxmlformats.org/officeDocument/2006/relationships/customXml" Target="../ink/ink59.xml"/><Relationship Id="rId137" Type="http://schemas.openxmlformats.org/officeDocument/2006/relationships/image" Target="../media/image73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image" Target="../media/image166.png"/><Relationship Id="rId344" Type="http://schemas.openxmlformats.org/officeDocument/2006/relationships/customXml" Target="../ink/ink173.xml"/><Relationship Id="rId20" Type="http://schemas.openxmlformats.org/officeDocument/2006/relationships/customXml" Target="../ink/ink11.xml"/><Relationship Id="rId41" Type="http://schemas.openxmlformats.org/officeDocument/2006/relationships/image" Target="../media/image25.png"/><Relationship Id="rId62" Type="http://schemas.openxmlformats.org/officeDocument/2006/relationships/customXml" Target="../ink/ink32.xml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365" Type="http://schemas.openxmlformats.org/officeDocument/2006/relationships/image" Target="../media/image187.png"/><Relationship Id="rId386" Type="http://schemas.openxmlformats.org/officeDocument/2006/relationships/customXml" Target="../ink/ink194.xml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7.png"/><Relationship Id="rId246" Type="http://schemas.openxmlformats.org/officeDocument/2006/relationships/customXml" Target="../ink/ink124.xml"/><Relationship Id="rId267" Type="http://schemas.openxmlformats.org/officeDocument/2006/relationships/image" Target="../media/image138.png"/><Relationship Id="rId288" Type="http://schemas.openxmlformats.org/officeDocument/2006/relationships/customXml" Target="../ink/ink145.xml"/><Relationship Id="rId106" Type="http://schemas.openxmlformats.org/officeDocument/2006/relationships/customXml" Target="../ink/ink54.xml"/><Relationship Id="rId127" Type="http://schemas.openxmlformats.org/officeDocument/2006/relationships/image" Target="../media/image68.png"/><Relationship Id="rId313" Type="http://schemas.openxmlformats.org/officeDocument/2006/relationships/image" Target="../media/image161.png"/><Relationship Id="rId10" Type="http://schemas.openxmlformats.org/officeDocument/2006/relationships/customXml" Target="../ink/ink6.xml"/><Relationship Id="rId31" Type="http://schemas.openxmlformats.org/officeDocument/2006/relationships/image" Target="../media/image20.png"/><Relationship Id="rId52" Type="http://schemas.openxmlformats.org/officeDocument/2006/relationships/customXml" Target="../ink/ink27.xml"/><Relationship Id="rId73" Type="http://schemas.openxmlformats.org/officeDocument/2006/relationships/image" Target="../media/image41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9.png"/><Relationship Id="rId334" Type="http://schemas.openxmlformats.org/officeDocument/2006/relationships/customXml" Target="../ink/ink168.xml"/><Relationship Id="rId355" Type="http://schemas.openxmlformats.org/officeDocument/2006/relationships/image" Target="../media/image182.png"/><Relationship Id="rId376" Type="http://schemas.openxmlformats.org/officeDocument/2006/relationships/customXml" Target="../ink/ink189.xml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12.png"/><Relationship Id="rId236" Type="http://schemas.openxmlformats.org/officeDocument/2006/relationships/customXml" Target="../ink/ink119.xml"/><Relationship Id="rId257" Type="http://schemas.openxmlformats.org/officeDocument/2006/relationships/image" Target="../media/image133.png"/><Relationship Id="rId278" Type="http://schemas.openxmlformats.org/officeDocument/2006/relationships/customXml" Target="../ink/ink140.xml"/><Relationship Id="rId303" Type="http://schemas.openxmlformats.org/officeDocument/2006/relationships/image" Target="../media/image156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image" Target="../media/image177.png"/><Relationship Id="rId387" Type="http://schemas.openxmlformats.org/officeDocument/2006/relationships/image" Target="../media/image19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8.png"/><Relationship Id="rId299" Type="http://schemas.openxmlformats.org/officeDocument/2006/relationships/image" Target="../media/image349.png"/><Relationship Id="rId21" Type="http://schemas.openxmlformats.org/officeDocument/2006/relationships/image" Target="../media/image210.png"/><Relationship Id="rId63" Type="http://schemas.openxmlformats.org/officeDocument/2006/relationships/image" Target="../media/image231.png"/><Relationship Id="rId159" Type="http://schemas.openxmlformats.org/officeDocument/2006/relationships/image" Target="../media/image279.png"/><Relationship Id="rId324" Type="http://schemas.openxmlformats.org/officeDocument/2006/relationships/customXml" Target="../ink/ink358.xml"/><Relationship Id="rId366" Type="http://schemas.openxmlformats.org/officeDocument/2006/relationships/customXml" Target="../ink/ink379.xml"/><Relationship Id="rId170" Type="http://schemas.openxmlformats.org/officeDocument/2006/relationships/customXml" Target="../ink/ink281.xml"/><Relationship Id="rId226" Type="http://schemas.openxmlformats.org/officeDocument/2006/relationships/customXml" Target="../ink/ink309.xml"/><Relationship Id="rId268" Type="http://schemas.openxmlformats.org/officeDocument/2006/relationships/customXml" Target="../ink/ink330.xml"/><Relationship Id="rId32" Type="http://schemas.openxmlformats.org/officeDocument/2006/relationships/customXml" Target="../ink/ink212.xml"/><Relationship Id="rId74" Type="http://schemas.openxmlformats.org/officeDocument/2006/relationships/customXml" Target="../ink/ink233.xml"/><Relationship Id="rId128" Type="http://schemas.openxmlformats.org/officeDocument/2006/relationships/customXml" Target="../ink/ink260.xml"/><Relationship Id="rId335" Type="http://schemas.openxmlformats.org/officeDocument/2006/relationships/image" Target="../media/image367.png"/><Relationship Id="rId377" Type="http://schemas.openxmlformats.org/officeDocument/2006/relationships/image" Target="../media/image388.png"/><Relationship Id="rId5" Type="http://schemas.openxmlformats.org/officeDocument/2006/relationships/image" Target="../media/image202.png"/><Relationship Id="rId181" Type="http://schemas.openxmlformats.org/officeDocument/2006/relationships/image" Target="../media/image290.png"/><Relationship Id="rId237" Type="http://schemas.openxmlformats.org/officeDocument/2006/relationships/image" Target="../media/image318.png"/><Relationship Id="rId402" Type="http://schemas.openxmlformats.org/officeDocument/2006/relationships/customXml" Target="../ink/ink397.xml"/><Relationship Id="rId279" Type="http://schemas.openxmlformats.org/officeDocument/2006/relationships/image" Target="../media/image339.png"/><Relationship Id="rId22" Type="http://schemas.openxmlformats.org/officeDocument/2006/relationships/customXml" Target="../ink/ink207.xml"/><Relationship Id="rId43" Type="http://schemas.openxmlformats.org/officeDocument/2006/relationships/image" Target="../media/image221.png"/><Relationship Id="rId64" Type="http://schemas.openxmlformats.org/officeDocument/2006/relationships/customXml" Target="../ink/ink228.xml"/><Relationship Id="rId118" Type="http://schemas.openxmlformats.org/officeDocument/2006/relationships/customXml" Target="../ink/ink255.xml"/><Relationship Id="rId139" Type="http://schemas.openxmlformats.org/officeDocument/2006/relationships/image" Target="../media/image269.png"/><Relationship Id="rId290" Type="http://schemas.openxmlformats.org/officeDocument/2006/relationships/customXml" Target="../ink/ink341.xml"/><Relationship Id="rId304" Type="http://schemas.openxmlformats.org/officeDocument/2006/relationships/customXml" Target="../ink/ink348.xml"/><Relationship Id="rId325" Type="http://schemas.openxmlformats.org/officeDocument/2006/relationships/image" Target="../media/image362.png"/><Relationship Id="rId346" Type="http://schemas.openxmlformats.org/officeDocument/2006/relationships/customXml" Target="../ink/ink369.xml"/><Relationship Id="rId367" Type="http://schemas.openxmlformats.org/officeDocument/2006/relationships/image" Target="../media/image383.png"/><Relationship Id="rId388" Type="http://schemas.openxmlformats.org/officeDocument/2006/relationships/customXml" Target="../ink/ink390.xml"/><Relationship Id="rId85" Type="http://schemas.openxmlformats.org/officeDocument/2006/relationships/image" Target="../media/image242.png"/><Relationship Id="rId150" Type="http://schemas.openxmlformats.org/officeDocument/2006/relationships/customXml" Target="../ink/ink271.xml"/><Relationship Id="rId171" Type="http://schemas.openxmlformats.org/officeDocument/2006/relationships/image" Target="../media/image285.png"/><Relationship Id="rId192" Type="http://schemas.openxmlformats.org/officeDocument/2006/relationships/customXml" Target="../ink/ink292.xml"/><Relationship Id="rId206" Type="http://schemas.openxmlformats.org/officeDocument/2006/relationships/customXml" Target="../ink/ink299.xml"/><Relationship Id="rId227" Type="http://schemas.openxmlformats.org/officeDocument/2006/relationships/image" Target="../media/image313.png"/><Relationship Id="rId413" Type="http://schemas.openxmlformats.org/officeDocument/2006/relationships/image" Target="../media/image406.png"/><Relationship Id="rId248" Type="http://schemas.openxmlformats.org/officeDocument/2006/relationships/customXml" Target="../ink/ink320.xml"/><Relationship Id="rId269" Type="http://schemas.openxmlformats.org/officeDocument/2006/relationships/image" Target="../media/image334.png"/><Relationship Id="rId12" Type="http://schemas.openxmlformats.org/officeDocument/2006/relationships/customXml" Target="../ink/ink202.xml"/><Relationship Id="rId33" Type="http://schemas.openxmlformats.org/officeDocument/2006/relationships/image" Target="../media/image216.png"/><Relationship Id="rId108" Type="http://schemas.openxmlformats.org/officeDocument/2006/relationships/customXml" Target="../ink/ink250.xml"/><Relationship Id="rId129" Type="http://schemas.openxmlformats.org/officeDocument/2006/relationships/image" Target="../media/image264.png"/><Relationship Id="rId280" Type="http://schemas.openxmlformats.org/officeDocument/2006/relationships/customXml" Target="../ink/ink336.xml"/><Relationship Id="rId315" Type="http://schemas.openxmlformats.org/officeDocument/2006/relationships/image" Target="../media/image357.png"/><Relationship Id="rId336" Type="http://schemas.openxmlformats.org/officeDocument/2006/relationships/customXml" Target="../ink/ink364.xml"/><Relationship Id="rId357" Type="http://schemas.openxmlformats.org/officeDocument/2006/relationships/image" Target="../media/image378.png"/><Relationship Id="rId54" Type="http://schemas.openxmlformats.org/officeDocument/2006/relationships/customXml" Target="../ink/ink223.xml"/><Relationship Id="rId75" Type="http://schemas.openxmlformats.org/officeDocument/2006/relationships/image" Target="../media/image237.png"/><Relationship Id="rId96" Type="http://schemas.openxmlformats.org/officeDocument/2006/relationships/customXml" Target="../ink/ink244.xml"/><Relationship Id="rId140" Type="http://schemas.openxmlformats.org/officeDocument/2006/relationships/customXml" Target="../ink/ink266.xml"/><Relationship Id="rId161" Type="http://schemas.openxmlformats.org/officeDocument/2006/relationships/image" Target="../media/image280.png"/><Relationship Id="rId182" Type="http://schemas.openxmlformats.org/officeDocument/2006/relationships/customXml" Target="../ink/ink287.xml"/><Relationship Id="rId217" Type="http://schemas.openxmlformats.org/officeDocument/2006/relationships/image" Target="../media/image308.png"/><Relationship Id="rId378" Type="http://schemas.openxmlformats.org/officeDocument/2006/relationships/customXml" Target="../ink/ink385.xml"/><Relationship Id="rId399" Type="http://schemas.openxmlformats.org/officeDocument/2006/relationships/image" Target="../media/image399.png"/><Relationship Id="rId403" Type="http://schemas.openxmlformats.org/officeDocument/2006/relationships/image" Target="../media/image401.png"/><Relationship Id="rId6" Type="http://schemas.openxmlformats.org/officeDocument/2006/relationships/customXml" Target="../ink/ink199.xml"/><Relationship Id="rId238" Type="http://schemas.openxmlformats.org/officeDocument/2006/relationships/customXml" Target="../ink/ink315.xml"/><Relationship Id="rId259" Type="http://schemas.openxmlformats.org/officeDocument/2006/relationships/image" Target="../media/image329.png"/><Relationship Id="rId424" Type="http://schemas.openxmlformats.org/officeDocument/2006/relationships/customXml" Target="../ink/ink408.xml"/><Relationship Id="rId23" Type="http://schemas.openxmlformats.org/officeDocument/2006/relationships/image" Target="../media/image211.png"/><Relationship Id="rId119" Type="http://schemas.openxmlformats.org/officeDocument/2006/relationships/image" Target="../media/image259.png"/><Relationship Id="rId270" Type="http://schemas.openxmlformats.org/officeDocument/2006/relationships/customXml" Target="../ink/ink331.xml"/><Relationship Id="rId291" Type="http://schemas.openxmlformats.org/officeDocument/2006/relationships/image" Target="../media/image345.png"/><Relationship Id="rId305" Type="http://schemas.openxmlformats.org/officeDocument/2006/relationships/image" Target="../media/image352.png"/><Relationship Id="rId326" Type="http://schemas.openxmlformats.org/officeDocument/2006/relationships/customXml" Target="../ink/ink359.xml"/><Relationship Id="rId347" Type="http://schemas.openxmlformats.org/officeDocument/2006/relationships/image" Target="../media/image373.png"/><Relationship Id="rId44" Type="http://schemas.openxmlformats.org/officeDocument/2006/relationships/customXml" Target="../ink/ink218.xml"/><Relationship Id="rId65" Type="http://schemas.openxmlformats.org/officeDocument/2006/relationships/image" Target="../media/image232.png"/><Relationship Id="rId86" Type="http://schemas.openxmlformats.org/officeDocument/2006/relationships/customXml" Target="../ink/ink239.xml"/><Relationship Id="rId130" Type="http://schemas.openxmlformats.org/officeDocument/2006/relationships/customXml" Target="../ink/ink261.xml"/><Relationship Id="rId151" Type="http://schemas.openxmlformats.org/officeDocument/2006/relationships/image" Target="../media/image275.png"/><Relationship Id="rId368" Type="http://schemas.openxmlformats.org/officeDocument/2006/relationships/customXml" Target="../ink/ink380.xml"/><Relationship Id="rId389" Type="http://schemas.openxmlformats.org/officeDocument/2006/relationships/image" Target="../media/image394.png"/><Relationship Id="rId172" Type="http://schemas.openxmlformats.org/officeDocument/2006/relationships/customXml" Target="../ink/ink282.xml"/><Relationship Id="rId193" Type="http://schemas.openxmlformats.org/officeDocument/2006/relationships/image" Target="../media/image296.png"/><Relationship Id="rId207" Type="http://schemas.openxmlformats.org/officeDocument/2006/relationships/image" Target="../media/image303.png"/><Relationship Id="rId228" Type="http://schemas.openxmlformats.org/officeDocument/2006/relationships/customXml" Target="../ink/ink310.xml"/><Relationship Id="rId249" Type="http://schemas.openxmlformats.org/officeDocument/2006/relationships/image" Target="../media/image324.png"/><Relationship Id="rId414" Type="http://schemas.openxmlformats.org/officeDocument/2006/relationships/customXml" Target="../ink/ink403.xml"/><Relationship Id="rId13" Type="http://schemas.openxmlformats.org/officeDocument/2006/relationships/image" Target="../media/image206.png"/><Relationship Id="rId109" Type="http://schemas.openxmlformats.org/officeDocument/2006/relationships/image" Target="../media/image254.png"/><Relationship Id="rId260" Type="http://schemas.openxmlformats.org/officeDocument/2006/relationships/customXml" Target="../ink/ink326.xml"/><Relationship Id="rId281" Type="http://schemas.openxmlformats.org/officeDocument/2006/relationships/image" Target="../media/image340.png"/><Relationship Id="rId316" Type="http://schemas.openxmlformats.org/officeDocument/2006/relationships/customXml" Target="../ink/ink354.xml"/><Relationship Id="rId337" Type="http://schemas.openxmlformats.org/officeDocument/2006/relationships/image" Target="../media/image368.png"/><Relationship Id="rId34" Type="http://schemas.openxmlformats.org/officeDocument/2006/relationships/customXml" Target="../ink/ink213.xml"/><Relationship Id="rId55" Type="http://schemas.openxmlformats.org/officeDocument/2006/relationships/image" Target="../media/image227.png"/><Relationship Id="rId76" Type="http://schemas.openxmlformats.org/officeDocument/2006/relationships/customXml" Target="../ink/ink234.xml"/><Relationship Id="rId97" Type="http://schemas.openxmlformats.org/officeDocument/2006/relationships/image" Target="../media/image248.png"/><Relationship Id="rId120" Type="http://schemas.openxmlformats.org/officeDocument/2006/relationships/customXml" Target="../ink/ink256.xml"/><Relationship Id="rId141" Type="http://schemas.openxmlformats.org/officeDocument/2006/relationships/image" Target="../media/image270.png"/><Relationship Id="rId358" Type="http://schemas.openxmlformats.org/officeDocument/2006/relationships/customXml" Target="../ink/ink375.xml"/><Relationship Id="rId379" Type="http://schemas.openxmlformats.org/officeDocument/2006/relationships/image" Target="../media/image389.png"/><Relationship Id="rId7" Type="http://schemas.openxmlformats.org/officeDocument/2006/relationships/image" Target="../media/image203.png"/><Relationship Id="rId162" Type="http://schemas.openxmlformats.org/officeDocument/2006/relationships/customXml" Target="../ink/ink277.xml"/><Relationship Id="rId183" Type="http://schemas.openxmlformats.org/officeDocument/2006/relationships/image" Target="../media/image291.png"/><Relationship Id="rId218" Type="http://schemas.openxmlformats.org/officeDocument/2006/relationships/customXml" Target="../ink/ink305.xml"/><Relationship Id="rId239" Type="http://schemas.openxmlformats.org/officeDocument/2006/relationships/image" Target="../media/image319.png"/><Relationship Id="rId390" Type="http://schemas.openxmlformats.org/officeDocument/2006/relationships/customXml" Target="../ink/ink391.xml"/><Relationship Id="rId404" Type="http://schemas.openxmlformats.org/officeDocument/2006/relationships/customXml" Target="../ink/ink398.xml"/><Relationship Id="rId425" Type="http://schemas.openxmlformats.org/officeDocument/2006/relationships/image" Target="../media/image412.png"/><Relationship Id="rId250" Type="http://schemas.openxmlformats.org/officeDocument/2006/relationships/customXml" Target="../ink/ink321.xml"/><Relationship Id="rId271" Type="http://schemas.openxmlformats.org/officeDocument/2006/relationships/image" Target="../media/image335.png"/><Relationship Id="rId292" Type="http://schemas.openxmlformats.org/officeDocument/2006/relationships/customXml" Target="../ink/ink342.xml"/><Relationship Id="rId306" Type="http://schemas.openxmlformats.org/officeDocument/2006/relationships/customXml" Target="../ink/ink349.xml"/><Relationship Id="rId24" Type="http://schemas.openxmlformats.org/officeDocument/2006/relationships/customXml" Target="../ink/ink208.xml"/><Relationship Id="rId45" Type="http://schemas.openxmlformats.org/officeDocument/2006/relationships/image" Target="../media/image222.png"/><Relationship Id="rId66" Type="http://schemas.openxmlformats.org/officeDocument/2006/relationships/customXml" Target="../ink/ink229.xml"/><Relationship Id="rId87" Type="http://schemas.openxmlformats.org/officeDocument/2006/relationships/image" Target="../media/image243.png"/><Relationship Id="rId110" Type="http://schemas.openxmlformats.org/officeDocument/2006/relationships/customXml" Target="../ink/ink251.xml"/><Relationship Id="rId131" Type="http://schemas.openxmlformats.org/officeDocument/2006/relationships/image" Target="../media/image265.png"/><Relationship Id="rId327" Type="http://schemas.openxmlformats.org/officeDocument/2006/relationships/image" Target="../media/image363.png"/><Relationship Id="rId348" Type="http://schemas.openxmlformats.org/officeDocument/2006/relationships/customXml" Target="../ink/ink370.xml"/><Relationship Id="rId369" Type="http://schemas.openxmlformats.org/officeDocument/2006/relationships/image" Target="../media/image384.png"/><Relationship Id="rId152" Type="http://schemas.openxmlformats.org/officeDocument/2006/relationships/customXml" Target="../ink/ink272.xml"/><Relationship Id="rId173" Type="http://schemas.openxmlformats.org/officeDocument/2006/relationships/image" Target="../media/image286.png"/><Relationship Id="rId194" Type="http://schemas.openxmlformats.org/officeDocument/2006/relationships/customXml" Target="../ink/ink293.xml"/><Relationship Id="rId208" Type="http://schemas.openxmlformats.org/officeDocument/2006/relationships/customXml" Target="../ink/ink300.xml"/><Relationship Id="rId229" Type="http://schemas.openxmlformats.org/officeDocument/2006/relationships/image" Target="../media/image314.png"/><Relationship Id="rId380" Type="http://schemas.openxmlformats.org/officeDocument/2006/relationships/customXml" Target="../ink/ink386.xml"/><Relationship Id="rId415" Type="http://schemas.openxmlformats.org/officeDocument/2006/relationships/image" Target="../media/image407.png"/><Relationship Id="rId240" Type="http://schemas.openxmlformats.org/officeDocument/2006/relationships/customXml" Target="../ink/ink316.xml"/><Relationship Id="rId261" Type="http://schemas.openxmlformats.org/officeDocument/2006/relationships/image" Target="../media/image330.png"/><Relationship Id="rId14" Type="http://schemas.openxmlformats.org/officeDocument/2006/relationships/customXml" Target="../ink/ink203.xml"/><Relationship Id="rId35" Type="http://schemas.openxmlformats.org/officeDocument/2006/relationships/image" Target="../media/image217.png"/><Relationship Id="rId56" Type="http://schemas.openxmlformats.org/officeDocument/2006/relationships/customXml" Target="../ink/ink224.xml"/><Relationship Id="rId77" Type="http://schemas.openxmlformats.org/officeDocument/2006/relationships/image" Target="../media/image238.png"/><Relationship Id="rId100" Type="http://schemas.openxmlformats.org/officeDocument/2006/relationships/customXml" Target="../ink/ink246.xml"/><Relationship Id="rId282" Type="http://schemas.openxmlformats.org/officeDocument/2006/relationships/customXml" Target="../ink/ink337.xml"/><Relationship Id="rId317" Type="http://schemas.openxmlformats.org/officeDocument/2006/relationships/image" Target="../media/image358.png"/><Relationship Id="rId338" Type="http://schemas.openxmlformats.org/officeDocument/2006/relationships/customXml" Target="../ink/ink365.xml"/><Relationship Id="rId359" Type="http://schemas.openxmlformats.org/officeDocument/2006/relationships/image" Target="../media/image379.png"/><Relationship Id="rId8" Type="http://schemas.openxmlformats.org/officeDocument/2006/relationships/customXml" Target="../ink/ink200.xml"/><Relationship Id="rId98" Type="http://schemas.openxmlformats.org/officeDocument/2006/relationships/customXml" Target="../ink/ink245.xml"/><Relationship Id="rId121" Type="http://schemas.openxmlformats.org/officeDocument/2006/relationships/image" Target="../media/image260.png"/><Relationship Id="rId142" Type="http://schemas.openxmlformats.org/officeDocument/2006/relationships/customXml" Target="../ink/ink267.xml"/><Relationship Id="rId163" Type="http://schemas.openxmlformats.org/officeDocument/2006/relationships/image" Target="../media/image281.png"/><Relationship Id="rId184" Type="http://schemas.openxmlformats.org/officeDocument/2006/relationships/customXml" Target="../ink/ink288.xml"/><Relationship Id="rId219" Type="http://schemas.openxmlformats.org/officeDocument/2006/relationships/image" Target="../media/image309.png"/><Relationship Id="rId370" Type="http://schemas.openxmlformats.org/officeDocument/2006/relationships/customXml" Target="../ink/ink381.xml"/><Relationship Id="rId391" Type="http://schemas.openxmlformats.org/officeDocument/2006/relationships/image" Target="../media/image395.png"/><Relationship Id="rId405" Type="http://schemas.openxmlformats.org/officeDocument/2006/relationships/image" Target="../media/image402.png"/><Relationship Id="rId230" Type="http://schemas.openxmlformats.org/officeDocument/2006/relationships/customXml" Target="../ink/ink311.xml"/><Relationship Id="rId251" Type="http://schemas.openxmlformats.org/officeDocument/2006/relationships/image" Target="../media/image325.png"/><Relationship Id="rId25" Type="http://schemas.openxmlformats.org/officeDocument/2006/relationships/image" Target="../media/image212.png"/><Relationship Id="rId46" Type="http://schemas.openxmlformats.org/officeDocument/2006/relationships/customXml" Target="../ink/ink219.xml"/><Relationship Id="rId67" Type="http://schemas.openxmlformats.org/officeDocument/2006/relationships/image" Target="../media/image233.png"/><Relationship Id="rId272" Type="http://schemas.openxmlformats.org/officeDocument/2006/relationships/customXml" Target="../ink/ink332.xml"/><Relationship Id="rId293" Type="http://schemas.openxmlformats.org/officeDocument/2006/relationships/image" Target="../media/image346.png"/><Relationship Id="rId307" Type="http://schemas.openxmlformats.org/officeDocument/2006/relationships/image" Target="../media/image353.png"/><Relationship Id="rId328" Type="http://schemas.openxmlformats.org/officeDocument/2006/relationships/customXml" Target="../ink/ink360.xml"/><Relationship Id="rId349" Type="http://schemas.openxmlformats.org/officeDocument/2006/relationships/image" Target="../media/image374.png"/><Relationship Id="rId88" Type="http://schemas.openxmlformats.org/officeDocument/2006/relationships/customXml" Target="../ink/ink240.xml"/><Relationship Id="rId111" Type="http://schemas.openxmlformats.org/officeDocument/2006/relationships/image" Target="../media/image255.png"/><Relationship Id="rId132" Type="http://schemas.openxmlformats.org/officeDocument/2006/relationships/customXml" Target="../ink/ink262.xml"/><Relationship Id="rId153" Type="http://schemas.openxmlformats.org/officeDocument/2006/relationships/image" Target="../media/image276.png"/><Relationship Id="rId174" Type="http://schemas.openxmlformats.org/officeDocument/2006/relationships/customXml" Target="../ink/ink283.xml"/><Relationship Id="rId195" Type="http://schemas.openxmlformats.org/officeDocument/2006/relationships/image" Target="../media/image297.png"/><Relationship Id="rId209" Type="http://schemas.openxmlformats.org/officeDocument/2006/relationships/image" Target="../media/image304.png"/><Relationship Id="rId360" Type="http://schemas.openxmlformats.org/officeDocument/2006/relationships/customXml" Target="../ink/ink376.xml"/><Relationship Id="rId381" Type="http://schemas.openxmlformats.org/officeDocument/2006/relationships/image" Target="../media/image390.png"/><Relationship Id="rId416" Type="http://schemas.openxmlformats.org/officeDocument/2006/relationships/customXml" Target="../ink/ink404.xml"/><Relationship Id="rId220" Type="http://schemas.openxmlformats.org/officeDocument/2006/relationships/customXml" Target="../ink/ink306.xml"/><Relationship Id="rId241" Type="http://schemas.openxmlformats.org/officeDocument/2006/relationships/image" Target="../media/image320.png"/><Relationship Id="rId15" Type="http://schemas.openxmlformats.org/officeDocument/2006/relationships/image" Target="../media/image207.png"/><Relationship Id="rId36" Type="http://schemas.openxmlformats.org/officeDocument/2006/relationships/customXml" Target="../ink/ink214.xml"/><Relationship Id="rId57" Type="http://schemas.openxmlformats.org/officeDocument/2006/relationships/image" Target="../media/image228.png"/><Relationship Id="rId262" Type="http://schemas.openxmlformats.org/officeDocument/2006/relationships/customXml" Target="../ink/ink327.xml"/><Relationship Id="rId283" Type="http://schemas.openxmlformats.org/officeDocument/2006/relationships/image" Target="../media/image341.png"/><Relationship Id="rId318" Type="http://schemas.openxmlformats.org/officeDocument/2006/relationships/customXml" Target="../ink/ink355.xml"/><Relationship Id="rId339" Type="http://schemas.openxmlformats.org/officeDocument/2006/relationships/image" Target="../media/image369.png"/><Relationship Id="rId78" Type="http://schemas.openxmlformats.org/officeDocument/2006/relationships/customXml" Target="../ink/ink235.xml"/><Relationship Id="rId99" Type="http://schemas.openxmlformats.org/officeDocument/2006/relationships/image" Target="../media/image249.png"/><Relationship Id="rId101" Type="http://schemas.openxmlformats.org/officeDocument/2006/relationships/image" Target="../media/image250.png"/><Relationship Id="rId122" Type="http://schemas.openxmlformats.org/officeDocument/2006/relationships/customXml" Target="../ink/ink257.xml"/><Relationship Id="rId143" Type="http://schemas.openxmlformats.org/officeDocument/2006/relationships/image" Target="../media/image271.png"/><Relationship Id="rId164" Type="http://schemas.openxmlformats.org/officeDocument/2006/relationships/customXml" Target="../ink/ink278.xml"/><Relationship Id="rId185" Type="http://schemas.openxmlformats.org/officeDocument/2006/relationships/image" Target="../media/image292.png"/><Relationship Id="rId350" Type="http://schemas.openxmlformats.org/officeDocument/2006/relationships/customXml" Target="../ink/ink371.xml"/><Relationship Id="rId371" Type="http://schemas.openxmlformats.org/officeDocument/2006/relationships/image" Target="../media/image385.png"/><Relationship Id="rId406" Type="http://schemas.openxmlformats.org/officeDocument/2006/relationships/customXml" Target="../ink/ink399.xml"/><Relationship Id="rId9" Type="http://schemas.openxmlformats.org/officeDocument/2006/relationships/image" Target="../media/image204.png"/><Relationship Id="rId210" Type="http://schemas.openxmlformats.org/officeDocument/2006/relationships/customXml" Target="../ink/ink301.xml"/><Relationship Id="rId392" Type="http://schemas.openxmlformats.org/officeDocument/2006/relationships/customXml" Target="../ink/ink392.xml"/><Relationship Id="rId26" Type="http://schemas.openxmlformats.org/officeDocument/2006/relationships/customXml" Target="../ink/ink209.xml"/><Relationship Id="rId231" Type="http://schemas.openxmlformats.org/officeDocument/2006/relationships/image" Target="../media/image315.png"/><Relationship Id="rId252" Type="http://schemas.openxmlformats.org/officeDocument/2006/relationships/customXml" Target="../ink/ink322.xml"/><Relationship Id="rId273" Type="http://schemas.openxmlformats.org/officeDocument/2006/relationships/image" Target="../media/image336.png"/><Relationship Id="rId294" Type="http://schemas.openxmlformats.org/officeDocument/2006/relationships/customXml" Target="../ink/ink343.xml"/><Relationship Id="rId308" Type="http://schemas.openxmlformats.org/officeDocument/2006/relationships/customXml" Target="../ink/ink350.xml"/><Relationship Id="rId329" Type="http://schemas.openxmlformats.org/officeDocument/2006/relationships/image" Target="../media/image364.png"/><Relationship Id="rId47" Type="http://schemas.openxmlformats.org/officeDocument/2006/relationships/image" Target="../media/image223.png"/><Relationship Id="rId68" Type="http://schemas.openxmlformats.org/officeDocument/2006/relationships/customXml" Target="../ink/ink230.xml"/><Relationship Id="rId89" Type="http://schemas.openxmlformats.org/officeDocument/2006/relationships/image" Target="../media/image244.png"/><Relationship Id="rId112" Type="http://schemas.openxmlformats.org/officeDocument/2006/relationships/customXml" Target="../ink/ink252.xml"/><Relationship Id="rId133" Type="http://schemas.openxmlformats.org/officeDocument/2006/relationships/image" Target="../media/image266.png"/><Relationship Id="rId154" Type="http://schemas.openxmlformats.org/officeDocument/2006/relationships/customXml" Target="../ink/ink273.xml"/><Relationship Id="rId175" Type="http://schemas.openxmlformats.org/officeDocument/2006/relationships/image" Target="../media/image287.png"/><Relationship Id="rId340" Type="http://schemas.openxmlformats.org/officeDocument/2006/relationships/customXml" Target="../ink/ink366.xml"/><Relationship Id="rId361" Type="http://schemas.openxmlformats.org/officeDocument/2006/relationships/image" Target="../media/image380.png"/><Relationship Id="rId196" Type="http://schemas.openxmlformats.org/officeDocument/2006/relationships/customXml" Target="../ink/ink294.xml"/><Relationship Id="rId200" Type="http://schemas.openxmlformats.org/officeDocument/2006/relationships/customXml" Target="../ink/ink296.xml"/><Relationship Id="rId382" Type="http://schemas.openxmlformats.org/officeDocument/2006/relationships/customXml" Target="../ink/ink387.xml"/><Relationship Id="rId417" Type="http://schemas.openxmlformats.org/officeDocument/2006/relationships/image" Target="../media/image408.png"/><Relationship Id="rId16" Type="http://schemas.openxmlformats.org/officeDocument/2006/relationships/customXml" Target="../ink/ink204.xml"/><Relationship Id="rId221" Type="http://schemas.openxmlformats.org/officeDocument/2006/relationships/image" Target="../media/image310.png"/><Relationship Id="rId242" Type="http://schemas.openxmlformats.org/officeDocument/2006/relationships/customXml" Target="../ink/ink317.xml"/><Relationship Id="rId263" Type="http://schemas.openxmlformats.org/officeDocument/2006/relationships/image" Target="../media/image331.png"/><Relationship Id="rId284" Type="http://schemas.openxmlformats.org/officeDocument/2006/relationships/customXml" Target="../ink/ink338.xml"/><Relationship Id="rId319" Type="http://schemas.openxmlformats.org/officeDocument/2006/relationships/image" Target="../media/image359.png"/><Relationship Id="rId37" Type="http://schemas.openxmlformats.org/officeDocument/2006/relationships/image" Target="../media/image218.png"/><Relationship Id="rId58" Type="http://schemas.openxmlformats.org/officeDocument/2006/relationships/customXml" Target="../ink/ink225.xml"/><Relationship Id="rId79" Type="http://schemas.openxmlformats.org/officeDocument/2006/relationships/image" Target="../media/image239.png"/><Relationship Id="rId102" Type="http://schemas.openxmlformats.org/officeDocument/2006/relationships/customXml" Target="../ink/ink247.xml"/><Relationship Id="rId123" Type="http://schemas.openxmlformats.org/officeDocument/2006/relationships/image" Target="../media/image261.png"/><Relationship Id="rId144" Type="http://schemas.openxmlformats.org/officeDocument/2006/relationships/customXml" Target="../ink/ink268.xml"/><Relationship Id="rId330" Type="http://schemas.openxmlformats.org/officeDocument/2006/relationships/customXml" Target="../ink/ink361.xml"/><Relationship Id="rId90" Type="http://schemas.openxmlformats.org/officeDocument/2006/relationships/customXml" Target="../ink/ink241.xml"/><Relationship Id="rId165" Type="http://schemas.openxmlformats.org/officeDocument/2006/relationships/image" Target="../media/image282.png"/><Relationship Id="rId186" Type="http://schemas.openxmlformats.org/officeDocument/2006/relationships/customXml" Target="../ink/ink289.xml"/><Relationship Id="rId351" Type="http://schemas.openxmlformats.org/officeDocument/2006/relationships/image" Target="../media/image375.png"/><Relationship Id="rId372" Type="http://schemas.openxmlformats.org/officeDocument/2006/relationships/customXml" Target="../ink/ink382.xml"/><Relationship Id="rId393" Type="http://schemas.openxmlformats.org/officeDocument/2006/relationships/image" Target="../media/image396.png"/><Relationship Id="rId407" Type="http://schemas.openxmlformats.org/officeDocument/2006/relationships/image" Target="../media/image403.png"/><Relationship Id="rId211" Type="http://schemas.openxmlformats.org/officeDocument/2006/relationships/image" Target="../media/image305.png"/><Relationship Id="rId232" Type="http://schemas.openxmlformats.org/officeDocument/2006/relationships/customXml" Target="../ink/ink312.xml"/><Relationship Id="rId253" Type="http://schemas.openxmlformats.org/officeDocument/2006/relationships/image" Target="../media/image326.png"/><Relationship Id="rId274" Type="http://schemas.openxmlformats.org/officeDocument/2006/relationships/customXml" Target="../ink/ink333.xml"/><Relationship Id="rId295" Type="http://schemas.openxmlformats.org/officeDocument/2006/relationships/image" Target="../media/image347.png"/><Relationship Id="rId309" Type="http://schemas.openxmlformats.org/officeDocument/2006/relationships/image" Target="../media/image354.png"/><Relationship Id="rId27" Type="http://schemas.openxmlformats.org/officeDocument/2006/relationships/image" Target="../media/image213.png"/><Relationship Id="rId48" Type="http://schemas.openxmlformats.org/officeDocument/2006/relationships/customXml" Target="../ink/ink220.xml"/><Relationship Id="rId69" Type="http://schemas.openxmlformats.org/officeDocument/2006/relationships/image" Target="../media/image234.png"/><Relationship Id="rId113" Type="http://schemas.openxmlformats.org/officeDocument/2006/relationships/image" Target="../media/image256.png"/><Relationship Id="rId134" Type="http://schemas.openxmlformats.org/officeDocument/2006/relationships/customXml" Target="../ink/ink263.xml"/><Relationship Id="rId320" Type="http://schemas.openxmlformats.org/officeDocument/2006/relationships/customXml" Target="../ink/ink356.xml"/><Relationship Id="rId80" Type="http://schemas.openxmlformats.org/officeDocument/2006/relationships/customXml" Target="../ink/ink236.xml"/><Relationship Id="rId155" Type="http://schemas.openxmlformats.org/officeDocument/2006/relationships/image" Target="../media/image277.png"/><Relationship Id="rId176" Type="http://schemas.openxmlformats.org/officeDocument/2006/relationships/customXml" Target="../ink/ink284.xml"/><Relationship Id="rId197" Type="http://schemas.openxmlformats.org/officeDocument/2006/relationships/image" Target="../media/image298.png"/><Relationship Id="rId341" Type="http://schemas.openxmlformats.org/officeDocument/2006/relationships/image" Target="../media/image370.png"/><Relationship Id="rId362" Type="http://schemas.openxmlformats.org/officeDocument/2006/relationships/customXml" Target="../ink/ink377.xml"/><Relationship Id="rId383" Type="http://schemas.openxmlformats.org/officeDocument/2006/relationships/image" Target="../media/image391.png"/><Relationship Id="rId418" Type="http://schemas.openxmlformats.org/officeDocument/2006/relationships/customXml" Target="../ink/ink405.xml"/><Relationship Id="rId201" Type="http://schemas.openxmlformats.org/officeDocument/2006/relationships/image" Target="../media/image300.png"/><Relationship Id="rId222" Type="http://schemas.openxmlformats.org/officeDocument/2006/relationships/customXml" Target="../ink/ink307.xml"/><Relationship Id="rId243" Type="http://schemas.openxmlformats.org/officeDocument/2006/relationships/image" Target="../media/image321.png"/><Relationship Id="rId264" Type="http://schemas.openxmlformats.org/officeDocument/2006/relationships/customXml" Target="../ink/ink328.xml"/><Relationship Id="rId285" Type="http://schemas.openxmlformats.org/officeDocument/2006/relationships/image" Target="../media/image342.png"/><Relationship Id="rId17" Type="http://schemas.openxmlformats.org/officeDocument/2006/relationships/image" Target="../media/image208.png"/><Relationship Id="rId38" Type="http://schemas.openxmlformats.org/officeDocument/2006/relationships/customXml" Target="../ink/ink215.xml"/><Relationship Id="rId59" Type="http://schemas.openxmlformats.org/officeDocument/2006/relationships/image" Target="../media/image229.png"/><Relationship Id="rId103" Type="http://schemas.openxmlformats.org/officeDocument/2006/relationships/image" Target="../media/image251.png"/><Relationship Id="rId124" Type="http://schemas.openxmlformats.org/officeDocument/2006/relationships/customXml" Target="../ink/ink258.xml"/><Relationship Id="rId310" Type="http://schemas.openxmlformats.org/officeDocument/2006/relationships/customXml" Target="../ink/ink351.xml"/><Relationship Id="rId70" Type="http://schemas.openxmlformats.org/officeDocument/2006/relationships/customXml" Target="../ink/ink231.xml"/><Relationship Id="rId91" Type="http://schemas.openxmlformats.org/officeDocument/2006/relationships/image" Target="../media/image245.png"/><Relationship Id="rId145" Type="http://schemas.openxmlformats.org/officeDocument/2006/relationships/image" Target="../media/image272.png"/><Relationship Id="rId166" Type="http://schemas.openxmlformats.org/officeDocument/2006/relationships/customXml" Target="../ink/ink279.xml"/><Relationship Id="rId187" Type="http://schemas.openxmlformats.org/officeDocument/2006/relationships/image" Target="../media/image293.png"/><Relationship Id="rId331" Type="http://schemas.openxmlformats.org/officeDocument/2006/relationships/image" Target="../media/image365.png"/><Relationship Id="rId352" Type="http://schemas.openxmlformats.org/officeDocument/2006/relationships/customXml" Target="../ink/ink372.xml"/><Relationship Id="rId373" Type="http://schemas.openxmlformats.org/officeDocument/2006/relationships/image" Target="../media/image386.png"/><Relationship Id="rId394" Type="http://schemas.openxmlformats.org/officeDocument/2006/relationships/customXml" Target="../ink/ink393.xml"/><Relationship Id="rId408" Type="http://schemas.openxmlformats.org/officeDocument/2006/relationships/customXml" Target="../ink/ink40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02.xml"/><Relationship Id="rId233" Type="http://schemas.openxmlformats.org/officeDocument/2006/relationships/image" Target="../media/image316.png"/><Relationship Id="rId254" Type="http://schemas.openxmlformats.org/officeDocument/2006/relationships/customXml" Target="../ink/ink323.xml"/><Relationship Id="rId28" Type="http://schemas.openxmlformats.org/officeDocument/2006/relationships/customXml" Target="../ink/ink210.xml"/><Relationship Id="rId49" Type="http://schemas.openxmlformats.org/officeDocument/2006/relationships/image" Target="../media/image224.png"/><Relationship Id="rId114" Type="http://schemas.openxmlformats.org/officeDocument/2006/relationships/customXml" Target="../ink/ink253.xml"/><Relationship Id="rId275" Type="http://schemas.openxmlformats.org/officeDocument/2006/relationships/image" Target="../media/image337.png"/><Relationship Id="rId296" Type="http://schemas.openxmlformats.org/officeDocument/2006/relationships/customXml" Target="../ink/ink344.xml"/><Relationship Id="rId300" Type="http://schemas.openxmlformats.org/officeDocument/2006/relationships/customXml" Target="../ink/ink346.xml"/><Relationship Id="rId60" Type="http://schemas.openxmlformats.org/officeDocument/2006/relationships/customXml" Target="../ink/ink226.xml"/><Relationship Id="rId81" Type="http://schemas.openxmlformats.org/officeDocument/2006/relationships/image" Target="../media/image240.png"/><Relationship Id="rId135" Type="http://schemas.openxmlformats.org/officeDocument/2006/relationships/image" Target="../media/image267.png"/><Relationship Id="rId156" Type="http://schemas.openxmlformats.org/officeDocument/2006/relationships/customXml" Target="../ink/ink274.xml"/><Relationship Id="rId177" Type="http://schemas.openxmlformats.org/officeDocument/2006/relationships/image" Target="../media/image288.png"/><Relationship Id="rId198" Type="http://schemas.openxmlformats.org/officeDocument/2006/relationships/customXml" Target="../ink/ink295.xml"/><Relationship Id="rId321" Type="http://schemas.openxmlformats.org/officeDocument/2006/relationships/image" Target="../media/image360.png"/><Relationship Id="rId342" Type="http://schemas.openxmlformats.org/officeDocument/2006/relationships/customXml" Target="../ink/ink367.xml"/><Relationship Id="rId363" Type="http://schemas.openxmlformats.org/officeDocument/2006/relationships/image" Target="../media/image381.png"/><Relationship Id="rId384" Type="http://schemas.openxmlformats.org/officeDocument/2006/relationships/customXml" Target="../ink/ink388.xml"/><Relationship Id="rId419" Type="http://schemas.openxmlformats.org/officeDocument/2006/relationships/image" Target="../media/image409.png"/><Relationship Id="rId202" Type="http://schemas.openxmlformats.org/officeDocument/2006/relationships/customXml" Target="../ink/ink297.xml"/><Relationship Id="rId223" Type="http://schemas.openxmlformats.org/officeDocument/2006/relationships/image" Target="../media/image311.png"/><Relationship Id="rId244" Type="http://schemas.openxmlformats.org/officeDocument/2006/relationships/customXml" Target="../ink/ink318.xml"/><Relationship Id="rId18" Type="http://schemas.openxmlformats.org/officeDocument/2006/relationships/customXml" Target="../ink/ink205.xml"/><Relationship Id="rId39" Type="http://schemas.openxmlformats.org/officeDocument/2006/relationships/image" Target="../media/image219.png"/><Relationship Id="rId265" Type="http://schemas.openxmlformats.org/officeDocument/2006/relationships/image" Target="../media/image332.png"/><Relationship Id="rId286" Type="http://schemas.openxmlformats.org/officeDocument/2006/relationships/customXml" Target="../ink/ink339.xml"/><Relationship Id="rId50" Type="http://schemas.openxmlformats.org/officeDocument/2006/relationships/customXml" Target="../ink/ink221.xml"/><Relationship Id="rId104" Type="http://schemas.openxmlformats.org/officeDocument/2006/relationships/customXml" Target="../ink/ink248.xml"/><Relationship Id="rId125" Type="http://schemas.openxmlformats.org/officeDocument/2006/relationships/image" Target="../media/image262.png"/><Relationship Id="rId146" Type="http://schemas.openxmlformats.org/officeDocument/2006/relationships/customXml" Target="../ink/ink269.xml"/><Relationship Id="rId167" Type="http://schemas.openxmlformats.org/officeDocument/2006/relationships/image" Target="../media/image283.png"/><Relationship Id="rId188" Type="http://schemas.openxmlformats.org/officeDocument/2006/relationships/customXml" Target="../ink/ink290.xml"/><Relationship Id="rId311" Type="http://schemas.openxmlformats.org/officeDocument/2006/relationships/image" Target="../media/image355.png"/><Relationship Id="rId332" Type="http://schemas.openxmlformats.org/officeDocument/2006/relationships/customXml" Target="../ink/ink362.xml"/><Relationship Id="rId353" Type="http://schemas.openxmlformats.org/officeDocument/2006/relationships/image" Target="../media/image376.png"/><Relationship Id="rId374" Type="http://schemas.openxmlformats.org/officeDocument/2006/relationships/customXml" Target="../ink/ink383.xml"/><Relationship Id="rId395" Type="http://schemas.openxmlformats.org/officeDocument/2006/relationships/image" Target="../media/image397.png"/><Relationship Id="rId409" Type="http://schemas.openxmlformats.org/officeDocument/2006/relationships/image" Target="../media/image404.png"/><Relationship Id="rId71" Type="http://schemas.openxmlformats.org/officeDocument/2006/relationships/image" Target="../media/image235.png"/><Relationship Id="rId92" Type="http://schemas.openxmlformats.org/officeDocument/2006/relationships/customXml" Target="../ink/ink242.xml"/><Relationship Id="rId213" Type="http://schemas.openxmlformats.org/officeDocument/2006/relationships/image" Target="../media/image306.png"/><Relationship Id="rId234" Type="http://schemas.openxmlformats.org/officeDocument/2006/relationships/customXml" Target="../ink/ink313.xml"/><Relationship Id="rId420" Type="http://schemas.openxmlformats.org/officeDocument/2006/relationships/customXml" Target="../ink/ink406.xml"/><Relationship Id="rId2" Type="http://schemas.openxmlformats.org/officeDocument/2006/relationships/customXml" Target="../ink/ink197.xml"/><Relationship Id="rId29" Type="http://schemas.openxmlformats.org/officeDocument/2006/relationships/image" Target="../media/image214.png"/><Relationship Id="rId255" Type="http://schemas.openxmlformats.org/officeDocument/2006/relationships/image" Target="../media/image327.png"/><Relationship Id="rId276" Type="http://schemas.openxmlformats.org/officeDocument/2006/relationships/customXml" Target="../ink/ink334.xml"/><Relationship Id="rId297" Type="http://schemas.openxmlformats.org/officeDocument/2006/relationships/image" Target="../media/image348.png"/><Relationship Id="rId40" Type="http://schemas.openxmlformats.org/officeDocument/2006/relationships/customXml" Target="../ink/ink216.xml"/><Relationship Id="rId115" Type="http://schemas.openxmlformats.org/officeDocument/2006/relationships/image" Target="../media/image257.png"/><Relationship Id="rId136" Type="http://schemas.openxmlformats.org/officeDocument/2006/relationships/customXml" Target="../ink/ink264.xml"/><Relationship Id="rId157" Type="http://schemas.openxmlformats.org/officeDocument/2006/relationships/image" Target="../media/image278.png"/><Relationship Id="rId178" Type="http://schemas.openxmlformats.org/officeDocument/2006/relationships/customXml" Target="../ink/ink285.xml"/><Relationship Id="rId301" Type="http://schemas.openxmlformats.org/officeDocument/2006/relationships/image" Target="../media/image350.png"/><Relationship Id="rId322" Type="http://schemas.openxmlformats.org/officeDocument/2006/relationships/customXml" Target="../ink/ink357.xml"/><Relationship Id="rId343" Type="http://schemas.openxmlformats.org/officeDocument/2006/relationships/image" Target="../media/image371.png"/><Relationship Id="rId364" Type="http://schemas.openxmlformats.org/officeDocument/2006/relationships/customXml" Target="../ink/ink378.xml"/><Relationship Id="rId61" Type="http://schemas.openxmlformats.org/officeDocument/2006/relationships/image" Target="../media/image230.png"/><Relationship Id="rId82" Type="http://schemas.openxmlformats.org/officeDocument/2006/relationships/customXml" Target="../ink/ink237.xml"/><Relationship Id="rId199" Type="http://schemas.openxmlformats.org/officeDocument/2006/relationships/image" Target="../media/image299.png"/><Relationship Id="rId203" Type="http://schemas.openxmlformats.org/officeDocument/2006/relationships/image" Target="../media/image301.png"/><Relationship Id="rId385" Type="http://schemas.openxmlformats.org/officeDocument/2006/relationships/image" Target="../media/image392.png"/><Relationship Id="rId19" Type="http://schemas.openxmlformats.org/officeDocument/2006/relationships/image" Target="../media/image209.png"/><Relationship Id="rId224" Type="http://schemas.openxmlformats.org/officeDocument/2006/relationships/customXml" Target="../ink/ink308.xml"/><Relationship Id="rId245" Type="http://schemas.openxmlformats.org/officeDocument/2006/relationships/image" Target="../media/image322.png"/><Relationship Id="rId266" Type="http://schemas.openxmlformats.org/officeDocument/2006/relationships/customXml" Target="../ink/ink329.xml"/><Relationship Id="rId287" Type="http://schemas.openxmlformats.org/officeDocument/2006/relationships/image" Target="../media/image343.png"/><Relationship Id="rId410" Type="http://schemas.openxmlformats.org/officeDocument/2006/relationships/customXml" Target="../ink/ink401.xml"/><Relationship Id="rId30" Type="http://schemas.openxmlformats.org/officeDocument/2006/relationships/customXml" Target="../ink/ink211.xml"/><Relationship Id="rId105" Type="http://schemas.openxmlformats.org/officeDocument/2006/relationships/image" Target="../media/image252.png"/><Relationship Id="rId126" Type="http://schemas.openxmlformats.org/officeDocument/2006/relationships/customXml" Target="../ink/ink259.xml"/><Relationship Id="rId147" Type="http://schemas.openxmlformats.org/officeDocument/2006/relationships/image" Target="../media/image273.png"/><Relationship Id="rId168" Type="http://schemas.openxmlformats.org/officeDocument/2006/relationships/customXml" Target="../ink/ink280.xml"/><Relationship Id="rId312" Type="http://schemas.openxmlformats.org/officeDocument/2006/relationships/customXml" Target="../ink/ink352.xml"/><Relationship Id="rId333" Type="http://schemas.openxmlformats.org/officeDocument/2006/relationships/image" Target="../media/image366.png"/><Relationship Id="rId354" Type="http://schemas.openxmlformats.org/officeDocument/2006/relationships/customXml" Target="../ink/ink373.xml"/><Relationship Id="rId51" Type="http://schemas.openxmlformats.org/officeDocument/2006/relationships/image" Target="../media/image225.png"/><Relationship Id="rId72" Type="http://schemas.openxmlformats.org/officeDocument/2006/relationships/customXml" Target="../ink/ink232.xml"/><Relationship Id="rId93" Type="http://schemas.openxmlformats.org/officeDocument/2006/relationships/image" Target="../media/image246.png"/><Relationship Id="rId189" Type="http://schemas.openxmlformats.org/officeDocument/2006/relationships/image" Target="../media/image294.png"/><Relationship Id="rId375" Type="http://schemas.openxmlformats.org/officeDocument/2006/relationships/image" Target="../media/image387.png"/><Relationship Id="rId396" Type="http://schemas.openxmlformats.org/officeDocument/2006/relationships/customXml" Target="../ink/ink394.xml"/><Relationship Id="rId3" Type="http://schemas.openxmlformats.org/officeDocument/2006/relationships/image" Target="../media/image201.png"/><Relationship Id="rId214" Type="http://schemas.openxmlformats.org/officeDocument/2006/relationships/customXml" Target="../ink/ink303.xml"/><Relationship Id="rId235" Type="http://schemas.openxmlformats.org/officeDocument/2006/relationships/image" Target="../media/image317.png"/><Relationship Id="rId256" Type="http://schemas.openxmlformats.org/officeDocument/2006/relationships/customXml" Target="../ink/ink324.xml"/><Relationship Id="rId277" Type="http://schemas.openxmlformats.org/officeDocument/2006/relationships/image" Target="../media/image338.png"/><Relationship Id="rId298" Type="http://schemas.openxmlformats.org/officeDocument/2006/relationships/customXml" Target="../ink/ink345.xml"/><Relationship Id="rId400" Type="http://schemas.openxmlformats.org/officeDocument/2006/relationships/customXml" Target="../ink/ink396.xml"/><Relationship Id="rId421" Type="http://schemas.openxmlformats.org/officeDocument/2006/relationships/image" Target="../media/image410.png"/><Relationship Id="rId116" Type="http://schemas.openxmlformats.org/officeDocument/2006/relationships/customXml" Target="../ink/ink254.xml"/><Relationship Id="rId137" Type="http://schemas.openxmlformats.org/officeDocument/2006/relationships/image" Target="../media/image268.png"/><Relationship Id="rId158" Type="http://schemas.openxmlformats.org/officeDocument/2006/relationships/customXml" Target="../ink/ink275.xml"/><Relationship Id="rId302" Type="http://schemas.openxmlformats.org/officeDocument/2006/relationships/customXml" Target="../ink/ink347.xml"/><Relationship Id="rId323" Type="http://schemas.openxmlformats.org/officeDocument/2006/relationships/image" Target="../media/image361.png"/><Relationship Id="rId344" Type="http://schemas.openxmlformats.org/officeDocument/2006/relationships/customXml" Target="../ink/ink368.xml"/><Relationship Id="rId20" Type="http://schemas.openxmlformats.org/officeDocument/2006/relationships/customXml" Target="../ink/ink206.xml"/><Relationship Id="rId41" Type="http://schemas.openxmlformats.org/officeDocument/2006/relationships/image" Target="../media/image220.png"/><Relationship Id="rId62" Type="http://schemas.openxmlformats.org/officeDocument/2006/relationships/customXml" Target="../ink/ink227.xml"/><Relationship Id="rId83" Type="http://schemas.openxmlformats.org/officeDocument/2006/relationships/image" Target="../media/image241.png"/><Relationship Id="rId179" Type="http://schemas.openxmlformats.org/officeDocument/2006/relationships/image" Target="../media/image289.png"/><Relationship Id="rId365" Type="http://schemas.openxmlformats.org/officeDocument/2006/relationships/image" Target="../media/image382.png"/><Relationship Id="rId386" Type="http://schemas.openxmlformats.org/officeDocument/2006/relationships/customXml" Target="../ink/ink389.xml"/><Relationship Id="rId190" Type="http://schemas.openxmlformats.org/officeDocument/2006/relationships/customXml" Target="../ink/ink291.xml"/><Relationship Id="rId204" Type="http://schemas.openxmlformats.org/officeDocument/2006/relationships/customXml" Target="../ink/ink298.xml"/><Relationship Id="rId225" Type="http://schemas.openxmlformats.org/officeDocument/2006/relationships/image" Target="../media/image312.png"/><Relationship Id="rId246" Type="http://schemas.openxmlformats.org/officeDocument/2006/relationships/customXml" Target="../ink/ink319.xml"/><Relationship Id="rId267" Type="http://schemas.openxmlformats.org/officeDocument/2006/relationships/image" Target="../media/image333.png"/><Relationship Id="rId288" Type="http://schemas.openxmlformats.org/officeDocument/2006/relationships/customXml" Target="../ink/ink340.xml"/><Relationship Id="rId411" Type="http://schemas.openxmlformats.org/officeDocument/2006/relationships/image" Target="../media/image405.png"/><Relationship Id="rId106" Type="http://schemas.openxmlformats.org/officeDocument/2006/relationships/customXml" Target="../ink/ink249.xml"/><Relationship Id="rId127" Type="http://schemas.openxmlformats.org/officeDocument/2006/relationships/image" Target="../media/image263.png"/><Relationship Id="rId313" Type="http://schemas.openxmlformats.org/officeDocument/2006/relationships/image" Target="../media/image356.png"/><Relationship Id="rId10" Type="http://schemas.openxmlformats.org/officeDocument/2006/relationships/customXml" Target="../ink/ink201.xml"/><Relationship Id="rId31" Type="http://schemas.openxmlformats.org/officeDocument/2006/relationships/image" Target="../media/image215.png"/><Relationship Id="rId52" Type="http://schemas.openxmlformats.org/officeDocument/2006/relationships/customXml" Target="../ink/ink222.xml"/><Relationship Id="rId73" Type="http://schemas.openxmlformats.org/officeDocument/2006/relationships/image" Target="../media/image236.png"/><Relationship Id="rId94" Type="http://schemas.openxmlformats.org/officeDocument/2006/relationships/customXml" Target="../ink/ink243.xml"/><Relationship Id="rId148" Type="http://schemas.openxmlformats.org/officeDocument/2006/relationships/customXml" Target="../ink/ink270.xml"/><Relationship Id="rId169" Type="http://schemas.openxmlformats.org/officeDocument/2006/relationships/image" Target="../media/image284.png"/><Relationship Id="rId334" Type="http://schemas.openxmlformats.org/officeDocument/2006/relationships/customXml" Target="../ink/ink363.xml"/><Relationship Id="rId355" Type="http://schemas.openxmlformats.org/officeDocument/2006/relationships/image" Target="../media/image377.png"/><Relationship Id="rId376" Type="http://schemas.openxmlformats.org/officeDocument/2006/relationships/customXml" Target="../ink/ink384.xml"/><Relationship Id="rId397" Type="http://schemas.openxmlformats.org/officeDocument/2006/relationships/image" Target="../media/image398.png"/><Relationship Id="rId4" Type="http://schemas.openxmlformats.org/officeDocument/2006/relationships/customXml" Target="../ink/ink198.xml"/><Relationship Id="rId180" Type="http://schemas.openxmlformats.org/officeDocument/2006/relationships/customXml" Target="../ink/ink286.xml"/><Relationship Id="rId215" Type="http://schemas.openxmlformats.org/officeDocument/2006/relationships/image" Target="../media/image307.png"/><Relationship Id="rId236" Type="http://schemas.openxmlformats.org/officeDocument/2006/relationships/customXml" Target="../ink/ink314.xml"/><Relationship Id="rId257" Type="http://schemas.openxmlformats.org/officeDocument/2006/relationships/image" Target="../media/image328.png"/><Relationship Id="rId278" Type="http://schemas.openxmlformats.org/officeDocument/2006/relationships/customXml" Target="../ink/ink335.xml"/><Relationship Id="rId401" Type="http://schemas.openxmlformats.org/officeDocument/2006/relationships/image" Target="../media/image400.png"/><Relationship Id="rId422" Type="http://schemas.openxmlformats.org/officeDocument/2006/relationships/customXml" Target="../ink/ink407.xml"/><Relationship Id="rId303" Type="http://schemas.openxmlformats.org/officeDocument/2006/relationships/image" Target="../media/image351.png"/><Relationship Id="rId42" Type="http://schemas.openxmlformats.org/officeDocument/2006/relationships/customXml" Target="../ink/ink217.xml"/><Relationship Id="rId84" Type="http://schemas.openxmlformats.org/officeDocument/2006/relationships/customXml" Target="../ink/ink238.xml"/><Relationship Id="rId138" Type="http://schemas.openxmlformats.org/officeDocument/2006/relationships/customXml" Target="../ink/ink265.xml"/><Relationship Id="rId345" Type="http://schemas.openxmlformats.org/officeDocument/2006/relationships/image" Target="../media/image372.png"/><Relationship Id="rId387" Type="http://schemas.openxmlformats.org/officeDocument/2006/relationships/image" Target="../media/image393.png"/><Relationship Id="rId191" Type="http://schemas.openxmlformats.org/officeDocument/2006/relationships/image" Target="../media/image295.png"/><Relationship Id="rId205" Type="http://schemas.openxmlformats.org/officeDocument/2006/relationships/image" Target="../media/image302.png"/><Relationship Id="rId247" Type="http://schemas.openxmlformats.org/officeDocument/2006/relationships/image" Target="../media/image323.png"/><Relationship Id="rId412" Type="http://schemas.openxmlformats.org/officeDocument/2006/relationships/customXml" Target="../ink/ink402.xml"/><Relationship Id="rId107" Type="http://schemas.openxmlformats.org/officeDocument/2006/relationships/image" Target="../media/image253.png"/><Relationship Id="rId289" Type="http://schemas.openxmlformats.org/officeDocument/2006/relationships/image" Target="../media/image344.png"/><Relationship Id="rId11" Type="http://schemas.openxmlformats.org/officeDocument/2006/relationships/image" Target="../media/image205.png"/><Relationship Id="rId53" Type="http://schemas.openxmlformats.org/officeDocument/2006/relationships/image" Target="../media/image226.png"/><Relationship Id="rId149" Type="http://schemas.openxmlformats.org/officeDocument/2006/relationships/image" Target="../media/image274.png"/><Relationship Id="rId314" Type="http://schemas.openxmlformats.org/officeDocument/2006/relationships/customXml" Target="../ink/ink353.xml"/><Relationship Id="rId356" Type="http://schemas.openxmlformats.org/officeDocument/2006/relationships/customXml" Target="../ink/ink374.xml"/><Relationship Id="rId398" Type="http://schemas.openxmlformats.org/officeDocument/2006/relationships/customXml" Target="../ink/ink395.xml"/><Relationship Id="rId95" Type="http://schemas.openxmlformats.org/officeDocument/2006/relationships/image" Target="../media/image247.png"/><Relationship Id="rId160" Type="http://schemas.openxmlformats.org/officeDocument/2006/relationships/customXml" Target="../ink/ink276.xml"/><Relationship Id="rId216" Type="http://schemas.openxmlformats.org/officeDocument/2006/relationships/customXml" Target="../ink/ink304.xml"/><Relationship Id="rId423" Type="http://schemas.openxmlformats.org/officeDocument/2006/relationships/image" Target="../media/image411.png"/><Relationship Id="rId258" Type="http://schemas.openxmlformats.org/officeDocument/2006/relationships/customXml" Target="../ink/ink3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9E82-0EFD-4AFE-BBEB-689F2E8CF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E94AC-D588-4EA0-AAEC-408DA9794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2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75F4649-511A-4F92-99BD-8C5305E8A5AC}"/>
              </a:ext>
            </a:extLst>
          </p:cNvPr>
          <p:cNvGrpSpPr/>
          <p:nvPr/>
        </p:nvGrpSpPr>
        <p:grpSpPr>
          <a:xfrm>
            <a:off x="609400" y="181796"/>
            <a:ext cx="1555920" cy="716400"/>
            <a:chOff x="609400" y="181796"/>
            <a:chExt cx="1555920" cy="716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E763ED-896B-49D8-9C87-A41C8F007F3F}"/>
                    </a:ext>
                  </a:extLst>
                </p14:cNvPr>
                <p14:cNvContentPartPr/>
                <p14:nvPr/>
              </p14:nvContentPartPr>
              <p14:xfrm>
                <a:off x="811360" y="379796"/>
                <a:ext cx="241200" cy="269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E763ED-896B-49D8-9C87-A41C8F007F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3720" y="362156"/>
                  <a:ext cx="276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D1F9DB-F997-424B-8ABA-FEBE86776A97}"/>
                    </a:ext>
                  </a:extLst>
                </p14:cNvPr>
                <p14:cNvContentPartPr/>
                <p14:nvPr/>
              </p14:nvContentPartPr>
              <p14:xfrm>
                <a:off x="1197640" y="460796"/>
                <a:ext cx="172080" cy="171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D1F9DB-F997-424B-8ABA-FEBE86776A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9640" y="442796"/>
                  <a:ext cx="207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BF1802-F6E5-4720-9071-CBCFC734EA2E}"/>
                    </a:ext>
                  </a:extLst>
                </p14:cNvPr>
                <p14:cNvContentPartPr/>
                <p14:nvPr/>
              </p14:nvContentPartPr>
              <p14:xfrm>
                <a:off x="1444960" y="583556"/>
                <a:ext cx="72360" cy="169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BF1802-F6E5-4720-9071-CBCFC734EA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6960" y="565916"/>
                  <a:ext cx="108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E62159-7A56-468B-A928-541E622C94E9}"/>
                    </a:ext>
                  </a:extLst>
                </p14:cNvPr>
                <p14:cNvContentPartPr/>
                <p14:nvPr/>
              </p14:nvContentPartPr>
              <p14:xfrm>
                <a:off x="1665280" y="448556"/>
                <a:ext cx="306720" cy="38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E62159-7A56-468B-A928-541E622C94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7280" y="430916"/>
                  <a:ext cx="3423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44385F-051E-4715-B685-378FCD50C257}"/>
                    </a:ext>
                  </a:extLst>
                </p14:cNvPr>
                <p14:cNvContentPartPr/>
                <p14:nvPr/>
              </p14:nvContentPartPr>
              <p14:xfrm>
                <a:off x="609400" y="181796"/>
                <a:ext cx="313920" cy="640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44385F-051E-4715-B685-378FCD50C2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1400" y="164156"/>
                  <a:ext cx="34956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995F6A-597A-4A28-91E4-99DA8B3B3B9A}"/>
                    </a:ext>
                  </a:extLst>
                </p14:cNvPr>
                <p14:cNvContentPartPr/>
                <p14:nvPr/>
              </p14:nvContentPartPr>
              <p14:xfrm>
                <a:off x="1779760" y="332996"/>
                <a:ext cx="385560" cy="56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995F6A-597A-4A28-91E4-99DA8B3B3B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2120" y="314996"/>
                  <a:ext cx="421200" cy="60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433D8F-3F1D-4DA1-A489-22EF6C81E7A9}"/>
              </a:ext>
            </a:extLst>
          </p:cNvPr>
          <p:cNvGrpSpPr/>
          <p:nvPr/>
        </p:nvGrpSpPr>
        <p:grpSpPr>
          <a:xfrm>
            <a:off x="2793520" y="141836"/>
            <a:ext cx="1840680" cy="466920"/>
            <a:chOff x="2793520" y="141836"/>
            <a:chExt cx="1840680" cy="466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FDC1F2-5022-434D-AC84-1B43EA388258}"/>
                    </a:ext>
                  </a:extLst>
                </p14:cNvPr>
                <p14:cNvContentPartPr/>
                <p14:nvPr/>
              </p14:nvContentPartPr>
              <p14:xfrm>
                <a:off x="2793520" y="141836"/>
                <a:ext cx="519840" cy="466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FDC1F2-5022-434D-AC84-1B43EA3882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5880" y="124196"/>
                  <a:ext cx="5554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8F4DB6-2A27-45E2-BADF-B16561E0DF3F}"/>
                    </a:ext>
                  </a:extLst>
                </p14:cNvPr>
                <p14:cNvContentPartPr/>
                <p14:nvPr/>
              </p14:nvContentPartPr>
              <p14:xfrm>
                <a:off x="3568240" y="390236"/>
                <a:ext cx="92160" cy="148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8F4DB6-2A27-45E2-BADF-B16561E0DF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50240" y="372236"/>
                  <a:ext cx="127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A7BC18-F173-4661-A9D8-6FD6FCFB954F}"/>
                    </a:ext>
                  </a:extLst>
                </p14:cNvPr>
                <p14:cNvContentPartPr/>
                <p14:nvPr/>
              </p14:nvContentPartPr>
              <p14:xfrm>
                <a:off x="3882880" y="191156"/>
                <a:ext cx="751320" cy="35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A7BC18-F173-4661-A9D8-6FD6FCFB95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65240" y="173156"/>
                  <a:ext cx="78696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75DAE-C56D-4144-8E51-3F829EE64928}"/>
              </a:ext>
            </a:extLst>
          </p:cNvPr>
          <p:cNvGrpSpPr/>
          <p:nvPr/>
        </p:nvGrpSpPr>
        <p:grpSpPr>
          <a:xfrm>
            <a:off x="5048920" y="201956"/>
            <a:ext cx="1061280" cy="381240"/>
            <a:chOff x="5048920" y="201956"/>
            <a:chExt cx="1061280" cy="381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8E5925-2CA7-4663-81AB-CC2AB41EFCD8}"/>
                    </a:ext>
                  </a:extLst>
                </p14:cNvPr>
                <p14:cNvContentPartPr/>
                <p14:nvPr/>
              </p14:nvContentPartPr>
              <p14:xfrm>
                <a:off x="5048920" y="316436"/>
                <a:ext cx="26640" cy="20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8E5925-2CA7-4663-81AB-CC2AB41EFC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30920" y="298436"/>
                  <a:ext cx="62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0C30C3-B32A-4399-904B-7787E33F9959}"/>
                    </a:ext>
                  </a:extLst>
                </p14:cNvPr>
                <p14:cNvContentPartPr/>
                <p14:nvPr/>
              </p14:nvContentPartPr>
              <p14:xfrm>
                <a:off x="5074480" y="201956"/>
                <a:ext cx="35640" cy="5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0C30C3-B32A-4399-904B-7787E33F99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56480" y="184316"/>
                  <a:ext cx="71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41B004-8082-4F6C-A502-B9EDBBC583A3}"/>
                    </a:ext>
                  </a:extLst>
                </p14:cNvPr>
                <p14:cNvContentPartPr/>
                <p14:nvPr/>
              </p14:nvContentPartPr>
              <p14:xfrm>
                <a:off x="5200480" y="379076"/>
                <a:ext cx="115560" cy="13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41B004-8082-4F6C-A502-B9EDBBC583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82840" y="361076"/>
                  <a:ext cx="151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06BC71-C5FF-4EE6-9538-09398ECC2D11}"/>
                    </a:ext>
                  </a:extLst>
                </p14:cNvPr>
                <p14:cNvContentPartPr/>
                <p14:nvPr/>
              </p14:nvContentPartPr>
              <p14:xfrm>
                <a:off x="5336200" y="240476"/>
                <a:ext cx="774000" cy="342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06BC71-C5FF-4EE6-9538-09398ECC2D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18200" y="222836"/>
                  <a:ext cx="8096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EBF387-D3D9-471A-82B0-5C0E8E8DF98A}"/>
                    </a:ext>
                  </a:extLst>
                </p14:cNvPr>
                <p14:cNvContentPartPr/>
                <p14:nvPr/>
              </p14:nvContentPartPr>
              <p14:xfrm>
                <a:off x="5596120" y="223196"/>
                <a:ext cx="223200" cy="29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EBF387-D3D9-471A-82B0-5C0E8E8DF9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8480" y="205196"/>
                  <a:ext cx="25884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83619A-2EA8-4A0A-8675-A5F010537A5B}"/>
                  </a:ext>
                </a:extLst>
              </p14:cNvPr>
              <p14:cNvContentPartPr/>
              <p14:nvPr/>
            </p14:nvContentPartPr>
            <p14:xfrm>
              <a:off x="462160" y="1319756"/>
              <a:ext cx="198000" cy="164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83619A-2EA8-4A0A-8675-A5F010537A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4160" y="1301756"/>
                <a:ext cx="2336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13D7A3-B4D3-49B5-B087-49464C176F4C}"/>
                  </a:ext>
                </a:extLst>
              </p14:cNvPr>
              <p14:cNvContentPartPr/>
              <p14:nvPr/>
            </p14:nvContentPartPr>
            <p14:xfrm>
              <a:off x="504640" y="1175036"/>
              <a:ext cx="24480" cy="6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13D7A3-B4D3-49B5-B087-49464C176F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7000" y="1157396"/>
                <a:ext cx="601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2FB12BD-9084-4A84-B913-BF8E80D1812F}"/>
              </a:ext>
            </a:extLst>
          </p:cNvPr>
          <p:cNvGrpSpPr/>
          <p:nvPr/>
        </p:nvGrpSpPr>
        <p:grpSpPr>
          <a:xfrm>
            <a:off x="1146160" y="1271516"/>
            <a:ext cx="2815920" cy="741960"/>
            <a:chOff x="1146160" y="1271516"/>
            <a:chExt cx="2815920" cy="741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F68DDD-2A48-4D1A-A2FC-FA6958A54E58}"/>
                    </a:ext>
                  </a:extLst>
                </p14:cNvPr>
                <p14:cNvContentPartPr/>
                <p14:nvPr/>
              </p14:nvContentPartPr>
              <p14:xfrm>
                <a:off x="1146160" y="1289516"/>
                <a:ext cx="308880" cy="37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F68DDD-2A48-4D1A-A2FC-FA6958A54E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8160" y="1271516"/>
                  <a:ext cx="3445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0B3FCC-B22D-4371-8ABB-35E77D379325}"/>
                    </a:ext>
                  </a:extLst>
                </p14:cNvPr>
                <p14:cNvContentPartPr/>
                <p14:nvPr/>
              </p14:nvContentPartPr>
              <p14:xfrm>
                <a:off x="1578160" y="1333436"/>
                <a:ext cx="222840" cy="199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0B3FCC-B22D-4371-8ABB-35E77D3793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60520" y="1315436"/>
                  <a:ext cx="258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750745A-67EC-40D9-ADCD-4664372D0B53}"/>
                    </a:ext>
                  </a:extLst>
                </p14:cNvPr>
                <p14:cNvContentPartPr/>
                <p14:nvPr/>
              </p14:nvContentPartPr>
              <p14:xfrm>
                <a:off x="1896760" y="1387436"/>
                <a:ext cx="119160" cy="12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750745A-67EC-40D9-ADCD-4664372D0B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79120" y="1369796"/>
                  <a:ext cx="154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F33801-4423-4C3F-BB1F-EC202EA1BC9E}"/>
                    </a:ext>
                  </a:extLst>
                </p14:cNvPr>
                <p14:cNvContentPartPr/>
                <p14:nvPr/>
              </p14:nvContentPartPr>
              <p14:xfrm>
                <a:off x="1979200" y="1330916"/>
                <a:ext cx="10800" cy="18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F33801-4423-4C3F-BB1F-EC202EA1BC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61560" y="1312916"/>
                  <a:ext cx="46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76B4B7-C0AC-43B2-8A4C-9636ACC37BC0}"/>
                    </a:ext>
                  </a:extLst>
                </p14:cNvPr>
                <p14:cNvContentPartPr/>
                <p14:nvPr/>
              </p14:nvContentPartPr>
              <p14:xfrm>
                <a:off x="2224720" y="1337396"/>
                <a:ext cx="180720" cy="174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76B4B7-C0AC-43B2-8A4C-9636ACC37B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720" y="1319396"/>
                  <a:ext cx="216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2D5876-DA92-47D8-AC5B-5B7FCF06AA6B}"/>
                    </a:ext>
                  </a:extLst>
                </p14:cNvPr>
                <p14:cNvContentPartPr/>
                <p14:nvPr/>
              </p14:nvContentPartPr>
              <p14:xfrm>
                <a:off x="2515600" y="1383476"/>
                <a:ext cx="174600" cy="1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2D5876-DA92-47D8-AC5B-5B7FCF06AA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7960" y="1365476"/>
                  <a:ext cx="210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8824E9-F23B-46B8-A537-F8C15F930B71}"/>
                    </a:ext>
                  </a:extLst>
                </p14:cNvPr>
                <p14:cNvContentPartPr/>
                <p14:nvPr/>
              </p14:nvContentPartPr>
              <p14:xfrm>
                <a:off x="2605240" y="1346756"/>
                <a:ext cx="20520" cy="13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8824E9-F23B-46B8-A537-F8C15F930B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87600" y="1328756"/>
                  <a:ext cx="56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9C6DD70-F616-4DBD-8A58-D5743C559B14}"/>
                    </a:ext>
                  </a:extLst>
                </p14:cNvPr>
                <p14:cNvContentPartPr/>
                <p14:nvPr/>
              </p14:nvContentPartPr>
              <p14:xfrm>
                <a:off x="2921320" y="1401476"/>
                <a:ext cx="51480" cy="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9C6DD70-F616-4DBD-8A58-D5743C559B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03320" y="1383836"/>
                  <a:ext cx="87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C3DE8E-CA85-46CD-84AE-4DB7CD084E5B}"/>
                    </a:ext>
                  </a:extLst>
                </p14:cNvPr>
                <p14:cNvContentPartPr/>
                <p14:nvPr/>
              </p14:nvContentPartPr>
              <p14:xfrm>
                <a:off x="3278080" y="1386716"/>
                <a:ext cx="40680" cy="7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C3DE8E-CA85-46CD-84AE-4DB7CD084E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60440" y="1368716"/>
                  <a:ext cx="76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844777-71C0-4B4D-8580-A576E940C182}"/>
                    </a:ext>
                  </a:extLst>
                </p14:cNvPr>
                <p14:cNvContentPartPr/>
                <p14:nvPr/>
              </p14:nvContentPartPr>
              <p14:xfrm>
                <a:off x="3728800" y="1271516"/>
                <a:ext cx="233280" cy="254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844777-71C0-4B4D-8580-A576E940C1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11160" y="1253516"/>
                  <a:ext cx="268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67B39E-86EA-45DE-9751-82458C381ED3}"/>
                    </a:ext>
                  </a:extLst>
                </p14:cNvPr>
                <p14:cNvContentPartPr/>
                <p14:nvPr/>
              </p14:nvContentPartPr>
              <p14:xfrm>
                <a:off x="2657440" y="1584716"/>
                <a:ext cx="830520" cy="14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67B39E-86EA-45DE-9751-82458C381E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39800" y="1566716"/>
                  <a:ext cx="866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8DB3EF0-FE7E-40C5-B92B-D64FC09F1938}"/>
                    </a:ext>
                  </a:extLst>
                </p14:cNvPr>
                <p14:cNvContentPartPr/>
                <p14:nvPr/>
              </p14:nvContentPartPr>
              <p14:xfrm>
                <a:off x="2660320" y="1931396"/>
                <a:ext cx="155520" cy="82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8DB3EF0-FE7E-40C5-B92B-D64FC09F19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42320" y="1913756"/>
                  <a:ext cx="191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779C95-4C4A-4B2D-935D-CAEA9BF02B13}"/>
                    </a:ext>
                  </a:extLst>
                </p14:cNvPr>
                <p14:cNvContentPartPr/>
                <p14:nvPr/>
              </p14:nvContentPartPr>
              <p14:xfrm>
                <a:off x="2957320" y="1830956"/>
                <a:ext cx="718560" cy="162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779C95-4C4A-4B2D-935D-CAEA9BF02B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39320" y="1813316"/>
                  <a:ext cx="754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6B3633D-B441-4F16-B142-2878707F3F82}"/>
                    </a:ext>
                  </a:extLst>
                </p14:cNvPr>
                <p14:cNvContentPartPr/>
                <p14:nvPr/>
              </p14:nvContentPartPr>
              <p14:xfrm>
                <a:off x="3437920" y="1738076"/>
                <a:ext cx="1440" cy="1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6B3633D-B441-4F16-B142-2878707F3F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20280" y="1720076"/>
                  <a:ext cx="37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2CD1C7-D3C3-4D97-A705-9DC8365A12CD}"/>
                    </a:ext>
                  </a:extLst>
                </p14:cNvPr>
                <p14:cNvContentPartPr/>
                <p14:nvPr/>
              </p14:nvContentPartPr>
              <p14:xfrm>
                <a:off x="3129400" y="1811516"/>
                <a:ext cx="214560" cy="8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2CD1C7-D3C3-4D97-A705-9DC8365A12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11760" y="1793876"/>
                  <a:ext cx="25020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48DB0B-97D5-427D-9B4D-77B10DFAE8F5}"/>
              </a:ext>
            </a:extLst>
          </p:cNvPr>
          <p:cNvGrpSpPr/>
          <p:nvPr/>
        </p:nvGrpSpPr>
        <p:grpSpPr>
          <a:xfrm>
            <a:off x="4255120" y="1112036"/>
            <a:ext cx="879480" cy="561240"/>
            <a:chOff x="4255120" y="1112036"/>
            <a:chExt cx="879480" cy="561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DAEF71-C415-41A6-9E19-E125F3EB95F1}"/>
                    </a:ext>
                  </a:extLst>
                </p14:cNvPr>
                <p14:cNvContentPartPr/>
                <p14:nvPr/>
              </p14:nvContentPartPr>
              <p14:xfrm>
                <a:off x="4255120" y="1428116"/>
                <a:ext cx="73800" cy="21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DAEF71-C415-41A6-9E19-E125F3EB95F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37480" y="1410116"/>
                  <a:ext cx="109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F87606-BA5C-4183-916F-DD67A8DD4E8B}"/>
                    </a:ext>
                  </a:extLst>
                </p14:cNvPr>
                <p14:cNvContentPartPr/>
                <p14:nvPr/>
              </p14:nvContentPartPr>
              <p14:xfrm>
                <a:off x="4575160" y="1282676"/>
                <a:ext cx="189360" cy="35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F87606-BA5C-4183-916F-DD67A8DD4E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57160" y="1264676"/>
                  <a:ext cx="2250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8AF136-EEBE-40F5-9B33-4D7FF9553155}"/>
                    </a:ext>
                  </a:extLst>
                </p14:cNvPr>
                <p14:cNvContentPartPr/>
                <p14:nvPr/>
              </p14:nvContentPartPr>
              <p14:xfrm>
                <a:off x="4799080" y="1112036"/>
                <a:ext cx="335520" cy="56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8AF136-EEBE-40F5-9B33-4D7FF95531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81440" y="1094036"/>
                  <a:ext cx="371160" cy="59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76DD007-CE45-405A-AF9E-3EED7D3D4559}"/>
                  </a:ext>
                </a:extLst>
              </p14:cNvPr>
              <p14:cNvContentPartPr/>
              <p14:nvPr/>
            </p14:nvContentPartPr>
            <p14:xfrm>
              <a:off x="5782600" y="1287356"/>
              <a:ext cx="142920" cy="3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76DD007-CE45-405A-AF9E-3EED7D3D455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64960" y="1269716"/>
                <a:ext cx="1785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52A1EC3-81D2-47F5-B75F-D171C543D51C}"/>
                  </a:ext>
                </a:extLst>
              </p14:cNvPr>
              <p14:cNvContentPartPr/>
              <p14:nvPr/>
            </p14:nvContentPartPr>
            <p14:xfrm>
              <a:off x="5745880" y="1430996"/>
              <a:ext cx="182520" cy="12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52A1EC3-81D2-47F5-B75F-D171C543D51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27880" y="1412996"/>
                <a:ext cx="21816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0754482E-BFC8-43B4-BE58-5C5E4FE45171}"/>
              </a:ext>
            </a:extLst>
          </p:cNvPr>
          <p:cNvGrpSpPr/>
          <p:nvPr/>
        </p:nvGrpSpPr>
        <p:grpSpPr>
          <a:xfrm>
            <a:off x="6389200" y="1121036"/>
            <a:ext cx="920880" cy="435600"/>
            <a:chOff x="6389200" y="1121036"/>
            <a:chExt cx="920880" cy="43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5476D0-D995-4611-8FB8-90AAABA3F07B}"/>
                    </a:ext>
                  </a:extLst>
                </p14:cNvPr>
                <p14:cNvContentPartPr/>
                <p14:nvPr/>
              </p14:nvContentPartPr>
              <p14:xfrm>
                <a:off x="6546160" y="1187636"/>
                <a:ext cx="250920" cy="175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5476D0-D995-4611-8FB8-90AAABA3F0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28160" y="1169636"/>
                  <a:ext cx="286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CC0833-0648-4889-8F6A-23845804759D}"/>
                    </a:ext>
                  </a:extLst>
                </p14:cNvPr>
                <p14:cNvContentPartPr/>
                <p14:nvPr/>
              </p14:nvContentPartPr>
              <p14:xfrm>
                <a:off x="6851440" y="1318676"/>
                <a:ext cx="77400" cy="159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CC0833-0648-4889-8F6A-2384580475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33440" y="1301036"/>
                  <a:ext cx="113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16B156C-B2B5-4BDE-9C49-9D63F08FED9E}"/>
                    </a:ext>
                  </a:extLst>
                </p14:cNvPr>
                <p14:cNvContentPartPr/>
                <p14:nvPr/>
              </p14:nvContentPartPr>
              <p14:xfrm>
                <a:off x="7087240" y="1167116"/>
                <a:ext cx="222840" cy="389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16B156C-B2B5-4BDE-9C49-9D63F08FED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69600" y="1149116"/>
                  <a:ext cx="2584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298E80-E253-406C-8097-EAD9B288F24B}"/>
                    </a:ext>
                  </a:extLst>
                </p14:cNvPr>
                <p14:cNvContentPartPr/>
                <p14:nvPr/>
              </p14:nvContentPartPr>
              <p14:xfrm>
                <a:off x="6389200" y="1121036"/>
                <a:ext cx="236880" cy="417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298E80-E253-406C-8097-EAD9B288F24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71560" y="1103036"/>
                  <a:ext cx="27252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F5782AA-E444-490A-8B16-1FE17E915D78}"/>
              </a:ext>
            </a:extLst>
          </p:cNvPr>
          <p:cNvGrpSpPr/>
          <p:nvPr/>
        </p:nvGrpSpPr>
        <p:grpSpPr>
          <a:xfrm>
            <a:off x="7387120" y="1062356"/>
            <a:ext cx="636840" cy="488520"/>
            <a:chOff x="7387120" y="1062356"/>
            <a:chExt cx="636840" cy="48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054238-AE23-40AF-A6BF-20082F908DB5}"/>
                    </a:ext>
                  </a:extLst>
                </p14:cNvPr>
                <p14:cNvContentPartPr/>
                <p14:nvPr/>
              </p14:nvContentPartPr>
              <p14:xfrm>
                <a:off x="7387120" y="1062356"/>
                <a:ext cx="254880" cy="48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054238-AE23-40AF-A6BF-20082F908D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69480" y="1044356"/>
                  <a:ext cx="2905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B5B857-4E55-4D5F-8AED-7A6068DA7BE5}"/>
                    </a:ext>
                  </a:extLst>
                </p14:cNvPr>
                <p14:cNvContentPartPr/>
                <p14:nvPr/>
              </p14:nvContentPartPr>
              <p14:xfrm>
                <a:off x="7824520" y="1283036"/>
                <a:ext cx="199440" cy="26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B5B857-4E55-4D5F-8AED-7A6068DA7B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06880" y="1265036"/>
                  <a:ext cx="235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49E23A-1E27-45F2-BE0F-9AD4B23AFD93}"/>
                    </a:ext>
                  </a:extLst>
                </p14:cNvPr>
                <p14:cNvContentPartPr/>
                <p14:nvPr/>
              </p14:nvContentPartPr>
              <p14:xfrm>
                <a:off x="7939360" y="1228316"/>
                <a:ext cx="20880" cy="167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49E23A-1E27-45F2-BE0F-9AD4B23AFD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21360" y="1210316"/>
                  <a:ext cx="5652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05BBF62-668A-4A82-9890-94A0FF5A440B}"/>
                  </a:ext>
                </a:extLst>
              </p14:cNvPr>
              <p14:cNvContentPartPr/>
              <p14:nvPr/>
            </p14:nvContentPartPr>
            <p14:xfrm>
              <a:off x="8320240" y="1294916"/>
              <a:ext cx="41400" cy="3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05BBF62-668A-4A82-9890-94A0FF5A440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02600" y="1276916"/>
                <a:ext cx="770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B103845-4A5E-4D03-944D-8EAAB9A24F12}"/>
                  </a:ext>
                </a:extLst>
              </p14:cNvPr>
              <p14:cNvContentPartPr/>
              <p14:nvPr/>
            </p14:nvContentPartPr>
            <p14:xfrm>
              <a:off x="8719120" y="1316516"/>
              <a:ext cx="71640" cy="7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B103845-4A5E-4D03-944D-8EAAB9A24F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01480" y="1298516"/>
                <a:ext cx="107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7AD5CC-7218-4026-97AE-5909628630F7}"/>
                  </a:ext>
                </a:extLst>
              </p14:cNvPr>
              <p14:cNvContentPartPr/>
              <p14:nvPr/>
            </p14:nvContentPartPr>
            <p14:xfrm>
              <a:off x="9360640" y="1282676"/>
              <a:ext cx="20160" cy="2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7AD5CC-7218-4026-97AE-5909628630F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42640" y="1265036"/>
                <a:ext cx="5580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050944D6-5E06-4EAF-8258-C8B9AB1B71F3}"/>
              </a:ext>
            </a:extLst>
          </p:cNvPr>
          <p:cNvGrpSpPr/>
          <p:nvPr/>
        </p:nvGrpSpPr>
        <p:grpSpPr>
          <a:xfrm>
            <a:off x="9908200" y="1053716"/>
            <a:ext cx="1063440" cy="430200"/>
            <a:chOff x="9908200" y="1053716"/>
            <a:chExt cx="1063440" cy="430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43A5EE-8E24-4279-B2CA-79A86E0F0C42}"/>
                    </a:ext>
                  </a:extLst>
                </p14:cNvPr>
                <p14:cNvContentPartPr/>
                <p14:nvPr/>
              </p14:nvContentPartPr>
              <p14:xfrm>
                <a:off x="9908200" y="1133636"/>
                <a:ext cx="273240" cy="330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43A5EE-8E24-4279-B2CA-79A86E0F0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90200" y="1115996"/>
                  <a:ext cx="3088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B1CE94-922E-4402-9D1A-DBF6C48031D5}"/>
                    </a:ext>
                  </a:extLst>
                </p14:cNvPr>
                <p14:cNvContentPartPr/>
                <p14:nvPr/>
              </p14:nvContentPartPr>
              <p14:xfrm>
                <a:off x="10225360" y="1236956"/>
                <a:ext cx="124200" cy="171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B1CE94-922E-4402-9D1A-DBF6C48031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07360" y="1218956"/>
                  <a:ext cx="159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EFEB72-CD7E-40B6-9D8C-BDB58926DBBC}"/>
                    </a:ext>
                  </a:extLst>
                </p14:cNvPr>
                <p14:cNvContentPartPr/>
                <p14:nvPr/>
              </p14:nvContentPartPr>
              <p14:xfrm>
                <a:off x="10389160" y="1305356"/>
                <a:ext cx="60120" cy="142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EFEB72-CD7E-40B6-9D8C-BDB58926DB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71160" y="1287356"/>
                  <a:ext cx="95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D2A272-B9CB-4B95-95F4-36F1CF07D8AD}"/>
                    </a:ext>
                  </a:extLst>
                </p14:cNvPr>
                <p14:cNvContentPartPr/>
                <p14:nvPr/>
              </p14:nvContentPartPr>
              <p14:xfrm>
                <a:off x="10594720" y="1194476"/>
                <a:ext cx="137880" cy="289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D2A272-B9CB-4B95-95F4-36F1CF07D8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77080" y="1176836"/>
                  <a:ext cx="173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F3A566-EB06-49CD-B463-D1D23DDA9EF6}"/>
                    </a:ext>
                  </a:extLst>
                </p14:cNvPr>
                <p14:cNvContentPartPr/>
                <p14:nvPr/>
              </p14:nvContentPartPr>
              <p14:xfrm>
                <a:off x="10772560" y="1053716"/>
                <a:ext cx="199080" cy="420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F3A566-EB06-49CD-B463-D1D23DDA9E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54560" y="1035716"/>
                  <a:ext cx="234720" cy="4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7AD6D87-A993-48BB-974F-D6F55C609D52}"/>
              </a:ext>
            </a:extLst>
          </p:cNvPr>
          <p:cNvGrpSpPr/>
          <p:nvPr/>
        </p:nvGrpSpPr>
        <p:grpSpPr>
          <a:xfrm>
            <a:off x="8151400" y="1553756"/>
            <a:ext cx="1250640" cy="332640"/>
            <a:chOff x="8151400" y="1553756"/>
            <a:chExt cx="1250640" cy="332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37CA06-4ACB-41E3-8377-E46975012D63}"/>
                    </a:ext>
                  </a:extLst>
                </p14:cNvPr>
                <p14:cNvContentPartPr/>
                <p14:nvPr/>
              </p14:nvContentPartPr>
              <p14:xfrm>
                <a:off x="8151400" y="1767236"/>
                <a:ext cx="159120" cy="119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37CA06-4ACB-41E3-8377-E46975012D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33760" y="1749236"/>
                  <a:ext cx="194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371EC4-05CB-45E0-A623-9FBBB371C3B0}"/>
                    </a:ext>
                  </a:extLst>
                </p14:cNvPr>
                <p14:cNvContentPartPr/>
                <p14:nvPr/>
              </p14:nvContentPartPr>
              <p14:xfrm>
                <a:off x="8540200" y="1669316"/>
                <a:ext cx="861840" cy="215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371EC4-05CB-45E0-A623-9FBBB371C3B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22560" y="1651316"/>
                  <a:ext cx="897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41DF98-1EF0-4FB0-95F6-60386B8BBA29}"/>
                    </a:ext>
                  </a:extLst>
                </p14:cNvPr>
                <p14:cNvContentPartPr/>
                <p14:nvPr/>
              </p14:nvContentPartPr>
              <p14:xfrm>
                <a:off x="9109360" y="1553756"/>
                <a:ext cx="9000" cy="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41DF98-1EF0-4FB0-95F6-60386B8BBA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91720" y="1536116"/>
                  <a:ext cx="44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13000C-7E5E-48E6-8C7E-10E332C036E1}"/>
                    </a:ext>
                  </a:extLst>
                </p14:cNvPr>
                <p14:cNvContentPartPr/>
                <p14:nvPr/>
              </p14:nvContentPartPr>
              <p14:xfrm>
                <a:off x="8873200" y="1631156"/>
                <a:ext cx="212400" cy="16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13000C-7E5E-48E6-8C7E-10E332C036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55200" y="1613156"/>
                  <a:ext cx="2480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32C23C5-313C-484C-9AB9-527FD5F60FE1}"/>
              </a:ext>
            </a:extLst>
          </p:cNvPr>
          <p:cNvGrpSpPr/>
          <p:nvPr/>
        </p:nvGrpSpPr>
        <p:grpSpPr>
          <a:xfrm>
            <a:off x="5784400" y="2505236"/>
            <a:ext cx="263160" cy="131400"/>
            <a:chOff x="5784400" y="2505236"/>
            <a:chExt cx="263160" cy="131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0CC7E0-15A5-48F1-935A-A6F304C56845}"/>
                    </a:ext>
                  </a:extLst>
                </p14:cNvPr>
                <p14:cNvContentPartPr/>
                <p14:nvPr/>
              </p14:nvContentPartPr>
              <p14:xfrm>
                <a:off x="5784400" y="2505236"/>
                <a:ext cx="208440" cy="31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E0CC7E0-15A5-48F1-935A-A6F304C5684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6400" y="2487596"/>
                  <a:ext cx="244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AC18A0-C46A-4EDD-8741-2406A67AF309}"/>
                    </a:ext>
                  </a:extLst>
                </p14:cNvPr>
                <p14:cNvContentPartPr/>
                <p14:nvPr/>
              </p14:nvContentPartPr>
              <p14:xfrm>
                <a:off x="5855320" y="2603876"/>
                <a:ext cx="192240" cy="32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AC18A0-C46A-4EDD-8741-2406A67AF30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37680" y="2585876"/>
                  <a:ext cx="2278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6AF12F4-2AD4-4CAD-AA64-EA78A7A7AD6F}"/>
              </a:ext>
            </a:extLst>
          </p:cNvPr>
          <p:cNvGrpSpPr/>
          <p:nvPr/>
        </p:nvGrpSpPr>
        <p:grpSpPr>
          <a:xfrm>
            <a:off x="6392080" y="2309756"/>
            <a:ext cx="1576080" cy="478800"/>
            <a:chOff x="6392080" y="2309756"/>
            <a:chExt cx="1576080" cy="478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733DB0C-5F09-456D-8D7C-585488AC4DE3}"/>
                    </a:ext>
                  </a:extLst>
                </p14:cNvPr>
                <p14:cNvContentPartPr/>
                <p14:nvPr/>
              </p14:nvContentPartPr>
              <p14:xfrm>
                <a:off x="6392080" y="2436116"/>
                <a:ext cx="239760" cy="147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33DB0C-5F09-456D-8D7C-585488AC4D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74440" y="2418476"/>
                  <a:ext cx="275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C5F03C9-857E-42E5-A1CC-4DF525B54E86}"/>
                    </a:ext>
                  </a:extLst>
                </p14:cNvPr>
                <p14:cNvContentPartPr/>
                <p14:nvPr/>
              </p14:nvContentPartPr>
              <p14:xfrm>
                <a:off x="6739840" y="2353676"/>
                <a:ext cx="211320" cy="342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C5F03C9-857E-42E5-A1CC-4DF525B54E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1840" y="2335676"/>
                  <a:ext cx="2469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A0759B-637B-4CC7-820A-4A92A56B4D6C}"/>
                    </a:ext>
                  </a:extLst>
                </p14:cNvPr>
                <p14:cNvContentPartPr/>
                <p14:nvPr/>
              </p14:nvContentPartPr>
              <p14:xfrm>
                <a:off x="7127920" y="2409476"/>
                <a:ext cx="166320" cy="165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A0759B-637B-4CC7-820A-4A92A56B4D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10280" y="2391836"/>
                  <a:ext cx="201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D231D66-E7D3-4D0F-8FB3-AFFB928A489B}"/>
                    </a:ext>
                  </a:extLst>
                </p14:cNvPr>
                <p14:cNvContentPartPr/>
                <p14:nvPr/>
              </p14:nvContentPartPr>
              <p14:xfrm>
                <a:off x="7388920" y="2535116"/>
                <a:ext cx="35640" cy="12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D231D66-E7D3-4D0F-8FB3-AFFB928A48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70920" y="2517116"/>
                  <a:ext cx="71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50732B-55D3-43E5-A24B-AEF9403F64C4}"/>
                    </a:ext>
                  </a:extLst>
                </p14:cNvPr>
                <p14:cNvContentPartPr/>
                <p14:nvPr/>
              </p14:nvContentPartPr>
              <p14:xfrm>
                <a:off x="7525000" y="2412356"/>
                <a:ext cx="167040" cy="268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50732B-55D3-43E5-A24B-AEF9403F64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7360" y="2394356"/>
                  <a:ext cx="2026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CFBE7C9-BDDD-4FCB-8F9F-83480767542C}"/>
                    </a:ext>
                  </a:extLst>
                </p14:cNvPr>
                <p14:cNvContentPartPr/>
                <p14:nvPr/>
              </p14:nvContentPartPr>
              <p14:xfrm>
                <a:off x="7700320" y="2309756"/>
                <a:ext cx="267840" cy="478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CFBE7C9-BDDD-4FCB-8F9F-8348076754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82680" y="2292116"/>
                  <a:ext cx="303480" cy="51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D43FFC3-A6AC-4614-BABB-E0B7E9133406}"/>
              </a:ext>
            </a:extLst>
          </p:cNvPr>
          <p:cNvGrpSpPr/>
          <p:nvPr/>
        </p:nvGrpSpPr>
        <p:grpSpPr>
          <a:xfrm>
            <a:off x="569800" y="2991956"/>
            <a:ext cx="1005120" cy="362880"/>
            <a:chOff x="569800" y="2991956"/>
            <a:chExt cx="1005120" cy="362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8266FEE-0D77-4D37-A5E5-ED3365209ED2}"/>
                    </a:ext>
                  </a:extLst>
                </p14:cNvPr>
                <p14:cNvContentPartPr/>
                <p14:nvPr/>
              </p14:nvContentPartPr>
              <p14:xfrm>
                <a:off x="569800" y="2991956"/>
                <a:ext cx="101520" cy="362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8266FEE-0D77-4D37-A5E5-ED3365209ED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1800" y="2973956"/>
                  <a:ext cx="137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3A3E7D-F2EE-45A1-BD7B-E82B9F482D0A}"/>
                    </a:ext>
                  </a:extLst>
                </p14:cNvPr>
                <p14:cNvContentPartPr/>
                <p14:nvPr/>
              </p14:nvContentPartPr>
              <p14:xfrm>
                <a:off x="720280" y="3005996"/>
                <a:ext cx="150840" cy="267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3A3E7D-F2EE-45A1-BD7B-E82B9F482D0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2640" y="2988356"/>
                  <a:ext cx="1864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19B810-CB78-4B6F-91D7-F0127A87F8F6}"/>
                    </a:ext>
                  </a:extLst>
                </p14:cNvPr>
                <p14:cNvContentPartPr/>
                <p14:nvPr/>
              </p14:nvContentPartPr>
              <p14:xfrm>
                <a:off x="735400" y="3045956"/>
                <a:ext cx="839520" cy="271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19B810-CB78-4B6F-91D7-F0127A87F8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7760" y="3028316"/>
                  <a:ext cx="87516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7E8AC6D-FC8E-4A9D-A341-7AEB00E4B846}"/>
              </a:ext>
            </a:extLst>
          </p:cNvPr>
          <p:cNvGrpSpPr/>
          <p:nvPr/>
        </p:nvGrpSpPr>
        <p:grpSpPr>
          <a:xfrm>
            <a:off x="2064520" y="2831396"/>
            <a:ext cx="5159520" cy="699840"/>
            <a:chOff x="2064520" y="2831396"/>
            <a:chExt cx="5159520" cy="699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7335FEB-5C82-417C-890F-BFF451D2E96F}"/>
                    </a:ext>
                  </a:extLst>
                </p14:cNvPr>
                <p14:cNvContentPartPr/>
                <p14:nvPr/>
              </p14:nvContentPartPr>
              <p14:xfrm>
                <a:off x="2064520" y="2964236"/>
                <a:ext cx="320400" cy="438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7335FEB-5C82-417C-890F-BFF451D2E9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46520" y="2946596"/>
                  <a:ext cx="356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D709E1-3281-4D85-8D0C-4429DE0026FC}"/>
                    </a:ext>
                  </a:extLst>
                </p14:cNvPr>
                <p14:cNvContentPartPr/>
                <p14:nvPr/>
              </p14:nvContentPartPr>
              <p14:xfrm>
                <a:off x="2405080" y="3102476"/>
                <a:ext cx="206280" cy="264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D709E1-3281-4D85-8D0C-4429DE0026F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87080" y="3084836"/>
                  <a:ext cx="241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DDE82E-F497-4EAB-B2F0-2C0572D8D6F0}"/>
                    </a:ext>
                  </a:extLst>
                </p14:cNvPr>
                <p14:cNvContentPartPr/>
                <p14:nvPr/>
              </p14:nvContentPartPr>
              <p14:xfrm>
                <a:off x="2713960" y="3219116"/>
                <a:ext cx="125640" cy="10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DDE82E-F497-4EAB-B2F0-2C0572D8D6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95960" y="3201476"/>
                  <a:ext cx="161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598758-6AED-4884-982D-C1F1187FABDE}"/>
                    </a:ext>
                  </a:extLst>
                </p14:cNvPr>
                <p14:cNvContentPartPr/>
                <p14:nvPr/>
              </p14:nvContentPartPr>
              <p14:xfrm>
                <a:off x="2775880" y="3158636"/>
                <a:ext cx="23760" cy="160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598758-6AED-4884-982D-C1F1187FAB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57880" y="3140996"/>
                  <a:ext cx="59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BE1127D-C116-4E50-9374-F1F053A71E8D}"/>
                    </a:ext>
                  </a:extLst>
                </p14:cNvPr>
                <p14:cNvContentPartPr/>
                <p14:nvPr/>
              </p14:nvContentPartPr>
              <p14:xfrm>
                <a:off x="2928160" y="3157916"/>
                <a:ext cx="222120" cy="289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BE1127D-C116-4E50-9374-F1F053A71E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10520" y="3140276"/>
                  <a:ext cx="257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321BF0-3361-40C1-924E-0CCF90D600F3}"/>
                    </a:ext>
                  </a:extLst>
                </p14:cNvPr>
                <p14:cNvContentPartPr/>
                <p14:nvPr/>
              </p14:nvContentPartPr>
              <p14:xfrm>
                <a:off x="3340360" y="3340796"/>
                <a:ext cx="27720" cy="130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321BF0-3361-40C1-924E-0CCF90D600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22720" y="3323156"/>
                  <a:ext cx="63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A99D9-1BD6-4947-95E1-9BC4D8E62065}"/>
                    </a:ext>
                  </a:extLst>
                </p14:cNvPr>
                <p14:cNvContentPartPr/>
                <p14:nvPr/>
              </p14:nvContentPartPr>
              <p14:xfrm>
                <a:off x="3384280" y="3112916"/>
                <a:ext cx="305640" cy="151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A99D9-1BD6-4947-95E1-9BC4D8E620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66640" y="3094916"/>
                  <a:ext cx="341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CFEB9C2-0C01-44A1-9774-67BF28F0B79E}"/>
                    </a:ext>
                  </a:extLst>
                </p14:cNvPr>
                <p14:cNvContentPartPr/>
                <p14:nvPr/>
              </p14:nvContentPartPr>
              <p14:xfrm>
                <a:off x="3631240" y="2980436"/>
                <a:ext cx="201960" cy="393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CFEB9C2-0C01-44A1-9774-67BF28F0B79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13240" y="2962796"/>
                  <a:ext cx="2376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5415F6A-76DD-4415-A785-F42767A17B2E}"/>
                    </a:ext>
                  </a:extLst>
                </p14:cNvPr>
                <p14:cNvContentPartPr/>
                <p14:nvPr/>
              </p14:nvContentPartPr>
              <p14:xfrm>
                <a:off x="4061800" y="3230276"/>
                <a:ext cx="184320" cy="25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5415F6A-76DD-4415-A785-F42767A17B2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43800" y="3212276"/>
                  <a:ext cx="219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59491DC-15A1-425D-B06D-5B21F8753741}"/>
                    </a:ext>
                  </a:extLst>
                </p14:cNvPr>
                <p14:cNvContentPartPr/>
                <p14:nvPr/>
              </p14:nvContentPartPr>
              <p14:xfrm>
                <a:off x="4015720" y="3328556"/>
                <a:ext cx="238320" cy="29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59491DC-15A1-425D-B06D-5B21F875374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98080" y="3310556"/>
                  <a:ext cx="273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8F67CB1-4E24-459D-994E-5A285DFD7391}"/>
                    </a:ext>
                  </a:extLst>
                </p14:cNvPr>
                <p14:cNvContentPartPr/>
                <p14:nvPr/>
              </p14:nvContentPartPr>
              <p14:xfrm>
                <a:off x="4567600" y="3152156"/>
                <a:ext cx="26316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8F67CB1-4E24-459D-994E-5A285DFD739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49960" y="3134156"/>
                  <a:ext cx="298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7D79E4D-1A10-488A-BDB0-790F0CB000E9}"/>
                    </a:ext>
                  </a:extLst>
                </p14:cNvPr>
                <p14:cNvContentPartPr/>
                <p14:nvPr/>
              </p14:nvContentPartPr>
              <p14:xfrm>
                <a:off x="4916080" y="3320636"/>
                <a:ext cx="40320" cy="156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7D79E4D-1A10-488A-BDB0-790F0CB000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8080" y="3302636"/>
                  <a:ext cx="75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BE3BC1F-963C-4ABF-8282-965DBFE3111F}"/>
                    </a:ext>
                  </a:extLst>
                </p14:cNvPr>
                <p14:cNvContentPartPr/>
                <p14:nvPr/>
              </p14:nvContentPartPr>
              <p14:xfrm>
                <a:off x="5003200" y="3125516"/>
                <a:ext cx="267120" cy="199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BE3BC1F-963C-4ABF-8282-965DBFE311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85560" y="3107876"/>
                  <a:ext cx="302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D4BED3D-3AE0-4F84-B33C-28F9388AFE05}"/>
                    </a:ext>
                  </a:extLst>
                </p14:cNvPr>
                <p14:cNvContentPartPr/>
                <p14:nvPr/>
              </p14:nvContentPartPr>
              <p14:xfrm>
                <a:off x="4458520" y="3052436"/>
                <a:ext cx="234720" cy="396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D4BED3D-3AE0-4F84-B33C-28F9388AFE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40880" y="3034796"/>
                  <a:ext cx="2703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EC3F05-62A1-47E3-8548-34A56B3FA79E}"/>
                    </a:ext>
                  </a:extLst>
                </p14:cNvPr>
                <p14:cNvContentPartPr/>
                <p14:nvPr/>
              </p14:nvContentPartPr>
              <p14:xfrm>
                <a:off x="5238280" y="2996276"/>
                <a:ext cx="234000" cy="458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EC3F05-62A1-47E3-8548-34A56B3FA7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20280" y="2978276"/>
                  <a:ext cx="2696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F0DA64-5508-430D-85B9-BF34ECCD49EB}"/>
                    </a:ext>
                  </a:extLst>
                </p14:cNvPr>
                <p14:cNvContentPartPr/>
                <p14:nvPr/>
              </p14:nvContentPartPr>
              <p14:xfrm>
                <a:off x="5635000" y="3193916"/>
                <a:ext cx="203760" cy="36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F0DA64-5508-430D-85B9-BF34ECCD49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17360" y="3176276"/>
                  <a:ext cx="239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3D874F-1788-4750-9A01-A46F4883E161}"/>
                    </a:ext>
                  </a:extLst>
                </p14:cNvPr>
                <p14:cNvContentPartPr/>
                <p14:nvPr/>
              </p14:nvContentPartPr>
              <p14:xfrm>
                <a:off x="5712040" y="3136316"/>
                <a:ext cx="28440" cy="21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3D874F-1788-4750-9A01-A46F4883E16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94040" y="3118316"/>
                  <a:ext cx="64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E0DCBA-8D71-44FD-9879-B5E643CC597F}"/>
                    </a:ext>
                  </a:extLst>
                </p14:cNvPr>
                <p14:cNvContentPartPr/>
                <p14:nvPr/>
              </p14:nvContentPartPr>
              <p14:xfrm>
                <a:off x="6131440" y="3090956"/>
                <a:ext cx="195840" cy="362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E0DCBA-8D71-44FD-9879-B5E643CC597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13440" y="3073316"/>
                  <a:ext cx="2314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C7180F5-46EE-487B-8A9B-8CB29DD71CC0}"/>
                    </a:ext>
                  </a:extLst>
                </p14:cNvPr>
                <p14:cNvContentPartPr/>
                <p14:nvPr/>
              </p14:nvContentPartPr>
              <p14:xfrm>
                <a:off x="6407200" y="3309476"/>
                <a:ext cx="30960" cy="126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C7180F5-46EE-487B-8A9B-8CB29DD71CC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89200" y="3291476"/>
                  <a:ext cx="66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1F03DC-EBAB-49A0-A0D7-2EC158F0A6EC}"/>
                    </a:ext>
                  </a:extLst>
                </p14:cNvPr>
                <p14:cNvContentPartPr/>
                <p14:nvPr/>
              </p14:nvContentPartPr>
              <p14:xfrm>
                <a:off x="6594400" y="3025436"/>
                <a:ext cx="205560" cy="174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1F03DC-EBAB-49A0-A0D7-2EC158F0A6E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76400" y="3007796"/>
                  <a:ext cx="241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7D614C8-B1AC-4EE8-B4D6-89E632ACEFDE}"/>
                    </a:ext>
                  </a:extLst>
                </p14:cNvPr>
                <p14:cNvContentPartPr/>
                <p14:nvPr/>
              </p14:nvContentPartPr>
              <p14:xfrm>
                <a:off x="5959000" y="2954156"/>
                <a:ext cx="194400" cy="391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7D614C8-B1AC-4EE8-B4D6-89E632ACEF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41000" y="2936156"/>
                  <a:ext cx="2300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996CDEB-DC67-4774-818E-76E60BC67E56}"/>
                    </a:ext>
                  </a:extLst>
                </p14:cNvPr>
                <p14:cNvContentPartPr/>
                <p14:nvPr/>
              </p14:nvContentPartPr>
              <p14:xfrm>
                <a:off x="6726160" y="2963876"/>
                <a:ext cx="252360" cy="567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996CDEB-DC67-4774-818E-76E60BC67E5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08160" y="2946236"/>
                  <a:ext cx="28800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8BEDBCF-D256-4418-AAE1-EAE073961A13}"/>
                    </a:ext>
                  </a:extLst>
                </p14:cNvPr>
                <p14:cNvContentPartPr/>
                <p14:nvPr/>
              </p14:nvContentPartPr>
              <p14:xfrm>
                <a:off x="7006960" y="2831396"/>
                <a:ext cx="217080" cy="681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8BEDBCF-D256-4418-AAE1-EAE073961A1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89320" y="2813396"/>
                  <a:ext cx="252720" cy="71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EC5690D-9829-4D4E-B2BF-FC2F4A53007A}"/>
                  </a:ext>
                </a:extLst>
              </p14:cNvPr>
              <p14:cNvContentPartPr/>
              <p14:nvPr/>
            </p14:nvContentPartPr>
            <p14:xfrm>
              <a:off x="660880" y="3107516"/>
              <a:ext cx="6401160" cy="191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EC5690D-9829-4D4E-B2BF-FC2F4A53007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07240" y="2999876"/>
                <a:ext cx="65088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95147B3-BDF9-4E0E-B354-81528AEC30BE}"/>
                  </a:ext>
                </a:extLst>
              </p14:cNvPr>
              <p14:cNvContentPartPr/>
              <p14:nvPr/>
            </p14:nvContentPartPr>
            <p14:xfrm>
              <a:off x="8176600" y="3071516"/>
              <a:ext cx="6120" cy="24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95147B3-BDF9-4E0E-B354-81528AEC30B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158600" y="3053876"/>
                <a:ext cx="417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642F719-1366-4977-BC4D-EE89CE8024FF}"/>
              </a:ext>
            </a:extLst>
          </p:cNvPr>
          <p:cNvGrpSpPr/>
          <p:nvPr/>
        </p:nvGrpSpPr>
        <p:grpSpPr>
          <a:xfrm>
            <a:off x="8103880" y="3226676"/>
            <a:ext cx="124920" cy="41040"/>
            <a:chOff x="8103880" y="3226676"/>
            <a:chExt cx="124920" cy="41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35CC1A9-3DFB-48ED-8EBB-F8E15890BECE}"/>
                    </a:ext>
                  </a:extLst>
                </p14:cNvPr>
                <p14:cNvContentPartPr/>
                <p14:nvPr/>
              </p14:nvContentPartPr>
              <p14:xfrm>
                <a:off x="8103880" y="3246476"/>
                <a:ext cx="360" cy="21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35CC1A9-3DFB-48ED-8EBB-F8E15890BE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85880" y="3228476"/>
                  <a:ext cx="36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DC60876-28E6-49AE-A636-12BD694F430D}"/>
                    </a:ext>
                  </a:extLst>
                </p14:cNvPr>
                <p14:cNvContentPartPr/>
                <p14:nvPr/>
              </p14:nvContentPartPr>
              <p14:xfrm>
                <a:off x="8224120" y="3226676"/>
                <a:ext cx="4680" cy="19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DC60876-28E6-49AE-A636-12BD694F430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06120" y="3208676"/>
                  <a:ext cx="403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1E2D4FF-41AA-485E-9338-FE487A4ED760}"/>
              </a:ext>
            </a:extLst>
          </p:cNvPr>
          <p:cNvGrpSpPr/>
          <p:nvPr/>
        </p:nvGrpSpPr>
        <p:grpSpPr>
          <a:xfrm>
            <a:off x="8706520" y="3072596"/>
            <a:ext cx="1817640" cy="470520"/>
            <a:chOff x="8706520" y="3072596"/>
            <a:chExt cx="1817640" cy="470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9EE3EA9-F9F9-4170-ADDF-449C95B45C41}"/>
                    </a:ext>
                  </a:extLst>
                </p14:cNvPr>
                <p14:cNvContentPartPr/>
                <p14:nvPr/>
              </p14:nvContentPartPr>
              <p14:xfrm>
                <a:off x="8899120" y="3095276"/>
                <a:ext cx="16200" cy="23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9EE3EA9-F9F9-4170-ADDF-449C95B45C4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81480" y="3077636"/>
                  <a:ext cx="51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9E5A55-240A-4C46-A005-D5C39E7BD6FD}"/>
                    </a:ext>
                  </a:extLst>
                </p14:cNvPr>
                <p14:cNvContentPartPr/>
                <p14:nvPr/>
              </p14:nvContentPartPr>
              <p14:xfrm>
                <a:off x="8706520" y="3328196"/>
                <a:ext cx="338400" cy="19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9E5A55-240A-4C46-A005-D5C39E7BD6F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88880" y="3310196"/>
                  <a:ext cx="374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113F203-9AC0-48E4-B47C-C2B45A9593C3}"/>
                    </a:ext>
                  </a:extLst>
                </p14:cNvPr>
                <p14:cNvContentPartPr/>
                <p14:nvPr/>
              </p14:nvContentPartPr>
              <p14:xfrm>
                <a:off x="8848000" y="3422876"/>
                <a:ext cx="126720" cy="120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113F203-9AC0-48E4-B47C-C2B45A9593C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30360" y="3405236"/>
                  <a:ext cx="162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2BE5016-FBAC-4CCE-9696-621E0B310E20}"/>
                    </a:ext>
                  </a:extLst>
                </p14:cNvPr>
                <p14:cNvContentPartPr/>
                <p14:nvPr/>
              </p14:nvContentPartPr>
              <p14:xfrm>
                <a:off x="9141400" y="3072596"/>
                <a:ext cx="199800" cy="303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2BE5016-FBAC-4CCE-9696-621E0B310E2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23400" y="3054596"/>
                  <a:ext cx="235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D59F782-EF98-426C-BFE0-3E3F5F818ACC}"/>
                    </a:ext>
                  </a:extLst>
                </p14:cNvPr>
                <p14:cNvContentPartPr/>
                <p14:nvPr/>
              </p14:nvContentPartPr>
              <p14:xfrm>
                <a:off x="9333280" y="3147476"/>
                <a:ext cx="79920" cy="162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D59F782-EF98-426C-BFE0-3E3F5F818AC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15640" y="3129836"/>
                  <a:ext cx="115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2732387-1409-457E-A563-1E0B477A5295}"/>
                    </a:ext>
                  </a:extLst>
                </p14:cNvPr>
                <p14:cNvContentPartPr/>
                <p14:nvPr/>
              </p14:nvContentPartPr>
              <p14:xfrm>
                <a:off x="9496720" y="3190676"/>
                <a:ext cx="97200" cy="136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2732387-1409-457E-A563-1E0B477A529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79080" y="3172676"/>
                  <a:ext cx="132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F3854D5-365E-43E3-8C91-E66CDC898893}"/>
                    </a:ext>
                  </a:extLst>
                </p14:cNvPr>
                <p14:cNvContentPartPr/>
                <p14:nvPr/>
              </p14:nvContentPartPr>
              <p14:xfrm>
                <a:off x="9656920" y="3273116"/>
                <a:ext cx="70920" cy="149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F3854D5-365E-43E3-8C91-E66CDC8988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39280" y="3255476"/>
                  <a:ext cx="106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F1CA429-1AAA-4A45-BC46-51E9EEB8B2E6}"/>
                    </a:ext>
                  </a:extLst>
                </p14:cNvPr>
                <p14:cNvContentPartPr/>
                <p14:nvPr/>
              </p14:nvContentPartPr>
              <p14:xfrm>
                <a:off x="9813880" y="3190316"/>
                <a:ext cx="175680" cy="270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F1CA429-1AAA-4A45-BC46-51E9EEB8B2E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95880" y="3172676"/>
                  <a:ext cx="211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7737322-E82A-47CD-B83A-4FC40D63B4F9}"/>
                    </a:ext>
                  </a:extLst>
                </p14:cNvPr>
                <p14:cNvContentPartPr/>
                <p14:nvPr/>
              </p14:nvContentPartPr>
              <p14:xfrm>
                <a:off x="10032040" y="3075836"/>
                <a:ext cx="210600" cy="378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7737322-E82A-47CD-B83A-4FC40D63B4F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14040" y="3058196"/>
                  <a:ext cx="2462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85AB48C-A1DB-43A9-A2A6-32A6DF48D7F8}"/>
                    </a:ext>
                  </a:extLst>
                </p14:cNvPr>
                <p14:cNvContentPartPr/>
                <p14:nvPr/>
              </p14:nvContentPartPr>
              <p14:xfrm>
                <a:off x="10381600" y="3269516"/>
                <a:ext cx="142560" cy="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85AB48C-A1DB-43A9-A2A6-32A6DF48D7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63600" y="3251516"/>
                  <a:ext cx="178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D99FC92-C1CF-4AB9-A187-0FD667BC32B3}"/>
                    </a:ext>
                  </a:extLst>
                </p14:cNvPr>
                <p14:cNvContentPartPr/>
                <p14:nvPr/>
              </p14:nvContentPartPr>
              <p14:xfrm>
                <a:off x="10380880" y="3328196"/>
                <a:ext cx="129240" cy="11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D99FC92-C1CF-4AB9-A187-0FD667BC32B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62880" y="3310196"/>
                  <a:ext cx="1648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61BBDE7-62EF-4CE8-B6E0-68BCBD1F9BD9}"/>
              </a:ext>
            </a:extLst>
          </p:cNvPr>
          <p:cNvGrpSpPr/>
          <p:nvPr/>
        </p:nvGrpSpPr>
        <p:grpSpPr>
          <a:xfrm>
            <a:off x="10739440" y="2977916"/>
            <a:ext cx="1068840" cy="516240"/>
            <a:chOff x="10739440" y="2977916"/>
            <a:chExt cx="1068840" cy="516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DC75392-406A-449B-BFCC-8544CCA343DE}"/>
                    </a:ext>
                  </a:extLst>
                </p14:cNvPr>
                <p14:cNvContentPartPr/>
                <p14:nvPr/>
              </p14:nvContentPartPr>
              <p14:xfrm>
                <a:off x="10739440" y="3098516"/>
                <a:ext cx="225720" cy="266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DC75392-406A-449B-BFCC-8544CCA343D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721440" y="3080876"/>
                  <a:ext cx="261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661DFC6-89CF-4D71-9F95-6052F5A68533}"/>
                    </a:ext>
                  </a:extLst>
                </p14:cNvPr>
                <p14:cNvContentPartPr/>
                <p14:nvPr/>
              </p14:nvContentPartPr>
              <p14:xfrm>
                <a:off x="11060560" y="3153596"/>
                <a:ext cx="128160" cy="167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661DFC6-89CF-4D71-9F95-6052F5A6853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42560" y="3135596"/>
                  <a:ext cx="163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7BADC8C-F911-4697-8B56-153FAC1048B1}"/>
                    </a:ext>
                  </a:extLst>
                </p14:cNvPr>
                <p14:cNvContentPartPr/>
                <p14:nvPr/>
              </p14:nvContentPartPr>
              <p14:xfrm>
                <a:off x="11255680" y="3289676"/>
                <a:ext cx="68760" cy="98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7BADC8C-F911-4697-8B56-153FAC1048B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37680" y="3272036"/>
                  <a:ext cx="104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1A69032-B46D-4B10-ACA1-153A988889A0}"/>
                    </a:ext>
                  </a:extLst>
                </p14:cNvPr>
                <p14:cNvContentPartPr/>
                <p14:nvPr/>
              </p14:nvContentPartPr>
              <p14:xfrm>
                <a:off x="11404720" y="3163316"/>
                <a:ext cx="128520" cy="293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1A69032-B46D-4B10-ACA1-153A988889A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87080" y="3145316"/>
                  <a:ext cx="164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640E391-317F-4877-B853-72E25B8627A1}"/>
                    </a:ext>
                  </a:extLst>
                </p14:cNvPr>
                <p14:cNvContentPartPr/>
                <p14:nvPr/>
              </p14:nvContentPartPr>
              <p14:xfrm>
                <a:off x="11571040" y="2977916"/>
                <a:ext cx="237240" cy="516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640E391-317F-4877-B853-72E25B8627A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53400" y="2960276"/>
                  <a:ext cx="272880" cy="55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95E41B8-C135-48DD-ADE1-380C883BCF39}"/>
                  </a:ext>
                </a:extLst>
              </p14:cNvPr>
              <p14:cNvContentPartPr/>
              <p14:nvPr/>
            </p14:nvContentPartPr>
            <p14:xfrm>
              <a:off x="-26360" y="3843716"/>
              <a:ext cx="25200" cy="7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95E41B8-C135-48DD-ADE1-380C883BCF3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-44000" y="3825716"/>
                <a:ext cx="6084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4575123-DE1E-4D67-9580-1412B4EB101F}"/>
              </a:ext>
            </a:extLst>
          </p:cNvPr>
          <p:cNvGrpSpPr/>
          <p:nvPr/>
        </p:nvGrpSpPr>
        <p:grpSpPr>
          <a:xfrm>
            <a:off x="74080" y="3663716"/>
            <a:ext cx="2957760" cy="711360"/>
            <a:chOff x="74080" y="3663716"/>
            <a:chExt cx="2957760" cy="711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DB33ED2-B7D5-49BA-B623-D50942C1EE94}"/>
                    </a:ext>
                  </a:extLst>
                </p14:cNvPr>
                <p14:cNvContentPartPr/>
                <p14:nvPr/>
              </p14:nvContentPartPr>
              <p14:xfrm>
                <a:off x="481240" y="3815996"/>
                <a:ext cx="185760" cy="246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DB33ED2-B7D5-49BA-B623-D50942C1EE9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63240" y="3797996"/>
                  <a:ext cx="221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8358ACB-36CF-412E-80A0-ADF3572EA7BF}"/>
                    </a:ext>
                  </a:extLst>
                </p14:cNvPr>
                <p14:cNvContentPartPr/>
                <p14:nvPr/>
              </p14:nvContentPartPr>
              <p14:xfrm>
                <a:off x="825400" y="3897356"/>
                <a:ext cx="208080" cy="188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8358ACB-36CF-412E-80A0-ADF3572EA7B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7760" y="3879356"/>
                  <a:ext cx="243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34F4AF7-A34B-4C47-8F73-E1D0792CD8C0}"/>
                    </a:ext>
                  </a:extLst>
                </p14:cNvPr>
                <p14:cNvContentPartPr/>
                <p14:nvPr/>
              </p14:nvContentPartPr>
              <p14:xfrm>
                <a:off x="79840" y="3947756"/>
                <a:ext cx="141480" cy="52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34F4AF7-A34B-4C47-8F73-E1D0792CD8C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200" y="3929756"/>
                  <a:ext cx="1771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B3E82E6-0222-4589-BB54-E3FC49DFC4DD}"/>
                    </a:ext>
                  </a:extLst>
                </p14:cNvPr>
                <p14:cNvContentPartPr/>
                <p14:nvPr/>
              </p14:nvContentPartPr>
              <p14:xfrm>
                <a:off x="74080" y="4033436"/>
                <a:ext cx="114480" cy="54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B3E82E6-0222-4589-BB54-E3FC49DFC4D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080" y="4015796"/>
                  <a:ext cx="150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DF086BE-5461-4B8F-8B16-DFF8CDF7E500}"/>
                    </a:ext>
                  </a:extLst>
                </p14:cNvPr>
                <p14:cNvContentPartPr/>
                <p14:nvPr/>
              </p14:nvContentPartPr>
              <p14:xfrm>
                <a:off x="145000" y="3887996"/>
                <a:ext cx="171000" cy="266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DF086BE-5461-4B8F-8B16-DFF8CDF7E50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7360" y="3870356"/>
                  <a:ext cx="2066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0EA14FD-5139-4A19-A24F-4F315B6A116A}"/>
                    </a:ext>
                  </a:extLst>
                </p14:cNvPr>
                <p14:cNvContentPartPr/>
                <p14:nvPr/>
              </p14:nvContentPartPr>
              <p14:xfrm>
                <a:off x="282520" y="3663716"/>
                <a:ext cx="234000" cy="478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0EA14FD-5139-4A19-A24F-4F315B6A116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4880" y="3645716"/>
                  <a:ext cx="2696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BD0F379-ECCB-4C9B-9960-98D24028C6A4}"/>
                    </a:ext>
                  </a:extLst>
                </p14:cNvPr>
                <p14:cNvContentPartPr/>
                <p14:nvPr/>
              </p14:nvContentPartPr>
              <p14:xfrm>
                <a:off x="562240" y="4162676"/>
                <a:ext cx="204120" cy="5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BD0F379-ECCB-4C9B-9960-98D24028C6A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44600" y="4145036"/>
                  <a:ext cx="239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57C7149-C8F0-4DA7-A45B-688C9094A95E}"/>
                    </a:ext>
                  </a:extLst>
                </p14:cNvPr>
                <p14:cNvContentPartPr/>
                <p14:nvPr/>
              </p14:nvContentPartPr>
              <p14:xfrm>
                <a:off x="675280" y="4224236"/>
                <a:ext cx="163800" cy="150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57C7149-C8F0-4DA7-A45B-688C9094A95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7280" y="4206596"/>
                  <a:ext cx="199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F026DFA-F36F-4055-93EA-86759F799046}"/>
                    </a:ext>
                  </a:extLst>
                </p14:cNvPr>
                <p14:cNvContentPartPr/>
                <p14:nvPr/>
              </p14:nvContentPartPr>
              <p14:xfrm>
                <a:off x="1001440" y="3743636"/>
                <a:ext cx="306360" cy="472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F026DFA-F36F-4055-93EA-86759F79904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3440" y="3725636"/>
                  <a:ext cx="3420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2A76D7A-975D-449A-979A-3F40331D0905}"/>
                    </a:ext>
                  </a:extLst>
                </p14:cNvPr>
                <p14:cNvContentPartPr/>
                <p14:nvPr/>
              </p14:nvContentPartPr>
              <p14:xfrm>
                <a:off x="992800" y="3990236"/>
                <a:ext cx="45720" cy="183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2A76D7A-975D-449A-979A-3F40331D090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74800" y="3972596"/>
                  <a:ext cx="81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0D533EE-5EE0-4A8E-805B-C1D2F2A60ACB}"/>
                    </a:ext>
                  </a:extLst>
                </p14:cNvPr>
                <p14:cNvContentPartPr/>
                <p14:nvPr/>
              </p14:nvContentPartPr>
              <p14:xfrm>
                <a:off x="1084960" y="3931556"/>
                <a:ext cx="108000" cy="298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0D533EE-5EE0-4A8E-805B-C1D2F2A60AC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6960" y="3913916"/>
                  <a:ext cx="143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87A2740-C016-4457-8940-E7F867A92D66}"/>
                    </a:ext>
                  </a:extLst>
                </p14:cNvPr>
                <p14:cNvContentPartPr/>
                <p14:nvPr/>
              </p14:nvContentPartPr>
              <p14:xfrm>
                <a:off x="1531360" y="3909596"/>
                <a:ext cx="176760" cy="22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87A2740-C016-4457-8940-E7F867A92D6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513720" y="3891596"/>
                  <a:ext cx="212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2BB1FBC-530B-495E-BF33-280D1AFF6990}"/>
                    </a:ext>
                  </a:extLst>
                </p14:cNvPr>
                <p14:cNvContentPartPr/>
                <p14:nvPr/>
              </p14:nvContentPartPr>
              <p14:xfrm>
                <a:off x="1519840" y="3988796"/>
                <a:ext cx="120600" cy="20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2BB1FBC-530B-495E-BF33-280D1AFF699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501840" y="3971156"/>
                  <a:ext cx="156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BB5FA42-63A6-4CD3-84E5-7FC6B18F684B}"/>
                    </a:ext>
                  </a:extLst>
                </p14:cNvPr>
                <p14:cNvContentPartPr/>
                <p14:nvPr/>
              </p14:nvContentPartPr>
              <p14:xfrm>
                <a:off x="2007280" y="3852716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BB5FA42-63A6-4CD3-84E5-7FC6B18F684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89280" y="38347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73F975-E2A0-438A-8EA8-BCDF55297AB3}"/>
                    </a:ext>
                  </a:extLst>
                </p14:cNvPr>
                <p14:cNvContentPartPr/>
                <p14:nvPr/>
              </p14:nvContentPartPr>
              <p14:xfrm>
                <a:off x="1890280" y="3740396"/>
                <a:ext cx="251640" cy="300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73F975-E2A0-438A-8EA8-BCDF55297AB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72280" y="3722396"/>
                  <a:ext cx="2872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B389EF-6D5E-4D63-965B-6656C05D2820}"/>
                    </a:ext>
                  </a:extLst>
                </p14:cNvPr>
                <p14:cNvContentPartPr/>
                <p14:nvPr/>
              </p14:nvContentPartPr>
              <p14:xfrm>
                <a:off x="2281960" y="3802316"/>
                <a:ext cx="79920" cy="214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B389EF-6D5E-4D63-965B-6656C05D282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263960" y="3784316"/>
                  <a:ext cx="115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29B613A-4679-43A2-9119-9B98D3F8BCB7}"/>
                    </a:ext>
                  </a:extLst>
                </p14:cNvPr>
                <p14:cNvContentPartPr/>
                <p14:nvPr/>
              </p14:nvContentPartPr>
              <p14:xfrm>
                <a:off x="2489320" y="3961076"/>
                <a:ext cx="25560" cy="169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29B613A-4679-43A2-9119-9B98D3F8BC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71680" y="3943076"/>
                  <a:ext cx="61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E22C5B0-F5E7-4457-9140-AE8FCB5D3B8C}"/>
                    </a:ext>
                  </a:extLst>
                </p14:cNvPr>
                <p14:cNvContentPartPr/>
                <p14:nvPr/>
              </p14:nvContentPartPr>
              <p14:xfrm>
                <a:off x="2623600" y="3839036"/>
                <a:ext cx="123120" cy="354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E22C5B0-F5E7-4457-9140-AE8FCB5D3B8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05600" y="3821396"/>
                  <a:ext cx="158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0CED7CE-F174-4E43-A7D5-D59E11A5D4E6}"/>
                    </a:ext>
                  </a:extLst>
                </p14:cNvPr>
                <p14:cNvContentPartPr/>
                <p14:nvPr/>
              </p14:nvContentPartPr>
              <p14:xfrm>
                <a:off x="2755720" y="3771356"/>
                <a:ext cx="276120" cy="526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0CED7CE-F174-4E43-A7D5-D59E11A5D4E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37720" y="3753716"/>
                  <a:ext cx="311760" cy="56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9C110EC-A2D1-4A8A-81E7-9A49A9E85C94}"/>
              </a:ext>
            </a:extLst>
          </p:cNvPr>
          <p:cNvGrpSpPr/>
          <p:nvPr/>
        </p:nvGrpSpPr>
        <p:grpSpPr>
          <a:xfrm>
            <a:off x="3655000" y="3816356"/>
            <a:ext cx="416880" cy="505440"/>
            <a:chOff x="3655000" y="3816356"/>
            <a:chExt cx="416880" cy="505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3D21560-09F2-493C-8BF0-40EC07D508E1}"/>
                    </a:ext>
                  </a:extLst>
                </p14:cNvPr>
                <p14:cNvContentPartPr/>
                <p14:nvPr/>
              </p14:nvContentPartPr>
              <p14:xfrm>
                <a:off x="3655000" y="3955676"/>
                <a:ext cx="298080" cy="24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3D21560-09F2-493C-8BF0-40EC07D508E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637360" y="3937676"/>
                  <a:ext cx="333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AECC44C-53D2-4661-8659-5403BFE078B0}"/>
                    </a:ext>
                  </a:extLst>
                </p14:cNvPr>
                <p14:cNvContentPartPr/>
                <p14:nvPr/>
              </p14:nvContentPartPr>
              <p14:xfrm>
                <a:off x="3695320" y="4018316"/>
                <a:ext cx="246600" cy="23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AECC44C-53D2-4661-8659-5403BFE078B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77680" y="4000676"/>
                  <a:ext cx="282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9D84F18-94AC-48A9-A942-6CA1CC586D0C}"/>
                    </a:ext>
                  </a:extLst>
                </p14:cNvPr>
                <p14:cNvContentPartPr/>
                <p14:nvPr/>
              </p14:nvContentPartPr>
              <p14:xfrm>
                <a:off x="3817000" y="3816356"/>
                <a:ext cx="254880" cy="505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9D84F18-94AC-48A9-A942-6CA1CC586D0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799000" y="3798356"/>
                  <a:ext cx="290520" cy="54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DDDDD8E-577D-4E3C-A5A5-827854147FD3}"/>
              </a:ext>
            </a:extLst>
          </p:cNvPr>
          <p:cNvGrpSpPr/>
          <p:nvPr/>
        </p:nvGrpSpPr>
        <p:grpSpPr>
          <a:xfrm>
            <a:off x="4449160" y="3707996"/>
            <a:ext cx="1968480" cy="603360"/>
            <a:chOff x="4449160" y="3707996"/>
            <a:chExt cx="1968480" cy="603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07934DF-EABF-442D-9EB5-486F8A29E6BE}"/>
                    </a:ext>
                  </a:extLst>
                </p14:cNvPr>
                <p14:cNvContentPartPr/>
                <p14:nvPr/>
              </p14:nvContentPartPr>
              <p14:xfrm>
                <a:off x="4449160" y="3707996"/>
                <a:ext cx="421560" cy="487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07934DF-EABF-442D-9EB5-486F8A29E6B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31520" y="3690356"/>
                  <a:ext cx="4572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A103109-34D3-4448-9B3C-63C1C582D5B7}"/>
                    </a:ext>
                  </a:extLst>
                </p14:cNvPr>
                <p14:cNvContentPartPr/>
                <p14:nvPr/>
              </p14:nvContentPartPr>
              <p14:xfrm>
                <a:off x="4954600" y="3798356"/>
                <a:ext cx="214560" cy="187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A103109-34D3-4448-9B3C-63C1C582D5B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36960" y="3780716"/>
                  <a:ext cx="250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9C8EEB-E4EA-4F5C-A2C3-18B4744E6CDB}"/>
                    </a:ext>
                  </a:extLst>
                </p14:cNvPr>
                <p14:cNvContentPartPr/>
                <p14:nvPr/>
              </p14:nvContentPartPr>
              <p14:xfrm>
                <a:off x="4792600" y="4036316"/>
                <a:ext cx="357840" cy="29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9C8EEB-E4EA-4F5C-A2C3-18B4744E6CD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4600" y="4018676"/>
                  <a:ext cx="393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B104112-8D5D-4466-AF8F-C2DF3D860101}"/>
                    </a:ext>
                  </a:extLst>
                </p14:cNvPr>
                <p14:cNvContentPartPr/>
                <p14:nvPr/>
              </p14:nvContentPartPr>
              <p14:xfrm>
                <a:off x="5001040" y="4158356"/>
                <a:ext cx="142560" cy="153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B104112-8D5D-4466-AF8F-C2DF3D86010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983400" y="4140356"/>
                  <a:ext cx="178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F6BC29B-061E-4D1E-8D6E-D088D3AD414A}"/>
                    </a:ext>
                  </a:extLst>
                </p14:cNvPr>
                <p14:cNvContentPartPr/>
                <p14:nvPr/>
              </p14:nvContentPartPr>
              <p14:xfrm>
                <a:off x="5308480" y="4045316"/>
                <a:ext cx="32760" cy="124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F6BC29B-061E-4D1E-8D6E-D088D3AD414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90840" y="4027316"/>
                  <a:ext cx="68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9A60F4E-4818-4BC0-B7BE-69526BA47355}"/>
                    </a:ext>
                  </a:extLst>
                </p14:cNvPr>
                <p14:cNvContentPartPr/>
                <p14:nvPr/>
              </p14:nvContentPartPr>
              <p14:xfrm>
                <a:off x="5451400" y="3926516"/>
                <a:ext cx="167040" cy="295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9A60F4E-4818-4BC0-B7BE-69526BA473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33760" y="3908876"/>
                  <a:ext cx="2026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00D09FD-F95C-4769-BC6E-E6D075753C1C}"/>
                    </a:ext>
                  </a:extLst>
                </p14:cNvPr>
                <p14:cNvContentPartPr/>
                <p14:nvPr/>
              </p14:nvContentPartPr>
              <p14:xfrm>
                <a:off x="5598640" y="3740396"/>
                <a:ext cx="376200" cy="563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00D09FD-F95C-4769-BC6E-E6D075753C1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580640" y="3722756"/>
                  <a:ext cx="4118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BBAAEF6-A219-40A1-95DC-B3C142B7173B}"/>
                    </a:ext>
                  </a:extLst>
                </p14:cNvPr>
                <p14:cNvContentPartPr/>
                <p14:nvPr/>
              </p14:nvContentPartPr>
              <p14:xfrm>
                <a:off x="6230800" y="3930116"/>
                <a:ext cx="186840" cy="21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BBAAEF6-A219-40A1-95DC-B3C142B7173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12800" y="3912116"/>
                  <a:ext cx="222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5DEBEB-2359-4200-8CBC-DD1CE23F30C3}"/>
                    </a:ext>
                  </a:extLst>
                </p14:cNvPr>
                <p14:cNvContentPartPr/>
                <p14:nvPr/>
              </p14:nvContentPartPr>
              <p14:xfrm>
                <a:off x="6206680" y="4045316"/>
                <a:ext cx="167040" cy="19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5DEBEB-2359-4200-8CBC-DD1CE23F30C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88680" y="4027316"/>
                  <a:ext cx="2026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6857771-1593-408D-BF87-4FA992FBC1F1}"/>
              </a:ext>
            </a:extLst>
          </p:cNvPr>
          <p:cNvGrpSpPr/>
          <p:nvPr/>
        </p:nvGrpSpPr>
        <p:grpSpPr>
          <a:xfrm>
            <a:off x="6682240" y="3725276"/>
            <a:ext cx="1584360" cy="685080"/>
            <a:chOff x="6682240" y="3725276"/>
            <a:chExt cx="1584360" cy="68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6A00AD6-D98C-4732-9565-0F4DC0EB14E3}"/>
                    </a:ext>
                  </a:extLst>
                </p14:cNvPr>
                <p14:cNvContentPartPr/>
                <p14:nvPr/>
              </p14:nvContentPartPr>
              <p14:xfrm>
                <a:off x="6882040" y="3841916"/>
                <a:ext cx="12960" cy="176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6A00AD6-D98C-4732-9565-0F4DC0EB14E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64400" y="3824276"/>
                  <a:ext cx="48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80E6FDD-90E3-47CC-B362-02C5748A89CE}"/>
                    </a:ext>
                  </a:extLst>
                </p14:cNvPr>
                <p14:cNvContentPartPr/>
                <p14:nvPr/>
              </p14:nvContentPartPr>
              <p14:xfrm>
                <a:off x="6682240" y="4055036"/>
                <a:ext cx="296280" cy="33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80E6FDD-90E3-47CC-B362-02C5748A89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664600" y="4037396"/>
                  <a:ext cx="331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FFDBD47-DB42-4D27-B120-8612199E61B1}"/>
                    </a:ext>
                  </a:extLst>
                </p14:cNvPr>
                <p14:cNvContentPartPr/>
                <p14:nvPr/>
              </p14:nvContentPartPr>
              <p14:xfrm>
                <a:off x="6799600" y="4188956"/>
                <a:ext cx="139680" cy="199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FFDBD47-DB42-4D27-B120-8612199E61B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81960" y="4171316"/>
                  <a:ext cx="175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985F133-0615-44D3-923E-F01E61990CF4}"/>
                    </a:ext>
                  </a:extLst>
                </p14:cNvPr>
                <p14:cNvContentPartPr/>
                <p14:nvPr/>
              </p14:nvContentPartPr>
              <p14:xfrm>
                <a:off x="7077880" y="3847316"/>
                <a:ext cx="198000" cy="324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985F133-0615-44D3-923E-F01E61990CF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059880" y="3829676"/>
                  <a:ext cx="2336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2BF1A8B-4474-43E0-95AB-C010BE90FF3A}"/>
                    </a:ext>
                  </a:extLst>
                </p14:cNvPr>
                <p14:cNvContentPartPr/>
                <p14:nvPr/>
              </p14:nvContentPartPr>
              <p14:xfrm>
                <a:off x="7354720" y="3918956"/>
                <a:ext cx="130320" cy="192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2BF1A8B-4474-43E0-95AB-C010BE90FF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336720" y="3900956"/>
                  <a:ext cx="165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4217F7-F990-46E4-9E03-B4EFF62A38E1}"/>
                    </a:ext>
                  </a:extLst>
                </p14:cNvPr>
                <p14:cNvContentPartPr/>
                <p14:nvPr/>
              </p14:nvContentPartPr>
              <p14:xfrm>
                <a:off x="7555240" y="4004636"/>
                <a:ext cx="72360" cy="184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4217F7-F990-46E4-9E03-B4EFF62A38E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537240" y="3986996"/>
                  <a:ext cx="108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45DCFC0-66EB-4F13-8937-1DE220217263}"/>
                    </a:ext>
                  </a:extLst>
                </p14:cNvPr>
                <p14:cNvContentPartPr/>
                <p14:nvPr/>
              </p14:nvContentPartPr>
              <p14:xfrm>
                <a:off x="7743880" y="3891596"/>
                <a:ext cx="235440" cy="345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45DCFC0-66EB-4F13-8937-1DE2202172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726240" y="3873596"/>
                  <a:ext cx="271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1B76259-6D69-4F4B-AD6F-F0DDB2A9AA5A}"/>
                    </a:ext>
                  </a:extLst>
                </p14:cNvPr>
                <p14:cNvContentPartPr/>
                <p14:nvPr/>
              </p14:nvContentPartPr>
              <p14:xfrm>
                <a:off x="7892920" y="3725276"/>
                <a:ext cx="373680" cy="685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1B76259-6D69-4F4B-AD6F-F0DDB2A9AA5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75280" y="3707636"/>
                  <a:ext cx="409320" cy="72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037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6172A-8657-49AF-985D-935DF2D8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0912"/>
            <a:ext cx="9879107" cy="6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7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466D2-7D25-4125-9A5F-55FFEC1D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57187"/>
            <a:ext cx="78486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6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C70DDD-50B9-4F0F-A329-E0BA34A6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77" y="319928"/>
            <a:ext cx="754380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37FEE-35D6-48E4-8C94-854AFD24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02" y="1365997"/>
            <a:ext cx="7448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6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F9E685-5C61-4D26-BFF3-60A3A09A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6" y="932329"/>
            <a:ext cx="11746858" cy="51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B6E195-CC67-4A14-B85F-43E236B6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7" y="591670"/>
            <a:ext cx="11616138" cy="57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1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04E86-5F30-4DBD-AF28-E167F769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80133"/>
            <a:ext cx="11127441" cy="653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8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325BD-66BC-459A-94A0-2A633C31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71" y="198236"/>
            <a:ext cx="8733304" cy="576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B766B-8862-4495-A2A0-35A16569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5" y="816628"/>
            <a:ext cx="7000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9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E91E56-E8B4-43B3-AA9A-A78521E6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08" y="539750"/>
            <a:ext cx="436245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250F1-CAE5-4D06-8728-820F0C40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2214562"/>
            <a:ext cx="7762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0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5DCB-FABE-40FB-838C-E69917086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Hilbert Spaces</a:t>
            </a:r>
          </a:p>
        </p:txBody>
      </p:sp>
    </p:spTree>
    <p:extLst>
      <p:ext uri="{BB962C8B-B14F-4D97-AF65-F5344CB8AC3E}">
        <p14:creationId xmlns:p14="http://schemas.microsoft.com/office/powerpoint/2010/main" val="181019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67355-F57D-4D09-A325-6347016A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73" y="76200"/>
            <a:ext cx="10582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2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34C7C-FE07-4CD1-9CD5-F4627F6D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328737"/>
            <a:ext cx="11068050" cy="4200525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A69772A-1F05-43EF-94D1-3031C71DAE7D}"/>
              </a:ext>
            </a:extLst>
          </p:cNvPr>
          <p:cNvGrpSpPr/>
          <p:nvPr/>
        </p:nvGrpSpPr>
        <p:grpSpPr>
          <a:xfrm>
            <a:off x="5394520" y="3106076"/>
            <a:ext cx="86400" cy="49320"/>
            <a:chOff x="5394520" y="3106076"/>
            <a:chExt cx="86400" cy="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2470C2E-B1F7-493E-8524-68A07A5F9685}"/>
                    </a:ext>
                  </a:extLst>
                </p14:cNvPr>
                <p14:cNvContentPartPr/>
                <p14:nvPr/>
              </p14:nvContentPartPr>
              <p14:xfrm>
                <a:off x="5394520" y="3106076"/>
                <a:ext cx="72360" cy="9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2470C2E-B1F7-493E-8524-68A07A5F96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76880" y="3088076"/>
                  <a:ext cx="108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EC42259-D429-4D4C-98E0-8BF19CD1CD09}"/>
                    </a:ext>
                  </a:extLst>
                </p14:cNvPr>
                <p14:cNvContentPartPr/>
                <p14:nvPr/>
              </p14:nvContentPartPr>
              <p14:xfrm>
                <a:off x="5415400" y="3153596"/>
                <a:ext cx="65520" cy="1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EC42259-D429-4D4C-98E0-8BF19CD1CD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97760" y="3135596"/>
                  <a:ext cx="1011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D08CB13-70B1-4E4E-83D5-69249D397620}"/>
              </a:ext>
            </a:extLst>
          </p:cNvPr>
          <p:cNvGrpSpPr/>
          <p:nvPr/>
        </p:nvGrpSpPr>
        <p:grpSpPr>
          <a:xfrm>
            <a:off x="5761360" y="3041636"/>
            <a:ext cx="2087640" cy="694080"/>
            <a:chOff x="5761360" y="3041636"/>
            <a:chExt cx="208764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8B89314-CE2F-4EE3-997B-5E0D810FBA98}"/>
                    </a:ext>
                  </a:extLst>
                </p14:cNvPr>
                <p14:cNvContentPartPr/>
                <p14:nvPr/>
              </p14:nvContentPartPr>
              <p14:xfrm>
                <a:off x="5761360" y="3120476"/>
                <a:ext cx="131760" cy="150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8B89314-CE2F-4EE3-997B-5E0D810FBA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43720" y="3102476"/>
                  <a:ext cx="167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744986-017F-4876-8DA1-53D16B88DFE5}"/>
                    </a:ext>
                  </a:extLst>
                </p14:cNvPr>
                <p14:cNvContentPartPr/>
                <p14:nvPr/>
              </p14:nvContentPartPr>
              <p14:xfrm>
                <a:off x="5912200" y="3153596"/>
                <a:ext cx="60480" cy="84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744986-017F-4876-8DA1-53D16B88DF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94200" y="3135596"/>
                  <a:ext cx="96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A74664-594C-4296-8FB6-9F5337665B51}"/>
                    </a:ext>
                  </a:extLst>
                </p14:cNvPr>
                <p14:cNvContentPartPr/>
                <p14:nvPr/>
              </p14:nvContentPartPr>
              <p14:xfrm>
                <a:off x="6020200" y="3212276"/>
                <a:ext cx="24480" cy="70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A74664-594C-4296-8FB6-9F5337665B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02200" y="3194276"/>
                  <a:ext cx="60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CB961F-A01B-465A-B822-99EBF5897501}"/>
                    </a:ext>
                  </a:extLst>
                </p14:cNvPr>
                <p14:cNvContentPartPr/>
                <p14:nvPr/>
              </p14:nvContentPartPr>
              <p14:xfrm>
                <a:off x="6070240" y="3174476"/>
                <a:ext cx="85680" cy="78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CB961F-A01B-465A-B822-99EBF58975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52240" y="3156836"/>
                  <a:ext cx="121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57390F-66E7-465C-B333-2C4A1F1972AE}"/>
                    </a:ext>
                  </a:extLst>
                </p14:cNvPr>
                <p14:cNvContentPartPr/>
                <p14:nvPr/>
              </p14:nvContentPartPr>
              <p14:xfrm>
                <a:off x="6163120" y="3098516"/>
                <a:ext cx="94320" cy="22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957390F-66E7-465C-B333-2C4A1F1972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45120" y="3080876"/>
                  <a:ext cx="129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2EB670F-52B4-4FE9-9222-158D55EA60CF}"/>
                    </a:ext>
                  </a:extLst>
                </p14:cNvPr>
                <p14:cNvContentPartPr/>
                <p14:nvPr/>
              </p14:nvContentPartPr>
              <p14:xfrm>
                <a:off x="6395680" y="3197156"/>
                <a:ext cx="83160" cy="1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2EB670F-52B4-4FE9-9222-158D55EA60C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77680" y="3179516"/>
                  <a:ext cx="118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F777EC-0EF2-4C06-93A5-26613B265C7D}"/>
                    </a:ext>
                  </a:extLst>
                </p14:cNvPr>
                <p14:cNvContentPartPr/>
                <p14:nvPr/>
              </p14:nvContentPartPr>
              <p14:xfrm>
                <a:off x="6589000" y="3137756"/>
                <a:ext cx="131760" cy="17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F777EC-0EF2-4C06-93A5-26613B265C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71000" y="3119756"/>
                  <a:ext cx="167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FEFD6E6-B448-4F5A-A3FD-35A763B3DB8C}"/>
                    </a:ext>
                  </a:extLst>
                </p14:cNvPr>
                <p14:cNvContentPartPr/>
                <p14:nvPr/>
              </p14:nvContentPartPr>
              <p14:xfrm>
                <a:off x="6788080" y="3180236"/>
                <a:ext cx="91440" cy="104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FEFD6E6-B448-4F5A-A3FD-35A763B3DB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70080" y="3162596"/>
                  <a:ext cx="127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A8BAD6-CE8B-4194-8BC9-2DF074DD0326}"/>
                    </a:ext>
                  </a:extLst>
                </p14:cNvPr>
                <p14:cNvContentPartPr/>
                <p14:nvPr/>
              </p14:nvContentPartPr>
              <p14:xfrm>
                <a:off x="6881320" y="3255116"/>
                <a:ext cx="41400" cy="88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A8BAD6-CE8B-4194-8BC9-2DF074DD03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63680" y="3237476"/>
                  <a:ext cx="770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EEF93F-5388-4BC9-8B48-2C307762E342}"/>
                    </a:ext>
                  </a:extLst>
                </p14:cNvPr>
                <p14:cNvContentPartPr/>
                <p14:nvPr/>
              </p14:nvContentPartPr>
              <p14:xfrm>
                <a:off x="6957280" y="3171956"/>
                <a:ext cx="102240" cy="228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EEF93F-5388-4BC9-8B48-2C307762E3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39280" y="3153956"/>
                  <a:ext cx="137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3B7728A-E3ED-4909-98E7-C984A1AB2821}"/>
                    </a:ext>
                  </a:extLst>
                </p14:cNvPr>
                <p14:cNvContentPartPr/>
                <p14:nvPr/>
              </p14:nvContentPartPr>
              <p14:xfrm>
                <a:off x="7067800" y="3074396"/>
                <a:ext cx="125640" cy="281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3B7728A-E3ED-4909-98E7-C984A1AB282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50160" y="3056756"/>
                  <a:ext cx="1612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1188EE-3152-4EA3-8970-DF7FA9A1576C}"/>
                    </a:ext>
                  </a:extLst>
                </p14:cNvPr>
                <p14:cNvContentPartPr/>
                <p14:nvPr/>
              </p14:nvContentPartPr>
              <p14:xfrm>
                <a:off x="6751360" y="3041636"/>
                <a:ext cx="314640" cy="44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1188EE-3152-4EA3-8970-DF7FA9A1576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33360" y="3023636"/>
                  <a:ext cx="350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164CBCD-F366-4556-BDB6-448A7A7A0E69}"/>
                    </a:ext>
                  </a:extLst>
                </p14:cNvPr>
                <p14:cNvContentPartPr/>
                <p14:nvPr/>
              </p14:nvContentPartPr>
              <p14:xfrm>
                <a:off x="7212520" y="3114356"/>
                <a:ext cx="132120" cy="200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164CBCD-F366-4556-BDB6-448A7A7A0E6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94880" y="3096716"/>
                  <a:ext cx="167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A68982-CFA3-44CD-82A2-592DE2FE2450}"/>
                    </a:ext>
                  </a:extLst>
                </p14:cNvPr>
                <p14:cNvContentPartPr/>
                <p14:nvPr/>
              </p14:nvContentPartPr>
              <p14:xfrm>
                <a:off x="7378120" y="3179876"/>
                <a:ext cx="91440" cy="135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A68982-CFA3-44CD-82A2-592DE2FE24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60120" y="3161876"/>
                  <a:ext cx="127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129870-D034-4A04-94B2-31D36D27B8B9}"/>
                    </a:ext>
                  </a:extLst>
                </p14:cNvPr>
                <p14:cNvContentPartPr/>
                <p14:nvPr/>
              </p14:nvContentPartPr>
              <p14:xfrm>
                <a:off x="7517800" y="3262676"/>
                <a:ext cx="33120" cy="72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129870-D034-4A04-94B2-31D36D27B8B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99800" y="3244676"/>
                  <a:ext cx="68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F8E173-5B60-4375-8EDB-0873235B3B2E}"/>
                    </a:ext>
                  </a:extLst>
                </p14:cNvPr>
                <p14:cNvContentPartPr/>
                <p14:nvPr/>
              </p14:nvContentPartPr>
              <p14:xfrm>
                <a:off x="7606360" y="3160436"/>
                <a:ext cx="114480" cy="243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F8E173-5B60-4375-8EDB-0873235B3B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88360" y="3142436"/>
                  <a:ext cx="150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45558E-C04B-4635-AC09-6F2FEBA2C93E}"/>
                    </a:ext>
                  </a:extLst>
                </p14:cNvPr>
                <p14:cNvContentPartPr/>
                <p14:nvPr/>
              </p14:nvContentPartPr>
              <p14:xfrm>
                <a:off x="7668280" y="3122996"/>
                <a:ext cx="180720" cy="27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45558E-C04B-4635-AC09-6F2FEBA2C9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50280" y="3105356"/>
                  <a:ext cx="216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99B5E1-1B6F-475B-BA9D-73EE3F4A1EAE}"/>
                    </a:ext>
                  </a:extLst>
                </p14:cNvPr>
                <p14:cNvContentPartPr/>
                <p14:nvPr/>
              </p14:nvContentPartPr>
              <p14:xfrm>
                <a:off x="6684040" y="3445556"/>
                <a:ext cx="1119960" cy="63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99B5E1-1B6F-475B-BA9D-73EE3F4A1E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66040" y="3427556"/>
                  <a:ext cx="1155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4498CD-9B0D-4D58-A89C-21D9FB2DAEAC}"/>
                    </a:ext>
                  </a:extLst>
                </p14:cNvPr>
                <p14:cNvContentPartPr/>
                <p14:nvPr/>
              </p14:nvContentPartPr>
              <p14:xfrm>
                <a:off x="6970240" y="3537356"/>
                <a:ext cx="158040" cy="150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4498CD-9B0D-4D58-A89C-21D9FB2DAE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52600" y="3519356"/>
                  <a:ext cx="193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1CB4BAE-3A15-4247-99B9-366532C76401}"/>
                    </a:ext>
                  </a:extLst>
                </p14:cNvPr>
                <p14:cNvContentPartPr/>
                <p14:nvPr/>
              </p14:nvContentPartPr>
              <p14:xfrm>
                <a:off x="7202800" y="3574076"/>
                <a:ext cx="129600" cy="144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1CB4BAE-3A15-4247-99B9-366532C764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84800" y="3556436"/>
                  <a:ext cx="165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17F7714-C5AD-4819-8CE9-42B19FCF73CC}"/>
                    </a:ext>
                  </a:extLst>
                </p14:cNvPr>
                <p14:cNvContentPartPr/>
                <p14:nvPr/>
              </p14:nvContentPartPr>
              <p14:xfrm>
                <a:off x="7355440" y="3663716"/>
                <a:ext cx="47160" cy="72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17F7714-C5AD-4819-8CE9-42B19FCF73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37440" y="3646076"/>
                  <a:ext cx="82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0713705-A81F-4CB2-A597-72E60E53B55D}"/>
                    </a:ext>
                  </a:extLst>
                </p14:cNvPr>
                <p14:cNvContentPartPr/>
                <p14:nvPr/>
              </p14:nvContentPartPr>
              <p14:xfrm>
                <a:off x="7510240" y="3572636"/>
                <a:ext cx="110520" cy="160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0713705-A81F-4CB2-A597-72E60E53B55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92600" y="3554996"/>
                  <a:ext cx="146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6D38EDC-6A24-4B8E-9C0F-05C82D1CD024}"/>
                    </a:ext>
                  </a:extLst>
                </p14:cNvPr>
                <p14:cNvContentPartPr/>
                <p14:nvPr/>
              </p14:nvContentPartPr>
              <p14:xfrm>
                <a:off x="7622920" y="3489116"/>
                <a:ext cx="161280" cy="218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6D38EDC-6A24-4B8E-9C0F-05C82D1CD0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05280" y="3471476"/>
                  <a:ext cx="1969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178B764-ADBA-4957-8EDE-71F0621E46D3}"/>
              </a:ext>
            </a:extLst>
          </p:cNvPr>
          <p:cNvGrpSpPr/>
          <p:nvPr/>
        </p:nvGrpSpPr>
        <p:grpSpPr>
          <a:xfrm>
            <a:off x="8063560" y="3005996"/>
            <a:ext cx="3822480" cy="819000"/>
            <a:chOff x="8063560" y="3005996"/>
            <a:chExt cx="3822480" cy="81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61302A4-8E0F-403D-A76F-D601CE2E1E76}"/>
                    </a:ext>
                  </a:extLst>
                </p14:cNvPr>
                <p14:cNvContentPartPr/>
                <p14:nvPr/>
              </p14:nvContentPartPr>
              <p14:xfrm>
                <a:off x="8063560" y="3357356"/>
                <a:ext cx="182520" cy="23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61302A4-8E0F-403D-A76F-D601CE2E1E7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45920" y="3339716"/>
                  <a:ext cx="218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5A7CB9B-FDC6-4D9E-8682-9DC4541E19B8}"/>
                    </a:ext>
                  </a:extLst>
                </p14:cNvPr>
                <p14:cNvContentPartPr/>
                <p14:nvPr/>
              </p14:nvContentPartPr>
              <p14:xfrm>
                <a:off x="8342200" y="3152516"/>
                <a:ext cx="126720" cy="226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5A7CB9B-FDC6-4D9E-8682-9DC4541E19B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24200" y="3134516"/>
                  <a:ext cx="1623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1AE757F-CA68-4FA6-86DF-07416BC5FA0E}"/>
                    </a:ext>
                  </a:extLst>
                </p14:cNvPr>
                <p14:cNvContentPartPr/>
                <p14:nvPr/>
              </p14:nvContentPartPr>
              <p14:xfrm>
                <a:off x="8532640" y="3219116"/>
                <a:ext cx="104760" cy="151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1AE757F-CA68-4FA6-86DF-07416BC5FA0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15000" y="3201116"/>
                  <a:ext cx="140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CBC806-07A5-45E7-B4BB-25BED4D6E92A}"/>
                    </a:ext>
                  </a:extLst>
                </p14:cNvPr>
                <p14:cNvContentPartPr/>
                <p14:nvPr/>
              </p14:nvContentPartPr>
              <p14:xfrm>
                <a:off x="8690680" y="3321356"/>
                <a:ext cx="21960" cy="61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CBC806-07A5-45E7-B4BB-25BED4D6E92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73040" y="3303356"/>
                  <a:ext cx="57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3818287-7281-4AC6-9D21-92BE048A7897}"/>
                    </a:ext>
                  </a:extLst>
                </p14:cNvPr>
                <p14:cNvContentPartPr/>
                <p14:nvPr/>
              </p14:nvContentPartPr>
              <p14:xfrm>
                <a:off x="8758000" y="3217316"/>
                <a:ext cx="79200" cy="177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3818287-7281-4AC6-9D21-92BE048A789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40000" y="3199676"/>
                  <a:ext cx="114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D6EAC9E-2704-4F77-BF68-B96100F0C6DF}"/>
                    </a:ext>
                  </a:extLst>
                </p14:cNvPr>
                <p14:cNvContentPartPr/>
                <p14:nvPr/>
              </p14:nvContentPartPr>
              <p14:xfrm>
                <a:off x="8827840" y="3148196"/>
                <a:ext cx="122040" cy="23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D6EAC9E-2704-4F77-BF68-B96100F0C6D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10200" y="3130556"/>
                  <a:ext cx="157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0F147D7-2549-4F1C-A64E-12C3BD19E260}"/>
                    </a:ext>
                  </a:extLst>
                </p14:cNvPr>
                <p14:cNvContentPartPr/>
                <p14:nvPr/>
              </p14:nvContentPartPr>
              <p14:xfrm>
                <a:off x="8428240" y="3446276"/>
                <a:ext cx="438840" cy="38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0F147D7-2549-4F1C-A64E-12C3BD19E26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10600" y="3428276"/>
                  <a:ext cx="474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5438F9A-3C68-400C-B393-EE129B39A8F4}"/>
                    </a:ext>
                  </a:extLst>
                </p14:cNvPr>
                <p14:cNvContentPartPr/>
                <p14:nvPr/>
              </p14:nvContentPartPr>
              <p14:xfrm>
                <a:off x="8482960" y="3524396"/>
                <a:ext cx="129600" cy="102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5438F9A-3C68-400C-B393-EE129B39A8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64960" y="3506756"/>
                  <a:ext cx="165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369455-2A6F-4EC7-808A-7D369DE5BDE4}"/>
                    </a:ext>
                  </a:extLst>
                </p14:cNvPr>
                <p14:cNvContentPartPr/>
                <p14:nvPr/>
              </p14:nvContentPartPr>
              <p14:xfrm>
                <a:off x="8665480" y="3522236"/>
                <a:ext cx="93600" cy="148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369455-2A6F-4EC7-808A-7D369DE5BDE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47480" y="3504596"/>
                  <a:ext cx="129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BC0AFD5-EB20-4D95-BBC3-33217C3D1024}"/>
                    </a:ext>
                  </a:extLst>
                </p14:cNvPr>
                <p14:cNvContentPartPr/>
                <p14:nvPr/>
              </p14:nvContentPartPr>
              <p14:xfrm>
                <a:off x="8767000" y="3632756"/>
                <a:ext cx="52200" cy="59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BC0AFD5-EB20-4D95-BBC3-33217C3D102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49000" y="3615116"/>
                  <a:ext cx="87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3D78095-297F-44ED-BFE9-DADEE65E004D}"/>
                    </a:ext>
                  </a:extLst>
                </p14:cNvPr>
                <p14:cNvContentPartPr/>
                <p14:nvPr/>
              </p14:nvContentPartPr>
              <p14:xfrm>
                <a:off x="8860600" y="3542396"/>
                <a:ext cx="102600" cy="158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3D78095-297F-44ED-BFE9-DADEE65E004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42600" y="3524756"/>
                  <a:ext cx="138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438C8F7-C2EC-4AB6-BB21-FF9F147A06FD}"/>
                    </a:ext>
                  </a:extLst>
                </p14:cNvPr>
                <p14:cNvContentPartPr/>
                <p14:nvPr/>
              </p14:nvContentPartPr>
              <p14:xfrm>
                <a:off x="8958160" y="3450956"/>
                <a:ext cx="167400" cy="23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438C8F7-C2EC-4AB6-BB21-FF9F147A06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40520" y="3432956"/>
                  <a:ext cx="203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D0C869C-7D20-42D2-BFBF-B92D5ADCBE85}"/>
                    </a:ext>
                  </a:extLst>
                </p14:cNvPr>
                <p14:cNvContentPartPr/>
                <p14:nvPr/>
              </p14:nvContentPartPr>
              <p14:xfrm>
                <a:off x="9139600" y="3126956"/>
                <a:ext cx="177840" cy="51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D0C869C-7D20-42D2-BFBF-B92D5ADCBE8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21960" y="3108956"/>
                  <a:ext cx="2134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4F6A108-4200-4C41-82CD-22578B924CA6}"/>
                    </a:ext>
                  </a:extLst>
                </p14:cNvPr>
                <p14:cNvContentPartPr/>
                <p14:nvPr/>
              </p14:nvContentPartPr>
              <p14:xfrm>
                <a:off x="9406720" y="3212996"/>
                <a:ext cx="135720" cy="217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4F6A108-4200-4C41-82CD-22578B924C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88720" y="3194996"/>
                  <a:ext cx="171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E1AE9F1-BDF0-47B1-BB32-C7B9D299D7B4}"/>
                    </a:ext>
                  </a:extLst>
                </p14:cNvPr>
                <p14:cNvContentPartPr/>
                <p14:nvPr/>
              </p14:nvContentPartPr>
              <p14:xfrm>
                <a:off x="9560440" y="3403436"/>
                <a:ext cx="32040" cy="43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E1AE9F1-BDF0-47B1-BB32-C7B9D299D7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42440" y="3385436"/>
                  <a:ext cx="67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03DC2AC-2295-4637-B75F-914F3F34E681}"/>
                    </a:ext>
                  </a:extLst>
                </p14:cNvPr>
                <p14:cNvContentPartPr/>
                <p14:nvPr/>
              </p14:nvContentPartPr>
              <p14:xfrm>
                <a:off x="9741160" y="3203996"/>
                <a:ext cx="61200" cy="169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03DC2AC-2295-4637-B75F-914F3F34E68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23160" y="3185996"/>
                  <a:ext cx="96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CB08873-3CA6-455F-9943-08163FFA9AE5}"/>
                    </a:ext>
                  </a:extLst>
                </p14:cNvPr>
                <p14:cNvContentPartPr/>
                <p14:nvPr/>
              </p14:nvContentPartPr>
              <p14:xfrm>
                <a:off x="9296920" y="3154316"/>
                <a:ext cx="94320" cy="235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CB08873-3CA6-455F-9943-08163FFA9AE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78920" y="3136316"/>
                  <a:ext cx="129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94BB49F-3179-4C3D-AFAC-CE910C97C00A}"/>
                    </a:ext>
                  </a:extLst>
                </p14:cNvPr>
                <p14:cNvContentPartPr/>
                <p14:nvPr/>
              </p14:nvContentPartPr>
              <p14:xfrm>
                <a:off x="9848800" y="3119036"/>
                <a:ext cx="131040" cy="287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94BB49F-3179-4C3D-AFAC-CE910C97C00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30800" y="3101036"/>
                  <a:ext cx="1666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C1F418-3711-4F75-9A4E-860236069C70}"/>
                    </a:ext>
                  </a:extLst>
                </p14:cNvPr>
                <p14:cNvContentPartPr/>
                <p14:nvPr/>
              </p14:nvContentPartPr>
              <p14:xfrm>
                <a:off x="10159840" y="3260156"/>
                <a:ext cx="83160" cy="11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C1F418-3711-4F75-9A4E-860236069C7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42200" y="3242516"/>
                  <a:ext cx="118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27688A-4274-42CC-8E3C-62EA638A045D}"/>
                    </a:ext>
                  </a:extLst>
                </p14:cNvPr>
                <p14:cNvContentPartPr/>
                <p14:nvPr/>
              </p14:nvContentPartPr>
              <p14:xfrm>
                <a:off x="10353160" y="3178076"/>
                <a:ext cx="141840" cy="178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27688A-4274-42CC-8E3C-62EA638A04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35160" y="3160076"/>
                  <a:ext cx="177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2A29DB-FF4C-413A-BA45-1B48045F636A}"/>
                    </a:ext>
                  </a:extLst>
                </p14:cNvPr>
                <p14:cNvContentPartPr/>
                <p14:nvPr/>
              </p14:nvContentPartPr>
              <p14:xfrm>
                <a:off x="10556200" y="3335036"/>
                <a:ext cx="2160" cy="81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2A29DB-FF4C-413A-BA45-1B48045F636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38560" y="3317036"/>
                  <a:ext cx="37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FF999F6-EC1C-449F-8F38-FA8E4794EAA5}"/>
                    </a:ext>
                  </a:extLst>
                </p14:cNvPr>
                <p14:cNvContentPartPr/>
                <p14:nvPr/>
              </p14:nvContentPartPr>
              <p14:xfrm>
                <a:off x="10642960" y="3213716"/>
                <a:ext cx="144360" cy="24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FF999F6-EC1C-449F-8F38-FA8E4794EAA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24960" y="3196076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B0E1B95-3A8E-491A-BFA7-123CB717CE07}"/>
                    </a:ext>
                  </a:extLst>
                </p14:cNvPr>
                <p14:cNvContentPartPr/>
                <p14:nvPr/>
              </p14:nvContentPartPr>
              <p14:xfrm>
                <a:off x="10309600" y="3094196"/>
                <a:ext cx="176760" cy="315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B0E1B95-3A8E-491A-BFA7-123CB717CE0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91960" y="3076196"/>
                  <a:ext cx="2124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40CF37D-A68C-4E95-8B4B-E6BC791AA7C5}"/>
                    </a:ext>
                  </a:extLst>
                </p14:cNvPr>
                <p14:cNvContentPartPr/>
                <p14:nvPr/>
              </p14:nvContentPartPr>
              <p14:xfrm>
                <a:off x="10740160" y="3113636"/>
                <a:ext cx="176400" cy="275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40CF37D-A68C-4E95-8B4B-E6BC791AA7C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22520" y="3095996"/>
                  <a:ext cx="2120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C034B46-C9FF-43E0-ADA7-7F40ED5B18EC}"/>
                    </a:ext>
                  </a:extLst>
                </p14:cNvPr>
                <p14:cNvContentPartPr/>
                <p14:nvPr/>
              </p14:nvContentPartPr>
              <p14:xfrm>
                <a:off x="10406800" y="3005996"/>
                <a:ext cx="261360" cy="7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C034B46-C9FF-43E0-ADA7-7F40ED5B18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88800" y="2988356"/>
                  <a:ext cx="297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FAB692B-1452-4B28-ACC7-9B2609200288}"/>
                    </a:ext>
                  </a:extLst>
                </p14:cNvPr>
                <p14:cNvContentPartPr/>
                <p14:nvPr/>
              </p14:nvContentPartPr>
              <p14:xfrm>
                <a:off x="10398160" y="3525116"/>
                <a:ext cx="358200" cy="3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FAB692B-1452-4B28-ACC7-9B260920028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80520" y="3507476"/>
                  <a:ext cx="393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30A9D2-F944-4579-9976-56C0B5DA3E49}"/>
                    </a:ext>
                  </a:extLst>
                </p14:cNvPr>
                <p14:cNvContentPartPr/>
                <p14:nvPr/>
              </p14:nvContentPartPr>
              <p14:xfrm>
                <a:off x="10320040" y="3593156"/>
                <a:ext cx="149760" cy="149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30A9D2-F944-4579-9976-56C0B5DA3E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02040" y="3575156"/>
                  <a:ext cx="185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992F1EC-12C6-4F04-9AEE-F8F9756ED84A}"/>
                    </a:ext>
                  </a:extLst>
                </p14:cNvPr>
                <p14:cNvContentPartPr/>
                <p14:nvPr/>
              </p14:nvContentPartPr>
              <p14:xfrm>
                <a:off x="10545040" y="3614036"/>
                <a:ext cx="133200" cy="184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992F1EC-12C6-4F04-9AEE-F8F9756ED84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527040" y="3596396"/>
                  <a:ext cx="168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811204B-52E9-4B54-A2AB-D3C332CD4855}"/>
                    </a:ext>
                  </a:extLst>
                </p14:cNvPr>
                <p14:cNvContentPartPr/>
                <p14:nvPr/>
              </p14:nvContentPartPr>
              <p14:xfrm>
                <a:off x="10676800" y="3763796"/>
                <a:ext cx="61560" cy="47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811204B-52E9-4B54-A2AB-D3C332CD485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658800" y="3746156"/>
                  <a:ext cx="97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C61ABF0-4A7A-4AC7-B63E-536B2414E468}"/>
                    </a:ext>
                  </a:extLst>
                </p14:cNvPr>
                <p14:cNvContentPartPr/>
                <p14:nvPr/>
              </p14:nvContentPartPr>
              <p14:xfrm>
                <a:off x="10765360" y="3634556"/>
                <a:ext cx="100800" cy="19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C61ABF0-4A7A-4AC7-B63E-536B2414E46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747720" y="3616556"/>
                  <a:ext cx="136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DA8F373-8947-4EE5-A719-D75989080224}"/>
                    </a:ext>
                  </a:extLst>
                </p14:cNvPr>
                <p14:cNvContentPartPr/>
                <p14:nvPr/>
              </p14:nvContentPartPr>
              <p14:xfrm>
                <a:off x="10884880" y="3566516"/>
                <a:ext cx="130680" cy="206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A8F373-8947-4EE5-A719-D7598908022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867240" y="3548876"/>
                  <a:ext cx="166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087EE8F-925D-4F38-B6CF-2FDC580C9FAE}"/>
                    </a:ext>
                  </a:extLst>
                </p14:cNvPr>
                <p14:cNvContentPartPr/>
                <p14:nvPr/>
              </p14:nvContentPartPr>
              <p14:xfrm>
                <a:off x="10997920" y="3149636"/>
                <a:ext cx="156600" cy="246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087EE8F-925D-4F38-B6CF-2FDC580C9FA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79920" y="3131996"/>
                  <a:ext cx="192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C40AC73-D5F0-4544-BA79-52390B496BA6}"/>
                    </a:ext>
                  </a:extLst>
                </p14:cNvPr>
                <p14:cNvContentPartPr/>
                <p14:nvPr/>
              </p14:nvContentPartPr>
              <p14:xfrm>
                <a:off x="11188000" y="3209036"/>
                <a:ext cx="109800" cy="245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C40AC73-D5F0-4544-BA79-52390B496BA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170000" y="3191396"/>
                  <a:ext cx="145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3F6E68-D7B7-4F1D-8A3E-E97CC90BA023}"/>
                    </a:ext>
                  </a:extLst>
                </p14:cNvPr>
                <p14:cNvContentPartPr/>
                <p14:nvPr/>
              </p14:nvContentPartPr>
              <p14:xfrm>
                <a:off x="11298160" y="3416756"/>
                <a:ext cx="37080" cy="60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3F6E68-D7B7-4F1D-8A3E-E97CC90BA02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80160" y="3399116"/>
                  <a:ext cx="72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3F5755F-18E9-41E9-867B-1A17BEA767E9}"/>
                    </a:ext>
                  </a:extLst>
                </p14:cNvPr>
                <p14:cNvContentPartPr/>
                <p14:nvPr/>
              </p14:nvContentPartPr>
              <p14:xfrm>
                <a:off x="11381680" y="3235676"/>
                <a:ext cx="87120" cy="236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3F5755F-18E9-41E9-867B-1A17BEA767E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64040" y="3217676"/>
                  <a:ext cx="122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A7C935E-AB5F-4081-A9B8-3DE2621B73CA}"/>
                    </a:ext>
                  </a:extLst>
                </p14:cNvPr>
                <p14:cNvContentPartPr/>
                <p14:nvPr/>
              </p14:nvContentPartPr>
              <p14:xfrm>
                <a:off x="11460160" y="3119036"/>
                <a:ext cx="120240" cy="284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A7C935E-AB5F-4081-A9B8-3DE2621B73C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442520" y="3101036"/>
                  <a:ext cx="155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EE65D6-2807-4CFD-B8A2-68D7E9EB6CAF}"/>
                    </a:ext>
                  </a:extLst>
                </p14:cNvPr>
                <p14:cNvContentPartPr/>
                <p14:nvPr/>
              </p14:nvContentPartPr>
              <p14:xfrm>
                <a:off x="11630080" y="3037316"/>
                <a:ext cx="255960" cy="631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EE65D6-2807-4CFD-B8A2-68D7E9EB6CA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612080" y="3019676"/>
                  <a:ext cx="291600" cy="66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15812A6-D9EB-4877-B0C5-6514CB189CEA}"/>
                  </a:ext>
                </a:extLst>
              </p14:cNvPr>
              <p14:cNvContentPartPr/>
              <p14:nvPr/>
            </p14:nvContentPartPr>
            <p14:xfrm>
              <a:off x="11035360" y="3121196"/>
              <a:ext cx="457920" cy="3009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15812A6-D9EB-4877-B0C5-6514CB189CE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1017720" y="3103196"/>
                <a:ext cx="4935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B4BD35F-0182-4711-8ECC-DB0843DA8BCA}"/>
                  </a:ext>
                </a:extLst>
              </p14:cNvPr>
              <p14:cNvContentPartPr/>
              <p14:nvPr/>
            </p14:nvContentPartPr>
            <p14:xfrm>
              <a:off x="10342360" y="3623756"/>
              <a:ext cx="484560" cy="1148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B4BD35F-0182-4711-8ECC-DB0843DA8BC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324360" y="3606116"/>
                <a:ext cx="52020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0118E04-D96C-4D43-AFD5-4A0D1B8D4897}"/>
              </a:ext>
            </a:extLst>
          </p:cNvPr>
          <p:cNvGrpSpPr/>
          <p:nvPr/>
        </p:nvGrpSpPr>
        <p:grpSpPr>
          <a:xfrm>
            <a:off x="8514640" y="3822476"/>
            <a:ext cx="3479040" cy="1562760"/>
            <a:chOff x="8514640" y="3822476"/>
            <a:chExt cx="3479040" cy="156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DC14DE7-3E43-45D2-A59B-D020095213AA}"/>
                    </a:ext>
                  </a:extLst>
                </p14:cNvPr>
                <p14:cNvContentPartPr/>
                <p14:nvPr/>
              </p14:nvContentPartPr>
              <p14:xfrm>
                <a:off x="8625520" y="3930836"/>
                <a:ext cx="31320" cy="9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DC14DE7-3E43-45D2-A59B-D020095213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07880" y="3913196"/>
                  <a:ext cx="66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295B1DE-124B-4707-AFA0-134F31EB2A7E}"/>
                    </a:ext>
                  </a:extLst>
                </p14:cNvPr>
                <p14:cNvContentPartPr/>
                <p14:nvPr/>
              </p14:nvContentPartPr>
              <p14:xfrm>
                <a:off x="8514640" y="3918596"/>
                <a:ext cx="152640" cy="170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295B1DE-124B-4707-AFA0-134F31EB2A7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496640" y="3900956"/>
                  <a:ext cx="188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8DE6A7-0F4A-41D8-AF9A-2CF80801B477}"/>
                    </a:ext>
                  </a:extLst>
                </p14:cNvPr>
                <p14:cNvContentPartPr/>
                <p14:nvPr/>
              </p14:nvContentPartPr>
              <p14:xfrm>
                <a:off x="8700760" y="3950636"/>
                <a:ext cx="93240" cy="119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8DE6A7-0F4A-41D8-AF9A-2CF80801B47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683120" y="3932996"/>
                  <a:ext cx="128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705A17D-D6C5-4B97-B75D-E578C22C26DB}"/>
                    </a:ext>
                  </a:extLst>
                </p14:cNvPr>
                <p14:cNvContentPartPr/>
                <p14:nvPr/>
              </p14:nvContentPartPr>
              <p14:xfrm>
                <a:off x="8854840" y="4025876"/>
                <a:ext cx="31680" cy="8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705A17D-D6C5-4B97-B75D-E578C22C26D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6840" y="4007876"/>
                  <a:ext cx="67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158DB9-68CE-458D-8125-31E2B303C6C3}"/>
                    </a:ext>
                  </a:extLst>
                </p14:cNvPr>
                <p14:cNvContentPartPr/>
                <p14:nvPr/>
              </p14:nvContentPartPr>
              <p14:xfrm>
                <a:off x="8920720" y="3938396"/>
                <a:ext cx="135720" cy="134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158DB9-68CE-458D-8125-31E2B303C6C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903080" y="3920756"/>
                  <a:ext cx="171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59087B9-F1FF-4D14-ABBC-59B8F8DF21F5}"/>
                    </a:ext>
                  </a:extLst>
                </p14:cNvPr>
                <p14:cNvContentPartPr/>
                <p14:nvPr/>
              </p14:nvContentPartPr>
              <p14:xfrm>
                <a:off x="9052840" y="3837596"/>
                <a:ext cx="181440" cy="247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59087B9-F1FF-4D14-ABBC-59B8F8DF21F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35200" y="3819596"/>
                  <a:ext cx="217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A9EDFF5-EE35-4CBE-A8A3-1DDDF62FA4F8}"/>
                    </a:ext>
                  </a:extLst>
                </p14:cNvPr>
                <p14:cNvContentPartPr/>
                <p14:nvPr/>
              </p14:nvContentPartPr>
              <p14:xfrm>
                <a:off x="9378280" y="3974396"/>
                <a:ext cx="122400" cy="3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A9EDFF5-EE35-4CBE-A8A3-1DDDF62FA4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360640" y="3956756"/>
                  <a:ext cx="158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BC4E4D-4FF1-49B6-A4CD-C61EBE6216A1}"/>
                    </a:ext>
                  </a:extLst>
                </p14:cNvPr>
                <p14:cNvContentPartPr/>
                <p14:nvPr/>
              </p14:nvContentPartPr>
              <p14:xfrm>
                <a:off x="9555400" y="3860276"/>
                <a:ext cx="137520" cy="198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0BC4E4D-4FF1-49B6-A4CD-C61EBE6216A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537760" y="3842276"/>
                  <a:ext cx="173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DBCA1B-B95A-4F01-87D7-EF101D96B47E}"/>
                    </a:ext>
                  </a:extLst>
                </p14:cNvPr>
                <p14:cNvContentPartPr/>
                <p14:nvPr/>
              </p14:nvContentPartPr>
              <p14:xfrm>
                <a:off x="9730720" y="3903836"/>
                <a:ext cx="105840" cy="225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DBCA1B-B95A-4F01-87D7-EF101D96B47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13080" y="3885836"/>
                  <a:ext cx="141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A5FACCF-E346-4C78-ABC3-B83F3D2997B1}"/>
                    </a:ext>
                  </a:extLst>
                </p14:cNvPr>
                <p14:cNvContentPartPr/>
                <p14:nvPr/>
              </p14:nvContentPartPr>
              <p14:xfrm>
                <a:off x="9852400" y="4060436"/>
                <a:ext cx="47160" cy="96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A5FACCF-E346-4C78-ABC3-B83F3D2997B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834400" y="4042436"/>
                  <a:ext cx="82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7154908-EC7A-40CC-86FC-79F8578FFADA}"/>
                    </a:ext>
                  </a:extLst>
                </p14:cNvPr>
                <p14:cNvContentPartPr/>
                <p14:nvPr/>
              </p14:nvContentPartPr>
              <p14:xfrm>
                <a:off x="9973360" y="3902756"/>
                <a:ext cx="54720" cy="124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7154908-EC7A-40CC-86FC-79F8578FFAD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55720" y="3885116"/>
                  <a:ext cx="90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C2B9310-27A7-499A-B3F0-78BE7E955254}"/>
                    </a:ext>
                  </a:extLst>
                </p14:cNvPr>
                <p14:cNvContentPartPr/>
                <p14:nvPr/>
              </p14:nvContentPartPr>
              <p14:xfrm>
                <a:off x="10030240" y="3822476"/>
                <a:ext cx="156960" cy="23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C2B9310-27A7-499A-B3F0-78BE7E95525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012600" y="3804836"/>
                  <a:ext cx="192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250841A-AB29-40D0-B053-53C1568046C6}"/>
                    </a:ext>
                  </a:extLst>
                </p14:cNvPr>
                <p14:cNvContentPartPr/>
                <p14:nvPr/>
              </p14:nvContentPartPr>
              <p14:xfrm>
                <a:off x="10187200" y="3892676"/>
                <a:ext cx="96840" cy="136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250841A-AB29-40D0-B053-53C1568046C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69200" y="3874676"/>
                  <a:ext cx="132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80E289F-9715-43B8-8B99-3A4F3FD37F11}"/>
                    </a:ext>
                  </a:extLst>
                </p14:cNvPr>
                <p14:cNvContentPartPr/>
                <p14:nvPr/>
              </p14:nvContentPartPr>
              <p14:xfrm>
                <a:off x="10335520" y="3914996"/>
                <a:ext cx="119880" cy="147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80E289F-9715-43B8-8B99-3A4F3FD37F1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317880" y="3897356"/>
                  <a:ext cx="155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139A181-8A93-4084-AF14-1729CB8033ED}"/>
                    </a:ext>
                  </a:extLst>
                </p14:cNvPr>
                <p14:cNvContentPartPr/>
                <p14:nvPr/>
              </p14:nvContentPartPr>
              <p14:xfrm>
                <a:off x="10540720" y="3916436"/>
                <a:ext cx="92880" cy="185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139A181-8A93-4084-AF14-1729CB8033E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523080" y="3898796"/>
                  <a:ext cx="128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39EF932-6265-4856-9188-D40306A6F635}"/>
                    </a:ext>
                  </a:extLst>
                </p14:cNvPr>
                <p14:cNvContentPartPr/>
                <p14:nvPr/>
              </p14:nvContentPartPr>
              <p14:xfrm>
                <a:off x="10659160" y="3878276"/>
                <a:ext cx="95760" cy="205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39EF932-6265-4856-9188-D40306A6F63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641520" y="3860276"/>
                  <a:ext cx="131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A4143D2-7895-469B-8DFE-398985359D8F}"/>
                    </a:ext>
                  </a:extLst>
                </p14:cNvPr>
                <p14:cNvContentPartPr/>
                <p14:nvPr/>
              </p14:nvContentPartPr>
              <p14:xfrm>
                <a:off x="9647560" y="4148996"/>
                <a:ext cx="1015200" cy="42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A4143D2-7895-469B-8DFE-398985359D8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629920" y="4131356"/>
                  <a:ext cx="1050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6B74197-7EA3-4353-8584-B5A352371020}"/>
                    </a:ext>
                  </a:extLst>
                </p14:cNvPr>
                <p14:cNvContentPartPr/>
                <p14:nvPr/>
              </p14:nvContentPartPr>
              <p14:xfrm>
                <a:off x="9946720" y="4297676"/>
                <a:ext cx="118080" cy="78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6B74197-7EA3-4353-8584-B5A35237102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29080" y="4280036"/>
                  <a:ext cx="153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FB60973-7DB1-4F9A-ACE4-B1FD410E896B}"/>
                    </a:ext>
                  </a:extLst>
                </p14:cNvPr>
                <p14:cNvContentPartPr/>
                <p14:nvPr/>
              </p14:nvContentPartPr>
              <p14:xfrm>
                <a:off x="10154800" y="4273916"/>
                <a:ext cx="127080" cy="194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FB60973-7DB1-4F9A-ACE4-B1FD410E896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136800" y="4256276"/>
                  <a:ext cx="162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A197E06-9B07-48B4-98BB-99E3B67CA46F}"/>
                    </a:ext>
                  </a:extLst>
                </p14:cNvPr>
                <p14:cNvContentPartPr/>
                <p14:nvPr/>
              </p14:nvContentPartPr>
              <p14:xfrm>
                <a:off x="10316440" y="4384796"/>
                <a:ext cx="44640" cy="92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A197E06-9B07-48B4-98BB-99E3B67CA46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98440" y="4366796"/>
                  <a:ext cx="80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3DE96BF-4B80-49F8-81B4-932D371EA0E1}"/>
                    </a:ext>
                  </a:extLst>
                </p14:cNvPr>
                <p14:cNvContentPartPr/>
                <p14:nvPr/>
              </p14:nvContentPartPr>
              <p14:xfrm>
                <a:off x="10430200" y="4290476"/>
                <a:ext cx="114840" cy="164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3DE96BF-4B80-49F8-81B4-932D371EA0E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412200" y="4272836"/>
                  <a:ext cx="150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8C757FE-3619-4CB5-B180-6B701DED5632}"/>
                    </a:ext>
                  </a:extLst>
                </p14:cNvPr>
                <p14:cNvContentPartPr/>
                <p14:nvPr/>
              </p14:nvContentPartPr>
              <p14:xfrm>
                <a:off x="10586440" y="4187516"/>
                <a:ext cx="142920" cy="301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8C757FE-3619-4CB5-B180-6B701DED563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68440" y="4169516"/>
                  <a:ext cx="1785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796E5F-68B5-4B83-9059-3C7E9850E7C3}"/>
                    </a:ext>
                  </a:extLst>
                </p14:cNvPr>
                <p14:cNvContentPartPr/>
                <p14:nvPr/>
              </p14:nvContentPartPr>
              <p14:xfrm>
                <a:off x="8751520" y="4593956"/>
                <a:ext cx="155160" cy="69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796E5F-68B5-4B83-9059-3C7E9850E7C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33880" y="4575956"/>
                  <a:ext cx="190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E5DA929-E9F6-4AE9-A2D0-E71EAA8DF1D3}"/>
                    </a:ext>
                  </a:extLst>
                </p14:cNvPr>
                <p14:cNvContentPartPr/>
                <p14:nvPr/>
              </p14:nvContentPartPr>
              <p14:xfrm>
                <a:off x="9065440" y="4523036"/>
                <a:ext cx="155880" cy="236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E5DA929-E9F6-4AE9-A2D0-E71EAA8DF1D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047440" y="4505396"/>
                  <a:ext cx="1915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24B7478-61CC-4654-9588-692953933FC2}"/>
                    </a:ext>
                  </a:extLst>
                </p14:cNvPr>
                <p14:cNvContentPartPr/>
                <p14:nvPr/>
              </p14:nvContentPartPr>
              <p14:xfrm>
                <a:off x="9240040" y="4627076"/>
                <a:ext cx="109800" cy="101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24B7478-61CC-4654-9588-692953933FC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222400" y="4609076"/>
                  <a:ext cx="145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C2CC5E2-0220-4D1D-AAF4-4EDB19F530A0}"/>
                    </a:ext>
                  </a:extLst>
                </p14:cNvPr>
                <p14:cNvContentPartPr/>
                <p14:nvPr/>
              </p14:nvContentPartPr>
              <p14:xfrm>
                <a:off x="9416440" y="4698356"/>
                <a:ext cx="28800" cy="89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C2CC5E2-0220-4D1D-AAF4-4EDB19F530A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398800" y="4680716"/>
                  <a:ext cx="64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C7BA03-E2FE-4C27-91A4-10DB16842EA2}"/>
                    </a:ext>
                  </a:extLst>
                </p14:cNvPr>
                <p14:cNvContentPartPr/>
                <p14:nvPr/>
              </p14:nvContentPartPr>
              <p14:xfrm>
                <a:off x="9512200" y="4633916"/>
                <a:ext cx="103320" cy="175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C7BA03-E2FE-4C27-91A4-10DB16842EA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494560" y="4615916"/>
                  <a:ext cx="138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EC32C8D-C5A1-4E28-9FFC-894B330102EA}"/>
                    </a:ext>
                  </a:extLst>
                </p14:cNvPr>
                <p14:cNvContentPartPr/>
                <p14:nvPr/>
              </p14:nvContentPartPr>
              <p14:xfrm>
                <a:off x="9633880" y="4539596"/>
                <a:ext cx="138240" cy="226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EC32C8D-C5A1-4E28-9FFC-894B330102E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616240" y="4521956"/>
                  <a:ext cx="173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4921B16-EFC4-4508-978E-D59DDBE957C9}"/>
                    </a:ext>
                  </a:extLst>
                </p14:cNvPr>
                <p14:cNvContentPartPr/>
                <p14:nvPr/>
              </p14:nvContentPartPr>
              <p14:xfrm>
                <a:off x="9796960" y="4565876"/>
                <a:ext cx="84960" cy="167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4921B16-EFC4-4508-978E-D59DDBE957C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779320" y="4548236"/>
                  <a:ext cx="120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E8E364-FEF0-4BAA-A49D-C75C3A6A1099}"/>
                    </a:ext>
                  </a:extLst>
                </p14:cNvPr>
                <p14:cNvContentPartPr/>
                <p14:nvPr/>
              </p14:nvContentPartPr>
              <p14:xfrm>
                <a:off x="9942400" y="4604396"/>
                <a:ext cx="44640" cy="86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E8E364-FEF0-4BAA-A49D-C75C3A6A109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924760" y="4586756"/>
                  <a:ext cx="80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93749D6-AF62-4EF0-AA18-D35D202C9340}"/>
                    </a:ext>
                  </a:extLst>
                </p14:cNvPr>
                <p14:cNvContentPartPr/>
                <p14:nvPr/>
              </p14:nvContentPartPr>
              <p14:xfrm>
                <a:off x="10022680" y="4612676"/>
                <a:ext cx="83880" cy="125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93749D6-AF62-4EF0-AA18-D35D202C934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005040" y="4595036"/>
                  <a:ext cx="119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868DC9F-950A-4A60-9FB9-045027369238}"/>
                    </a:ext>
                  </a:extLst>
                </p14:cNvPr>
                <p14:cNvContentPartPr/>
                <p14:nvPr/>
              </p14:nvContentPartPr>
              <p14:xfrm>
                <a:off x="10181440" y="4608356"/>
                <a:ext cx="102600" cy="218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868DC9F-950A-4A60-9FB9-04502736923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163440" y="4590356"/>
                  <a:ext cx="138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17696EC-E856-440F-B70B-36FD2A27E98E}"/>
                    </a:ext>
                  </a:extLst>
                </p14:cNvPr>
                <p14:cNvContentPartPr/>
                <p14:nvPr/>
              </p14:nvContentPartPr>
              <p14:xfrm>
                <a:off x="10288720" y="4546796"/>
                <a:ext cx="123480" cy="195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17696EC-E856-440F-B70B-36FD2A27E98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271080" y="4529156"/>
                  <a:ext cx="159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3FD1089-14C3-40FB-9784-368D06DE572B}"/>
                    </a:ext>
                  </a:extLst>
                </p14:cNvPr>
                <p14:cNvContentPartPr/>
                <p14:nvPr/>
              </p14:nvContentPartPr>
              <p14:xfrm>
                <a:off x="9943480" y="4501076"/>
                <a:ext cx="212040" cy="29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3FD1089-14C3-40FB-9784-368D06DE572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25480" y="4483076"/>
                  <a:ext cx="247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DB602D2-B471-4607-9BCD-E0E7D059CE3F}"/>
                    </a:ext>
                  </a:extLst>
                </p14:cNvPr>
                <p14:cNvContentPartPr/>
                <p14:nvPr/>
              </p14:nvContentPartPr>
              <p14:xfrm>
                <a:off x="9281080" y="4890956"/>
                <a:ext cx="908640" cy="31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DB602D2-B471-4607-9BCD-E0E7D059CE3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263440" y="4873316"/>
                  <a:ext cx="944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7F6FE81-F833-4F38-8B34-086D755BB419}"/>
                    </a:ext>
                  </a:extLst>
                </p14:cNvPr>
                <p14:cNvContentPartPr/>
                <p14:nvPr/>
              </p14:nvContentPartPr>
              <p14:xfrm>
                <a:off x="9447760" y="5033516"/>
                <a:ext cx="128160" cy="174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7F6FE81-F833-4F38-8B34-086D755BB41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429760" y="5015516"/>
                  <a:ext cx="163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CC4A3FB-B553-40A8-87D2-74E6ED89DA3E}"/>
                    </a:ext>
                  </a:extLst>
                </p14:cNvPr>
                <p14:cNvContentPartPr/>
                <p14:nvPr/>
              </p14:nvContentPartPr>
              <p14:xfrm>
                <a:off x="9663040" y="5068796"/>
                <a:ext cx="130320" cy="192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CC4A3FB-B553-40A8-87D2-74E6ED89DA3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45040" y="5050796"/>
                  <a:ext cx="165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3348634-4D24-4F19-840D-5AA6E587BACE}"/>
                    </a:ext>
                  </a:extLst>
                </p14:cNvPr>
                <p14:cNvContentPartPr/>
                <p14:nvPr/>
              </p14:nvContentPartPr>
              <p14:xfrm>
                <a:off x="9830440" y="5155196"/>
                <a:ext cx="50400" cy="108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3348634-4D24-4F19-840D-5AA6E587BAC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12800" y="5137556"/>
                  <a:ext cx="86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8A665A2-D546-41A1-A8C4-63F5D343C069}"/>
                    </a:ext>
                  </a:extLst>
                </p14:cNvPr>
                <p14:cNvContentPartPr/>
                <p14:nvPr/>
              </p14:nvContentPartPr>
              <p14:xfrm>
                <a:off x="9964360" y="5046836"/>
                <a:ext cx="122400" cy="234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8A665A2-D546-41A1-A8C4-63F5D343C06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46360" y="5029196"/>
                  <a:ext cx="158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9ADEDB6-37F9-408E-B58A-13F79ED04071}"/>
                    </a:ext>
                  </a:extLst>
                </p14:cNvPr>
                <p14:cNvContentPartPr/>
                <p14:nvPr/>
              </p14:nvContentPartPr>
              <p14:xfrm>
                <a:off x="10093600" y="4976276"/>
                <a:ext cx="115200" cy="291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9ADEDB6-37F9-408E-B58A-13F79ED0407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075960" y="4958276"/>
                  <a:ext cx="150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FAB170D-F596-4736-B2D6-DCD29636798B}"/>
                    </a:ext>
                  </a:extLst>
                </p14:cNvPr>
                <p14:cNvContentPartPr/>
                <p14:nvPr/>
              </p14:nvContentPartPr>
              <p14:xfrm>
                <a:off x="10488520" y="4785836"/>
                <a:ext cx="178200" cy="16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FAB170D-F596-4736-B2D6-DCD29636798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70520" y="4767836"/>
                  <a:ext cx="213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A4CBDF7-80E0-4318-A41E-9749D6CCB1FF}"/>
                    </a:ext>
                  </a:extLst>
                </p14:cNvPr>
                <p14:cNvContentPartPr/>
                <p14:nvPr/>
              </p14:nvContentPartPr>
              <p14:xfrm>
                <a:off x="10593280" y="4708796"/>
                <a:ext cx="6120" cy="176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A4CBDF7-80E0-4318-A41E-9749D6CCB1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75280" y="4691156"/>
                  <a:ext cx="41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566C0D1-C50E-4AA1-BFE1-5ACC3C65C73A}"/>
                    </a:ext>
                  </a:extLst>
                </p14:cNvPr>
                <p14:cNvContentPartPr/>
                <p14:nvPr/>
              </p14:nvContentPartPr>
              <p14:xfrm>
                <a:off x="10774000" y="4610516"/>
                <a:ext cx="151200" cy="239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566C0D1-C50E-4AA1-BFE1-5ACC3C65C73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756000" y="4592516"/>
                  <a:ext cx="186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2D6F1E6-972C-4C0E-9FC4-6F5C4263A3B7}"/>
                    </a:ext>
                  </a:extLst>
                </p14:cNvPr>
                <p14:cNvContentPartPr/>
                <p14:nvPr/>
              </p14:nvContentPartPr>
              <p14:xfrm>
                <a:off x="10956160" y="4671716"/>
                <a:ext cx="110880" cy="147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2D6F1E6-972C-4C0E-9FC4-6F5C4263A3B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938160" y="4654076"/>
                  <a:ext cx="14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363C1E6-1433-4D22-8D11-2BC83EC0F1B3}"/>
                    </a:ext>
                  </a:extLst>
                </p14:cNvPr>
                <p14:cNvContentPartPr/>
                <p14:nvPr/>
              </p14:nvContentPartPr>
              <p14:xfrm>
                <a:off x="11130760" y="4761716"/>
                <a:ext cx="7200" cy="77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363C1E6-1433-4D22-8D11-2BC83EC0F1B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113120" y="4743716"/>
                  <a:ext cx="42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D4FA15E-6FAC-4705-8AF5-C9C3761CF158}"/>
                    </a:ext>
                  </a:extLst>
                </p14:cNvPr>
                <p14:cNvContentPartPr/>
                <p14:nvPr/>
              </p14:nvContentPartPr>
              <p14:xfrm>
                <a:off x="11187280" y="4679636"/>
                <a:ext cx="82440" cy="213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D4FA15E-6FAC-4705-8AF5-C9C3761CF1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169640" y="4661996"/>
                  <a:ext cx="118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B8C411B-7AB1-4C4F-AF77-42C68FB76931}"/>
                    </a:ext>
                  </a:extLst>
                </p14:cNvPr>
                <p14:cNvContentPartPr/>
                <p14:nvPr/>
              </p14:nvContentPartPr>
              <p14:xfrm>
                <a:off x="11291320" y="4575956"/>
                <a:ext cx="122400" cy="291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B8C411B-7AB1-4C4F-AF77-42C68FB7693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273320" y="4557956"/>
                  <a:ext cx="1580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C5B20E8-246A-4B6A-A7D9-AF9EB273BE74}"/>
                    </a:ext>
                  </a:extLst>
                </p14:cNvPr>
                <p14:cNvContentPartPr/>
                <p14:nvPr/>
              </p14:nvContentPartPr>
              <p14:xfrm>
                <a:off x="11453320" y="4611236"/>
                <a:ext cx="93600" cy="173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C5B20E8-246A-4B6A-A7D9-AF9EB273BE7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435320" y="4593236"/>
                  <a:ext cx="129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F124F81-E6FD-41EC-85EF-29D8951F6DA4}"/>
                    </a:ext>
                  </a:extLst>
                </p14:cNvPr>
                <p14:cNvContentPartPr/>
                <p14:nvPr/>
              </p14:nvContentPartPr>
              <p14:xfrm>
                <a:off x="11597320" y="4638236"/>
                <a:ext cx="68040" cy="132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F124F81-E6FD-41EC-85EF-29D8951F6DA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579680" y="4620596"/>
                  <a:ext cx="103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53944B7-C82E-4834-8E10-40F1EF9CA08E}"/>
                    </a:ext>
                  </a:extLst>
                </p14:cNvPr>
                <p14:cNvContentPartPr/>
                <p14:nvPr/>
              </p14:nvContentPartPr>
              <p14:xfrm>
                <a:off x="11647360" y="4744436"/>
                <a:ext cx="103320" cy="104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53944B7-C82E-4834-8E10-40F1EF9CA08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629720" y="4726436"/>
                  <a:ext cx="13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4F8D38-EF72-4D9D-9E65-2DBB37ADF6C1}"/>
                    </a:ext>
                  </a:extLst>
                </p14:cNvPr>
                <p14:cNvContentPartPr/>
                <p14:nvPr/>
              </p14:nvContentPartPr>
              <p14:xfrm>
                <a:off x="11770480" y="4654436"/>
                <a:ext cx="106560" cy="243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4F8D38-EF72-4D9D-9E65-2DBB37ADF6C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752840" y="4636796"/>
                  <a:ext cx="142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599FA0E-20DD-43C1-8374-55572DB2FF6D}"/>
                    </a:ext>
                  </a:extLst>
                </p14:cNvPr>
                <p14:cNvContentPartPr/>
                <p14:nvPr/>
              </p14:nvContentPartPr>
              <p14:xfrm>
                <a:off x="11906920" y="4563716"/>
                <a:ext cx="86760" cy="249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599FA0E-20DD-43C1-8374-55572DB2FF6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889280" y="4546076"/>
                  <a:ext cx="122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D8AC28C-BA9B-4EB3-9EBF-5708E27A7DF4}"/>
                    </a:ext>
                  </a:extLst>
                </p14:cNvPr>
                <p14:cNvContentPartPr/>
                <p14:nvPr/>
              </p14:nvContentPartPr>
              <p14:xfrm>
                <a:off x="11527840" y="4398116"/>
                <a:ext cx="315720" cy="3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D8AC28C-BA9B-4EB3-9EBF-5708E27A7DF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510200" y="4380476"/>
                  <a:ext cx="351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7F0DC9-F6BF-4791-8B07-904F147949CA}"/>
                    </a:ext>
                  </a:extLst>
                </p14:cNvPr>
                <p14:cNvContentPartPr/>
                <p14:nvPr/>
              </p14:nvContentPartPr>
              <p14:xfrm>
                <a:off x="10842040" y="4912916"/>
                <a:ext cx="1101600" cy="52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7F0DC9-F6BF-4791-8B07-904F147949C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824400" y="4895276"/>
                  <a:ext cx="1137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386A432-A53F-4813-9C6F-D4FFD6074141}"/>
                    </a:ext>
                  </a:extLst>
                </p14:cNvPr>
                <p14:cNvContentPartPr/>
                <p14:nvPr/>
              </p14:nvContentPartPr>
              <p14:xfrm>
                <a:off x="10988920" y="5026676"/>
                <a:ext cx="201600" cy="230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386A432-A53F-4813-9C6F-D4FFD607414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970920" y="5008676"/>
                  <a:ext cx="237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28D419A-1299-4F6E-94DB-F006ACE8E1BC}"/>
                    </a:ext>
                  </a:extLst>
                </p14:cNvPr>
                <p14:cNvContentPartPr/>
                <p14:nvPr/>
              </p14:nvContentPartPr>
              <p14:xfrm>
                <a:off x="11228680" y="5101196"/>
                <a:ext cx="129960" cy="225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28D419A-1299-4F6E-94DB-F006ACE8E1B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210680" y="5083196"/>
                  <a:ext cx="1656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AA74BD5-D74B-4628-8F3E-3951F48B3121}"/>
                    </a:ext>
                  </a:extLst>
                </p14:cNvPr>
                <p14:cNvContentPartPr/>
                <p14:nvPr/>
              </p14:nvContentPartPr>
              <p14:xfrm>
                <a:off x="11389960" y="5262116"/>
                <a:ext cx="30600" cy="108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AA74BD5-D74B-4628-8F3E-3951F48B312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372320" y="5244476"/>
                  <a:ext cx="66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03B1816-E0E0-426E-BEC0-70711744F5CB}"/>
                    </a:ext>
                  </a:extLst>
                </p14:cNvPr>
                <p14:cNvContentPartPr/>
                <p14:nvPr/>
              </p14:nvContentPartPr>
              <p14:xfrm>
                <a:off x="11528200" y="5111636"/>
                <a:ext cx="109800" cy="218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03B1816-E0E0-426E-BEC0-70711744F5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510200" y="5093636"/>
                  <a:ext cx="145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C78DFFD-3A7D-4FB1-A3B1-088155CBA6D4}"/>
                    </a:ext>
                  </a:extLst>
                </p14:cNvPr>
                <p14:cNvContentPartPr/>
                <p14:nvPr/>
              </p14:nvContentPartPr>
              <p14:xfrm>
                <a:off x="11667520" y="5025956"/>
                <a:ext cx="152280" cy="359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C78DFFD-3A7D-4FB1-A3B1-088155CBA6D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649880" y="5007956"/>
                  <a:ext cx="187920" cy="39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B5250CF-1E34-4F14-A71F-D76817DF1775}"/>
                  </a:ext>
                </a:extLst>
              </p14:cNvPr>
              <p14:cNvContentPartPr/>
              <p14:nvPr/>
            </p14:nvContentPartPr>
            <p14:xfrm>
              <a:off x="9075520" y="4543556"/>
              <a:ext cx="1248840" cy="6530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B5250CF-1E34-4F14-A71F-D76817DF1775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057520" y="4525556"/>
                <a:ext cx="128448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75A3570-C7B0-4F5C-A894-0C95FB26C56B}"/>
                  </a:ext>
                </a:extLst>
              </p14:cNvPr>
              <p14:cNvContentPartPr/>
              <p14:nvPr/>
            </p14:nvContentPartPr>
            <p14:xfrm>
              <a:off x="10601200" y="4437716"/>
              <a:ext cx="1151640" cy="8474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75A3570-C7B0-4F5C-A894-0C95FB26C56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0583200" y="4419716"/>
                <a:ext cx="1187280" cy="88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C603BEA-CF4F-4F55-BEF2-5B85D72F245F}"/>
              </a:ext>
            </a:extLst>
          </p:cNvPr>
          <p:cNvGrpSpPr/>
          <p:nvPr/>
        </p:nvGrpSpPr>
        <p:grpSpPr>
          <a:xfrm>
            <a:off x="1478800" y="5389916"/>
            <a:ext cx="1630080" cy="704520"/>
            <a:chOff x="1478800" y="5389916"/>
            <a:chExt cx="163008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865FC1B-7530-42E0-90EF-2966A1BAAEB1}"/>
                    </a:ext>
                  </a:extLst>
                </p14:cNvPr>
                <p14:cNvContentPartPr/>
                <p14:nvPr/>
              </p14:nvContentPartPr>
              <p14:xfrm>
                <a:off x="1569160" y="5389916"/>
                <a:ext cx="36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865FC1B-7530-42E0-90EF-2966A1BAAEB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51160" y="53722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1AAC738-D331-4617-9EEB-3A847E0EB2FF}"/>
                    </a:ext>
                  </a:extLst>
                </p14:cNvPr>
                <p14:cNvContentPartPr/>
                <p14:nvPr/>
              </p14:nvContentPartPr>
              <p14:xfrm>
                <a:off x="1548280" y="5389916"/>
                <a:ext cx="21240" cy="69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1AAC738-D331-4617-9EEB-3A847E0EB2F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530280" y="5372276"/>
                  <a:ext cx="56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C829AE9-60C8-430A-8E14-2042760B5152}"/>
                    </a:ext>
                  </a:extLst>
                </p14:cNvPr>
                <p14:cNvContentPartPr/>
                <p14:nvPr/>
              </p14:nvContentPartPr>
              <p14:xfrm>
                <a:off x="1478800" y="5513396"/>
                <a:ext cx="177840" cy="572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C829AE9-60C8-430A-8E14-2042760B515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461160" y="5495756"/>
                  <a:ext cx="2134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0CD1182-AAC9-4ACF-A736-3F8E17ACCBAE}"/>
                    </a:ext>
                  </a:extLst>
                </p14:cNvPr>
                <p14:cNvContentPartPr/>
                <p14:nvPr/>
              </p14:nvContentPartPr>
              <p14:xfrm>
                <a:off x="1690480" y="5625716"/>
                <a:ext cx="171000" cy="251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0CD1182-AAC9-4ACF-A736-3F8E17ACCBA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672480" y="5607716"/>
                  <a:ext cx="206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4D64703-A892-4546-8919-B635C2704207}"/>
                    </a:ext>
                  </a:extLst>
                </p14:cNvPr>
                <p14:cNvContentPartPr/>
                <p14:nvPr/>
              </p14:nvContentPartPr>
              <p14:xfrm>
                <a:off x="1878400" y="5745956"/>
                <a:ext cx="210960" cy="140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4D64703-A892-4546-8919-B635C270420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860760" y="5728316"/>
                  <a:ext cx="246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3805DF1-28D2-4E1D-A15B-E6C28CCD4CF7}"/>
                    </a:ext>
                  </a:extLst>
                </p14:cNvPr>
                <p14:cNvContentPartPr/>
                <p14:nvPr/>
              </p14:nvContentPartPr>
              <p14:xfrm>
                <a:off x="2095120" y="5807876"/>
                <a:ext cx="543960" cy="286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3805DF1-28D2-4E1D-A15B-E6C28CCD4CF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077120" y="5789876"/>
                  <a:ext cx="579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C3015C9-83A7-4D56-B575-A5ED6F55E2A7}"/>
                    </a:ext>
                  </a:extLst>
                </p14:cNvPr>
                <p14:cNvContentPartPr/>
                <p14:nvPr/>
              </p14:nvContentPartPr>
              <p14:xfrm>
                <a:off x="2607760" y="5810756"/>
                <a:ext cx="501120" cy="210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C3015C9-83A7-4D56-B575-A5ED6F55E2A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589760" y="5793116"/>
                  <a:ext cx="5367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C712A1D-2A14-4A7D-8ED9-D541D4FA9B50}"/>
              </a:ext>
            </a:extLst>
          </p:cNvPr>
          <p:cNvGrpSpPr/>
          <p:nvPr/>
        </p:nvGrpSpPr>
        <p:grpSpPr>
          <a:xfrm>
            <a:off x="3377080" y="5690516"/>
            <a:ext cx="165600" cy="292320"/>
            <a:chOff x="3377080" y="5690516"/>
            <a:chExt cx="16560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E03EBA6-B7EE-41F7-BEF8-5ABE5A2CA7C7}"/>
                    </a:ext>
                  </a:extLst>
                </p14:cNvPr>
                <p14:cNvContentPartPr/>
                <p14:nvPr/>
              </p14:nvContentPartPr>
              <p14:xfrm>
                <a:off x="3377080" y="5690516"/>
                <a:ext cx="163440" cy="292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E03EBA6-B7EE-41F7-BEF8-5ABE5A2CA7C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359080" y="5672876"/>
                  <a:ext cx="199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BB6DBA1-35C8-4A27-8341-BAE585BB0075}"/>
                    </a:ext>
                  </a:extLst>
                </p14:cNvPr>
                <p14:cNvContentPartPr/>
                <p14:nvPr/>
              </p14:nvContentPartPr>
              <p14:xfrm>
                <a:off x="3420280" y="5716076"/>
                <a:ext cx="122400" cy="8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BB6DBA1-35C8-4A27-8341-BAE585BB007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402640" y="5698076"/>
                  <a:ext cx="1580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5D7A9F1-014D-47DF-B45E-57BC0FC388EC}"/>
              </a:ext>
            </a:extLst>
          </p:cNvPr>
          <p:cNvGrpSpPr/>
          <p:nvPr/>
        </p:nvGrpSpPr>
        <p:grpSpPr>
          <a:xfrm>
            <a:off x="3805840" y="5700236"/>
            <a:ext cx="1870560" cy="400680"/>
            <a:chOff x="3805840" y="5700236"/>
            <a:chExt cx="18705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D3F0345-863B-4D9F-9FA4-0A48EE3A4320}"/>
                    </a:ext>
                  </a:extLst>
                </p14:cNvPr>
                <p14:cNvContentPartPr/>
                <p14:nvPr/>
              </p14:nvContentPartPr>
              <p14:xfrm>
                <a:off x="3805840" y="5776196"/>
                <a:ext cx="680040" cy="241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D3F0345-863B-4D9F-9FA4-0A48EE3A432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788200" y="5758196"/>
                  <a:ext cx="715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F223D7D-21B3-40FF-B53D-6AB990BAF7EE}"/>
                    </a:ext>
                  </a:extLst>
                </p14:cNvPr>
                <p14:cNvContentPartPr/>
                <p14:nvPr/>
              </p14:nvContentPartPr>
              <p14:xfrm>
                <a:off x="3854440" y="5796356"/>
                <a:ext cx="221040" cy="4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F223D7D-21B3-40FF-B53D-6AB990BAF7E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836440" y="5778716"/>
                  <a:ext cx="256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DC486EB-AF3C-46F4-B0AC-FC124545A3E6}"/>
                    </a:ext>
                  </a:extLst>
                </p14:cNvPr>
                <p14:cNvContentPartPr/>
                <p14:nvPr/>
              </p14:nvContentPartPr>
              <p14:xfrm>
                <a:off x="4489840" y="5755676"/>
                <a:ext cx="217800" cy="128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DC486EB-AF3C-46F4-B0AC-FC124545A3E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472200" y="5738036"/>
                  <a:ext cx="253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AF63C3B-DB9C-4644-A017-EDC133541589}"/>
                    </a:ext>
                  </a:extLst>
                </p14:cNvPr>
                <p14:cNvContentPartPr/>
                <p14:nvPr/>
              </p14:nvContentPartPr>
              <p14:xfrm>
                <a:off x="4805200" y="5796356"/>
                <a:ext cx="207720" cy="165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AF63C3B-DB9C-4644-A017-EDC13354158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787200" y="5778716"/>
                  <a:ext cx="243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31BEB1D-53F7-4821-A0E5-6B061E8C431E}"/>
                    </a:ext>
                  </a:extLst>
                </p14:cNvPr>
                <p14:cNvContentPartPr/>
                <p14:nvPr/>
              </p14:nvContentPartPr>
              <p14:xfrm>
                <a:off x="5007520" y="5787356"/>
                <a:ext cx="47880" cy="3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31BEB1D-53F7-4821-A0E5-6B061E8C431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989520" y="5769716"/>
                  <a:ext cx="83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CEE6FA5-FC9E-41A8-93C7-B1F80F7B6AC9}"/>
                    </a:ext>
                  </a:extLst>
                </p14:cNvPr>
                <p14:cNvContentPartPr/>
                <p14:nvPr/>
              </p14:nvContentPartPr>
              <p14:xfrm>
                <a:off x="5092120" y="5734076"/>
                <a:ext cx="378720" cy="252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CEE6FA5-FC9E-41A8-93C7-B1F80F7B6AC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074480" y="5716076"/>
                  <a:ext cx="414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28D2CBB-18F0-468D-ABD7-5B5207767BEF}"/>
                    </a:ext>
                  </a:extLst>
                </p14:cNvPr>
                <p14:cNvContentPartPr/>
                <p14:nvPr/>
              </p14:nvContentPartPr>
              <p14:xfrm>
                <a:off x="5525920" y="5700236"/>
                <a:ext cx="150480" cy="400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28D2CBB-18F0-468D-ABD7-5B5207767BE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507920" y="5682236"/>
                  <a:ext cx="186120" cy="43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106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F2E7A-DE54-4D1B-8908-1430A898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5" y="148166"/>
            <a:ext cx="11077575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BED03-1F6E-4FF3-AC54-F53F33FA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5" y="3429000"/>
            <a:ext cx="10925175" cy="2609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1D57D95-3CFB-4B13-8427-45EAC40AF99C}"/>
                  </a:ext>
                </a:extLst>
              </p14:cNvPr>
              <p14:cNvContentPartPr/>
              <p14:nvPr/>
            </p14:nvContentPartPr>
            <p14:xfrm>
              <a:off x="854920" y="5651636"/>
              <a:ext cx="1440" cy="40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1D57D95-3CFB-4B13-8427-45EAC40AF9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920" y="5633996"/>
                <a:ext cx="3708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652859E-BEEF-4B95-A307-488A4946032D}"/>
              </a:ext>
            </a:extLst>
          </p:cNvPr>
          <p:cNvGrpSpPr/>
          <p:nvPr/>
        </p:nvGrpSpPr>
        <p:grpSpPr>
          <a:xfrm>
            <a:off x="8519591" y="1321306"/>
            <a:ext cx="3215880" cy="1237320"/>
            <a:chOff x="8519591" y="1321306"/>
            <a:chExt cx="3215880" cy="12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D38DE4F-6CA5-403B-BB36-2C820D15B6DD}"/>
                    </a:ext>
                  </a:extLst>
                </p14:cNvPr>
                <p14:cNvContentPartPr/>
                <p14:nvPr/>
              </p14:nvContentPartPr>
              <p14:xfrm>
                <a:off x="8519591" y="1410946"/>
                <a:ext cx="140760" cy="515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D38DE4F-6CA5-403B-BB36-2C820D15B6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01951" y="1392946"/>
                  <a:ext cx="1764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4D7B782-2ACA-4E01-A4A1-40EFF872201A}"/>
                    </a:ext>
                  </a:extLst>
                </p14:cNvPr>
                <p14:cNvContentPartPr/>
                <p14:nvPr/>
              </p14:nvContentPartPr>
              <p14:xfrm>
                <a:off x="8797511" y="1512106"/>
                <a:ext cx="480960" cy="287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4D7B782-2ACA-4E01-A4A1-40EFF87220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79511" y="1494106"/>
                  <a:ext cx="516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BF8DC6E-43CE-4F21-A78F-7DD792D9D8D7}"/>
                    </a:ext>
                  </a:extLst>
                </p14:cNvPr>
                <p14:cNvContentPartPr/>
                <p14:nvPr/>
              </p14:nvContentPartPr>
              <p14:xfrm>
                <a:off x="9467831" y="1560346"/>
                <a:ext cx="52200" cy="17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BF8DC6E-43CE-4F21-A78F-7DD792D9D8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50191" y="1542346"/>
                  <a:ext cx="87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46ED6E4-970E-488E-B3A8-1058F9116AD6}"/>
                    </a:ext>
                  </a:extLst>
                </p14:cNvPr>
                <p14:cNvContentPartPr/>
                <p14:nvPr/>
              </p14:nvContentPartPr>
              <p14:xfrm>
                <a:off x="9495911" y="1537306"/>
                <a:ext cx="189000" cy="185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46ED6E4-970E-488E-B3A8-1058F9116A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77911" y="1519306"/>
                  <a:ext cx="224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BE0FF0B-789A-45D2-9CE2-931DC742184B}"/>
                    </a:ext>
                  </a:extLst>
                </p14:cNvPr>
                <p14:cNvContentPartPr/>
                <p14:nvPr/>
              </p14:nvContentPartPr>
              <p14:xfrm>
                <a:off x="9638471" y="1577266"/>
                <a:ext cx="802080" cy="264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BE0FF0B-789A-45D2-9CE2-931DC74218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20471" y="1559626"/>
                  <a:ext cx="837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AF02494-5188-4B72-804D-5278DAD47568}"/>
                    </a:ext>
                  </a:extLst>
                </p14:cNvPr>
                <p14:cNvContentPartPr/>
                <p14:nvPr/>
              </p14:nvContentPartPr>
              <p14:xfrm>
                <a:off x="10444151" y="1372426"/>
                <a:ext cx="1291320" cy="463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AF02494-5188-4B72-804D-5278DAD475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26151" y="1354786"/>
                  <a:ext cx="13269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A4D09D-9D4E-4D70-8975-5DC27966C114}"/>
                    </a:ext>
                  </a:extLst>
                </p14:cNvPr>
                <p14:cNvContentPartPr/>
                <p14:nvPr/>
              </p14:nvContentPartPr>
              <p14:xfrm>
                <a:off x="10943471" y="1321306"/>
                <a:ext cx="32400" cy="30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A4D09D-9D4E-4D70-8975-5DC27966C1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471" y="1303306"/>
                  <a:ext cx="68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C02E7E3-DE3E-4BF8-8C1D-55A6DA2B8ABF}"/>
                    </a:ext>
                  </a:extLst>
                </p14:cNvPr>
                <p14:cNvContentPartPr/>
                <p14:nvPr/>
              </p14:nvContentPartPr>
              <p14:xfrm>
                <a:off x="8909831" y="2004946"/>
                <a:ext cx="673920" cy="480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C02E7E3-DE3E-4BF8-8C1D-55A6DA2B8A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92191" y="1987306"/>
                  <a:ext cx="7095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CDC178C-204C-479F-AA81-2A82C91CF763}"/>
                    </a:ext>
                  </a:extLst>
                </p14:cNvPr>
                <p14:cNvContentPartPr/>
                <p14:nvPr/>
              </p14:nvContentPartPr>
              <p14:xfrm>
                <a:off x="9675191" y="2074066"/>
                <a:ext cx="1615320" cy="361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CDC178C-204C-479F-AA81-2A82C91CF7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57191" y="2056066"/>
                  <a:ext cx="16509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317D212-B232-41A8-AC48-7C1B4E9FB12C}"/>
                    </a:ext>
                  </a:extLst>
                </p14:cNvPr>
                <p14:cNvContentPartPr/>
                <p14:nvPr/>
              </p14:nvContentPartPr>
              <p14:xfrm>
                <a:off x="10930151" y="1972546"/>
                <a:ext cx="565920" cy="586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317D212-B232-41A8-AC48-7C1B4E9FB1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2511" y="1954906"/>
                  <a:ext cx="601560" cy="62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508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7411B11-2595-4D4B-8814-2E718F68B8F0}"/>
              </a:ext>
            </a:extLst>
          </p:cNvPr>
          <p:cNvGrpSpPr/>
          <p:nvPr/>
        </p:nvGrpSpPr>
        <p:grpSpPr>
          <a:xfrm>
            <a:off x="633071" y="173986"/>
            <a:ext cx="3330000" cy="763200"/>
            <a:chOff x="633071" y="173986"/>
            <a:chExt cx="3330000" cy="76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76CDFEA-4360-4180-9053-926A9E63296A}"/>
                    </a:ext>
                  </a:extLst>
                </p14:cNvPr>
                <p14:cNvContentPartPr/>
                <p14:nvPr/>
              </p14:nvContentPartPr>
              <p14:xfrm>
                <a:off x="633071" y="284146"/>
                <a:ext cx="162000" cy="516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76CDFEA-4360-4180-9053-926A9E6329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5071" y="266506"/>
                  <a:ext cx="19764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8CF3E9-7631-4DE0-A7B4-BD811A94AFF2}"/>
                    </a:ext>
                  </a:extLst>
                </p14:cNvPr>
                <p14:cNvContentPartPr/>
                <p14:nvPr/>
              </p14:nvContentPartPr>
              <p14:xfrm>
                <a:off x="761231" y="173986"/>
                <a:ext cx="169200" cy="73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8CF3E9-7631-4DE0-A7B4-BD811A94AF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591" y="155986"/>
                  <a:ext cx="204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9089CF-06DE-4794-9E06-69AABD6DF142}"/>
                    </a:ext>
                  </a:extLst>
                </p14:cNvPr>
                <p14:cNvContentPartPr/>
                <p14:nvPr/>
              </p14:nvContentPartPr>
              <p14:xfrm>
                <a:off x="746831" y="711826"/>
                <a:ext cx="347400" cy="225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9089CF-06DE-4794-9E06-69AABD6DF1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8831" y="693826"/>
                  <a:ext cx="383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0B7030-C547-49E7-93D4-F8535B01E7A5}"/>
                    </a:ext>
                  </a:extLst>
                </p14:cNvPr>
                <p14:cNvContentPartPr/>
                <p14:nvPr/>
              </p14:nvContentPartPr>
              <p14:xfrm>
                <a:off x="979751" y="442546"/>
                <a:ext cx="29988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0B7030-C547-49E7-93D4-F8535B01E7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2111" y="424546"/>
                  <a:ext cx="335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14AEAA-7365-4EA2-A9BE-0F1A4E82895F}"/>
                    </a:ext>
                  </a:extLst>
                </p14:cNvPr>
                <p14:cNvContentPartPr/>
                <p14:nvPr/>
              </p14:nvContentPartPr>
              <p14:xfrm>
                <a:off x="1333991" y="520666"/>
                <a:ext cx="144720" cy="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14AEAA-7365-4EA2-A9BE-0F1A4E8289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5991" y="502666"/>
                  <a:ext cx="180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81DA3CD-5330-4CB3-94A6-D59494F7EFBA}"/>
                    </a:ext>
                  </a:extLst>
                </p14:cNvPr>
                <p14:cNvContentPartPr/>
                <p14:nvPr/>
              </p14:nvContentPartPr>
              <p14:xfrm>
                <a:off x="1558631" y="365146"/>
                <a:ext cx="195120" cy="30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81DA3CD-5330-4CB3-94A6-D59494F7EF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0991" y="347146"/>
                  <a:ext cx="230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A64BB3-EF14-4029-94F1-DF6311CEB077}"/>
                    </a:ext>
                  </a:extLst>
                </p14:cNvPr>
                <p14:cNvContentPartPr/>
                <p14:nvPr/>
              </p14:nvContentPartPr>
              <p14:xfrm>
                <a:off x="1921871" y="427426"/>
                <a:ext cx="217080" cy="34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A64BB3-EF14-4029-94F1-DF6311CEB0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04231" y="409426"/>
                  <a:ext cx="2527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75DA51-A858-4836-9592-ED28CA3BC068}"/>
                    </a:ext>
                  </a:extLst>
                </p14:cNvPr>
                <p14:cNvContentPartPr/>
                <p14:nvPr/>
              </p14:nvContentPartPr>
              <p14:xfrm>
                <a:off x="2259551" y="570706"/>
                <a:ext cx="68040" cy="22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75DA51-A858-4836-9592-ED28CA3BC0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41551" y="553066"/>
                  <a:ext cx="103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1D44BF-B19F-4535-989E-779DA8BD4892}"/>
                    </a:ext>
                  </a:extLst>
                </p14:cNvPr>
                <p14:cNvContentPartPr/>
                <p14:nvPr/>
              </p14:nvContentPartPr>
              <p14:xfrm>
                <a:off x="2501111" y="409426"/>
                <a:ext cx="241920" cy="261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1D44BF-B19F-4535-989E-779DA8BD48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83111" y="391426"/>
                  <a:ext cx="277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742A1E-7F13-4715-A41A-455D1FCB1461}"/>
                    </a:ext>
                  </a:extLst>
                </p14:cNvPr>
                <p14:cNvContentPartPr/>
                <p14:nvPr/>
              </p14:nvContentPartPr>
              <p14:xfrm>
                <a:off x="2838431" y="507346"/>
                <a:ext cx="13968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742A1E-7F13-4715-A41A-455D1FCB14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20431" y="489706"/>
                  <a:ext cx="175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1CA14B-1C87-4739-8F0F-52B8285918DB}"/>
                    </a:ext>
                  </a:extLst>
                </p14:cNvPr>
                <p14:cNvContentPartPr/>
                <p14:nvPr/>
              </p14:nvContentPartPr>
              <p14:xfrm>
                <a:off x="3121391" y="362626"/>
                <a:ext cx="172800" cy="28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1CA14B-1C87-4739-8F0F-52B8285918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3391" y="344986"/>
                  <a:ext cx="208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C7D20B-4507-4EAD-B104-27CEF44D0244}"/>
                    </a:ext>
                  </a:extLst>
                </p14:cNvPr>
                <p14:cNvContentPartPr/>
                <p14:nvPr/>
              </p14:nvContentPartPr>
              <p14:xfrm>
                <a:off x="3498671" y="427426"/>
                <a:ext cx="182160" cy="398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C7D20B-4507-4EAD-B104-27CEF44D02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1031" y="409426"/>
                  <a:ext cx="217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6285B7-5FDB-469E-BBCF-9A9266305D51}"/>
                    </a:ext>
                  </a:extLst>
                </p14:cNvPr>
                <p14:cNvContentPartPr/>
                <p14:nvPr/>
              </p14:nvContentPartPr>
              <p14:xfrm>
                <a:off x="3676151" y="326986"/>
                <a:ext cx="286920" cy="535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6285B7-5FDB-469E-BBCF-9A9266305D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58511" y="308986"/>
                  <a:ext cx="322560" cy="57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125ED4-B0F3-4668-B114-505BD4A5149F}"/>
                  </a:ext>
                </a:extLst>
              </p14:cNvPr>
              <p14:cNvContentPartPr/>
              <p14:nvPr/>
            </p14:nvContentPartPr>
            <p14:xfrm>
              <a:off x="4247471" y="430666"/>
              <a:ext cx="184320" cy="3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125ED4-B0F3-4668-B114-505BD4A514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29471" y="412666"/>
                <a:ext cx="2199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132906-043A-4407-8913-EA2886D96A94}"/>
                  </a:ext>
                </a:extLst>
              </p14:cNvPr>
              <p14:cNvContentPartPr/>
              <p14:nvPr/>
            </p14:nvContentPartPr>
            <p14:xfrm>
              <a:off x="4279151" y="522826"/>
              <a:ext cx="195840" cy="10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132906-043A-4407-8913-EA2886D96A9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61511" y="505186"/>
                <a:ext cx="231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91742F-AB7B-431F-9DD9-23F8312BAE60}"/>
                  </a:ext>
                </a:extLst>
              </p14:cNvPr>
              <p14:cNvContentPartPr/>
              <p14:nvPr/>
            </p14:nvContentPartPr>
            <p14:xfrm>
              <a:off x="4680911" y="359386"/>
              <a:ext cx="193680" cy="255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91742F-AB7B-431F-9DD9-23F8312BAE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62911" y="341746"/>
                <a:ext cx="229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F42B692-B635-4A72-A82D-1442066EF6D1}"/>
                  </a:ext>
                </a:extLst>
              </p14:cNvPr>
              <p14:cNvContentPartPr/>
              <p14:nvPr/>
            </p14:nvContentPartPr>
            <p14:xfrm>
              <a:off x="4954151" y="409426"/>
              <a:ext cx="189000" cy="268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F42B692-B635-4A72-A82D-1442066EF6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36151" y="391426"/>
                <a:ext cx="2246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1581E1-D5F1-415F-93B2-496424E9B6F6}"/>
                  </a:ext>
                </a:extLst>
              </p14:cNvPr>
              <p14:cNvContentPartPr/>
              <p14:nvPr/>
            </p14:nvContentPartPr>
            <p14:xfrm>
              <a:off x="5214431" y="584026"/>
              <a:ext cx="58680" cy="21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1581E1-D5F1-415F-93B2-496424E9B6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96431" y="566026"/>
                <a:ext cx="943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666A8E-C952-4B8F-A11F-528BA578837C}"/>
                  </a:ext>
                </a:extLst>
              </p14:cNvPr>
              <p14:cNvContentPartPr/>
              <p14:nvPr/>
            </p14:nvContentPartPr>
            <p14:xfrm>
              <a:off x="5395151" y="438226"/>
              <a:ext cx="249840" cy="198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666A8E-C952-4B8F-A11F-528BA57883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7151" y="420586"/>
                <a:ext cx="2854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961989-36EE-408B-9D0B-0D3276F9A58D}"/>
                  </a:ext>
                </a:extLst>
              </p14:cNvPr>
              <p14:cNvContentPartPr/>
              <p14:nvPr/>
            </p14:nvContentPartPr>
            <p14:xfrm>
              <a:off x="5659031" y="311506"/>
              <a:ext cx="269280" cy="425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961989-36EE-408B-9D0B-0D3276F9A58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41391" y="293506"/>
                <a:ext cx="3049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1CCD609-88AF-406C-A66D-2DD485EED44C}"/>
                  </a:ext>
                </a:extLst>
              </p14:cNvPr>
              <p14:cNvContentPartPr/>
              <p14:nvPr/>
            </p14:nvContentPartPr>
            <p14:xfrm>
              <a:off x="6142511" y="515626"/>
              <a:ext cx="181080" cy="1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1CCD609-88AF-406C-A66D-2DD485EED4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24871" y="497986"/>
                <a:ext cx="2167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73C3CC-C183-4166-A148-5F276AF44D07}"/>
                  </a:ext>
                </a:extLst>
              </p14:cNvPr>
              <p14:cNvContentPartPr/>
              <p14:nvPr/>
            </p14:nvContentPartPr>
            <p14:xfrm>
              <a:off x="6497111" y="265066"/>
              <a:ext cx="295200" cy="470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73C3CC-C183-4166-A148-5F276AF44D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79471" y="247066"/>
                <a:ext cx="330840" cy="50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58B526C-6F9A-4DCC-84C1-9C615E61A02E}"/>
              </a:ext>
            </a:extLst>
          </p:cNvPr>
          <p:cNvGrpSpPr/>
          <p:nvPr/>
        </p:nvGrpSpPr>
        <p:grpSpPr>
          <a:xfrm>
            <a:off x="6782591" y="242026"/>
            <a:ext cx="3686760" cy="1102320"/>
            <a:chOff x="6782591" y="242026"/>
            <a:chExt cx="3686760" cy="11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8C7A67-5A5A-48A4-B9CB-84F0956097AB}"/>
                    </a:ext>
                  </a:extLst>
                </p14:cNvPr>
                <p14:cNvContentPartPr/>
                <p14:nvPr/>
              </p14:nvContentPartPr>
              <p14:xfrm>
                <a:off x="6782591" y="396106"/>
                <a:ext cx="289800" cy="191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8C7A67-5A5A-48A4-B9CB-84F0956097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64951" y="378466"/>
                  <a:ext cx="325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871550-1E44-4586-89A5-C256143C5E07}"/>
                    </a:ext>
                  </a:extLst>
                </p14:cNvPr>
                <p14:cNvContentPartPr/>
                <p14:nvPr/>
              </p14:nvContentPartPr>
              <p14:xfrm>
                <a:off x="7129271" y="527506"/>
                <a:ext cx="53640" cy="180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871550-1E44-4586-89A5-C256143C5E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11631" y="509866"/>
                  <a:ext cx="89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F322B2-892B-49AF-8694-18F81907E41B}"/>
                    </a:ext>
                  </a:extLst>
                </p14:cNvPr>
                <p14:cNvContentPartPr/>
                <p14:nvPr/>
              </p14:nvContentPartPr>
              <p14:xfrm>
                <a:off x="7267511" y="360466"/>
                <a:ext cx="225000" cy="257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F322B2-892B-49AF-8694-18F81907E4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49511" y="342466"/>
                  <a:ext cx="2606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42FCFEA-1DB2-4E4F-9DD7-8827E60E6B84}"/>
                    </a:ext>
                  </a:extLst>
                </p14:cNvPr>
                <p14:cNvContentPartPr/>
                <p14:nvPr/>
              </p14:nvContentPartPr>
              <p14:xfrm>
                <a:off x="7604471" y="484666"/>
                <a:ext cx="222120" cy="356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42FCFEA-1DB2-4E4F-9DD7-8827E60E6B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86831" y="466666"/>
                  <a:ext cx="2577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7B79AE-F770-406E-B6FC-293074CDF866}"/>
                    </a:ext>
                  </a:extLst>
                </p14:cNvPr>
                <p14:cNvContentPartPr/>
                <p14:nvPr/>
              </p14:nvContentPartPr>
              <p14:xfrm>
                <a:off x="7798151" y="325906"/>
                <a:ext cx="278640" cy="530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7B79AE-F770-406E-B6FC-293074CDF8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80511" y="307906"/>
                  <a:ext cx="3142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65422C-233F-4EC6-A5DB-E3C2EA9A684A}"/>
                    </a:ext>
                  </a:extLst>
                </p14:cNvPr>
                <p14:cNvContentPartPr/>
                <p14:nvPr/>
              </p14:nvContentPartPr>
              <p14:xfrm>
                <a:off x="8336351" y="520666"/>
                <a:ext cx="223560" cy="1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65422C-233F-4EC6-A5DB-E3C2EA9A68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18711" y="502666"/>
                  <a:ext cx="259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BDD209-2451-44B5-BF62-C2133B691C08}"/>
                    </a:ext>
                  </a:extLst>
                </p14:cNvPr>
                <p14:cNvContentPartPr/>
                <p14:nvPr/>
              </p14:nvContentPartPr>
              <p14:xfrm>
                <a:off x="8823071" y="268306"/>
                <a:ext cx="222840" cy="393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BDD209-2451-44B5-BF62-C2133B691C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05071" y="250666"/>
                  <a:ext cx="2584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FF2215-1D6A-47A9-A552-065381F687D4}"/>
                    </a:ext>
                  </a:extLst>
                </p14:cNvPr>
                <p14:cNvContentPartPr/>
                <p14:nvPr/>
              </p14:nvContentPartPr>
              <p14:xfrm>
                <a:off x="9042671" y="334186"/>
                <a:ext cx="247680" cy="24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FF2215-1D6A-47A9-A552-065381F687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24671" y="316186"/>
                  <a:ext cx="283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5BCEBF-4E5D-4B43-B8E3-96D21AD816E2}"/>
                    </a:ext>
                  </a:extLst>
                </p14:cNvPr>
                <p14:cNvContentPartPr/>
                <p14:nvPr/>
              </p14:nvContentPartPr>
              <p14:xfrm>
                <a:off x="9395111" y="413026"/>
                <a:ext cx="271080" cy="374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5BCEBF-4E5D-4B43-B8E3-96D21AD816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77471" y="395386"/>
                  <a:ext cx="306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14292C-D8F2-4659-A060-925A6404F236}"/>
                    </a:ext>
                  </a:extLst>
                </p14:cNvPr>
                <p14:cNvContentPartPr/>
                <p14:nvPr/>
              </p14:nvContentPartPr>
              <p14:xfrm>
                <a:off x="9757631" y="613906"/>
                <a:ext cx="45720" cy="208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14292C-D8F2-4659-A060-925A6404F2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39631" y="595906"/>
                  <a:ext cx="81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1F8AE3-4FE9-4EFD-BA31-274E53B914AD}"/>
                    </a:ext>
                  </a:extLst>
                </p14:cNvPr>
                <p14:cNvContentPartPr/>
                <p14:nvPr/>
              </p14:nvContentPartPr>
              <p14:xfrm>
                <a:off x="9821351" y="392146"/>
                <a:ext cx="311040" cy="237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1F8AE3-4FE9-4EFD-BA31-274E53B914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03351" y="374146"/>
                  <a:ext cx="3466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ABA237-0672-4737-9525-99B15AC90F77}"/>
                    </a:ext>
                  </a:extLst>
                </p14:cNvPr>
                <p14:cNvContentPartPr/>
                <p14:nvPr/>
              </p14:nvContentPartPr>
              <p14:xfrm>
                <a:off x="10135991" y="242026"/>
                <a:ext cx="333360" cy="477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ABA237-0672-4737-9525-99B15AC90F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18351" y="224386"/>
                  <a:ext cx="3690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88453F6-2956-41AC-8C91-1399EB3FEF5A}"/>
                    </a:ext>
                  </a:extLst>
                </p14:cNvPr>
                <p14:cNvContentPartPr/>
                <p14:nvPr/>
              </p14:nvContentPartPr>
              <p14:xfrm>
                <a:off x="7011191" y="1164706"/>
                <a:ext cx="239400" cy="24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88453F6-2956-41AC-8C91-1399EB3FEF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93191" y="1147066"/>
                  <a:ext cx="275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F45735-B3A2-4CC8-A703-782518AEA09C}"/>
                    </a:ext>
                  </a:extLst>
                </p14:cNvPr>
                <p14:cNvContentPartPr/>
                <p14:nvPr/>
              </p14:nvContentPartPr>
              <p14:xfrm>
                <a:off x="7133231" y="1064626"/>
                <a:ext cx="34920" cy="219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F45735-B3A2-4CC8-A703-782518AEA0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15591" y="1046986"/>
                  <a:ext cx="70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B77266-E22E-423A-A0B1-0AC15C6DE355}"/>
                    </a:ext>
                  </a:extLst>
                </p14:cNvPr>
                <p14:cNvContentPartPr/>
                <p14:nvPr/>
              </p14:nvContentPartPr>
              <p14:xfrm>
                <a:off x="7372631" y="1027186"/>
                <a:ext cx="256320" cy="234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B77266-E22E-423A-A0B1-0AC15C6DE3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54631" y="1009546"/>
                  <a:ext cx="291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9FA7F55-4A3C-45A1-8B36-630DF881218A}"/>
                    </a:ext>
                  </a:extLst>
                </p14:cNvPr>
                <p14:cNvContentPartPr/>
                <p14:nvPr/>
              </p14:nvContentPartPr>
              <p14:xfrm>
                <a:off x="7700591" y="1086946"/>
                <a:ext cx="120960" cy="18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9FA7F55-4A3C-45A1-8B36-630DF88121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82951" y="1069306"/>
                  <a:ext cx="156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041DF4-FFDE-4DF3-AFB2-8CF8110133A0}"/>
                    </a:ext>
                  </a:extLst>
                </p14:cNvPr>
                <p14:cNvContentPartPr/>
                <p14:nvPr/>
              </p14:nvContentPartPr>
              <p14:xfrm>
                <a:off x="7701311" y="943666"/>
                <a:ext cx="152280" cy="2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041DF4-FFDE-4DF3-AFB2-8CF8110133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83311" y="925666"/>
                  <a:ext cx="187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BB5BE7-F9F4-4FDE-B866-5C66AFB8A2BF}"/>
                    </a:ext>
                  </a:extLst>
                </p14:cNvPr>
                <p14:cNvContentPartPr/>
                <p14:nvPr/>
              </p14:nvContentPartPr>
              <p14:xfrm>
                <a:off x="7951871" y="966346"/>
                <a:ext cx="294840" cy="290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BB5BE7-F9F4-4FDE-B866-5C66AFB8A2B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33871" y="948346"/>
                  <a:ext cx="330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BA6B41-4EB6-43E2-9992-DF44C445F450}"/>
                    </a:ext>
                  </a:extLst>
                </p14:cNvPr>
                <p14:cNvContentPartPr/>
                <p14:nvPr/>
              </p14:nvContentPartPr>
              <p14:xfrm>
                <a:off x="8387111" y="994066"/>
                <a:ext cx="263160" cy="266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BA6B41-4EB6-43E2-9992-DF44C445F4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69111" y="976426"/>
                  <a:ext cx="298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65BF6E-8F5F-49C0-9993-F117C36935F1}"/>
                    </a:ext>
                  </a:extLst>
                </p14:cNvPr>
                <p14:cNvContentPartPr/>
                <p14:nvPr/>
              </p14:nvContentPartPr>
              <p14:xfrm>
                <a:off x="8722991" y="1174426"/>
                <a:ext cx="73440" cy="169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65BF6E-8F5F-49C0-9993-F117C36935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04991" y="1156426"/>
                  <a:ext cx="109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97C5EA-5E94-4A42-B81E-9A562BA53559}"/>
                    </a:ext>
                  </a:extLst>
                </p14:cNvPr>
                <p14:cNvContentPartPr/>
                <p14:nvPr/>
              </p14:nvContentPartPr>
              <p14:xfrm>
                <a:off x="8888231" y="937546"/>
                <a:ext cx="242640" cy="368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97C5EA-5E94-4A42-B81E-9A562BA535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70591" y="919906"/>
                  <a:ext cx="2782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661FAC-D587-4AC6-A6F7-897C8C7ED312}"/>
                    </a:ext>
                  </a:extLst>
                </p14:cNvPr>
                <p14:cNvContentPartPr/>
                <p14:nvPr/>
              </p14:nvContentPartPr>
              <p14:xfrm>
                <a:off x="9177311" y="829906"/>
                <a:ext cx="222120" cy="455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661FAC-D587-4AC6-A6F7-897C8C7ED3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59311" y="812266"/>
                  <a:ext cx="257760" cy="49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210B5C-1044-42E3-8E28-226DBE850D41}"/>
              </a:ext>
            </a:extLst>
          </p:cNvPr>
          <p:cNvGrpSpPr/>
          <p:nvPr/>
        </p:nvGrpSpPr>
        <p:grpSpPr>
          <a:xfrm>
            <a:off x="267311" y="1306546"/>
            <a:ext cx="1557360" cy="605160"/>
            <a:chOff x="267311" y="1306546"/>
            <a:chExt cx="1557360" cy="60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D974282-912D-472F-A63E-37D2633DF49E}"/>
                    </a:ext>
                  </a:extLst>
                </p14:cNvPr>
                <p14:cNvContentPartPr/>
                <p14:nvPr/>
              </p14:nvContentPartPr>
              <p14:xfrm>
                <a:off x="559631" y="1503466"/>
                <a:ext cx="273960" cy="311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D974282-912D-472F-A63E-37D2633DF4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1631" y="1485466"/>
                  <a:ext cx="3096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F54CD79-D93C-4057-8611-F44C0D0262F4}"/>
                    </a:ext>
                  </a:extLst>
                </p14:cNvPr>
                <p14:cNvContentPartPr/>
                <p14:nvPr/>
              </p14:nvContentPartPr>
              <p14:xfrm>
                <a:off x="922151" y="1620106"/>
                <a:ext cx="177840" cy="236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F54CD79-D93C-4057-8611-F44C0D0262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151" y="1602466"/>
                  <a:ext cx="213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22F79D-1DE8-4CBC-A39C-62F25572B43C}"/>
                    </a:ext>
                  </a:extLst>
                </p14:cNvPr>
                <p14:cNvContentPartPr/>
                <p14:nvPr/>
              </p14:nvContentPartPr>
              <p14:xfrm>
                <a:off x="1244711" y="1744306"/>
                <a:ext cx="30600" cy="167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22F79D-1DE8-4CBC-A39C-62F25572B4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27071" y="1726666"/>
                  <a:ext cx="66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B5B2F1-7F07-4FEE-99E1-878FE11A551A}"/>
                    </a:ext>
                  </a:extLst>
                </p14:cNvPr>
                <p14:cNvContentPartPr/>
                <p14:nvPr/>
              </p14:nvContentPartPr>
              <p14:xfrm>
                <a:off x="1386911" y="1602106"/>
                <a:ext cx="226080" cy="19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B5B2F1-7F07-4FEE-99E1-878FE11A55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68911" y="1584466"/>
                  <a:ext cx="261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4A6192E-8F09-416E-8D9F-8D01EE707E3F}"/>
                    </a:ext>
                  </a:extLst>
                </p14:cNvPr>
                <p14:cNvContentPartPr/>
                <p14:nvPr/>
              </p14:nvContentPartPr>
              <p14:xfrm>
                <a:off x="1576631" y="1432546"/>
                <a:ext cx="248040" cy="449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4A6192E-8F09-416E-8D9F-8D01EE707E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58991" y="1414546"/>
                  <a:ext cx="2836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0C9323-F3BF-4020-B5A2-1862239D0EEA}"/>
                    </a:ext>
                  </a:extLst>
                </p14:cNvPr>
                <p14:cNvContentPartPr/>
                <p14:nvPr/>
              </p14:nvContentPartPr>
              <p14:xfrm>
                <a:off x="267311" y="1306546"/>
                <a:ext cx="192960" cy="19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0C9323-F3BF-4020-B5A2-1862239D0E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9671" y="1288906"/>
                  <a:ext cx="228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1A1EBC-D8A7-474F-9145-84A5CABD01A5}"/>
                    </a:ext>
                  </a:extLst>
                </p14:cNvPr>
                <p14:cNvContentPartPr/>
                <p14:nvPr/>
              </p14:nvContentPartPr>
              <p14:xfrm>
                <a:off x="325631" y="1425346"/>
                <a:ext cx="131760" cy="29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1A1EBC-D8A7-474F-9145-84A5CABD01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7991" y="1407346"/>
                  <a:ext cx="16740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C0F356-CBFA-4E9F-AFF7-B1CCD0E4A806}"/>
              </a:ext>
            </a:extLst>
          </p:cNvPr>
          <p:cNvGrpSpPr/>
          <p:nvPr/>
        </p:nvGrpSpPr>
        <p:grpSpPr>
          <a:xfrm>
            <a:off x="2032391" y="1431106"/>
            <a:ext cx="1777320" cy="514440"/>
            <a:chOff x="2032391" y="1431106"/>
            <a:chExt cx="177732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069C21-A984-409B-BE87-D9B455267D9D}"/>
                    </a:ext>
                  </a:extLst>
                </p14:cNvPr>
                <p14:cNvContentPartPr/>
                <p14:nvPr/>
              </p14:nvContentPartPr>
              <p14:xfrm>
                <a:off x="2032391" y="1598506"/>
                <a:ext cx="232920" cy="31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069C21-A984-409B-BE87-D9B455267D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14391" y="1580866"/>
                  <a:ext cx="268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EF9310-C50B-4680-9B1D-BA4B7487B629}"/>
                    </a:ext>
                  </a:extLst>
                </p14:cNvPr>
                <p14:cNvContentPartPr/>
                <p14:nvPr/>
              </p14:nvContentPartPr>
              <p14:xfrm>
                <a:off x="2334791" y="1534066"/>
                <a:ext cx="234000" cy="273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EF9310-C50B-4680-9B1D-BA4B7487B62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16791" y="1516066"/>
                  <a:ext cx="269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243E9F-EAB1-477A-8F87-6F5910D424EB}"/>
                    </a:ext>
                  </a:extLst>
                </p14:cNvPr>
                <p14:cNvContentPartPr/>
                <p14:nvPr/>
              </p14:nvContentPartPr>
              <p14:xfrm>
                <a:off x="2350991" y="1431106"/>
                <a:ext cx="307080" cy="21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243E9F-EAB1-477A-8F87-6F5910D424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33351" y="1413466"/>
                  <a:ext cx="342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5B3BC5B-6F44-40FE-B434-5F40037B977A}"/>
                    </a:ext>
                  </a:extLst>
                </p14:cNvPr>
                <p14:cNvContentPartPr/>
                <p14:nvPr/>
              </p14:nvContentPartPr>
              <p14:xfrm>
                <a:off x="2707391" y="1478986"/>
                <a:ext cx="304200" cy="366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5B3BC5B-6F44-40FE-B434-5F40037B97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89391" y="1461346"/>
                  <a:ext cx="3398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86FFD99-94F3-4AA7-8B8F-F6CBCAD6CFA2}"/>
                    </a:ext>
                  </a:extLst>
                </p14:cNvPr>
                <p14:cNvContentPartPr/>
                <p14:nvPr/>
              </p14:nvContentPartPr>
              <p14:xfrm>
                <a:off x="3034991" y="1535866"/>
                <a:ext cx="147600" cy="212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86FFD99-94F3-4AA7-8B8F-F6CBCAD6CFA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16991" y="1518226"/>
                  <a:ext cx="183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0AEFF3D-54B6-4AC9-ADCA-8E52ACC677B5}"/>
                    </a:ext>
                  </a:extLst>
                </p14:cNvPr>
                <p14:cNvContentPartPr/>
                <p14:nvPr/>
              </p14:nvContentPartPr>
              <p14:xfrm>
                <a:off x="3274031" y="1689586"/>
                <a:ext cx="41400" cy="148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0AEFF3D-54B6-4AC9-ADCA-8E52ACC677B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56031" y="1671586"/>
                  <a:ext cx="77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BA5FB65-39AA-4326-B537-472AB42E377C}"/>
                    </a:ext>
                  </a:extLst>
                </p14:cNvPr>
                <p14:cNvContentPartPr/>
                <p14:nvPr/>
              </p14:nvContentPartPr>
              <p14:xfrm>
                <a:off x="3426671" y="1563226"/>
                <a:ext cx="119880" cy="374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BA5FB65-39AA-4326-B537-472AB42E37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09031" y="1545586"/>
                  <a:ext cx="1555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302659-F53A-44CB-BF97-1D44E9989123}"/>
                    </a:ext>
                  </a:extLst>
                </p14:cNvPr>
                <p14:cNvContentPartPr/>
                <p14:nvPr/>
              </p14:nvContentPartPr>
              <p14:xfrm>
                <a:off x="3496151" y="1433626"/>
                <a:ext cx="313560" cy="511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302659-F53A-44CB-BF97-1D44E99891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78151" y="1415986"/>
                  <a:ext cx="349200" cy="54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D216636-4F66-403B-A9CF-802849E3959B}"/>
              </a:ext>
            </a:extLst>
          </p:cNvPr>
          <p:cNvGrpSpPr/>
          <p:nvPr/>
        </p:nvGrpSpPr>
        <p:grpSpPr>
          <a:xfrm>
            <a:off x="4148831" y="1556746"/>
            <a:ext cx="4653360" cy="694440"/>
            <a:chOff x="4148831" y="1556746"/>
            <a:chExt cx="465336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2D1B7FD-DAE5-478A-9128-56B69665A292}"/>
                    </a:ext>
                  </a:extLst>
                </p14:cNvPr>
                <p14:cNvContentPartPr/>
                <p14:nvPr/>
              </p14:nvContentPartPr>
              <p14:xfrm>
                <a:off x="4337831" y="1756186"/>
                <a:ext cx="360" cy="2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2D1B7FD-DAE5-478A-9128-56B69665A29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19831" y="1738546"/>
                  <a:ext cx="3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673542-0B67-44DC-A32F-EA574FA50A35}"/>
                    </a:ext>
                  </a:extLst>
                </p14:cNvPr>
                <p14:cNvContentPartPr/>
                <p14:nvPr/>
              </p14:nvContentPartPr>
              <p14:xfrm>
                <a:off x="4148831" y="1734946"/>
                <a:ext cx="284760" cy="44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673542-0B67-44DC-A32F-EA574FA50A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31191" y="1716946"/>
                  <a:ext cx="320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503655F-5000-4DE5-8831-67E57B02C2C3}"/>
                    </a:ext>
                  </a:extLst>
                </p14:cNvPr>
                <p14:cNvContentPartPr/>
                <p14:nvPr/>
              </p14:nvContentPartPr>
              <p14:xfrm>
                <a:off x="4619351" y="1647466"/>
                <a:ext cx="255240" cy="290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503655F-5000-4DE5-8831-67E57B02C2C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01351" y="1629826"/>
                  <a:ext cx="290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504D7AD-D44C-491F-97D3-2268627E438E}"/>
                    </a:ext>
                  </a:extLst>
                </p14:cNvPr>
                <p14:cNvContentPartPr/>
                <p14:nvPr/>
              </p14:nvContentPartPr>
              <p14:xfrm>
                <a:off x="4993751" y="1556746"/>
                <a:ext cx="259560" cy="670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504D7AD-D44C-491F-97D3-2268627E43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75751" y="1538746"/>
                  <a:ext cx="2952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F6129B-31C4-48B8-A510-527B0E5BCEE2}"/>
                    </a:ext>
                  </a:extLst>
                </p14:cNvPr>
                <p14:cNvContentPartPr/>
                <p14:nvPr/>
              </p14:nvContentPartPr>
              <p14:xfrm>
                <a:off x="5596751" y="1690666"/>
                <a:ext cx="19080" cy="12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F6129B-31C4-48B8-A510-527B0E5BCE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79111" y="1672666"/>
                  <a:ext cx="54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AC52E4F-9223-4343-A120-87CFE2A49A4F}"/>
                    </a:ext>
                  </a:extLst>
                </p14:cNvPr>
                <p14:cNvContentPartPr/>
                <p14:nvPr/>
              </p14:nvContentPartPr>
              <p14:xfrm>
                <a:off x="5352311" y="1678066"/>
                <a:ext cx="275400" cy="20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AC52E4F-9223-4343-A120-87CFE2A49A4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34311" y="1660066"/>
                  <a:ext cx="311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89973CF-8FBD-49BD-8EAA-4F7E5C173C5A}"/>
                    </a:ext>
                  </a:extLst>
                </p14:cNvPr>
                <p14:cNvContentPartPr/>
                <p14:nvPr/>
              </p14:nvContentPartPr>
              <p14:xfrm>
                <a:off x="5732111" y="1691746"/>
                <a:ext cx="177120" cy="336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89973CF-8FBD-49BD-8EAA-4F7E5C173C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14471" y="1674106"/>
                  <a:ext cx="2127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BB2298-7192-41EE-B64B-E22A1438CB7D}"/>
                    </a:ext>
                  </a:extLst>
                </p14:cNvPr>
                <p14:cNvContentPartPr/>
                <p14:nvPr/>
              </p14:nvContentPartPr>
              <p14:xfrm>
                <a:off x="5934071" y="1856626"/>
                <a:ext cx="58320" cy="171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BB2298-7192-41EE-B64B-E22A1438CB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16431" y="1838986"/>
                  <a:ext cx="93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358717-96DE-4D41-B2CD-996BE2F2164D}"/>
                    </a:ext>
                  </a:extLst>
                </p14:cNvPr>
                <p14:cNvContentPartPr/>
                <p14:nvPr/>
              </p14:nvContentPartPr>
              <p14:xfrm>
                <a:off x="6068351" y="1732426"/>
                <a:ext cx="134640" cy="171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358717-96DE-4D41-B2CD-996BE2F216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50351" y="1714786"/>
                  <a:ext cx="170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498FA4C-8C81-4634-BC46-446629A3CA2A}"/>
                    </a:ext>
                  </a:extLst>
                </p14:cNvPr>
                <p14:cNvContentPartPr/>
                <p14:nvPr/>
              </p14:nvContentPartPr>
              <p14:xfrm>
                <a:off x="6236831" y="1617586"/>
                <a:ext cx="272520" cy="419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98FA4C-8C81-4634-BC46-446629A3CA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19191" y="1599946"/>
                  <a:ext cx="3081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CA34891-07EC-4367-B7AA-A48F9D037801}"/>
                    </a:ext>
                  </a:extLst>
                </p14:cNvPr>
                <p14:cNvContentPartPr/>
                <p14:nvPr/>
              </p14:nvContentPartPr>
              <p14:xfrm>
                <a:off x="7108031" y="1764826"/>
                <a:ext cx="190080" cy="205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CA34891-07EC-4367-B7AA-A48F9D0378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90391" y="1746826"/>
                  <a:ext cx="225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711031-8DB0-404E-9F25-1938D0B6E326}"/>
                    </a:ext>
                  </a:extLst>
                </p14:cNvPr>
                <p14:cNvContentPartPr/>
                <p14:nvPr/>
              </p14:nvContentPartPr>
              <p14:xfrm>
                <a:off x="7105871" y="1653586"/>
                <a:ext cx="24300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711031-8DB0-404E-9F25-1938D0B6E32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88231" y="1635586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BE304A6-3D3D-4CCB-AB80-23ED7B7D9352}"/>
                    </a:ext>
                  </a:extLst>
                </p14:cNvPr>
                <p14:cNvContentPartPr/>
                <p14:nvPr/>
              </p14:nvContentPartPr>
              <p14:xfrm>
                <a:off x="7425551" y="1690666"/>
                <a:ext cx="279360" cy="341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BE304A6-3D3D-4CCB-AB80-23ED7B7D93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07551" y="1672666"/>
                  <a:ext cx="3150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BD19830-5C99-4ACE-A40F-F202802BC154}"/>
                    </a:ext>
                  </a:extLst>
                </p14:cNvPr>
                <p14:cNvContentPartPr/>
                <p14:nvPr/>
              </p14:nvContentPartPr>
              <p14:xfrm>
                <a:off x="7763951" y="1756186"/>
                <a:ext cx="220680" cy="318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BD19830-5C99-4ACE-A40F-F202802BC1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46311" y="1738546"/>
                  <a:ext cx="2563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4039B3-113C-441F-9389-FBE585ED5207}"/>
                    </a:ext>
                  </a:extLst>
                </p14:cNvPr>
                <p14:cNvContentPartPr/>
                <p14:nvPr/>
              </p14:nvContentPartPr>
              <p14:xfrm>
                <a:off x="7991111" y="1937986"/>
                <a:ext cx="89280" cy="171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4039B3-113C-441F-9389-FBE585ED52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73471" y="1920346"/>
                  <a:ext cx="124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26B0D93-C1C3-426D-AB13-B2E94BADBA1F}"/>
                    </a:ext>
                  </a:extLst>
                </p14:cNvPr>
                <p14:cNvContentPartPr/>
                <p14:nvPr/>
              </p14:nvContentPartPr>
              <p14:xfrm>
                <a:off x="8186591" y="1817746"/>
                <a:ext cx="164880" cy="295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26B0D93-C1C3-426D-AB13-B2E94BADBA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68591" y="1800106"/>
                  <a:ext cx="2005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575C96-44CE-49A7-A324-C6518F3AF155}"/>
                    </a:ext>
                  </a:extLst>
                </p14:cNvPr>
                <p14:cNvContentPartPr/>
                <p14:nvPr/>
              </p14:nvContentPartPr>
              <p14:xfrm>
                <a:off x="8352191" y="1697866"/>
                <a:ext cx="171360" cy="374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575C96-44CE-49A7-A324-C6518F3AF1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34551" y="1679866"/>
                  <a:ext cx="2070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6566217-5F15-42CC-948A-06491D49B198}"/>
                    </a:ext>
                  </a:extLst>
                </p14:cNvPr>
                <p14:cNvContentPartPr/>
                <p14:nvPr/>
              </p14:nvContentPartPr>
              <p14:xfrm>
                <a:off x="8553071" y="1591306"/>
                <a:ext cx="249120" cy="659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6566217-5F15-42CC-948A-06491D49B19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35071" y="1573666"/>
                  <a:ext cx="284760" cy="69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8B80512-BF32-4CDB-B0C0-E332917971E7}"/>
                  </a:ext>
                </a:extLst>
              </p14:cNvPr>
              <p14:cNvContentPartPr/>
              <p14:nvPr/>
            </p14:nvContentPartPr>
            <p14:xfrm>
              <a:off x="7033871" y="3746266"/>
              <a:ext cx="11160" cy="7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8B80512-BF32-4CDB-B0C0-E332917971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15871" y="3728626"/>
                <a:ext cx="468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56570CF-D6EF-40F0-8CE6-8BA565D60462}"/>
                  </a:ext>
                </a:extLst>
              </p14:cNvPr>
              <p14:cNvContentPartPr/>
              <p14:nvPr/>
            </p14:nvContentPartPr>
            <p14:xfrm>
              <a:off x="5031191" y="1300066"/>
              <a:ext cx="3882240" cy="13341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56570CF-D6EF-40F0-8CE6-8BA565D6046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013191" y="1282066"/>
                <a:ext cx="3917880" cy="13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2C1814C-46A7-489B-9B36-6207F4A54E29}"/>
                  </a:ext>
                </a:extLst>
              </p14:cNvPr>
              <p14:cNvContentPartPr/>
              <p14:nvPr/>
            </p14:nvContentPartPr>
            <p14:xfrm>
              <a:off x="5525111" y="4964146"/>
              <a:ext cx="15120" cy="147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2C1814C-46A7-489B-9B36-6207F4A54E2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07111" y="4946146"/>
                <a:ext cx="5076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65CE60A-4D83-49DE-958F-6ABE5A515330}"/>
              </a:ext>
            </a:extLst>
          </p:cNvPr>
          <p:cNvGrpSpPr/>
          <p:nvPr/>
        </p:nvGrpSpPr>
        <p:grpSpPr>
          <a:xfrm>
            <a:off x="485831" y="2404186"/>
            <a:ext cx="2023560" cy="455400"/>
            <a:chOff x="485831" y="2404186"/>
            <a:chExt cx="202356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5444CC-0F1B-4CE7-A420-6D17727C7A7F}"/>
                    </a:ext>
                  </a:extLst>
                </p14:cNvPr>
                <p14:cNvContentPartPr/>
                <p14:nvPr/>
              </p14:nvContentPartPr>
              <p14:xfrm>
                <a:off x="485831" y="2460706"/>
                <a:ext cx="2023560" cy="398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5444CC-0F1B-4CE7-A420-6D17727C7A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8191" y="2442706"/>
                  <a:ext cx="20592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D92985-72F5-4164-A12C-1DC6F58E340B}"/>
                    </a:ext>
                  </a:extLst>
                </p14:cNvPr>
                <p14:cNvContentPartPr/>
                <p14:nvPr/>
              </p14:nvContentPartPr>
              <p14:xfrm>
                <a:off x="1365671" y="2404186"/>
                <a:ext cx="54720" cy="42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D92985-72F5-4164-A12C-1DC6F58E340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47671" y="2386186"/>
                  <a:ext cx="903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D8FBC95-50E9-4B99-8062-C36FD6C81410}"/>
              </a:ext>
            </a:extLst>
          </p:cNvPr>
          <p:cNvGrpSpPr/>
          <p:nvPr/>
        </p:nvGrpSpPr>
        <p:grpSpPr>
          <a:xfrm>
            <a:off x="2943191" y="2168746"/>
            <a:ext cx="3807720" cy="904320"/>
            <a:chOff x="2943191" y="2168746"/>
            <a:chExt cx="3807720" cy="90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A56B2B6-6BBF-4A21-AE9A-1FFD87A63202}"/>
                    </a:ext>
                  </a:extLst>
                </p14:cNvPr>
                <p14:cNvContentPartPr/>
                <p14:nvPr/>
              </p14:nvContentPartPr>
              <p14:xfrm>
                <a:off x="3029591" y="2465746"/>
                <a:ext cx="604800" cy="402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A56B2B6-6BBF-4A21-AE9A-1FFD87A632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11591" y="2448106"/>
                  <a:ext cx="640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DC1ECCF-6EE5-4EBA-A64C-FB8E30EDC0E3}"/>
                    </a:ext>
                  </a:extLst>
                </p14:cNvPr>
                <p14:cNvContentPartPr/>
                <p14:nvPr/>
              </p14:nvContentPartPr>
              <p14:xfrm>
                <a:off x="2943191" y="2463946"/>
                <a:ext cx="392040" cy="25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DC1ECCF-6EE5-4EBA-A64C-FB8E30EDC0E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25551" y="2445946"/>
                  <a:ext cx="427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FAF257C-B94F-49A5-BE56-29FD3F7AD7F0}"/>
                    </a:ext>
                  </a:extLst>
                </p14:cNvPr>
                <p14:cNvContentPartPr/>
                <p14:nvPr/>
              </p14:nvContentPartPr>
              <p14:xfrm>
                <a:off x="4085471" y="2608666"/>
                <a:ext cx="111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FAF257C-B94F-49A5-BE56-29FD3F7AD7F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67471" y="2590666"/>
                  <a:ext cx="46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C0635A9-407A-4377-AF81-32B63B19AA14}"/>
                    </a:ext>
                  </a:extLst>
                </p14:cNvPr>
                <p14:cNvContentPartPr/>
                <p14:nvPr/>
              </p14:nvContentPartPr>
              <p14:xfrm>
                <a:off x="3878111" y="2567986"/>
                <a:ext cx="2012400" cy="505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C0635A9-407A-4377-AF81-32B63B19AA1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60471" y="2549986"/>
                  <a:ext cx="204804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059EC8D-5A30-4132-8DF7-279AF16EC637}"/>
                    </a:ext>
                  </a:extLst>
                </p14:cNvPr>
                <p14:cNvContentPartPr/>
                <p14:nvPr/>
              </p14:nvContentPartPr>
              <p14:xfrm>
                <a:off x="5430791" y="2496346"/>
                <a:ext cx="303120" cy="36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059EC8D-5A30-4132-8DF7-279AF16EC63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12791" y="2478346"/>
                  <a:ext cx="338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1F5674A-1091-40E2-BFF7-8B17DFA425CE}"/>
                    </a:ext>
                  </a:extLst>
                </p14:cNvPr>
                <p14:cNvContentPartPr/>
                <p14:nvPr/>
              </p14:nvContentPartPr>
              <p14:xfrm>
                <a:off x="6073391" y="2168746"/>
                <a:ext cx="677520" cy="626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1F5674A-1091-40E2-BFF7-8B17DFA425C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55751" y="2150746"/>
                  <a:ext cx="713160" cy="66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09D4B6E-80E3-4AA6-8067-191909AFD888}"/>
              </a:ext>
            </a:extLst>
          </p:cNvPr>
          <p:cNvGrpSpPr/>
          <p:nvPr/>
        </p:nvGrpSpPr>
        <p:grpSpPr>
          <a:xfrm>
            <a:off x="558640" y="3172316"/>
            <a:ext cx="2166120" cy="1047240"/>
            <a:chOff x="558640" y="3172316"/>
            <a:chExt cx="2166120" cy="10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F64237-5915-4FAF-B611-99AE8CEAFEE0}"/>
                    </a:ext>
                  </a:extLst>
                </p14:cNvPr>
                <p14:cNvContentPartPr/>
                <p14:nvPr/>
              </p14:nvContentPartPr>
              <p14:xfrm>
                <a:off x="558640" y="3175196"/>
                <a:ext cx="238320" cy="448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F64237-5915-4FAF-B611-99AE8CEAFE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1000" y="3157556"/>
                  <a:ext cx="2739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FBB12CE-FCA9-4DB9-9E53-A09103E58FA2}"/>
                    </a:ext>
                  </a:extLst>
                </p14:cNvPr>
                <p14:cNvContentPartPr/>
                <p14:nvPr/>
              </p14:nvContentPartPr>
              <p14:xfrm>
                <a:off x="987040" y="3214796"/>
                <a:ext cx="203760" cy="274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FBB12CE-FCA9-4DB9-9E53-A09103E58FA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69040" y="3196796"/>
                  <a:ext cx="239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54AC74A-4255-4B32-97BB-1E5B96C476FB}"/>
                    </a:ext>
                  </a:extLst>
                </p14:cNvPr>
                <p14:cNvContentPartPr/>
                <p14:nvPr/>
              </p14:nvContentPartPr>
              <p14:xfrm>
                <a:off x="1271440" y="3343316"/>
                <a:ext cx="177480" cy="99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54AC74A-4255-4B32-97BB-1E5B96C476F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53440" y="3325316"/>
                  <a:ext cx="213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4C44A43-7506-49D8-900F-C5C1530BE633}"/>
                    </a:ext>
                  </a:extLst>
                </p14:cNvPr>
                <p14:cNvContentPartPr/>
                <p14:nvPr/>
              </p14:nvContentPartPr>
              <p14:xfrm>
                <a:off x="1653400" y="3189596"/>
                <a:ext cx="207000" cy="296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4C44A43-7506-49D8-900F-C5C1530BE6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35400" y="3171956"/>
                  <a:ext cx="242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E19F8F9-6F5D-4693-B6FB-BB1F96117F2C}"/>
                    </a:ext>
                  </a:extLst>
                </p14:cNvPr>
                <p14:cNvContentPartPr/>
                <p14:nvPr/>
              </p14:nvContentPartPr>
              <p14:xfrm>
                <a:off x="1888480" y="3243956"/>
                <a:ext cx="140040" cy="195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E19F8F9-6F5D-4693-B6FB-BB1F96117F2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70840" y="3225956"/>
                  <a:ext cx="175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54D9610-F94D-406D-B2A8-7F7F2D18BCF5}"/>
                    </a:ext>
                  </a:extLst>
                </p14:cNvPr>
                <p14:cNvContentPartPr/>
                <p14:nvPr/>
              </p14:nvContentPartPr>
              <p14:xfrm>
                <a:off x="2152720" y="3376436"/>
                <a:ext cx="7200" cy="114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54D9610-F94D-406D-B2A8-7F7F2D18BCF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35080" y="3358436"/>
                  <a:ext cx="42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81A7FCA-E474-44FA-90CB-5A75926BE9AE}"/>
                    </a:ext>
                  </a:extLst>
                </p14:cNvPr>
                <p14:cNvContentPartPr/>
                <p14:nvPr/>
              </p14:nvContentPartPr>
              <p14:xfrm>
                <a:off x="2256400" y="3284636"/>
                <a:ext cx="146520" cy="26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81A7FCA-E474-44FA-90CB-5A75926BE9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38760" y="3266636"/>
                  <a:ext cx="182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040B0C2-5B5C-4907-870C-EC153E917884}"/>
                    </a:ext>
                  </a:extLst>
                </p14:cNvPr>
                <p14:cNvContentPartPr/>
                <p14:nvPr/>
              </p14:nvContentPartPr>
              <p14:xfrm>
                <a:off x="2389240" y="3172316"/>
                <a:ext cx="284400" cy="45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040B0C2-5B5C-4907-870C-EC153E91788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371600" y="3154676"/>
                  <a:ext cx="3200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6167779-A3AA-417A-89CB-41E4A5338E71}"/>
                    </a:ext>
                  </a:extLst>
                </p14:cNvPr>
                <p14:cNvContentPartPr/>
                <p14:nvPr/>
              </p14:nvContentPartPr>
              <p14:xfrm>
                <a:off x="1558720" y="3715556"/>
                <a:ext cx="734040" cy="25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6167779-A3AA-417A-89CB-41E4A5338E7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41080" y="3697916"/>
                  <a:ext cx="769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B9ED72-F198-4E3E-9B33-6AB9F84C10E6}"/>
                    </a:ext>
                  </a:extLst>
                </p14:cNvPr>
                <p14:cNvContentPartPr/>
                <p14:nvPr/>
              </p14:nvContentPartPr>
              <p14:xfrm>
                <a:off x="1847440" y="3838316"/>
                <a:ext cx="199440" cy="38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B9ED72-F198-4E3E-9B33-6AB9F84C10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29800" y="3820316"/>
                  <a:ext cx="2350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DDBC21C-BADB-41FA-A44F-889188B33DD5}"/>
                    </a:ext>
                  </a:extLst>
                </p14:cNvPr>
                <p14:cNvContentPartPr/>
                <p14:nvPr/>
              </p14:nvContentPartPr>
              <p14:xfrm>
                <a:off x="2141200" y="4015796"/>
                <a:ext cx="26280" cy="147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DDBC21C-BADB-41FA-A44F-889188B33DD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23200" y="3998156"/>
                  <a:ext cx="61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84EDD38-AA3E-4B40-9BC2-3DF22283060D}"/>
                    </a:ext>
                  </a:extLst>
                </p14:cNvPr>
                <p14:cNvContentPartPr/>
                <p14:nvPr/>
              </p14:nvContentPartPr>
              <p14:xfrm>
                <a:off x="2194480" y="3865316"/>
                <a:ext cx="244440" cy="283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84EDD38-AA3E-4B40-9BC2-3DF22283060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76840" y="3847316"/>
                  <a:ext cx="280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D0C64F7-CD89-4B98-AD99-D66427A4EDCD}"/>
                    </a:ext>
                  </a:extLst>
                </p14:cNvPr>
                <p14:cNvContentPartPr/>
                <p14:nvPr/>
              </p14:nvContentPartPr>
              <p14:xfrm>
                <a:off x="1611280" y="3791516"/>
                <a:ext cx="210960" cy="297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D0C64F7-CD89-4B98-AD99-D66427A4EDC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93280" y="3773876"/>
                  <a:ext cx="246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F6B104A-1052-47A0-BA92-F1621B1DA9D9}"/>
                    </a:ext>
                  </a:extLst>
                </p14:cNvPr>
                <p14:cNvContentPartPr/>
                <p14:nvPr/>
              </p14:nvContentPartPr>
              <p14:xfrm>
                <a:off x="2418760" y="3701516"/>
                <a:ext cx="306000" cy="436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F6B104A-1052-47A0-BA92-F1621B1DA9D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00760" y="3683516"/>
                  <a:ext cx="341640" cy="47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D7B5103-C20C-4203-B38E-CC0F21CF3F3F}"/>
              </a:ext>
            </a:extLst>
          </p:cNvPr>
          <p:cNvGrpSpPr/>
          <p:nvPr/>
        </p:nvGrpSpPr>
        <p:grpSpPr>
          <a:xfrm>
            <a:off x="3357640" y="3252236"/>
            <a:ext cx="559800" cy="262080"/>
            <a:chOff x="3357640" y="3252236"/>
            <a:chExt cx="55980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FB7CF72-BD43-4843-A32A-9E4ADED8FC84}"/>
                    </a:ext>
                  </a:extLst>
                </p14:cNvPr>
                <p14:cNvContentPartPr/>
                <p14:nvPr/>
              </p14:nvContentPartPr>
              <p14:xfrm>
                <a:off x="3372760" y="3252236"/>
                <a:ext cx="12960" cy="227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FB7CF72-BD43-4843-A32A-9E4ADED8FC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54760" y="3234236"/>
                  <a:ext cx="48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47285C-919E-4727-AB9C-D0E106CE1A57}"/>
                    </a:ext>
                  </a:extLst>
                </p14:cNvPr>
                <p14:cNvContentPartPr/>
                <p14:nvPr/>
              </p14:nvContentPartPr>
              <p14:xfrm>
                <a:off x="3437920" y="3314516"/>
                <a:ext cx="479520" cy="199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47285C-919E-4727-AB9C-D0E106CE1A5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20280" y="3296876"/>
                  <a:ext cx="515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A47A147-4607-4B17-B008-157407A41A0F}"/>
                    </a:ext>
                  </a:extLst>
                </p14:cNvPr>
                <p14:cNvContentPartPr/>
                <p14:nvPr/>
              </p14:nvContentPartPr>
              <p14:xfrm>
                <a:off x="3357640" y="3305516"/>
                <a:ext cx="140760" cy="14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A47A147-4607-4B17-B008-157407A41A0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340000" y="3287876"/>
                  <a:ext cx="17640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F4C6DCF-A77B-4E58-B295-70341F7F5A80}"/>
                  </a:ext>
                </a:extLst>
              </p14:cNvPr>
              <p14:cNvContentPartPr/>
              <p14:nvPr/>
            </p14:nvContentPartPr>
            <p14:xfrm>
              <a:off x="6667120" y="1797476"/>
              <a:ext cx="196920" cy="15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F4C6DCF-A77B-4E58-B295-70341F7F5A8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649480" y="1779476"/>
                <a:ext cx="23256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D6F1005-F4C4-4685-9BB7-67554B3CAC22}"/>
              </a:ext>
            </a:extLst>
          </p:cNvPr>
          <p:cNvGrpSpPr/>
          <p:nvPr/>
        </p:nvGrpSpPr>
        <p:grpSpPr>
          <a:xfrm>
            <a:off x="4276360" y="3113996"/>
            <a:ext cx="2066400" cy="1108080"/>
            <a:chOff x="4276360" y="3113996"/>
            <a:chExt cx="2066400" cy="11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883607-716C-484C-B6FE-89E851F6F6F6}"/>
                    </a:ext>
                  </a:extLst>
                </p14:cNvPr>
                <p14:cNvContentPartPr/>
                <p14:nvPr/>
              </p14:nvContentPartPr>
              <p14:xfrm>
                <a:off x="4276360" y="3247556"/>
                <a:ext cx="226440" cy="270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883607-716C-484C-B6FE-89E851F6F6F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58360" y="3229916"/>
                  <a:ext cx="2620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BE3F3F9-DD4F-4FDC-A27E-4E0355047CD1}"/>
                    </a:ext>
                  </a:extLst>
                </p14:cNvPr>
                <p14:cNvContentPartPr/>
                <p14:nvPr/>
              </p14:nvContentPartPr>
              <p14:xfrm>
                <a:off x="4294360" y="3113996"/>
                <a:ext cx="283320" cy="24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BE3F3F9-DD4F-4FDC-A27E-4E0355047C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76360" y="3095996"/>
                  <a:ext cx="318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95E6208-FD2C-4BF5-A8FF-3980959AFD40}"/>
                    </a:ext>
                  </a:extLst>
                </p14:cNvPr>
                <p14:cNvContentPartPr/>
                <p14:nvPr/>
              </p14:nvContentPartPr>
              <p14:xfrm>
                <a:off x="4770640" y="3382196"/>
                <a:ext cx="186840" cy="91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95E6208-FD2C-4BF5-A8FF-3980959AFD4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53000" y="3364556"/>
                  <a:ext cx="222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C993662-E554-4650-AD07-0D0B786A5872}"/>
                    </a:ext>
                  </a:extLst>
                </p14:cNvPr>
                <p14:cNvContentPartPr/>
                <p14:nvPr/>
              </p14:nvContentPartPr>
              <p14:xfrm>
                <a:off x="5129920" y="3237836"/>
                <a:ext cx="236520" cy="293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C993662-E554-4650-AD07-0D0B786A587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12280" y="3219836"/>
                  <a:ext cx="272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3E2290-53D5-4100-83AB-FAB9ACF70659}"/>
                    </a:ext>
                  </a:extLst>
                </p14:cNvPr>
                <p14:cNvContentPartPr/>
                <p14:nvPr/>
              </p14:nvContentPartPr>
              <p14:xfrm>
                <a:off x="5466520" y="3299396"/>
                <a:ext cx="130680" cy="190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3E2290-53D5-4100-83AB-FAB9ACF7065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48520" y="3281756"/>
                  <a:ext cx="166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F97A020-467A-47F2-B270-D9DBA842E91D}"/>
                    </a:ext>
                  </a:extLst>
                </p14:cNvPr>
                <p14:cNvContentPartPr/>
                <p14:nvPr/>
              </p14:nvContentPartPr>
              <p14:xfrm>
                <a:off x="5734000" y="3439436"/>
                <a:ext cx="19440" cy="140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F97A020-467A-47F2-B270-D9DBA842E9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16360" y="3421796"/>
                  <a:ext cx="55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CF29DAD-0F23-49D4-9C67-63456131D700}"/>
                    </a:ext>
                  </a:extLst>
                </p14:cNvPr>
                <p14:cNvContentPartPr/>
                <p14:nvPr/>
              </p14:nvContentPartPr>
              <p14:xfrm>
                <a:off x="5849920" y="3355196"/>
                <a:ext cx="118440" cy="276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CF29DAD-0F23-49D4-9C67-63456131D70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31920" y="3337556"/>
                  <a:ext cx="154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A0E5A98-7269-47FA-8954-AED86D070C2D}"/>
                    </a:ext>
                  </a:extLst>
                </p14:cNvPr>
                <p14:cNvContentPartPr/>
                <p14:nvPr/>
              </p14:nvContentPartPr>
              <p14:xfrm>
                <a:off x="6003280" y="3256556"/>
                <a:ext cx="185760" cy="347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A0E5A98-7269-47FA-8954-AED86D070C2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985640" y="3238916"/>
                  <a:ext cx="221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98737EF-03C7-4A23-89E8-607873D1018F}"/>
                    </a:ext>
                  </a:extLst>
                </p14:cNvPr>
                <p14:cNvContentPartPr/>
                <p14:nvPr/>
              </p14:nvContentPartPr>
              <p14:xfrm>
                <a:off x="5407120" y="3153596"/>
                <a:ext cx="450000" cy="25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98737EF-03C7-4A23-89E8-607873D1018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89480" y="3135596"/>
                  <a:ext cx="485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1DE8A2D-3F6F-4BBB-BC87-3967CEE6C513}"/>
                    </a:ext>
                  </a:extLst>
                </p14:cNvPr>
                <p14:cNvContentPartPr/>
                <p14:nvPr/>
              </p14:nvContentPartPr>
              <p14:xfrm>
                <a:off x="5321440" y="3713396"/>
                <a:ext cx="825480" cy="56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1DE8A2D-3F6F-4BBB-BC87-3967CEE6C51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03440" y="3695756"/>
                  <a:ext cx="861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B769BEB-F675-4F29-A29F-D05B1AC3802F}"/>
                    </a:ext>
                  </a:extLst>
                </p14:cNvPr>
                <p14:cNvContentPartPr/>
                <p14:nvPr/>
              </p14:nvContentPartPr>
              <p14:xfrm>
                <a:off x="5413600" y="3813476"/>
                <a:ext cx="196200" cy="308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B769BEB-F675-4F29-A29F-D05B1AC3802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395600" y="3795836"/>
                  <a:ext cx="231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F2AD533-8CAA-4FAB-BE79-0FE9D5F2A2D1}"/>
                    </a:ext>
                  </a:extLst>
                </p14:cNvPr>
                <p14:cNvContentPartPr/>
                <p14:nvPr/>
              </p14:nvContentPartPr>
              <p14:xfrm>
                <a:off x="5748400" y="3887636"/>
                <a:ext cx="189360" cy="291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F2AD533-8CAA-4FAB-BE79-0FE9D5F2A2D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30400" y="3869636"/>
                  <a:ext cx="2250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D9AB692-6596-4B18-B2F9-E5F09C2CD0CF}"/>
                    </a:ext>
                  </a:extLst>
                </p14:cNvPr>
                <p14:cNvContentPartPr/>
                <p14:nvPr/>
              </p14:nvContentPartPr>
              <p14:xfrm>
                <a:off x="5982400" y="4050716"/>
                <a:ext cx="43920" cy="171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D9AB692-6596-4B18-B2F9-E5F09C2CD0C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64760" y="4032716"/>
                  <a:ext cx="79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1F01CAA-A4A0-4C33-B0A8-78F928BA584F}"/>
                    </a:ext>
                  </a:extLst>
                </p14:cNvPr>
                <p14:cNvContentPartPr/>
                <p14:nvPr/>
              </p14:nvContentPartPr>
              <p14:xfrm>
                <a:off x="6054400" y="3940556"/>
                <a:ext cx="107280" cy="236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1F01CAA-A4A0-4C33-B0A8-78F928BA584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036400" y="3922916"/>
                  <a:ext cx="142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A59B2C5-500C-4608-B066-27ED3982A87C}"/>
                    </a:ext>
                  </a:extLst>
                </p14:cNvPr>
                <p14:cNvContentPartPr/>
                <p14:nvPr/>
              </p14:nvContentPartPr>
              <p14:xfrm>
                <a:off x="6150520" y="3858116"/>
                <a:ext cx="192240" cy="298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59B2C5-500C-4608-B066-27ED3982A87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32520" y="3840476"/>
                  <a:ext cx="22788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CDB23BA-0836-4F97-BB5B-FCE3F5FFC6F7}"/>
                  </a:ext>
                </a:extLst>
              </p14:cNvPr>
              <p14:cNvContentPartPr/>
              <p14:nvPr/>
            </p14:nvContentPartPr>
            <p14:xfrm>
              <a:off x="6752440" y="3102836"/>
              <a:ext cx="432720" cy="2577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CDB23BA-0836-4F97-BB5B-FCE3F5FFC6F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734800" y="3085196"/>
                <a:ext cx="46836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89F7C-B931-470E-814B-ACB0CF1839C5}"/>
              </a:ext>
            </a:extLst>
          </p:cNvPr>
          <p:cNvGrpSpPr/>
          <p:nvPr/>
        </p:nvGrpSpPr>
        <p:grpSpPr>
          <a:xfrm>
            <a:off x="7523560" y="2770556"/>
            <a:ext cx="4189680" cy="1495440"/>
            <a:chOff x="7523560" y="2770556"/>
            <a:chExt cx="4189680" cy="14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4F5A926-B4F7-414F-9A65-489C4876A56D}"/>
                    </a:ext>
                  </a:extLst>
                </p14:cNvPr>
                <p14:cNvContentPartPr/>
                <p14:nvPr/>
              </p14:nvContentPartPr>
              <p14:xfrm>
                <a:off x="7523560" y="3093476"/>
                <a:ext cx="232920" cy="259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4F5A926-B4F7-414F-9A65-489C4876A56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505560" y="3075476"/>
                  <a:ext cx="268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5FB0478-830C-4F90-ABBA-4F7DFAF279A1}"/>
                    </a:ext>
                  </a:extLst>
                </p14:cNvPr>
                <p14:cNvContentPartPr/>
                <p14:nvPr/>
              </p14:nvContentPartPr>
              <p14:xfrm>
                <a:off x="7953040" y="2981876"/>
                <a:ext cx="221400" cy="765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5FB0478-830C-4F90-ABBA-4F7DFAF279A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35040" y="2963876"/>
                  <a:ext cx="25704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28B73B1-0E67-4E00-9929-DAECA6A2C9D5}"/>
                    </a:ext>
                  </a:extLst>
                </p14:cNvPr>
                <p14:cNvContentPartPr/>
                <p14:nvPr/>
              </p14:nvContentPartPr>
              <p14:xfrm>
                <a:off x="8189920" y="3125516"/>
                <a:ext cx="222840" cy="257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28B73B1-0E67-4E00-9929-DAECA6A2C9D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72280" y="3107876"/>
                  <a:ext cx="258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FF7B996-413F-4EB7-8ACE-C683E9C1C1C2}"/>
                    </a:ext>
                  </a:extLst>
                </p14:cNvPr>
                <p14:cNvContentPartPr/>
                <p14:nvPr/>
              </p14:nvContentPartPr>
              <p14:xfrm>
                <a:off x="8467480" y="3208316"/>
                <a:ext cx="186840" cy="328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FF7B996-413F-4EB7-8ACE-C683E9C1C1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49840" y="3190676"/>
                  <a:ext cx="2224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3579F70-ED5B-45C5-AF6A-F7B65153C931}"/>
                    </a:ext>
                  </a:extLst>
                </p14:cNvPr>
                <p14:cNvContentPartPr/>
                <p14:nvPr/>
              </p14:nvContentPartPr>
              <p14:xfrm>
                <a:off x="8623000" y="3382916"/>
                <a:ext cx="75960" cy="164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3579F70-ED5B-45C5-AF6A-F7B65153C9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05360" y="3365276"/>
                  <a:ext cx="111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74FC4EF-8B04-4049-8A70-C15EF485CE8A}"/>
                    </a:ext>
                  </a:extLst>
                </p14:cNvPr>
                <p14:cNvContentPartPr/>
                <p14:nvPr/>
              </p14:nvContentPartPr>
              <p14:xfrm>
                <a:off x="8774560" y="3194996"/>
                <a:ext cx="117360" cy="180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74FC4EF-8B04-4049-8A70-C15EF485CE8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56560" y="3177356"/>
                  <a:ext cx="153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2A88D77-57B4-4B7F-B5A1-B0F7DB112E97}"/>
                    </a:ext>
                  </a:extLst>
                </p14:cNvPr>
                <p14:cNvContentPartPr/>
                <p14:nvPr/>
              </p14:nvContentPartPr>
              <p14:xfrm>
                <a:off x="8878240" y="3088076"/>
                <a:ext cx="182160" cy="371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2A88D77-57B4-4B7F-B5A1-B0F7DB112E9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860240" y="3070076"/>
                  <a:ext cx="217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CCCB847-F1EC-4B10-B650-5E3EED0937D0}"/>
                    </a:ext>
                  </a:extLst>
                </p14:cNvPr>
                <p14:cNvContentPartPr/>
                <p14:nvPr/>
              </p14:nvContentPartPr>
              <p14:xfrm>
                <a:off x="9229240" y="3248276"/>
                <a:ext cx="176760" cy="27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CCCB847-F1EC-4B10-B650-5E3EED0937D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11600" y="3230636"/>
                  <a:ext cx="212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4C76D1-9FC3-40BB-A5EC-2B4DC8F7F6D7}"/>
                    </a:ext>
                  </a:extLst>
                </p14:cNvPr>
                <p14:cNvContentPartPr/>
                <p14:nvPr/>
              </p14:nvContentPartPr>
              <p14:xfrm>
                <a:off x="9556120" y="3025436"/>
                <a:ext cx="195120" cy="344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4C76D1-9FC3-40BB-A5EC-2B4DC8F7F6D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538120" y="3007796"/>
                  <a:ext cx="2307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1CEEE8D-7113-4E5A-95C2-6D8B3843A4FC}"/>
                    </a:ext>
                  </a:extLst>
                </p14:cNvPr>
                <p14:cNvContentPartPr/>
                <p14:nvPr/>
              </p14:nvContentPartPr>
              <p14:xfrm>
                <a:off x="9787960" y="3139916"/>
                <a:ext cx="132480" cy="129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1CEEE8D-7113-4E5A-95C2-6D8B3843A4F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69960" y="3121916"/>
                  <a:ext cx="168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6FBBCB8-BC06-479E-AD3E-FB6B57FEE4A5}"/>
                    </a:ext>
                  </a:extLst>
                </p14:cNvPr>
                <p14:cNvContentPartPr/>
                <p14:nvPr/>
              </p14:nvContentPartPr>
              <p14:xfrm>
                <a:off x="9976960" y="3249716"/>
                <a:ext cx="33480" cy="130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6FBBCB8-BC06-479E-AD3E-FB6B57FEE4A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58960" y="3232076"/>
                  <a:ext cx="69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B39A83A-FBDD-4F59-A08C-F5B7F3068C1A}"/>
                    </a:ext>
                  </a:extLst>
                </p14:cNvPr>
                <p14:cNvContentPartPr/>
                <p14:nvPr/>
              </p14:nvContentPartPr>
              <p14:xfrm>
                <a:off x="10102600" y="3142076"/>
                <a:ext cx="108000" cy="272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B39A83A-FBDD-4F59-A08C-F5B7F3068C1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084600" y="3124436"/>
                  <a:ext cx="1436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09A868A-6C9B-4AE9-B062-800967905A54}"/>
                    </a:ext>
                  </a:extLst>
                </p14:cNvPr>
                <p14:cNvContentPartPr/>
                <p14:nvPr/>
              </p14:nvContentPartPr>
              <p14:xfrm>
                <a:off x="10178920" y="3048836"/>
                <a:ext cx="206640" cy="327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09A868A-6C9B-4AE9-B062-800967905A5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60920" y="3031196"/>
                  <a:ext cx="2422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110187B-48A3-4CB4-BBD5-4B55A893335C}"/>
                    </a:ext>
                  </a:extLst>
                </p14:cNvPr>
                <p14:cNvContentPartPr/>
                <p14:nvPr/>
              </p14:nvContentPartPr>
              <p14:xfrm>
                <a:off x="9895600" y="2890076"/>
                <a:ext cx="293760" cy="27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110187B-48A3-4CB4-BBD5-4B55A893335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877960" y="2872436"/>
                  <a:ext cx="329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D518076-6A31-4E3C-86CD-3582C8B775EC}"/>
                    </a:ext>
                  </a:extLst>
                </p14:cNvPr>
                <p14:cNvContentPartPr/>
                <p14:nvPr/>
              </p14:nvContentPartPr>
              <p14:xfrm>
                <a:off x="10478440" y="3011756"/>
                <a:ext cx="201240" cy="236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D518076-6A31-4E3C-86CD-3582C8B775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460800" y="2994116"/>
                  <a:ext cx="236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EAB89D-5B1F-4846-BB39-2C4964846D68}"/>
                    </a:ext>
                  </a:extLst>
                </p14:cNvPr>
                <p14:cNvContentPartPr/>
                <p14:nvPr/>
              </p14:nvContentPartPr>
              <p14:xfrm>
                <a:off x="10760320" y="3066836"/>
                <a:ext cx="162000" cy="266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EAB89D-5B1F-4846-BB39-2C4964846D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742320" y="3049196"/>
                  <a:ext cx="1976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50CB4C-3205-4375-946F-8AF6CE31A27E}"/>
                    </a:ext>
                  </a:extLst>
                </p14:cNvPr>
                <p14:cNvContentPartPr/>
                <p14:nvPr/>
              </p14:nvContentPartPr>
              <p14:xfrm>
                <a:off x="10956160" y="3270956"/>
                <a:ext cx="62280" cy="136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50CB4C-3205-4375-946F-8AF6CE31A27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938160" y="3252956"/>
                  <a:ext cx="97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4050D52-08F1-4F52-880D-86F00A216D5E}"/>
                    </a:ext>
                  </a:extLst>
                </p14:cNvPr>
                <p14:cNvContentPartPr/>
                <p14:nvPr/>
              </p14:nvContentPartPr>
              <p14:xfrm>
                <a:off x="11117440" y="3106076"/>
                <a:ext cx="109080" cy="272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4050D52-08F1-4F52-880D-86F00A216D5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099800" y="3088436"/>
                  <a:ext cx="144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0F84784-CA41-4022-86CB-CF4CC149E627}"/>
                    </a:ext>
                  </a:extLst>
                </p14:cNvPr>
                <p14:cNvContentPartPr/>
                <p14:nvPr/>
              </p14:nvContentPartPr>
              <p14:xfrm>
                <a:off x="11194840" y="2957036"/>
                <a:ext cx="200160" cy="343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0F84784-CA41-4022-86CB-CF4CC149E62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177200" y="2939396"/>
                  <a:ext cx="2358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D6E129F-05AD-4382-9804-1EB56262DBED}"/>
                    </a:ext>
                  </a:extLst>
                </p14:cNvPr>
                <p14:cNvContentPartPr/>
                <p14:nvPr/>
              </p14:nvContentPartPr>
              <p14:xfrm>
                <a:off x="10682560" y="3483716"/>
                <a:ext cx="500760" cy="34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D6E129F-05AD-4382-9804-1EB56262DBE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64920" y="3466076"/>
                  <a:ext cx="536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A2AFC43-BEF1-4CD8-8094-6850815A2A26}"/>
                    </a:ext>
                  </a:extLst>
                </p14:cNvPr>
                <p14:cNvContentPartPr/>
                <p14:nvPr/>
              </p14:nvContentPartPr>
              <p14:xfrm>
                <a:off x="10716040" y="3645716"/>
                <a:ext cx="212760" cy="264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A2AFC43-BEF1-4CD8-8094-6850815A2A2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698400" y="3627716"/>
                  <a:ext cx="248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1449809-C08A-4C43-B179-1D0F4D346B78}"/>
                    </a:ext>
                  </a:extLst>
                </p14:cNvPr>
                <p14:cNvContentPartPr/>
                <p14:nvPr/>
              </p14:nvContentPartPr>
              <p14:xfrm>
                <a:off x="10482400" y="3556796"/>
                <a:ext cx="200520" cy="299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1449809-C08A-4C43-B179-1D0F4D346B7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464760" y="3539156"/>
                  <a:ext cx="236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5115BFC-4689-4B33-8496-A3C298902304}"/>
                    </a:ext>
                  </a:extLst>
                </p14:cNvPr>
                <p14:cNvContentPartPr/>
                <p14:nvPr/>
              </p14:nvContentPartPr>
              <p14:xfrm>
                <a:off x="10992880" y="3782516"/>
                <a:ext cx="49680" cy="125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5115BFC-4689-4B33-8496-A3C29890230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974880" y="3764876"/>
                  <a:ext cx="853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0257E79-4A3D-473C-AF49-07C98B9325AD}"/>
                    </a:ext>
                  </a:extLst>
                </p14:cNvPr>
                <p14:cNvContentPartPr/>
                <p14:nvPr/>
              </p14:nvContentPartPr>
              <p14:xfrm>
                <a:off x="11132200" y="3692516"/>
                <a:ext cx="137520" cy="246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0257E79-4A3D-473C-AF49-07C98B9325A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114560" y="3674516"/>
                  <a:ext cx="173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CF2F547-C00F-4A2E-9AB8-EE20AA111805}"/>
                    </a:ext>
                  </a:extLst>
                </p14:cNvPr>
                <p14:cNvContentPartPr/>
                <p14:nvPr/>
              </p14:nvContentPartPr>
              <p14:xfrm>
                <a:off x="11282320" y="3571196"/>
                <a:ext cx="133560" cy="354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CF2F547-C00F-4A2E-9AB8-EE20AA11180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264320" y="3553196"/>
                  <a:ext cx="1692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8972342-3686-4A6B-A3DA-DF763C0AEC69}"/>
                    </a:ext>
                  </a:extLst>
                </p14:cNvPr>
                <p14:cNvContentPartPr/>
                <p14:nvPr/>
              </p14:nvContentPartPr>
              <p14:xfrm>
                <a:off x="11462680" y="2892236"/>
                <a:ext cx="250560" cy="846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8972342-3686-4A6B-A3DA-DF763C0AEC6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445040" y="2874596"/>
                  <a:ext cx="28620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A7463D2-FE3A-49EA-BCD1-6EBFEE38647E}"/>
                    </a:ext>
                  </a:extLst>
                </p14:cNvPr>
                <p14:cNvContentPartPr/>
                <p14:nvPr/>
              </p14:nvContentPartPr>
              <p14:xfrm>
                <a:off x="10770400" y="2770556"/>
                <a:ext cx="668520" cy="588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A7463D2-FE3A-49EA-BCD1-6EBFEE3864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52400" y="2752556"/>
                  <a:ext cx="7041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E5F2903-689C-429D-9C73-5241F9714761}"/>
                    </a:ext>
                  </a:extLst>
                </p14:cNvPr>
                <p14:cNvContentPartPr/>
                <p14:nvPr/>
              </p14:nvContentPartPr>
              <p14:xfrm>
                <a:off x="10889200" y="3549236"/>
                <a:ext cx="551880" cy="481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E5F2903-689C-429D-9C73-5241F971476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871200" y="3531236"/>
                  <a:ext cx="5875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C801D6F-7318-4939-8FC0-FEABA4249336}"/>
                    </a:ext>
                  </a:extLst>
                </p14:cNvPr>
                <p14:cNvContentPartPr/>
                <p14:nvPr/>
              </p14:nvContentPartPr>
              <p14:xfrm>
                <a:off x="9518680" y="3614756"/>
                <a:ext cx="119880" cy="351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C801D6F-7318-4939-8FC0-FEABA424933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00680" y="3597116"/>
                  <a:ext cx="1555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E9CAE79-2031-4439-8BA2-0AD12E12E1D3}"/>
                    </a:ext>
                  </a:extLst>
                </p14:cNvPr>
                <p14:cNvContentPartPr/>
                <p14:nvPr/>
              </p14:nvContentPartPr>
              <p14:xfrm>
                <a:off x="9614080" y="3689276"/>
                <a:ext cx="127440" cy="233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E9CAE79-2031-4439-8BA2-0AD12E12E1D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596080" y="3671636"/>
                  <a:ext cx="163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7270E2A-9765-45EF-85B6-9C128CB0B5C7}"/>
                    </a:ext>
                  </a:extLst>
                </p14:cNvPr>
                <p14:cNvContentPartPr/>
                <p14:nvPr/>
              </p14:nvContentPartPr>
              <p14:xfrm>
                <a:off x="9840880" y="3980156"/>
                <a:ext cx="198000" cy="285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7270E2A-9765-45EF-85B6-9C128CB0B5C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822880" y="3962156"/>
                  <a:ext cx="23364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58B73B8-19D4-4A57-B61B-BCCBA6336BF0}"/>
              </a:ext>
            </a:extLst>
          </p:cNvPr>
          <p:cNvGrpSpPr/>
          <p:nvPr/>
        </p:nvGrpSpPr>
        <p:grpSpPr>
          <a:xfrm>
            <a:off x="558280" y="4442036"/>
            <a:ext cx="2931120" cy="476640"/>
            <a:chOff x="558280" y="4442036"/>
            <a:chExt cx="293112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E727BC6-212F-4049-A1E3-5DF31ECBD625}"/>
                    </a:ext>
                  </a:extLst>
                </p14:cNvPr>
                <p14:cNvContentPartPr/>
                <p14:nvPr/>
              </p14:nvContentPartPr>
              <p14:xfrm>
                <a:off x="558280" y="4481636"/>
                <a:ext cx="359640" cy="3157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E727BC6-212F-4049-A1E3-5DF31ECBD62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40640" y="4463996"/>
                  <a:ext cx="3952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DF2428D-4C3B-43B5-AC28-4BFC7BA0FF04}"/>
                    </a:ext>
                  </a:extLst>
                </p14:cNvPr>
                <p14:cNvContentPartPr/>
                <p14:nvPr/>
              </p14:nvContentPartPr>
              <p14:xfrm>
                <a:off x="1076680" y="4625636"/>
                <a:ext cx="298800" cy="129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DF2428D-4C3B-43B5-AC28-4BFC7BA0FF0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8680" y="4607636"/>
                  <a:ext cx="334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FEBDE74-9178-45CF-8855-A4E7FAC9F5AD}"/>
                    </a:ext>
                  </a:extLst>
                </p14:cNvPr>
                <p14:cNvContentPartPr/>
                <p14:nvPr/>
              </p14:nvContentPartPr>
              <p14:xfrm>
                <a:off x="1518760" y="4597916"/>
                <a:ext cx="369000" cy="155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FEBDE74-9178-45CF-8855-A4E7FAC9F5A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501120" y="4579916"/>
                  <a:ext cx="404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9DA4F97-C0A5-4C73-BD4A-1A85952498CD}"/>
                    </a:ext>
                  </a:extLst>
                </p14:cNvPr>
                <p14:cNvContentPartPr/>
                <p14:nvPr/>
              </p14:nvContentPartPr>
              <p14:xfrm>
                <a:off x="2065960" y="4529876"/>
                <a:ext cx="697680" cy="388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9DA4F97-C0A5-4C73-BD4A-1A85952498C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047960" y="4511876"/>
                  <a:ext cx="733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D365D58-5323-48C2-81FC-5A07163013EB}"/>
                    </a:ext>
                  </a:extLst>
                </p14:cNvPr>
                <p14:cNvContentPartPr/>
                <p14:nvPr/>
              </p14:nvContentPartPr>
              <p14:xfrm>
                <a:off x="2909440" y="4442036"/>
                <a:ext cx="579960" cy="270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D365D58-5323-48C2-81FC-5A07163013E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891440" y="4424036"/>
                  <a:ext cx="6156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80337E9-4D36-459A-B257-B8B1A3F350B1}"/>
                    </a:ext>
                  </a:extLst>
                </p14:cNvPr>
                <p14:cNvContentPartPr/>
                <p14:nvPr/>
              </p14:nvContentPartPr>
              <p14:xfrm>
                <a:off x="3181240" y="4447796"/>
                <a:ext cx="219600" cy="74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80337E9-4D36-459A-B257-B8B1A3F350B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163600" y="4430156"/>
                  <a:ext cx="255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5BDA745-E8DC-415C-9A3E-DCB3E2E730FE}"/>
                    </a:ext>
                  </a:extLst>
                </p14:cNvPr>
                <p14:cNvContentPartPr/>
                <p14:nvPr/>
              </p14:nvContentPartPr>
              <p14:xfrm>
                <a:off x="3011680" y="4469036"/>
                <a:ext cx="3600" cy="16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5BDA745-E8DC-415C-9A3E-DCB3E2E730F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93680" y="4451036"/>
                  <a:ext cx="392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9C065C5-A8A9-4BF0-8064-8CAEAE747183}"/>
              </a:ext>
            </a:extLst>
          </p:cNvPr>
          <p:cNvGrpSpPr/>
          <p:nvPr/>
        </p:nvGrpSpPr>
        <p:grpSpPr>
          <a:xfrm>
            <a:off x="4063240" y="4481636"/>
            <a:ext cx="2651400" cy="471600"/>
            <a:chOff x="4063240" y="4481636"/>
            <a:chExt cx="265140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FE9E93D-67F7-4C13-A6FD-63FDB3573B39}"/>
                    </a:ext>
                  </a:extLst>
                </p14:cNvPr>
                <p14:cNvContentPartPr/>
                <p14:nvPr/>
              </p14:nvContentPartPr>
              <p14:xfrm>
                <a:off x="4063240" y="4489556"/>
                <a:ext cx="207000" cy="29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FE9E93D-67F7-4C13-A6FD-63FDB3573B3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045240" y="4471556"/>
                  <a:ext cx="2426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80699E2-D560-4287-BD6D-CB54D47BFFD3}"/>
                    </a:ext>
                  </a:extLst>
                </p14:cNvPr>
                <p14:cNvContentPartPr/>
                <p14:nvPr/>
              </p14:nvContentPartPr>
              <p14:xfrm>
                <a:off x="4331800" y="4610156"/>
                <a:ext cx="150120" cy="158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80699E2-D560-4287-BD6D-CB54D47BFFD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314160" y="4592516"/>
                  <a:ext cx="185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E7F5D8C-4BBB-483A-AE22-311480749482}"/>
                    </a:ext>
                  </a:extLst>
                </p14:cNvPr>
                <p14:cNvContentPartPr/>
                <p14:nvPr/>
              </p14:nvContentPartPr>
              <p14:xfrm>
                <a:off x="4575880" y="4739036"/>
                <a:ext cx="32040" cy="105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E7F5D8C-4BBB-483A-AE22-31148074948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558240" y="4721396"/>
                  <a:ext cx="67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CBF11D3-DC83-4AA8-A531-95DF70B887C9}"/>
                    </a:ext>
                  </a:extLst>
                </p14:cNvPr>
                <p14:cNvContentPartPr/>
                <p14:nvPr/>
              </p14:nvContentPartPr>
              <p14:xfrm>
                <a:off x="4709800" y="4609076"/>
                <a:ext cx="82440" cy="135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CBF11D3-DC83-4AA8-A531-95DF70B887C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691800" y="4591076"/>
                  <a:ext cx="118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836C2C1-728B-4BC0-8093-CB25C0D027FC}"/>
                    </a:ext>
                  </a:extLst>
                </p14:cNvPr>
                <p14:cNvContentPartPr/>
                <p14:nvPr/>
              </p14:nvContentPartPr>
              <p14:xfrm>
                <a:off x="4757320" y="4555436"/>
                <a:ext cx="210960" cy="354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836C2C1-728B-4BC0-8093-CB25C0D027F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739680" y="4537796"/>
                  <a:ext cx="2466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ADE990F-8482-446A-9351-FAEAFC4C6607}"/>
                    </a:ext>
                  </a:extLst>
                </p14:cNvPr>
                <p14:cNvContentPartPr/>
                <p14:nvPr/>
              </p14:nvContentPartPr>
              <p14:xfrm>
                <a:off x="5093560" y="4743716"/>
                <a:ext cx="138240" cy="10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ADE990F-8482-446A-9351-FAEAFC4C660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075920" y="4725716"/>
                  <a:ext cx="173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A8701B3-6D70-4988-9DED-8F58C28B7CBB}"/>
                    </a:ext>
                  </a:extLst>
                </p14:cNvPr>
                <p14:cNvContentPartPr/>
                <p14:nvPr/>
              </p14:nvContentPartPr>
              <p14:xfrm>
                <a:off x="5498920" y="4594676"/>
                <a:ext cx="126720" cy="196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A8701B3-6D70-4988-9DED-8F58C28B7CB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481280" y="4576676"/>
                  <a:ext cx="162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3C92861-D2FE-46D6-9937-70716A6AB25A}"/>
                    </a:ext>
                  </a:extLst>
                </p14:cNvPr>
                <p14:cNvContentPartPr/>
                <p14:nvPr/>
              </p14:nvContentPartPr>
              <p14:xfrm>
                <a:off x="5507560" y="4481636"/>
                <a:ext cx="262080" cy="32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3C92861-D2FE-46D6-9937-70716A6AB25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489560" y="4463996"/>
                  <a:ext cx="297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BA4B575-DF0B-40C9-8B88-22D29E35ACEE}"/>
                    </a:ext>
                  </a:extLst>
                </p14:cNvPr>
                <p14:cNvContentPartPr/>
                <p14:nvPr/>
              </p14:nvContentPartPr>
              <p14:xfrm>
                <a:off x="5759920" y="4502156"/>
                <a:ext cx="222120" cy="372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BA4B575-DF0B-40C9-8B88-22D29E35ACE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42280" y="4484156"/>
                  <a:ext cx="2577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DE9ECCA-0CE8-4F50-AA4F-E42B67AA19EE}"/>
                    </a:ext>
                  </a:extLst>
                </p14:cNvPr>
                <p14:cNvContentPartPr/>
                <p14:nvPr/>
              </p14:nvContentPartPr>
              <p14:xfrm>
                <a:off x="6023440" y="4638956"/>
                <a:ext cx="117360" cy="142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DE9ECCA-0CE8-4F50-AA4F-E42B67AA19E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005440" y="4620956"/>
                  <a:ext cx="153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4294D35-42C1-4F65-A1F0-D5A59620FD66}"/>
                    </a:ext>
                  </a:extLst>
                </p14:cNvPr>
                <p14:cNvContentPartPr/>
                <p14:nvPr/>
              </p14:nvContentPartPr>
              <p14:xfrm>
                <a:off x="6218920" y="4784396"/>
                <a:ext cx="29520" cy="1141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4294D35-42C1-4F65-A1F0-D5A59620FD6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201280" y="4766396"/>
                  <a:ext cx="65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FDDE6F0-9319-4CEC-AC74-CFA0AD1AF10B}"/>
                    </a:ext>
                  </a:extLst>
                </p14:cNvPr>
                <p14:cNvContentPartPr/>
                <p14:nvPr/>
              </p14:nvContentPartPr>
              <p14:xfrm>
                <a:off x="6361120" y="4674236"/>
                <a:ext cx="158400" cy="212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FDDE6F0-9319-4CEC-AC74-CFA0AD1AF10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343480" y="4656596"/>
                  <a:ext cx="194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264F10A-A751-4646-BD79-EDCE485D4F63}"/>
                    </a:ext>
                  </a:extLst>
                </p14:cNvPr>
                <p14:cNvContentPartPr/>
                <p14:nvPr/>
              </p14:nvContentPartPr>
              <p14:xfrm>
                <a:off x="6492520" y="4538156"/>
                <a:ext cx="222120" cy="415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264F10A-A751-4646-BD79-EDCE485D4F6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474520" y="4520516"/>
                  <a:ext cx="257760" cy="45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8E8DE59-E669-4D33-AFBD-3396582D08FC}"/>
              </a:ext>
            </a:extLst>
          </p:cNvPr>
          <p:cNvGrpSpPr/>
          <p:nvPr/>
        </p:nvGrpSpPr>
        <p:grpSpPr>
          <a:xfrm>
            <a:off x="7052320" y="4565516"/>
            <a:ext cx="201960" cy="102240"/>
            <a:chOff x="7052320" y="4565516"/>
            <a:chExt cx="201960" cy="102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BA67A88-681C-49D3-8A61-4D8C6C5E1BDD}"/>
                    </a:ext>
                  </a:extLst>
                </p14:cNvPr>
                <p14:cNvContentPartPr/>
                <p14:nvPr/>
              </p14:nvContentPartPr>
              <p14:xfrm>
                <a:off x="7052320" y="4565516"/>
                <a:ext cx="201960" cy="24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BA67A88-681C-49D3-8A61-4D8C6C5E1BD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034680" y="4547876"/>
                  <a:ext cx="237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02EAA48-751F-4FFC-8ECD-A35FEA1630BC}"/>
                    </a:ext>
                  </a:extLst>
                </p14:cNvPr>
                <p14:cNvContentPartPr/>
                <p14:nvPr/>
              </p14:nvContentPartPr>
              <p14:xfrm>
                <a:off x="7093720" y="4656236"/>
                <a:ext cx="155520" cy="11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02EAA48-751F-4FFC-8ECD-A35FEA1630B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075720" y="4638596"/>
                  <a:ext cx="1911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7BAB7F2-3A82-4E9D-8A7B-BF70ACE1AC54}"/>
              </a:ext>
            </a:extLst>
          </p:cNvPr>
          <p:cNvGrpSpPr/>
          <p:nvPr/>
        </p:nvGrpSpPr>
        <p:grpSpPr>
          <a:xfrm>
            <a:off x="7479640" y="4453916"/>
            <a:ext cx="2608560" cy="535320"/>
            <a:chOff x="7479640" y="4453916"/>
            <a:chExt cx="2608560" cy="535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4BB6EFB-E226-4198-BDA7-D48124111563}"/>
                    </a:ext>
                  </a:extLst>
                </p14:cNvPr>
                <p14:cNvContentPartPr/>
                <p14:nvPr/>
              </p14:nvContentPartPr>
              <p14:xfrm>
                <a:off x="7479640" y="4453916"/>
                <a:ext cx="227520" cy="395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4BB6EFB-E226-4198-BDA7-D4812411156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61640" y="4436276"/>
                  <a:ext cx="263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3DC40EF-5F5B-4AF7-8B82-3C0A6650DC90}"/>
                    </a:ext>
                  </a:extLst>
                </p14:cNvPr>
                <p14:cNvContentPartPr/>
                <p14:nvPr/>
              </p14:nvContentPartPr>
              <p14:xfrm>
                <a:off x="7811920" y="4564076"/>
                <a:ext cx="204840" cy="178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3DC40EF-5F5B-4AF7-8B82-3C0A6650DC9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794280" y="4546436"/>
                  <a:ext cx="240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A62925F-5A39-418A-A8DF-C6A3F9CF991F}"/>
                    </a:ext>
                  </a:extLst>
                </p14:cNvPr>
                <p14:cNvContentPartPr/>
                <p14:nvPr/>
              </p14:nvContentPartPr>
              <p14:xfrm>
                <a:off x="8093800" y="4607276"/>
                <a:ext cx="13140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A62925F-5A39-418A-A8DF-C6A3F9CF991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076160" y="4589636"/>
                  <a:ext cx="167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5DDFB20-6271-4E84-B02D-3CD558C6C997}"/>
                    </a:ext>
                  </a:extLst>
                </p14:cNvPr>
                <p14:cNvContentPartPr/>
                <p14:nvPr/>
              </p14:nvContentPartPr>
              <p14:xfrm>
                <a:off x="8333560" y="4498916"/>
                <a:ext cx="156240" cy="209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5DDFB20-6271-4E84-B02D-3CD558C6C99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315920" y="4481276"/>
                  <a:ext cx="191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29440E8-CDCC-4AA0-9D01-3A869AA0C360}"/>
                    </a:ext>
                  </a:extLst>
                </p14:cNvPr>
                <p14:cNvContentPartPr/>
                <p14:nvPr/>
              </p14:nvContentPartPr>
              <p14:xfrm>
                <a:off x="8585920" y="4589996"/>
                <a:ext cx="161640" cy="28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29440E8-CDCC-4AA0-9D01-3A869AA0C36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568280" y="4572356"/>
                  <a:ext cx="197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20D6980-A257-4003-96CA-EB5524BAE518}"/>
                    </a:ext>
                  </a:extLst>
                </p14:cNvPr>
                <p14:cNvContentPartPr/>
                <p14:nvPr/>
              </p14:nvContentPartPr>
              <p14:xfrm>
                <a:off x="8851240" y="4831556"/>
                <a:ext cx="42840" cy="157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20D6980-A257-4003-96CA-EB5524BAE51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833600" y="4813916"/>
                  <a:ext cx="78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EE18520-1664-4652-AFF5-B0BBD23565D2}"/>
                    </a:ext>
                  </a:extLst>
                </p14:cNvPr>
                <p14:cNvContentPartPr/>
                <p14:nvPr/>
              </p14:nvContentPartPr>
              <p14:xfrm>
                <a:off x="9018640" y="4575956"/>
                <a:ext cx="244080" cy="2041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EE18520-1664-4652-AFF5-B0BBD23565D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001000" y="4558316"/>
                  <a:ext cx="279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B6A504A-2B06-4F9C-B39E-D40A02BD26ED}"/>
                    </a:ext>
                  </a:extLst>
                </p14:cNvPr>
                <p14:cNvContentPartPr/>
                <p14:nvPr/>
              </p14:nvContentPartPr>
              <p14:xfrm>
                <a:off x="9366400" y="4660916"/>
                <a:ext cx="83160" cy="9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B6A504A-2B06-4F9C-B39E-D40A02BD26E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348760" y="4643276"/>
                  <a:ext cx="118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C9FEEB8-B59D-4920-8005-01E2E7F6FA40}"/>
                    </a:ext>
                  </a:extLst>
                </p14:cNvPr>
                <p14:cNvContentPartPr/>
                <p14:nvPr/>
              </p14:nvContentPartPr>
              <p14:xfrm>
                <a:off x="9524800" y="4560116"/>
                <a:ext cx="152640" cy="180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C9FEEB8-B59D-4920-8005-01E2E7F6FA4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507160" y="4542116"/>
                  <a:ext cx="188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EA73E96-8108-4ACF-B23C-22CAEDD5EF70}"/>
                    </a:ext>
                  </a:extLst>
                </p14:cNvPr>
                <p14:cNvContentPartPr/>
                <p14:nvPr/>
              </p14:nvContentPartPr>
              <p14:xfrm>
                <a:off x="9773920" y="4626356"/>
                <a:ext cx="118800" cy="242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EA73E96-8108-4ACF-B23C-22CAEDD5EF7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755920" y="4608356"/>
                  <a:ext cx="154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D2CBBA2-9E88-4ADF-BB55-6972CFA413AD}"/>
                    </a:ext>
                  </a:extLst>
                </p14:cNvPr>
                <p14:cNvContentPartPr/>
                <p14:nvPr/>
              </p14:nvContentPartPr>
              <p14:xfrm>
                <a:off x="9886600" y="4494596"/>
                <a:ext cx="201600" cy="440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D2CBBA2-9E88-4ADF-BB55-6972CFA413A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868960" y="4476596"/>
                  <a:ext cx="237240" cy="47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D392B5A-37AC-4FE3-92EE-D30E4AB8A59F}"/>
                  </a:ext>
                </a:extLst>
              </p14:cNvPr>
              <p14:cNvContentPartPr/>
              <p14:nvPr/>
            </p14:nvContentPartPr>
            <p14:xfrm>
              <a:off x="926200" y="5060156"/>
              <a:ext cx="6120" cy="133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D392B5A-37AC-4FE3-92EE-D30E4AB8A59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908200" y="5042156"/>
                <a:ext cx="417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270983A-F151-4532-9596-A6493C49D3E2}"/>
              </a:ext>
            </a:extLst>
          </p:cNvPr>
          <p:cNvGrpSpPr/>
          <p:nvPr/>
        </p:nvGrpSpPr>
        <p:grpSpPr>
          <a:xfrm>
            <a:off x="6474520" y="5143316"/>
            <a:ext cx="1390680" cy="363960"/>
            <a:chOff x="6474520" y="5143316"/>
            <a:chExt cx="1390680" cy="363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1E1CB9A-B153-43C0-94AA-BD45106B6679}"/>
                    </a:ext>
                  </a:extLst>
                </p14:cNvPr>
                <p14:cNvContentPartPr/>
                <p14:nvPr/>
              </p14:nvContentPartPr>
              <p14:xfrm>
                <a:off x="6474520" y="5143316"/>
                <a:ext cx="221400" cy="2588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1E1CB9A-B153-43C0-94AA-BD45106B667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456880" y="5125316"/>
                  <a:ext cx="257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3AE8022-C358-455F-843F-C5D4AEF508BF}"/>
                    </a:ext>
                  </a:extLst>
                </p14:cNvPr>
                <p14:cNvContentPartPr/>
                <p14:nvPr/>
              </p14:nvContentPartPr>
              <p14:xfrm>
                <a:off x="6747400" y="5216036"/>
                <a:ext cx="196920" cy="1789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3AE8022-C358-455F-843F-C5D4AEF508B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729760" y="5198396"/>
                  <a:ext cx="232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BA67F8A-E200-4926-8BCC-E54A5B4B5A72}"/>
                    </a:ext>
                  </a:extLst>
                </p14:cNvPr>
                <p14:cNvContentPartPr/>
                <p14:nvPr/>
              </p14:nvContentPartPr>
              <p14:xfrm>
                <a:off x="7050520" y="5302796"/>
                <a:ext cx="37440" cy="156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BA67F8A-E200-4926-8BCC-E54A5B4B5A7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032880" y="5284796"/>
                  <a:ext cx="73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CB1189B-F7E1-4945-B693-CACC66D40B52}"/>
                    </a:ext>
                  </a:extLst>
                </p14:cNvPr>
                <p14:cNvContentPartPr/>
                <p14:nvPr/>
              </p14:nvContentPartPr>
              <p14:xfrm>
                <a:off x="7213240" y="5195876"/>
                <a:ext cx="106200" cy="2044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CB1189B-F7E1-4945-B693-CACC66D40B5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195600" y="5178236"/>
                  <a:ext cx="141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286DF4F-6F5A-41DF-BEEC-FB74EBBC8E5A}"/>
                    </a:ext>
                  </a:extLst>
                </p14:cNvPr>
                <p14:cNvContentPartPr/>
                <p14:nvPr/>
              </p14:nvContentPartPr>
              <p14:xfrm>
                <a:off x="7347160" y="5154476"/>
                <a:ext cx="153720" cy="352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286DF4F-6F5A-41DF-BEEC-FB74EBBC8E5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329160" y="5136836"/>
                  <a:ext cx="189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0E2D98B-8E14-4FB6-BB0F-C05181B9D74A}"/>
                    </a:ext>
                  </a:extLst>
                </p14:cNvPr>
                <p14:cNvContentPartPr/>
                <p14:nvPr/>
              </p14:nvContentPartPr>
              <p14:xfrm>
                <a:off x="7648120" y="5366516"/>
                <a:ext cx="217080" cy="8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0E2D98B-8E14-4FB6-BB0F-C05181B9D74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630120" y="5348876"/>
                  <a:ext cx="2527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BBDD57C-04B5-42A3-B7FB-59B776032A1A}"/>
              </a:ext>
            </a:extLst>
          </p:cNvPr>
          <p:cNvGrpSpPr/>
          <p:nvPr/>
        </p:nvGrpSpPr>
        <p:grpSpPr>
          <a:xfrm>
            <a:off x="8102440" y="5122436"/>
            <a:ext cx="1246320" cy="396000"/>
            <a:chOff x="8102440" y="5122436"/>
            <a:chExt cx="1246320" cy="396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3ACEE62-47FE-48B7-8F2D-A2C84667D746}"/>
                    </a:ext>
                  </a:extLst>
                </p14:cNvPr>
                <p14:cNvContentPartPr/>
                <p14:nvPr/>
              </p14:nvContentPartPr>
              <p14:xfrm>
                <a:off x="8102440" y="5195156"/>
                <a:ext cx="180000" cy="217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3ACEE62-47FE-48B7-8F2D-A2C84667D74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084440" y="5177516"/>
                  <a:ext cx="215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937A94A-1E28-43DF-A7B9-F77FEC25EE93}"/>
                    </a:ext>
                  </a:extLst>
                </p14:cNvPr>
                <p14:cNvContentPartPr/>
                <p14:nvPr/>
              </p14:nvContentPartPr>
              <p14:xfrm>
                <a:off x="8112880" y="5122436"/>
                <a:ext cx="267480" cy="25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937A94A-1E28-43DF-A7B9-F77FEC25EE9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095240" y="5104436"/>
                  <a:ext cx="303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8E641D1-FC16-44D0-90B5-2507F7637C2C}"/>
                    </a:ext>
                  </a:extLst>
                </p14:cNvPr>
                <p14:cNvContentPartPr/>
                <p14:nvPr/>
              </p14:nvContentPartPr>
              <p14:xfrm>
                <a:off x="8465680" y="5146916"/>
                <a:ext cx="177840" cy="278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8E641D1-FC16-44D0-90B5-2507F7637C2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448040" y="5129276"/>
                  <a:ext cx="213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043A753-0536-4AE9-A0D8-6F479E538858}"/>
                    </a:ext>
                  </a:extLst>
                </p14:cNvPr>
                <p14:cNvContentPartPr/>
                <p14:nvPr/>
              </p14:nvContentPartPr>
              <p14:xfrm>
                <a:off x="8700040" y="5249156"/>
                <a:ext cx="101880" cy="1879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043A753-0536-4AE9-A0D8-6F479E53885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682040" y="5231516"/>
                  <a:ext cx="137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D542C75-A24E-41B8-9EA3-C2935D407673}"/>
                    </a:ext>
                  </a:extLst>
                </p14:cNvPr>
                <p14:cNvContentPartPr/>
                <p14:nvPr/>
              </p14:nvContentPartPr>
              <p14:xfrm>
                <a:off x="8929000" y="5386316"/>
                <a:ext cx="33480" cy="122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D542C75-A24E-41B8-9EA3-C2935D40767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911000" y="5368316"/>
                  <a:ext cx="69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1AAB86D-9B19-4ACA-9CCE-C9C5DC690794}"/>
                    </a:ext>
                  </a:extLst>
                </p14:cNvPr>
                <p14:cNvContentPartPr/>
                <p14:nvPr/>
              </p14:nvContentPartPr>
              <p14:xfrm>
                <a:off x="9060040" y="5249516"/>
                <a:ext cx="117360" cy="268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1AAB86D-9B19-4ACA-9CCE-C9C5DC69079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042400" y="5231516"/>
                  <a:ext cx="153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90F020F-7CF4-41B9-9D06-4D55ADB38B59}"/>
                    </a:ext>
                  </a:extLst>
                </p14:cNvPr>
                <p14:cNvContentPartPr/>
                <p14:nvPr/>
              </p14:nvContentPartPr>
              <p14:xfrm>
                <a:off x="9190000" y="5167436"/>
                <a:ext cx="158760" cy="279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90F020F-7CF4-41B9-9D06-4D55ADB38B5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172360" y="5149436"/>
                  <a:ext cx="19440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128C8EE-1A3E-40BE-B710-DB56B2DD2681}"/>
              </a:ext>
            </a:extLst>
          </p:cNvPr>
          <p:cNvGrpSpPr/>
          <p:nvPr/>
        </p:nvGrpSpPr>
        <p:grpSpPr>
          <a:xfrm>
            <a:off x="9669160" y="5263556"/>
            <a:ext cx="142200" cy="78840"/>
            <a:chOff x="9669160" y="5263556"/>
            <a:chExt cx="142200" cy="78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A2CE6A6-6BA7-4586-8818-E79A3509215A}"/>
                    </a:ext>
                  </a:extLst>
                </p14:cNvPr>
                <p14:cNvContentPartPr/>
                <p14:nvPr/>
              </p14:nvContentPartPr>
              <p14:xfrm>
                <a:off x="9669160" y="5263556"/>
                <a:ext cx="135360" cy="122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A2CE6A6-6BA7-4586-8818-E79A3509215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651160" y="5245916"/>
                  <a:ext cx="171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BD2B141-797F-4FAC-936B-EA1E5C8FB47C}"/>
                    </a:ext>
                  </a:extLst>
                </p14:cNvPr>
                <p14:cNvContentPartPr/>
                <p14:nvPr/>
              </p14:nvContentPartPr>
              <p14:xfrm>
                <a:off x="9678880" y="5308196"/>
                <a:ext cx="132480" cy="342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BD2B141-797F-4FAC-936B-EA1E5C8FB47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660880" y="5290196"/>
                  <a:ext cx="16812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804825DF-4299-4276-84A7-EEE6AE36D44C}"/>
                  </a:ext>
                </a:extLst>
              </p14:cNvPr>
              <p14:cNvContentPartPr/>
              <p14:nvPr/>
            </p14:nvContentPartPr>
            <p14:xfrm>
              <a:off x="10046080" y="5180036"/>
              <a:ext cx="140400" cy="1692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804825DF-4299-4276-84A7-EEE6AE36D44C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10028080" y="5162036"/>
                <a:ext cx="17604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9129087-9290-4208-B7C4-339E279F99EA}"/>
              </a:ext>
            </a:extLst>
          </p:cNvPr>
          <p:cNvGrpSpPr/>
          <p:nvPr/>
        </p:nvGrpSpPr>
        <p:grpSpPr>
          <a:xfrm>
            <a:off x="1768960" y="5577116"/>
            <a:ext cx="1838520" cy="464400"/>
            <a:chOff x="1768960" y="5577116"/>
            <a:chExt cx="1838520" cy="464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92168B1-3D1B-40AF-8886-6A67509FCD11}"/>
                    </a:ext>
                  </a:extLst>
                </p14:cNvPr>
                <p14:cNvContentPartPr/>
                <p14:nvPr/>
              </p14:nvContentPartPr>
              <p14:xfrm>
                <a:off x="1768960" y="5827316"/>
                <a:ext cx="266400" cy="1688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92168B1-3D1B-40AF-8886-6A67509FCD1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751320" y="5809676"/>
                  <a:ext cx="302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8F0FFE8-1ECD-4EBF-B479-3F1F982708B5}"/>
                    </a:ext>
                  </a:extLst>
                </p14:cNvPr>
                <p14:cNvContentPartPr/>
                <p14:nvPr/>
              </p14:nvContentPartPr>
              <p14:xfrm>
                <a:off x="2225800" y="5577116"/>
                <a:ext cx="271800" cy="3470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8F0FFE8-1ECD-4EBF-B479-3F1F982708B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207800" y="5559116"/>
                  <a:ext cx="3074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DCE7818-9023-42D1-9347-5015CDBCEC0D}"/>
                    </a:ext>
                  </a:extLst>
                </p14:cNvPr>
                <p14:cNvContentPartPr/>
                <p14:nvPr/>
              </p14:nvContentPartPr>
              <p14:xfrm>
                <a:off x="2530000" y="5656316"/>
                <a:ext cx="172440" cy="2278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DCE7818-9023-42D1-9347-5015CDBCEC0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512000" y="5638676"/>
                  <a:ext cx="208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39482A7-DC75-4887-8649-92AC2A6BC31B}"/>
                    </a:ext>
                  </a:extLst>
                </p14:cNvPr>
                <p14:cNvContentPartPr/>
                <p14:nvPr/>
              </p14:nvContentPartPr>
              <p14:xfrm>
                <a:off x="2851480" y="5833436"/>
                <a:ext cx="34560" cy="167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39482A7-DC75-4887-8649-92AC2A6BC31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833480" y="5815436"/>
                  <a:ext cx="70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ABC0807-0F66-48F5-B757-03BF5D11A90B}"/>
                    </a:ext>
                  </a:extLst>
                </p14:cNvPr>
                <p14:cNvContentPartPr/>
                <p14:nvPr/>
              </p14:nvContentPartPr>
              <p14:xfrm>
                <a:off x="2954440" y="5731916"/>
                <a:ext cx="146520" cy="170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ABC0807-0F66-48F5-B757-03BF5D11A90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936800" y="5714276"/>
                  <a:ext cx="182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CE288BB-2978-4BF5-9189-C4E6FD3C222E}"/>
                    </a:ext>
                  </a:extLst>
                </p14:cNvPr>
                <p14:cNvContentPartPr/>
                <p14:nvPr/>
              </p14:nvContentPartPr>
              <p14:xfrm>
                <a:off x="3103480" y="5644436"/>
                <a:ext cx="234360" cy="397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CE288BB-2978-4BF5-9189-C4E6FD3C222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085840" y="5626436"/>
                  <a:ext cx="2700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07C4107-3A8B-44C1-B5C3-AABDB1DDD093}"/>
                    </a:ext>
                  </a:extLst>
                </p14:cNvPr>
                <p14:cNvContentPartPr/>
                <p14:nvPr/>
              </p14:nvContentPartPr>
              <p14:xfrm>
                <a:off x="3448720" y="5882396"/>
                <a:ext cx="158760" cy="51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07C4107-3A8B-44C1-B5C3-AABDB1DDD09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430720" y="5864396"/>
                  <a:ext cx="1944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0A054CB-83CC-4C1E-A6E7-015C6A327410}"/>
              </a:ext>
            </a:extLst>
          </p:cNvPr>
          <p:cNvGrpSpPr/>
          <p:nvPr/>
        </p:nvGrpSpPr>
        <p:grpSpPr>
          <a:xfrm>
            <a:off x="3843640" y="5590076"/>
            <a:ext cx="2026080" cy="1016640"/>
            <a:chOff x="3843640" y="5590076"/>
            <a:chExt cx="2026080" cy="1016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0FEF896-8089-48CD-8F58-32999F3D109E}"/>
                    </a:ext>
                  </a:extLst>
                </p14:cNvPr>
                <p14:cNvContentPartPr/>
                <p14:nvPr/>
              </p14:nvContentPartPr>
              <p14:xfrm>
                <a:off x="3843640" y="5684756"/>
                <a:ext cx="203760" cy="2901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0FEF896-8089-48CD-8F58-32999F3D109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825640" y="5666756"/>
                  <a:ext cx="239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4DEE75A-902B-4FD1-8076-E978181123E0}"/>
                    </a:ext>
                  </a:extLst>
                </p14:cNvPr>
                <p14:cNvContentPartPr/>
                <p14:nvPr/>
              </p14:nvContentPartPr>
              <p14:xfrm>
                <a:off x="4109320" y="5787716"/>
                <a:ext cx="144360" cy="1998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4DEE75A-902B-4FD1-8076-E978181123E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091680" y="5769716"/>
                  <a:ext cx="180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6A55A61-D1CB-4A0C-B33D-6C8C7B714E6C}"/>
                    </a:ext>
                  </a:extLst>
                </p14:cNvPr>
                <p14:cNvContentPartPr/>
                <p14:nvPr/>
              </p14:nvContentPartPr>
              <p14:xfrm>
                <a:off x="4351960" y="5911916"/>
                <a:ext cx="122760" cy="105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6A55A61-D1CB-4A0C-B33D-6C8C7B714E6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334320" y="5893916"/>
                  <a:ext cx="158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3EEE128-FE9F-4B31-88BB-1CF6771CB17E}"/>
                    </a:ext>
                  </a:extLst>
                </p14:cNvPr>
                <p14:cNvContentPartPr/>
                <p14:nvPr/>
              </p14:nvContentPartPr>
              <p14:xfrm>
                <a:off x="4270960" y="5936396"/>
                <a:ext cx="59760" cy="156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3EEE128-FE9F-4B31-88BB-1CF6771CB17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252960" y="5918756"/>
                  <a:ext cx="95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FF59AF2-061B-47C9-A681-36F7107AA7CF}"/>
                    </a:ext>
                  </a:extLst>
                </p14:cNvPr>
                <p14:cNvContentPartPr/>
                <p14:nvPr/>
              </p14:nvContentPartPr>
              <p14:xfrm>
                <a:off x="4386880" y="5786276"/>
                <a:ext cx="141840" cy="381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FF59AF2-061B-47C9-A681-36F7107AA7C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369240" y="5768636"/>
                  <a:ext cx="1774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FAE33AD-AFDB-420D-82DE-31F48A3B4CF3}"/>
                    </a:ext>
                  </a:extLst>
                </p14:cNvPr>
                <p14:cNvContentPartPr/>
                <p14:nvPr/>
              </p14:nvContentPartPr>
              <p14:xfrm>
                <a:off x="4501720" y="5727956"/>
                <a:ext cx="210960" cy="3247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FAE33AD-AFDB-420D-82DE-31F48A3B4CF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483720" y="5709956"/>
                  <a:ext cx="246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82F13EB-81A5-43A4-BD1B-F34969AC25D4}"/>
                    </a:ext>
                  </a:extLst>
                </p14:cNvPr>
                <p14:cNvContentPartPr/>
                <p14:nvPr/>
              </p14:nvContentPartPr>
              <p14:xfrm>
                <a:off x="4067560" y="5590076"/>
                <a:ext cx="390600" cy="338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82F13EB-81A5-43A4-BD1B-F34969AC25D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049560" y="5572076"/>
                  <a:ext cx="426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CED1C76-CEE7-4706-ABA4-C62A737A0B7B}"/>
                    </a:ext>
                  </a:extLst>
                </p14:cNvPr>
                <p14:cNvContentPartPr/>
                <p14:nvPr/>
              </p14:nvContentPartPr>
              <p14:xfrm>
                <a:off x="3946960" y="6184076"/>
                <a:ext cx="521280" cy="17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CED1C76-CEE7-4706-ABA4-C62A737A0B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929320" y="6166076"/>
                  <a:ext cx="556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A2A117D-803D-4708-A84C-C549E3F7127C}"/>
                    </a:ext>
                  </a:extLst>
                </p14:cNvPr>
                <p14:cNvContentPartPr/>
                <p14:nvPr/>
              </p14:nvContentPartPr>
              <p14:xfrm>
                <a:off x="3926080" y="6327716"/>
                <a:ext cx="205200" cy="174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A2A117D-803D-4708-A84C-C549E3F7127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908080" y="6310076"/>
                  <a:ext cx="240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B97DE3C-0BFA-44D5-AA7A-7320CC7E6599}"/>
                    </a:ext>
                  </a:extLst>
                </p14:cNvPr>
                <p14:cNvContentPartPr/>
                <p14:nvPr/>
              </p14:nvContentPartPr>
              <p14:xfrm>
                <a:off x="4186000" y="6303596"/>
                <a:ext cx="162000" cy="201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B97DE3C-0BFA-44D5-AA7A-7320CC7E659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168000" y="6285956"/>
                  <a:ext cx="197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8289168-1BB8-4B7D-8CC0-68421792233C}"/>
                    </a:ext>
                  </a:extLst>
                </p14:cNvPr>
                <p14:cNvContentPartPr/>
                <p14:nvPr/>
              </p14:nvContentPartPr>
              <p14:xfrm>
                <a:off x="4386520" y="6445796"/>
                <a:ext cx="42840" cy="1609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8289168-1BB8-4B7D-8CC0-68421792233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368880" y="6428156"/>
                  <a:ext cx="78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9FDBD72-39FC-49F0-B3C2-0A7F4E67AA09}"/>
                    </a:ext>
                  </a:extLst>
                </p14:cNvPr>
                <p14:cNvContentPartPr/>
                <p14:nvPr/>
              </p14:nvContentPartPr>
              <p14:xfrm>
                <a:off x="4484800" y="6314036"/>
                <a:ext cx="135000" cy="2181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9FDBD72-39FC-49F0-B3C2-0A7F4E67AA0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467160" y="6296396"/>
                  <a:ext cx="170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B16FD2A-D817-4AA4-95A8-238D6DFE32C4}"/>
                    </a:ext>
                  </a:extLst>
                </p14:cNvPr>
                <p14:cNvContentPartPr/>
                <p14:nvPr/>
              </p14:nvContentPartPr>
              <p14:xfrm>
                <a:off x="4570120" y="6215756"/>
                <a:ext cx="168840" cy="345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B16FD2A-D817-4AA4-95A8-238D6DFE32C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552480" y="6197756"/>
                  <a:ext cx="2044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52C1666-A3A8-4695-8D64-E78003610EF2}"/>
                    </a:ext>
                  </a:extLst>
                </p14:cNvPr>
                <p14:cNvContentPartPr/>
                <p14:nvPr/>
              </p14:nvContentPartPr>
              <p14:xfrm>
                <a:off x="4891240" y="5725796"/>
                <a:ext cx="233640" cy="2743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52C1666-A3A8-4695-8D64-E78003610EF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873600" y="5707796"/>
                  <a:ext cx="2692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611AC13-77BE-4B9D-91D5-2528BD81ABDF}"/>
                    </a:ext>
                  </a:extLst>
                </p14:cNvPr>
                <p14:cNvContentPartPr/>
                <p14:nvPr/>
              </p14:nvContentPartPr>
              <p14:xfrm>
                <a:off x="5178160" y="5803916"/>
                <a:ext cx="139680" cy="2156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611AC13-77BE-4B9D-91D5-2528BD81ABD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160160" y="5786276"/>
                  <a:ext cx="175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3D67F7A-98E3-4D98-9ABA-CADDC7C3FA6D}"/>
                    </a:ext>
                  </a:extLst>
                </p14:cNvPr>
                <p14:cNvContentPartPr/>
                <p14:nvPr/>
              </p14:nvContentPartPr>
              <p14:xfrm>
                <a:off x="5409640" y="5974196"/>
                <a:ext cx="18000" cy="1216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3D67F7A-98E3-4D98-9ABA-CADDC7C3FA6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392000" y="5956196"/>
                  <a:ext cx="53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94640F1-FD6D-4C93-9174-431DC0CADA17}"/>
                    </a:ext>
                  </a:extLst>
                </p14:cNvPr>
                <p14:cNvContentPartPr/>
                <p14:nvPr/>
              </p14:nvContentPartPr>
              <p14:xfrm>
                <a:off x="5501800" y="5821196"/>
                <a:ext cx="152640" cy="311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94640F1-FD6D-4C93-9174-431DC0CADA1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484160" y="5803556"/>
                  <a:ext cx="1882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AE54AC0-0CFE-4376-8696-10391B1231E4}"/>
                    </a:ext>
                  </a:extLst>
                </p14:cNvPr>
                <p14:cNvContentPartPr/>
                <p14:nvPr/>
              </p14:nvContentPartPr>
              <p14:xfrm>
                <a:off x="5632120" y="5704556"/>
                <a:ext cx="237600" cy="3970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AE54AC0-0CFE-4376-8696-10391B1231E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614120" y="5686916"/>
                  <a:ext cx="273240" cy="43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950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F45AE1D-676D-451A-A1DD-A7FC4AD27955}"/>
              </a:ext>
            </a:extLst>
          </p:cNvPr>
          <p:cNvGrpSpPr/>
          <p:nvPr/>
        </p:nvGrpSpPr>
        <p:grpSpPr>
          <a:xfrm>
            <a:off x="495640" y="88556"/>
            <a:ext cx="2399760" cy="534240"/>
            <a:chOff x="495640" y="88556"/>
            <a:chExt cx="2399760" cy="534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2A053B1-F875-419E-8C74-232561EABA9E}"/>
                    </a:ext>
                  </a:extLst>
                </p14:cNvPr>
                <p14:cNvContentPartPr/>
                <p14:nvPr/>
              </p14:nvContentPartPr>
              <p14:xfrm>
                <a:off x="495640" y="110876"/>
                <a:ext cx="316080" cy="416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2A053B1-F875-419E-8C74-232561EABA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8000" y="93236"/>
                  <a:ext cx="3517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B0E7B8-C59E-4476-8280-6E0BBA96DB61}"/>
                    </a:ext>
                  </a:extLst>
                </p14:cNvPr>
                <p14:cNvContentPartPr/>
                <p14:nvPr/>
              </p14:nvContentPartPr>
              <p14:xfrm>
                <a:off x="843400" y="298796"/>
                <a:ext cx="167760" cy="171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B0E7B8-C59E-4476-8280-6E0BBA96DB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5400" y="281156"/>
                  <a:ext cx="203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B9CB05-3A3C-411E-AF22-94BEA119529A}"/>
                    </a:ext>
                  </a:extLst>
                </p14:cNvPr>
                <p14:cNvContentPartPr/>
                <p14:nvPr/>
              </p14:nvContentPartPr>
              <p14:xfrm>
                <a:off x="1120960" y="410396"/>
                <a:ext cx="70920" cy="123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B9CB05-3A3C-411E-AF22-94BEA11952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2960" y="392756"/>
                  <a:ext cx="106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4D77E4-63E3-4879-B7A6-9AAF512A929A}"/>
                    </a:ext>
                  </a:extLst>
                </p14:cNvPr>
                <p14:cNvContentPartPr/>
                <p14:nvPr/>
              </p14:nvContentPartPr>
              <p14:xfrm>
                <a:off x="1282960" y="305996"/>
                <a:ext cx="188280" cy="151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4D77E4-63E3-4879-B7A6-9AAF512A92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5320" y="287996"/>
                  <a:ext cx="223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5B2CF8-5492-4305-9CE3-2BA97B292220}"/>
                    </a:ext>
                  </a:extLst>
                </p14:cNvPr>
                <p14:cNvContentPartPr/>
                <p14:nvPr/>
              </p14:nvContentPartPr>
              <p14:xfrm>
                <a:off x="1425520" y="95756"/>
                <a:ext cx="291600" cy="502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5B2CF8-5492-4305-9CE3-2BA97B2922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7520" y="78116"/>
                  <a:ext cx="3272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F3BC230-6FF4-4445-9B74-0483E093E95C}"/>
                    </a:ext>
                  </a:extLst>
                </p14:cNvPr>
                <p14:cNvContentPartPr/>
                <p14:nvPr/>
              </p14:nvContentPartPr>
              <p14:xfrm>
                <a:off x="1992160" y="139676"/>
                <a:ext cx="15120" cy="1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F3BC230-6FF4-4445-9B74-0483E093E9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74520" y="121676"/>
                  <a:ext cx="50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17CFAA-C263-4E8E-9AAB-DE75CC9B5060}"/>
                    </a:ext>
                  </a:extLst>
                </p14:cNvPr>
                <p14:cNvContentPartPr/>
                <p14:nvPr/>
              </p14:nvContentPartPr>
              <p14:xfrm>
                <a:off x="1850320" y="88556"/>
                <a:ext cx="225720" cy="489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17CFAA-C263-4E8E-9AAB-DE75CC9B50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32680" y="70556"/>
                  <a:ext cx="2613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3CE0E7-4F71-4A63-9FE3-071E09C90964}"/>
                    </a:ext>
                  </a:extLst>
                </p14:cNvPr>
                <p14:cNvContentPartPr/>
                <p14:nvPr/>
              </p14:nvContentPartPr>
              <p14:xfrm>
                <a:off x="2152720" y="252356"/>
                <a:ext cx="12924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3CE0E7-4F71-4A63-9FE3-071E09C909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5080" y="234716"/>
                  <a:ext cx="1648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C2D1E8-B4FF-4FCC-BA59-161BBB827FBD}"/>
                    </a:ext>
                  </a:extLst>
                </p14:cNvPr>
                <p14:cNvContentPartPr/>
                <p14:nvPr/>
              </p14:nvContentPartPr>
              <p14:xfrm>
                <a:off x="2335240" y="407516"/>
                <a:ext cx="58320" cy="136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C2D1E8-B4FF-4FCC-BA59-161BBB827F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7600" y="389876"/>
                  <a:ext cx="93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B2B1EB-5123-4942-9363-EAC234569023}"/>
                    </a:ext>
                  </a:extLst>
                </p14:cNvPr>
                <p14:cNvContentPartPr/>
                <p14:nvPr/>
              </p14:nvContentPartPr>
              <p14:xfrm>
                <a:off x="2528560" y="267476"/>
                <a:ext cx="12348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B2B1EB-5123-4942-9363-EAC2345690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10560" y="249836"/>
                  <a:ext cx="1591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ACE2D0-982F-4775-91AC-D0638803474E}"/>
                    </a:ext>
                  </a:extLst>
                </p14:cNvPr>
                <p14:cNvContentPartPr/>
                <p14:nvPr/>
              </p14:nvContentPartPr>
              <p14:xfrm>
                <a:off x="2644480" y="131036"/>
                <a:ext cx="250920" cy="49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ACE2D0-982F-4775-91AC-D063880347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6480" y="113396"/>
                  <a:ext cx="286560" cy="52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246F63-1142-465C-BE96-397E4E602873}"/>
              </a:ext>
            </a:extLst>
          </p:cNvPr>
          <p:cNvGrpSpPr/>
          <p:nvPr/>
        </p:nvGrpSpPr>
        <p:grpSpPr>
          <a:xfrm>
            <a:off x="3321640" y="82436"/>
            <a:ext cx="2770200" cy="579600"/>
            <a:chOff x="3321640" y="82436"/>
            <a:chExt cx="2770200" cy="57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EBE669-FAAF-4F8D-BD2C-0A96FAAEE343}"/>
                    </a:ext>
                  </a:extLst>
                </p14:cNvPr>
                <p14:cNvContentPartPr/>
                <p14:nvPr/>
              </p14:nvContentPartPr>
              <p14:xfrm>
                <a:off x="3321640" y="314276"/>
                <a:ext cx="238680" cy="34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EBE669-FAAF-4F8D-BD2C-0A96FAAEE3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4000" y="296636"/>
                  <a:ext cx="2743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43237F-DE25-4008-8F11-5FE3FD2CA65C}"/>
                    </a:ext>
                  </a:extLst>
                </p14:cNvPr>
                <p14:cNvContentPartPr/>
                <p14:nvPr/>
              </p14:nvContentPartPr>
              <p14:xfrm>
                <a:off x="3724480" y="137876"/>
                <a:ext cx="291600" cy="365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43237F-DE25-4008-8F11-5FE3FD2CA6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06480" y="120236"/>
                  <a:ext cx="3272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7F8AF4-F51A-40F8-A950-6BDDFEAD2F9B}"/>
                    </a:ext>
                  </a:extLst>
                </p14:cNvPr>
                <p14:cNvContentPartPr/>
                <p14:nvPr/>
              </p14:nvContentPartPr>
              <p14:xfrm>
                <a:off x="4107520" y="253796"/>
                <a:ext cx="132480" cy="18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7F8AF4-F51A-40F8-A950-6BDDFEAD2F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89880" y="235796"/>
                  <a:ext cx="1681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E4C4A0-3B34-412D-8323-AE72C1330C73}"/>
                    </a:ext>
                  </a:extLst>
                </p14:cNvPr>
                <p14:cNvContentPartPr/>
                <p14:nvPr/>
              </p14:nvContentPartPr>
              <p14:xfrm>
                <a:off x="4317760" y="388076"/>
                <a:ext cx="52200" cy="12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E4C4A0-3B34-412D-8323-AE72C1330C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0120" y="370076"/>
                  <a:ext cx="87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DED9AF-93A7-4112-9B5F-365ACD8EA99B}"/>
                    </a:ext>
                  </a:extLst>
                </p14:cNvPr>
                <p14:cNvContentPartPr/>
                <p14:nvPr/>
              </p14:nvContentPartPr>
              <p14:xfrm>
                <a:off x="4548880" y="298436"/>
                <a:ext cx="154800" cy="36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DED9AF-93A7-4112-9B5F-365ACD8EA9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30880" y="280436"/>
                  <a:ext cx="1904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FD589F-F3D3-4DC3-A9E1-ED726B133065}"/>
                    </a:ext>
                  </a:extLst>
                </p14:cNvPr>
                <p14:cNvContentPartPr/>
                <p14:nvPr/>
              </p14:nvContentPartPr>
              <p14:xfrm>
                <a:off x="4707280" y="128156"/>
                <a:ext cx="225720" cy="384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FD589F-F3D3-4DC3-A9E1-ED726B1330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89640" y="110516"/>
                  <a:ext cx="2613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592E48-80BA-41EF-9EA9-604645537046}"/>
                    </a:ext>
                  </a:extLst>
                </p14:cNvPr>
                <p14:cNvContentPartPr/>
                <p14:nvPr/>
              </p14:nvContentPartPr>
              <p14:xfrm>
                <a:off x="5006440" y="152276"/>
                <a:ext cx="327600" cy="319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592E48-80BA-41EF-9EA9-6046455370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88800" y="134636"/>
                  <a:ext cx="363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A0D48C-7C2D-4FCD-BED0-7766E1C71A9A}"/>
                    </a:ext>
                  </a:extLst>
                </p14:cNvPr>
                <p14:cNvContentPartPr/>
                <p14:nvPr/>
              </p14:nvContentPartPr>
              <p14:xfrm>
                <a:off x="5390560" y="210236"/>
                <a:ext cx="6120" cy="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A0D48C-7C2D-4FCD-BED0-7766E1C71A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2560" y="192596"/>
                  <a:ext cx="41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A58278-2217-4D89-8B07-A9A41DCF6497}"/>
                    </a:ext>
                  </a:extLst>
                </p14:cNvPr>
                <p14:cNvContentPartPr/>
                <p14:nvPr/>
              </p14:nvContentPartPr>
              <p14:xfrm>
                <a:off x="5380480" y="224276"/>
                <a:ext cx="159120" cy="178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A58278-2217-4D89-8B07-A9A41DCF64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62480" y="206636"/>
                  <a:ext cx="194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7FA31B-2ADB-414D-AFA7-9624CECDB891}"/>
                    </a:ext>
                  </a:extLst>
                </p14:cNvPr>
                <p14:cNvContentPartPr/>
                <p14:nvPr/>
              </p14:nvContentPartPr>
              <p14:xfrm>
                <a:off x="5605840" y="373676"/>
                <a:ext cx="18360" cy="79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7FA31B-2ADB-414D-AFA7-9624CECDB8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87840" y="355676"/>
                  <a:ext cx="54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2D6978B-43FD-42E0-A945-ADA9D0BB75BE}"/>
                    </a:ext>
                  </a:extLst>
                </p14:cNvPr>
                <p14:cNvContentPartPr/>
                <p14:nvPr/>
              </p14:nvContentPartPr>
              <p14:xfrm>
                <a:off x="5713840" y="273596"/>
                <a:ext cx="180360" cy="340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2D6978B-43FD-42E0-A945-ADA9D0BB75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5840" y="255596"/>
                  <a:ext cx="216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80C919-6718-41EC-A1DA-FC6CE9940D69}"/>
                    </a:ext>
                  </a:extLst>
                </p14:cNvPr>
                <p14:cNvContentPartPr/>
                <p14:nvPr/>
              </p14:nvContentPartPr>
              <p14:xfrm>
                <a:off x="5926240" y="201956"/>
                <a:ext cx="165600" cy="309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80C919-6718-41EC-A1DA-FC6CE9940D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08600" y="184316"/>
                  <a:ext cx="201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0345F0-84D7-42E1-A4D5-E8E88968BEA5}"/>
                    </a:ext>
                  </a:extLst>
                </p14:cNvPr>
                <p14:cNvContentPartPr/>
                <p14:nvPr/>
              </p14:nvContentPartPr>
              <p14:xfrm>
                <a:off x="5373640" y="82436"/>
                <a:ext cx="443520" cy="19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0345F0-84D7-42E1-A4D5-E8E88968BE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56000" y="64436"/>
                  <a:ext cx="47916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0D84E7-A7F7-4FB9-9076-A780A4A4E961}"/>
              </a:ext>
            </a:extLst>
          </p:cNvPr>
          <p:cNvGrpSpPr/>
          <p:nvPr/>
        </p:nvGrpSpPr>
        <p:grpSpPr>
          <a:xfrm>
            <a:off x="786880" y="690836"/>
            <a:ext cx="2454120" cy="663120"/>
            <a:chOff x="786880" y="690836"/>
            <a:chExt cx="2454120" cy="663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4FB015-8362-47AB-B278-EA9366CB16BA}"/>
                    </a:ext>
                  </a:extLst>
                </p14:cNvPr>
                <p14:cNvContentPartPr/>
                <p14:nvPr/>
              </p14:nvContentPartPr>
              <p14:xfrm>
                <a:off x="1095760" y="1353596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4FB015-8362-47AB-B278-EA9366CB16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8120" y="13355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142E6B-F336-4F34-B191-C84EC5FC1FDF}"/>
                    </a:ext>
                  </a:extLst>
                </p14:cNvPr>
                <p14:cNvContentPartPr/>
                <p14:nvPr/>
              </p14:nvContentPartPr>
              <p14:xfrm>
                <a:off x="786880" y="718916"/>
                <a:ext cx="379080" cy="430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142E6B-F336-4F34-B191-C84EC5FC1F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9240" y="700916"/>
                  <a:ext cx="4147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E8EC92-F23D-4409-B146-E18F03386B48}"/>
                    </a:ext>
                  </a:extLst>
                </p14:cNvPr>
                <p14:cNvContentPartPr/>
                <p14:nvPr/>
              </p14:nvContentPartPr>
              <p14:xfrm>
                <a:off x="1289440" y="773996"/>
                <a:ext cx="1128960" cy="46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E8EC92-F23D-4409-B146-E18F03386B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71800" y="756356"/>
                  <a:ext cx="11646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81B8736-AB2E-4344-9B8F-F233DBC8B6EA}"/>
                    </a:ext>
                  </a:extLst>
                </p14:cNvPr>
                <p14:cNvContentPartPr/>
                <p14:nvPr/>
              </p14:nvContentPartPr>
              <p14:xfrm>
                <a:off x="2411200" y="775796"/>
                <a:ext cx="829800" cy="28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81B8736-AB2E-4344-9B8F-F233DBC8B6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93200" y="757796"/>
                  <a:ext cx="8654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A8A2A4-A119-477C-83D6-C0844E924CBE}"/>
                    </a:ext>
                  </a:extLst>
                </p14:cNvPr>
                <p14:cNvContentPartPr/>
                <p14:nvPr/>
              </p14:nvContentPartPr>
              <p14:xfrm>
                <a:off x="3090520" y="690836"/>
                <a:ext cx="5040" cy="23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A8A2A4-A119-477C-83D6-C0844E924C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72880" y="673196"/>
                  <a:ext cx="40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AF4236-B597-4628-94A4-44EA9E48F29F}"/>
                    </a:ext>
                  </a:extLst>
                </p14:cNvPr>
                <p14:cNvContentPartPr/>
                <p14:nvPr/>
              </p14:nvContentPartPr>
              <p14:xfrm>
                <a:off x="2736280" y="738716"/>
                <a:ext cx="163800" cy="36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AF4236-B597-4628-94A4-44EA9E48F2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18640" y="720716"/>
                  <a:ext cx="1994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A44F419-DC3C-4AD6-9C22-5002E6D1BCE8}"/>
              </a:ext>
            </a:extLst>
          </p:cNvPr>
          <p:cNvGrpSpPr/>
          <p:nvPr/>
        </p:nvGrpSpPr>
        <p:grpSpPr>
          <a:xfrm>
            <a:off x="3653560" y="540356"/>
            <a:ext cx="3765600" cy="711360"/>
            <a:chOff x="3653560" y="540356"/>
            <a:chExt cx="3765600" cy="711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00EADD-88B8-462D-A9B5-151B787CFF9A}"/>
                    </a:ext>
                  </a:extLst>
                </p14:cNvPr>
                <p14:cNvContentPartPr/>
                <p14:nvPr/>
              </p14:nvContentPartPr>
              <p14:xfrm>
                <a:off x="3653560" y="698036"/>
                <a:ext cx="31680" cy="404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00EADD-88B8-462D-A9B5-151B787CFF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35920" y="680036"/>
                  <a:ext cx="673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4B1029-341E-46FD-8667-A897D23F96E2}"/>
                    </a:ext>
                  </a:extLst>
                </p14:cNvPr>
                <p14:cNvContentPartPr/>
                <p14:nvPr/>
              </p14:nvContentPartPr>
              <p14:xfrm>
                <a:off x="3835360" y="773636"/>
                <a:ext cx="169560" cy="27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4B1029-341E-46FD-8667-A897D23F96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17720" y="755996"/>
                  <a:ext cx="205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1399E6-EC73-4675-92CC-97714B705618}"/>
                    </a:ext>
                  </a:extLst>
                </p14:cNvPr>
                <p14:cNvContentPartPr/>
                <p14:nvPr/>
              </p14:nvContentPartPr>
              <p14:xfrm>
                <a:off x="4129840" y="865436"/>
                <a:ext cx="126000" cy="14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1399E6-EC73-4675-92CC-97714B7056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12200" y="847796"/>
                  <a:ext cx="161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6BDB13-81BF-45F8-91D1-9862E913A5C0}"/>
                    </a:ext>
                  </a:extLst>
                </p14:cNvPr>
                <p14:cNvContentPartPr/>
                <p14:nvPr/>
              </p14:nvContentPartPr>
              <p14:xfrm>
                <a:off x="4319920" y="975596"/>
                <a:ext cx="20520" cy="11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6BDB13-81BF-45F8-91D1-9862E913A5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02280" y="957956"/>
                  <a:ext cx="56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304FA1-2D93-4AA9-9095-7A0E9B06A050}"/>
                    </a:ext>
                  </a:extLst>
                </p14:cNvPr>
                <p14:cNvContentPartPr/>
                <p14:nvPr/>
              </p14:nvContentPartPr>
              <p14:xfrm>
                <a:off x="4424680" y="881636"/>
                <a:ext cx="156600" cy="27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304FA1-2D93-4AA9-9095-7A0E9B06A0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07040" y="863636"/>
                  <a:ext cx="192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165B66-FA15-4F36-B8E0-EE6C4FB6F493}"/>
                    </a:ext>
                  </a:extLst>
                </p14:cNvPr>
                <p14:cNvContentPartPr/>
                <p14:nvPr/>
              </p14:nvContentPartPr>
              <p14:xfrm>
                <a:off x="4570480" y="764276"/>
                <a:ext cx="267120" cy="349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165B66-FA15-4F36-B8E0-EE6C4FB6F4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52480" y="746636"/>
                  <a:ext cx="3027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DB49D1-656A-40D6-AFF9-DA45016EAE22}"/>
                    </a:ext>
                  </a:extLst>
                </p14:cNvPr>
                <p14:cNvContentPartPr/>
                <p14:nvPr/>
              </p14:nvContentPartPr>
              <p14:xfrm>
                <a:off x="4904560" y="713876"/>
                <a:ext cx="24120" cy="361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DB49D1-656A-40D6-AFF9-DA45016EAE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86920" y="695876"/>
                  <a:ext cx="597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315B52C-13C5-40FA-93AE-00F1EE133DC6}"/>
                    </a:ext>
                  </a:extLst>
                </p14:cNvPr>
                <p14:cNvContentPartPr/>
                <p14:nvPr/>
              </p14:nvContentPartPr>
              <p14:xfrm>
                <a:off x="5142880" y="916916"/>
                <a:ext cx="129240" cy="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315B52C-13C5-40FA-93AE-00F1EE133D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25240" y="898916"/>
                  <a:ext cx="164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FBA231-E3D2-4FE0-8282-2A101E65400B}"/>
                    </a:ext>
                  </a:extLst>
                </p14:cNvPr>
                <p14:cNvContentPartPr/>
                <p14:nvPr/>
              </p14:nvContentPartPr>
              <p14:xfrm>
                <a:off x="5127760" y="1000796"/>
                <a:ext cx="133200" cy="13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FBA231-E3D2-4FE0-8282-2A101E65400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0120" y="983156"/>
                  <a:ext cx="168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A2B260-55EB-49BC-9AA9-72D756130629}"/>
                    </a:ext>
                  </a:extLst>
                </p14:cNvPr>
                <p14:cNvContentPartPr/>
                <p14:nvPr/>
              </p14:nvContentPartPr>
              <p14:xfrm>
                <a:off x="5508280" y="540356"/>
                <a:ext cx="1626120" cy="711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A2B260-55EB-49BC-9AA9-72D7561306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90640" y="522356"/>
                  <a:ext cx="166176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82FA55-A553-4A63-A339-8744EBA20AE9}"/>
                    </a:ext>
                  </a:extLst>
                </p14:cNvPr>
                <p14:cNvContentPartPr/>
                <p14:nvPr/>
              </p14:nvContentPartPr>
              <p14:xfrm>
                <a:off x="5761360" y="903956"/>
                <a:ext cx="182160" cy="22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82FA55-A553-4A63-A339-8744EBA20A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43360" y="886316"/>
                  <a:ext cx="217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910261-3B46-4D82-88BE-D84EB863E5CC}"/>
                    </a:ext>
                  </a:extLst>
                </p14:cNvPr>
                <p14:cNvContentPartPr/>
                <p14:nvPr/>
              </p14:nvContentPartPr>
              <p14:xfrm>
                <a:off x="6007600" y="984596"/>
                <a:ext cx="98280" cy="169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910261-3B46-4D82-88BE-D84EB863E5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89600" y="966956"/>
                  <a:ext cx="133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0B4ED73-229C-4BA5-B53E-C09FDDD7BA9C}"/>
                    </a:ext>
                  </a:extLst>
                </p14:cNvPr>
                <p14:cNvContentPartPr/>
                <p14:nvPr/>
              </p14:nvContentPartPr>
              <p14:xfrm>
                <a:off x="6173560" y="1093676"/>
                <a:ext cx="23760" cy="107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0B4ED73-229C-4BA5-B53E-C09FDDD7BA9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55920" y="1076036"/>
                  <a:ext cx="59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27A048-2721-43C4-B9A5-E3F826EF9211}"/>
                    </a:ext>
                  </a:extLst>
                </p14:cNvPr>
                <p14:cNvContentPartPr/>
                <p14:nvPr/>
              </p14:nvContentPartPr>
              <p14:xfrm>
                <a:off x="6242320" y="972356"/>
                <a:ext cx="129240" cy="146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27A048-2721-43C4-B9A5-E3F826EF92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24680" y="954356"/>
                  <a:ext cx="164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99A7-FCC1-4F42-9256-6FD0953F2CC6}"/>
                    </a:ext>
                  </a:extLst>
                </p14:cNvPr>
                <p14:cNvContentPartPr/>
                <p14:nvPr/>
              </p14:nvContentPartPr>
              <p14:xfrm>
                <a:off x="6343480" y="882716"/>
                <a:ext cx="184680" cy="26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99A7-FCC1-4F42-9256-6FD0953F2C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25840" y="865076"/>
                  <a:ext cx="220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E57308-E710-41F8-9EE9-8D5918B141E2}"/>
                    </a:ext>
                  </a:extLst>
                </p14:cNvPr>
                <p14:cNvContentPartPr/>
                <p14:nvPr/>
              </p14:nvContentPartPr>
              <p14:xfrm>
                <a:off x="6599440" y="850676"/>
                <a:ext cx="145440" cy="242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E57308-E710-41F8-9EE9-8D5918B141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81800" y="833036"/>
                  <a:ext cx="181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953F9C-E808-49CC-9B73-CCE25E6A7DD0}"/>
                    </a:ext>
                  </a:extLst>
                </p14:cNvPr>
                <p14:cNvContentPartPr/>
                <p14:nvPr/>
              </p14:nvContentPartPr>
              <p14:xfrm>
                <a:off x="6776920" y="890996"/>
                <a:ext cx="139320" cy="270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953F9C-E808-49CC-9B73-CCE25E6A7D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58920" y="872996"/>
                  <a:ext cx="174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82DAFF-075E-4679-8530-6CFE3A63F812}"/>
                    </a:ext>
                  </a:extLst>
                </p14:cNvPr>
                <p14:cNvContentPartPr/>
                <p14:nvPr/>
              </p14:nvContentPartPr>
              <p14:xfrm>
                <a:off x="6947560" y="1059836"/>
                <a:ext cx="63720" cy="12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82DAFF-075E-4679-8530-6CFE3A63F81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29920" y="1042196"/>
                  <a:ext cx="99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EFF818-ADB2-4A61-8E0C-6BF427601BEF}"/>
                    </a:ext>
                  </a:extLst>
                </p14:cNvPr>
                <p14:cNvContentPartPr/>
                <p14:nvPr/>
              </p14:nvContentPartPr>
              <p14:xfrm>
                <a:off x="7075360" y="862916"/>
                <a:ext cx="147240" cy="317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EFF818-ADB2-4A61-8E0C-6BF427601B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57360" y="844916"/>
                  <a:ext cx="1828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A837BD-6D08-46D6-871E-95735AE1C278}"/>
                    </a:ext>
                  </a:extLst>
                </p14:cNvPr>
                <p14:cNvContentPartPr/>
                <p14:nvPr/>
              </p14:nvContentPartPr>
              <p14:xfrm>
                <a:off x="7165000" y="785516"/>
                <a:ext cx="254160" cy="37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A837BD-6D08-46D6-871E-95735AE1C2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47360" y="767876"/>
                  <a:ext cx="28980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79C505-C2C8-4398-B317-841ED29EE43C}"/>
              </a:ext>
            </a:extLst>
          </p:cNvPr>
          <p:cNvGrpSpPr/>
          <p:nvPr/>
        </p:nvGrpSpPr>
        <p:grpSpPr>
          <a:xfrm>
            <a:off x="699400" y="1441436"/>
            <a:ext cx="2069640" cy="488160"/>
            <a:chOff x="699400" y="1441436"/>
            <a:chExt cx="2069640" cy="48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C1AAE12-84E6-40D0-B7A7-DDEBB575E4AA}"/>
                    </a:ext>
                  </a:extLst>
                </p14:cNvPr>
                <p14:cNvContentPartPr/>
                <p14:nvPr/>
              </p14:nvContentPartPr>
              <p14:xfrm>
                <a:off x="699400" y="1796036"/>
                <a:ext cx="360" cy="71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C1AAE12-84E6-40D0-B7A7-DDEBB575E4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1760" y="1778396"/>
                  <a:ext cx="36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7E682D1-0901-43FC-9CF2-83736D753F18}"/>
                    </a:ext>
                  </a:extLst>
                </p14:cNvPr>
                <p14:cNvContentPartPr/>
                <p14:nvPr/>
              </p14:nvContentPartPr>
              <p14:xfrm>
                <a:off x="727120" y="1615316"/>
                <a:ext cx="10080" cy="30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7E682D1-0901-43FC-9CF2-83736D753F1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9120" y="1597316"/>
                  <a:ext cx="45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F64E2C7-65E9-4397-B360-39BE126ECDF6}"/>
                    </a:ext>
                  </a:extLst>
                </p14:cNvPr>
                <p14:cNvContentPartPr/>
                <p14:nvPr/>
              </p14:nvContentPartPr>
              <p14:xfrm>
                <a:off x="877600" y="1913756"/>
                <a:ext cx="2160" cy="15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F64E2C7-65E9-4397-B360-39BE126ECD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9600" y="1895756"/>
                  <a:ext cx="37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9A1433-E07D-4A34-B2FC-6DD9430CD9C5}"/>
                    </a:ext>
                  </a:extLst>
                </p14:cNvPr>
                <p14:cNvContentPartPr/>
                <p14:nvPr/>
              </p14:nvContentPartPr>
              <p14:xfrm>
                <a:off x="1066240" y="1503356"/>
                <a:ext cx="6840" cy="287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9A1433-E07D-4A34-B2FC-6DD9430CD9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8240" y="1485356"/>
                  <a:ext cx="424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4267DB-23D2-4D61-9DCC-51E7F2862619}"/>
                    </a:ext>
                  </a:extLst>
                </p14:cNvPr>
                <p14:cNvContentPartPr/>
                <p14:nvPr/>
              </p14:nvContentPartPr>
              <p14:xfrm>
                <a:off x="964720" y="1516676"/>
                <a:ext cx="504000" cy="246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4267DB-23D2-4D61-9DCC-51E7F28626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7080" y="1498676"/>
                  <a:ext cx="539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F7086C-9130-46EE-9C74-6E8525E24310}"/>
                    </a:ext>
                  </a:extLst>
                </p14:cNvPr>
                <p14:cNvContentPartPr/>
                <p14:nvPr/>
              </p14:nvContentPartPr>
              <p14:xfrm>
                <a:off x="1743760" y="1441436"/>
                <a:ext cx="1025280" cy="298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F7086C-9130-46EE-9C74-6E8525E243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25760" y="1423436"/>
                  <a:ext cx="106092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BE58DE9-BC58-4C8B-B5B9-3F8A6BF5747D}"/>
                  </a:ext>
                </a:extLst>
              </p14:cNvPr>
              <p14:cNvContentPartPr/>
              <p14:nvPr/>
            </p14:nvContentPartPr>
            <p14:xfrm>
              <a:off x="4567600" y="1365476"/>
              <a:ext cx="82080" cy="11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BE58DE9-BC58-4C8B-B5B9-3F8A6BF5747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49960" y="1347836"/>
                <a:ext cx="11772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7F4A6A37-47D7-46E6-B69F-968463F3C9EB}"/>
              </a:ext>
            </a:extLst>
          </p:cNvPr>
          <p:cNvGrpSpPr/>
          <p:nvPr/>
        </p:nvGrpSpPr>
        <p:grpSpPr>
          <a:xfrm>
            <a:off x="3189880" y="1502636"/>
            <a:ext cx="2379960" cy="304560"/>
            <a:chOff x="3189880" y="1502636"/>
            <a:chExt cx="2379960" cy="304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AFC042-F3AA-451E-B255-305E08CEB1D0}"/>
                    </a:ext>
                  </a:extLst>
                </p14:cNvPr>
                <p14:cNvContentPartPr/>
                <p14:nvPr/>
              </p14:nvContentPartPr>
              <p14:xfrm>
                <a:off x="3189880" y="1524236"/>
                <a:ext cx="464400" cy="28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AFC042-F3AA-451E-B255-305E08CEB1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72240" y="1506596"/>
                  <a:ext cx="500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39226C-3081-49F3-8A6C-289FF866DC67}"/>
                    </a:ext>
                  </a:extLst>
                </p14:cNvPr>
                <p14:cNvContentPartPr/>
                <p14:nvPr/>
              </p14:nvContentPartPr>
              <p14:xfrm>
                <a:off x="3598480" y="1502636"/>
                <a:ext cx="1193040" cy="197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39226C-3081-49F3-8A6C-289FF866DC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80840" y="1484636"/>
                  <a:ext cx="1228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C0C4CC-6B17-40CE-A345-BD876CA73B8C}"/>
                    </a:ext>
                  </a:extLst>
                </p14:cNvPr>
                <p14:cNvContentPartPr/>
                <p14:nvPr/>
              </p14:nvContentPartPr>
              <p14:xfrm>
                <a:off x="5070880" y="1561316"/>
                <a:ext cx="216360" cy="19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C0C4CC-6B17-40CE-A345-BD876CA73B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53240" y="1543316"/>
                  <a:ext cx="252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4F8F90-A276-4F7F-805B-D7F8A8C825A7}"/>
                    </a:ext>
                  </a:extLst>
                </p14:cNvPr>
                <p14:cNvContentPartPr/>
                <p14:nvPr/>
              </p14:nvContentPartPr>
              <p14:xfrm>
                <a:off x="5132800" y="1613876"/>
                <a:ext cx="191880" cy="4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4F8F90-A276-4F7F-805B-D7F8A8C825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15160" y="1596236"/>
                  <a:ext cx="227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416A46-E724-44BB-8EEA-F027B019AFEE}"/>
                    </a:ext>
                  </a:extLst>
                </p14:cNvPr>
                <p14:cNvContentPartPr/>
                <p14:nvPr/>
              </p14:nvContentPartPr>
              <p14:xfrm>
                <a:off x="5430520" y="1509476"/>
                <a:ext cx="139320" cy="217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416A46-E724-44BB-8EEA-F027B019AF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12880" y="1491836"/>
                  <a:ext cx="17496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44307C2-9164-46FD-A9B7-4596A12E3ACA}"/>
                  </a:ext>
                </a:extLst>
              </p14:cNvPr>
              <p14:cNvContentPartPr/>
              <p14:nvPr/>
            </p14:nvContentPartPr>
            <p14:xfrm>
              <a:off x="6005800" y="1638716"/>
              <a:ext cx="64800" cy="7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44307C2-9164-46FD-A9B7-4596A12E3AC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88160" y="1620716"/>
                <a:ext cx="100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CF08167-B777-4003-B050-9436F32C4579}"/>
                  </a:ext>
                </a:extLst>
              </p14:cNvPr>
              <p14:cNvContentPartPr/>
              <p14:nvPr/>
            </p14:nvContentPartPr>
            <p14:xfrm>
              <a:off x="901720" y="2090876"/>
              <a:ext cx="198720" cy="234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CF08167-B777-4003-B050-9436F32C457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4080" y="2073236"/>
                <a:ext cx="2343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AC8F83E-272A-4888-B13A-B1D2C6152518}"/>
                  </a:ext>
                </a:extLst>
              </p14:cNvPr>
              <p14:cNvContentPartPr/>
              <p14:nvPr/>
            </p14:nvContentPartPr>
            <p14:xfrm>
              <a:off x="1196200" y="2207876"/>
              <a:ext cx="237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AC8F83E-272A-4888-B13A-B1D2C615251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78200" y="2190236"/>
                <a:ext cx="594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94B3AF4-C674-4645-9290-F8434442F62C}"/>
                  </a:ext>
                </a:extLst>
              </p14:cNvPr>
              <p14:cNvContentPartPr/>
              <p14:nvPr/>
            </p14:nvContentPartPr>
            <p14:xfrm>
              <a:off x="1326520" y="2069996"/>
              <a:ext cx="2880" cy="302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94B3AF4-C674-4645-9290-F8434442F62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308520" y="2051996"/>
                <a:ext cx="385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957F771-CEDF-4480-B66C-CADFBFF3FAC6}"/>
                  </a:ext>
                </a:extLst>
              </p14:cNvPr>
              <p14:cNvContentPartPr/>
              <p14:nvPr/>
            </p14:nvContentPartPr>
            <p14:xfrm>
              <a:off x="1382680" y="2092316"/>
              <a:ext cx="7200" cy="239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957F771-CEDF-4480-B66C-CADFBFF3FAC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364680" y="2074676"/>
                <a:ext cx="428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8CF9611-57CD-490B-8BD7-E21FDB761F29}"/>
                  </a:ext>
                </a:extLst>
              </p14:cNvPr>
              <p14:cNvContentPartPr/>
              <p14:nvPr/>
            </p14:nvContentPartPr>
            <p14:xfrm>
              <a:off x="1318240" y="2214356"/>
              <a:ext cx="125280" cy="3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8CF9611-57CD-490B-8BD7-E21FDB761F2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300600" y="2196716"/>
                <a:ext cx="1609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E858744-21AF-4E80-AF9D-E3925D7D02A6}"/>
                  </a:ext>
                </a:extLst>
              </p14:cNvPr>
              <p14:cNvContentPartPr/>
              <p14:nvPr/>
            </p14:nvContentPartPr>
            <p14:xfrm>
              <a:off x="1654480" y="2203196"/>
              <a:ext cx="35640" cy="23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E858744-21AF-4E80-AF9D-E3925D7D02A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36840" y="2185196"/>
                <a:ext cx="71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2A10B52-251F-476E-8347-4E3EEB5738E1}"/>
                  </a:ext>
                </a:extLst>
              </p14:cNvPr>
              <p14:cNvContentPartPr/>
              <p14:nvPr/>
            </p14:nvContentPartPr>
            <p14:xfrm>
              <a:off x="1787320" y="2083316"/>
              <a:ext cx="131400" cy="212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2A10B52-251F-476E-8347-4E3EEB5738E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769320" y="2065676"/>
                <a:ext cx="1670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3C75097-4251-4A43-8064-BDE720585B03}"/>
                  </a:ext>
                </a:extLst>
              </p14:cNvPr>
              <p14:cNvContentPartPr/>
              <p14:nvPr/>
            </p14:nvContentPartPr>
            <p14:xfrm>
              <a:off x="2076760" y="2105276"/>
              <a:ext cx="392400" cy="379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3C75097-4251-4A43-8064-BDE720585B0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58760" y="2087276"/>
                <a:ext cx="4280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56ED727-E774-4F1F-885C-83E3A5D4C4C5}"/>
                  </a:ext>
                </a:extLst>
              </p14:cNvPr>
              <p14:cNvContentPartPr/>
              <p14:nvPr/>
            </p14:nvContentPartPr>
            <p14:xfrm>
              <a:off x="2888920" y="2012396"/>
              <a:ext cx="555120" cy="323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56ED727-E774-4F1F-885C-83E3A5D4C4C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870920" y="1994756"/>
                <a:ext cx="5907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C62FAF5-1AB7-48E6-996C-ABBA0DF80448}"/>
                  </a:ext>
                </a:extLst>
              </p14:cNvPr>
              <p14:cNvContentPartPr/>
              <p14:nvPr/>
            </p14:nvContentPartPr>
            <p14:xfrm>
              <a:off x="3007720" y="2007356"/>
              <a:ext cx="168480" cy="24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C62FAF5-1AB7-48E6-996C-ABBA0DF8044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90080" y="1989716"/>
                <a:ext cx="2041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1C89754-3A05-48C4-B751-A9CB978CB72D}"/>
                  </a:ext>
                </a:extLst>
              </p14:cNvPr>
              <p14:cNvContentPartPr/>
              <p14:nvPr/>
            </p14:nvContentPartPr>
            <p14:xfrm>
              <a:off x="3852640" y="2019596"/>
              <a:ext cx="263160" cy="221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1C89754-3A05-48C4-B751-A9CB978CB72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34640" y="2001956"/>
                <a:ext cx="2988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5D5FBE2-0787-4AD7-A54B-FC01A6BFFE0A}"/>
                  </a:ext>
                </a:extLst>
              </p14:cNvPr>
              <p14:cNvContentPartPr/>
              <p14:nvPr/>
            </p14:nvContentPartPr>
            <p14:xfrm>
              <a:off x="4008520" y="2079716"/>
              <a:ext cx="123120" cy="165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5D5FBE2-0787-4AD7-A54B-FC01A6BFFE0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990520" y="2061716"/>
                <a:ext cx="1587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596454F-5417-45D4-80BE-A9B88CB00205}"/>
                  </a:ext>
                </a:extLst>
              </p14:cNvPr>
              <p14:cNvContentPartPr/>
              <p14:nvPr/>
            </p14:nvContentPartPr>
            <p14:xfrm>
              <a:off x="4141000" y="2015636"/>
              <a:ext cx="19800" cy="347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596454F-5417-45D4-80BE-A9B88CB0020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123000" y="1997996"/>
                <a:ext cx="554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2B1B90A-57EE-4360-A289-D2255404E349}"/>
                  </a:ext>
                </a:extLst>
              </p14:cNvPr>
              <p14:cNvContentPartPr/>
              <p14:nvPr/>
            </p14:nvContentPartPr>
            <p14:xfrm>
              <a:off x="4133800" y="2027516"/>
              <a:ext cx="1302120" cy="167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2B1B90A-57EE-4360-A289-D2255404E3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115800" y="2009876"/>
                <a:ext cx="1337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684B4B5-DA1A-40DB-83E6-F9C6CAB1854E}"/>
                  </a:ext>
                </a:extLst>
              </p14:cNvPr>
              <p14:cNvContentPartPr/>
              <p14:nvPr/>
            </p14:nvContentPartPr>
            <p14:xfrm>
              <a:off x="5108680" y="1850036"/>
              <a:ext cx="69840" cy="34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684B4B5-DA1A-40DB-83E6-F9C6CAB1854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090680" y="1832396"/>
                <a:ext cx="1054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F4E10EE-4366-488E-B42E-22C51F07E56A}"/>
                  </a:ext>
                </a:extLst>
              </p14:cNvPr>
              <p14:cNvContentPartPr/>
              <p14:nvPr/>
            </p14:nvContentPartPr>
            <p14:xfrm>
              <a:off x="5650840" y="2050196"/>
              <a:ext cx="203400" cy="121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F4E10EE-4366-488E-B42E-22C51F07E56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632840" y="2032556"/>
                <a:ext cx="2390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4B6CFEF-D971-4D55-B9F5-4532E9DA3CB5}"/>
                  </a:ext>
                </a:extLst>
              </p14:cNvPr>
              <p14:cNvContentPartPr/>
              <p14:nvPr/>
            </p14:nvContentPartPr>
            <p14:xfrm>
              <a:off x="5493520" y="1810076"/>
              <a:ext cx="4320" cy="15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4B6CFEF-D971-4D55-B9F5-4532E9DA3CB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475880" y="1792436"/>
                <a:ext cx="399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0A95FB5-718B-4065-944F-346B96F30F7E}"/>
                  </a:ext>
                </a:extLst>
              </p14:cNvPr>
              <p14:cNvContentPartPr/>
              <p14:nvPr/>
            </p14:nvContentPartPr>
            <p14:xfrm>
              <a:off x="6732280" y="1778756"/>
              <a:ext cx="336600" cy="3952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0A95FB5-718B-4065-944F-346B96F30F7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714280" y="1760756"/>
                <a:ext cx="3722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4015F6E-FD89-43FB-9BF8-9D87473C18A1}"/>
                  </a:ext>
                </a:extLst>
              </p14:cNvPr>
              <p14:cNvContentPartPr/>
              <p14:nvPr/>
            </p14:nvContentPartPr>
            <p14:xfrm>
              <a:off x="7098040" y="1880276"/>
              <a:ext cx="183600" cy="243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4015F6E-FD89-43FB-9BF8-9D87473C18A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080040" y="1862276"/>
                <a:ext cx="219240" cy="27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F6EB7C5-9808-4550-AA34-861B5FD6787B}"/>
              </a:ext>
            </a:extLst>
          </p:cNvPr>
          <p:cNvGrpSpPr/>
          <p:nvPr/>
        </p:nvGrpSpPr>
        <p:grpSpPr>
          <a:xfrm>
            <a:off x="7400440" y="1812596"/>
            <a:ext cx="2167920" cy="603360"/>
            <a:chOff x="7400440" y="1812596"/>
            <a:chExt cx="2167920" cy="603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92051C-5EAC-4CDF-BE13-D2888B52F41D}"/>
                    </a:ext>
                  </a:extLst>
                </p14:cNvPr>
                <p14:cNvContentPartPr/>
                <p14:nvPr/>
              </p14:nvContentPartPr>
              <p14:xfrm>
                <a:off x="7400440" y="1945436"/>
                <a:ext cx="218520" cy="31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92051C-5EAC-4CDF-BE13-D2888B52F4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82800" y="1927436"/>
                  <a:ext cx="254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BE665C0-8BDA-46DA-8AC4-1B8238CC0D01}"/>
                    </a:ext>
                  </a:extLst>
                </p14:cNvPr>
                <p14:cNvContentPartPr/>
                <p14:nvPr/>
              </p14:nvContentPartPr>
              <p14:xfrm>
                <a:off x="7579000" y="1896836"/>
                <a:ext cx="189360" cy="209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BE665C0-8BDA-46DA-8AC4-1B8238CC0D0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61000" y="1878836"/>
                  <a:ext cx="225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1637E4-6153-43F8-BBEE-C0B4852D1503}"/>
                    </a:ext>
                  </a:extLst>
                </p14:cNvPr>
                <p14:cNvContentPartPr/>
                <p14:nvPr/>
              </p14:nvContentPartPr>
              <p14:xfrm>
                <a:off x="7885000" y="1977476"/>
                <a:ext cx="154440" cy="314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1637E4-6153-43F8-BBEE-C0B4852D150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67000" y="1959476"/>
                  <a:ext cx="1900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2A7214E-15A0-4DFE-966A-5E51EDD49B61}"/>
                    </a:ext>
                  </a:extLst>
                </p14:cNvPr>
                <p14:cNvContentPartPr/>
                <p14:nvPr/>
              </p14:nvContentPartPr>
              <p14:xfrm>
                <a:off x="8167600" y="2164676"/>
                <a:ext cx="66240" cy="176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2A7214E-15A0-4DFE-966A-5E51EDD49B6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49960" y="2147036"/>
                  <a:ext cx="101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427679-D27A-4BBD-8A7D-31E50B7AD2E2}"/>
                    </a:ext>
                  </a:extLst>
                </p14:cNvPr>
                <p14:cNvContentPartPr/>
                <p14:nvPr/>
              </p14:nvContentPartPr>
              <p14:xfrm>
                <a:off x="8332840" y="1933556"/>
                <a:ext cx="172800" cy="208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427679-D27A-4BBD-8A7D-31E50B7AD2E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15200" y="1915916"/>
                  <a:ext cx="208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C229135-8881-43D4-9347-5EB487D406F1}"/>
                    </a:ext>
                  </a:extLst>
                </p14:cNvPr>
                <p14:cNvContentPartPr/>
                <p14:nvPr/>
              </p14:nvContentPartPr>
              <p14:xfrm>
                <a:off x="8584480" y="2005556"/>
                <a:ext cx="149040" cy="1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C229135-8881-43D4-9347-5EB487D406F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66840" y="1987916"/>
                  <a:ext cx="184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3935A28-6405-45EF-88F5-446C74E3E8A5}"/>
                    </a:ext>
                  </a:extLst>
                </p14:cNvPr>
                <p14:cNvContentPartPr/>
                <p14:nvPr/>
              </p14:nvContentPartPr>
              <p14:xfrm>
                <a:off x="8769160" y="1925276"/>
                <a:ext cx="147960" cy="171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3935A28-6405-45EF-88F5-446C74E3E8A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51520" y="1907636"/>
                  <a:ext cx="183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E988EB1-B29E-4A55-956D-0D4FCA099E03}"/>
                    </a:ext>
                  </a:extLst>
                </p14:cNvPr>
                <p14:cNvContentPartPr/>
                <p14:nvPr/>
              </p14:nvContentPartPr>
              <p14:xfrm>
                <a:off x="9031240" y="1973156"/>
                <a:ext cx="185760" cy="277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E988EB1-B29E-4A55-956D-0D4FCA099E0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13600" y="1955516"/>
                  <a:ext cx="221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3DEA742-3D1F-449B-A93C-297D952DBAF0}"/>
                    </a:ext>
                  </a:extLst>
                </p14:cNvPr>
                <p14:cNvContentPartPr/>
                <p14:nvPr/>
              </p14:nvContentPartPr>
              <p14:xfrm>
                <a:off x="9265240" y="1812596"/>
                <a:ext cx="303120" cy="603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3DEA742-3D1F-449B-A93C-297D952DBAF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47600" y="1794596"/>
                  <a:ext cx="338760" cy="63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17679BD-553B-4172-8E9D-37DCB908EAB8}"/>
              </a:ext>
            </a:extLst>
          </p:cNvPr>
          <p:cNvGrpSpPr/>
          <p:nvPr/>
        </p:nvGrpSpPr>
        <p:grpSpPr>
          <a:xfrm>
            <a:off x="997120" y="2525396"/>
            <a:ext cx="3100680" cy="398880"/>
            <a:chOff x="997120" y="2525396"/>
            <a:chExt cx="3100680" cy="398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250DFC-638B-4A2D-8E86-CBCF182DBC42}"/>
                    </a:ext>
                  </a:extLst>
                </p14:cNvPr>
                <p14:cNvContentPartPr/>
                <p14:nvPr/>
              </p14:nvContentPartPr>
              <p14:xfrm>
                <a:off x="1065160" y="2610356"/>
                <a:ext cx="58320" cy="250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250DFC-638B-4A2D-8E86-CBCF182DBC4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7520" y="2592356"/>
                  <a:ext cx="93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8B861C7-A27D-43B3-8ECD-F6C79AD049E2}"/>
                    </a:ext>
                  </a:extLst>
                </p14:cNvPr>
                <p14:cNvContentPartPr/>
                <p14:nvPr/>
              </p14:nvContentPartPr>
              <p14:xfrm>
                <a:off x="997120" y="2611076"/>
                <a:ext cx="681840" cy="313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8B861C7-A27D-43B3-8ECD-F6C79AD049E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9480" y="2593436"/>
                  <a:ext cx="717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D70CC6-0280-4675-B93A-3E37464E4280}"/>
                    </a:ext>
                  </a:extLst>
                </p14:cNvPr>
                <p14:cNvContentPartPr/>
                <p14:nvPr/>
              </p14:nvContentPartPr>
              <p14:xfrm>
                <a:off x="1484560" y="2615396"/>
                <a:ext cx="61560" cy="47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D70CC6-0280-4675-B93A-3E37464E428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466920" y="2597756"/>
                  <a:ext cx="97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2770758-7CE1-4C7E-B93C-C16B9620C771}"/>
                    </a:ext>
                  </a:extLst>
                </p14:cNvPr>
                <p14:cNvContentPartPr/>
                <p14:nvPr/>
              </p14:nvContentPartPr>
              <p14:xfrm>
                <a:off x="1878400" y="2717996"/>
                <a:ext cx="228600" cy="162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2770758-7CE1-4C7E-B93C-C16B9620C77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60760" y="2700356"/>
                  <a:ext cx="264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31C490-6606-4878-A85B-08F72E2B5C41}"/>
                    </a:ext>
                  </a:extLst>
                </p14:cNvPr>
                <p14:cNvContentPartPr/>
                <p14:nvPr/>
              </p14:nvContentPartPr>
              <p14:xfrm>
                <a:off x="1942120" y="2543396"/>
                <a:ext cx="18720" cy="20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31C490-6606-4878-A85B-08F72E2B5C4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24120" y="2525396"/>
                  <a:ext cx="54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5A930E8-A7F0-49D1-B513-6478E77B962F}"/>
                    </a:ext>
                  </a:extLst>
                </p14:cNvPr>
                <p14:cNvContentPartPr/>
                <p14:nvPr/>
              </p14:nvContentPartPr>
              <p14:xfrm>
                <a:off x="2424880" y="2525396"/>
                <a:ext cx="738360" cy="374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5A930E8-A7F0-49D1-B513-6478E77B962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06880" y="2507756"/>
                  <a:ext cx="7740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73720E6-EA3A-4516-80D6-5D4F000E3469}"/>
                    </a:ext>
                  </a:extLst>
                </p14:cNvPr>
                <p14:cNvContentPartPr/>
                <p14:nvPr/>
              </p14:nvContentPartPr>
              <p14:xfrm>
                <a:off x="3484000" y="2711516"/>
                <a:ext cx="296280" cy="120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73720E6-EA3A-4516-80D6-5D4F000E346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66360" y="2693516"/>
                  <a:ext cx="331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383EB91-23EA-468A-86E5-5E6CB56824E2}"/>
                    </a:ext>
                  </a:extLst>
                </p14:cNvPr>
                <p14:cNvContentPartPr/>
                <p14:nvPr/>
              </p14:nvContentPartPr>
              <p14:xfrm>
                <a:off x="3881440" y="2627636"/>
                <a:ext cx="216360" cy="244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383EB91-23EA-468A-86E5-5E6CB56824E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63800" y="2609996"/>
                  <a:ext cx="252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3D9CF1-00A5-434C-9C74-FB1FB967A4B3}"/>
              </a:ext>
            </a:extLst>
          </p:cNvPr>
          <p:cNvGrpSpPr/>
          <p:nvPr/>
        </p:nvGrpSpPr>
        <p:grpSpPr>
          <a:xfrm>
            <a:off x="4819240" y="2850836"/>
            <a:ext cx="483480" cy="410400"/>
            <a:chOff x="4819240" y="2850836"/>
            <a:chExt cx="483480" cy="410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8B38A59-50D0-4378-AE76-F4CEFDF7F4AD}"/>
                    </a:ext>
                  </a:extLst>
                </p14:cNvPr>
                <p14:cNvContentPartPr/>
                <p14:nvPr/>
              </p14:nvContentPartPr>
              <p14:xfrm>
                <a:off x="4819240" y="3033716"/>
                <a:ext cx="297360" cy="23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8B38A59-50D0-4378-AE76-F4CEFDF7F4A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01600" y="3016076"/>
                  <a:ext cx="33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9DED091-BD95-4BA1-AE97-208D9C0EA288}"/>
                    </a:ext>
                  </a:extLst>
                </p14:cNvPr>
                <p14:cNvContentPartPr/>
                <p14:nvPr/>
              </p14:nvContentPartPr>
              <p14:xfrm>
                <a:off x="4852720" y="3092036"/>
                <a:ext cx="221760" cy="21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9DED091-BD95-4BA1-AE97-208D9C0EA28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34720" y="3074396"/>
                  <a:ext cx="257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22FF1B-201F-4EE9-8832-3A176B97DD45}"/>
                    </a:ext>
                  </a:extLst>
                </p14:cNvPr>
                <p14:cNvContentPartPr/>
                <p14:nvPr/>
              </p14:nvContentPartPr>
              <p14:xfrm>
                <a:off x="4994920" y="2850836"/>
                <a:ext cx="307800" cy="410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22FF1B-201F-4EE9-8832-3A176B97DD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76920" y="2833196"/>
                  <a:ext cx="34344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8BFE07-CDE9-42EB-BE5A-6449FD32F6FE}"/>
              </a:ext>
            </a:extLst>
          </p:cNvPr>
          <p:cNvGrpSpPr/>
          <p:nvPr/>
        </p:nvGrpSpPr>
        <p:grpSpPr>
          <a:xfrm>
            <a:off x="5628880" y="2786396"/>
            <a:ext cx="2095560" cy="434880"/>
            <a:chOff x="5628880" y="2786396"/>
            <a:chExt cx="2095560" cy="434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C8E66C5-2560-415A-9408-5560C112A44A}"/>
                    </a:ext>
                  </a:extLst>
                </p14:cNvPr>
                <p14:cNvContentPartPr/>
                <p14:nvPr/>
              </p14:nvContentPartPr>
              <p14:xfrm>
                <a:off x="5628880" y="2820956"/>
                <a:ext cx="309240" cy="279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C8E66C5-2560-415A-9408-5560C112A44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10880" y="2802956"/>
                  <a:ext cx="344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1E49962-DF30-45E4-A6FF-5517F49BC179}"/>
                    </a:ext>
                  </a:extLst>
                </p14:cNvPr>
                <p14:cNvContentPartPr/>
                <p14:nvPr/>
              </p14:nvContentPartPr>
              <p14:xfrm>
                <a:off x="6054400" y="2935796"/>
                <a:ext cx="182520" cy="3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1E49962-DF30-45E4-A6FF-5517F49BC17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36400" y="2917796"/>
                  <a:ext cx="21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745856C-F518-4BD8-8E4B-39153E66AD96}"/>
                    </a:ext>
                  </a:extLst>
                </p14:cNvPr>
                <p14:cNvContentPartPr/>
                <p14:nvPr/>
              </p14:nvContentPartPr>
              <p14:xfrm>
                <a:off x="6345640" y="2786396"/>
                <a:ext cx="229320" cy="214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745856C-F518-4BD8-8E4B-39153E66AD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27640" y="2768396"/>
                  <a:ext cx="264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F15170F-ED66-4BC7-83EA-78A4CB124455}"/>
                    </a:ext>
                  </a:extLst>
                </p14:cNvPr>
                <p14:cNvContentPartPr/>
                <p14:nvPr/>
              </p14:nvContentPartPr>
              <p14:xfrm>
                <a:off x="6695200" y="2845076"/>
                <a:ext cx="250560" cy="376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F15170F-ED66-4BC7-83EA-78A4CB1244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77200" y="2827076"/>
                  <a:ext cx="2862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8A15138-D3F8-43A8-BC85-9BD3B28474D5}"/>
                    </a:ext>
                  </a:extLst>
                </p14:cNvPr>
                <p14:cNvContentPartPr/>
                <p14:nvPr/>
              </p14:nvContentPartPr>
              <p14:xfrm>
                <a:off x="7184800" y="2914196"/>
                <a:ext cx="225000" cy="11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8A15138-D3F8-43A8-BC85-9BD3B28474D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67160" y="2896556"/>
                  <a:ext cx="260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098404-7A6D-4318-9F9B-F474FFEAE115}"/>
                    </a:ext>
                  </a:extLst>
                </p14:cNvPr>
                <p14:cNvContentPartPr/>
                <p14:nvPr/>
              </p14:nvContentPartPr>
              <p14:xfrm>
                <a:off x="7249240" y="2963876"/>
                <a:ext cx="162000" cy="30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098404-7A6D-4318-9F9B-F474FFEAE11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31600" y="2946236"/>
                  <a:ext cx="197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0FA34C-C2AE-4EBC-A5D3-B7E0164694C9}"/>
                    </a:ext>
                  </a:extLst>
                </p14:cNvPr>
                <p14:cNvContentPartPr/>
                <p14:nvPr/>
              </p14:nvContentPartPr>
              <p14:xfrm>
                <a:off x="7584040" y="2841836"/>
                <a:ext cx="140400" cy="178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0FA34C-C2AE-4EBC-A5D3-B7E0164694C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66400" y="2823836"/>
                  <a:ext cx="17604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3F31518-031C-4A8A-B400-9BEAF92182F6}"/>
                  </a:ext>
                </a:extLst>
              </p14:cNvPr>
              <p14:cNvContentPartPr/>
              <p14:nvPr/>
            </p14:nvContentPartPr>
            <p14:xfrm>
              <a:off x="8312680" y="2829956"/>
              <a:ext cx="446040" cy="197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3F31518-031C-4A8A-B400-9BEAF92182F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295040" y="2812316"/>
                <a:ext cx="48168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C83D0D9-2A1B-4E2F-832B-4E4EE0A15D7E}"/>
              </a:ext>
            </a:extLst>
          </p:cNvPr>
          <p:cNvGrpSpPr/>
          <p:nvPr/>
        </p:nvGrpSpPr>
        <p:grpSpPr>
          <a:xfrm>
            <a:off x="9103960" y="2747156"/>
            <a:ext cx="2067120" cy="339120"/>
            <a:chOff x="9103960" y="2747156"/>
            <a:chExt cx="2067120" cy="339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C78DAEB-B6C3-4A94-A4F6-B872C6770A72}"/>
                    </a:ext>
                  </a:extLst>
                </p14:cNvPr>
                <p14:cNvContentPartPr/>
                <p14:nvPr/>
              </p14:nvContentPartPr>
              <p14:xfrm>
                <a:off x="9103960" y="2801156"/>
                <a:ext cx="200520" cy="198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C78DAEB-B6C3-4A94-A4F6-B872C6770A7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85960" y="2783516"/>
                  <a:ext cx="236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E0F7FB-749A-47A2-AA6F-4A2B8236B758}"/>
                    </a:ext>
                  </a:extLst>
                </p14:cNvPr>
                <p14:cNvContentPartPr/>
                <p14:nvPr/>
              </p14:nvContentPartPr>
              <p14:xfrm>
                <a:off x="9482680" y="2840396"/>
                <a:ext cx="150480" cy="29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E0F7FB-749A-47A2-AA6F-4A2B8236B75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464680" y="2822756"/>
                  <a:ext cx="186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5089CB1-A8EF-4C41-849F-E6146682D3E4}"/>
                    </a:ext>
                  </a:extLst>
                </p14:cNvPr>
                <p14:cNvContentPartPr/>
                <p14:nvPr/>
              </p14:nvContentPartPr>
              <p14:xfrm>
                <a:off x="9525160" y="2922836"/>
                <a:ext cx="205200" cy="14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5089CB1-A8EF-4C41-849F-E6146682D3E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07520" y="2905196"/>
                  <a:ext cx="2408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B34A11-D1B0-4288-9F54-5354D8C0C564}"/>
                    </a:ext>
                  </a:extLst>
                </p14:cNvPr>
                <p14:cNvContentPartPr/>
                <p14:nvPr/>
              </p14:nvContentPartPr>
              <p14:xfrm>
                <a:off x="9907480" y="2747156"/>
                <a:ext cx="232560" cy="209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B34A11-D1B0-4288-9F54-5354D8C0C5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89480" y="2729516"/>
                  <a:ext cx="268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BC4ED3-F6B1-4621-AD2D-8328FD25F485}"/>
                    </a:ext>
                  </a:extLst>
                </p14:cNvPr>
                <p14:cNvContentPartPr/>
                <p14:nvPr/>
              </p14:nvContentPartPr>
              <p14:xfrm>
                <a:off x="10239400" y="2823116"/>
                <a:ext cx="255240" cy="263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BC4ED3-F6B1-4621-AD2D-8328FD25F4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21760" y="2805476"/>
                  <a:ext cx="290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98EB2C9-8A2D-40F9-A8CB-AE566208BC83}"/>
                    </a:ext>
                  </a:extLst>
                </p14:cNvPr>
                <p14:cNvContentPartPr/>
                <p14:nvPr/>
              </p14:nvContentPartPr>
              <p14:xfrm>
                <a:off x="10724320" y="2815196"/>
                <a:ext cx="446760" cy="221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98EB2C9-8A2D-40F9-A8CB-AE566208BC8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06320" y="2797556"/>
                  <a:ext cx="48240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84CE2C-03AA-4F9C-BE31-17FF94BE2FC7}"/>
              </a:ext>
            </a:extLst>
          </p:cNvPr>
          <p:cNvGrpSpPr/>
          <p:nvPr/>
        </p:nvGrpSpPr>
        <p:grpSpPr>
          <a:xfrm>
            <a:off x="600040" y="3425396"/>
            <a:ext cx="2265120" cy="545400"/>
            <a:chOff x="600040" y="3425396"/>
            <a:chExt cx="2265120" cy="545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554973D-58F2-4224-879D-11646710EEAF}"/>
                    </a:ext>
                  </a:extLst>
                </p14:cNvPr>
                <p14:cNvContentPartPr/>
                <p14:nvPr/>
              </p14:nvContentPartPr>
              <p14:xfrm>
                <a:off x="600040" y="3506396"/>
                <a:ext cx="296640" cy="273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554973D-58F2-4224-879D-11646710EEA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2040" y="3488396"/>
                  <a:ext cx="332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298A4B7-0ED5-43CD-8AD3-94A80687707E}"/>
                    </a:ext>
                  </a:extLst>
                </p14:cNvPr>
                <p14:cNvContentPartPr/>
                <p14:nvPr/>
              </p14:nvContentPartPr>
              <p14:xfrm>
                <a:off x="1054000" y="3425396"/>
                <a:ext cx="616320" cy="371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298A4B7-0ED5-43CD-8AD3-94A80687707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6360" y="3407756"/>
                  <a:ext cx="65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B109A3B-AB59-4E3E-92C5-F68393894F03}"/>
                    </a:ext>
                  </a:extLst>
                </p14:cNvPr>
                <p14:cNvContentPartPr/>
                <p14:nvPr/>
              </p14:nvContentPartPr>
              <p14:xfrm>
                <a:off x="1804240" y="3605036"/>
                <a:ext cx="269280" cy="365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B109A3B-AB59-4E3E-92C5-F68393894F0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86600" y="3587396"/>
                  <a:ext cx="3049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BECD0C4-6186-405C-AB13-81E82AA0AD8E}"/>
                    </a:ext>
                  </a:extLst>
                </p14:cNvPr>
                <p14:cNvContentPartPr/>
                <p14:nvPr/>
              </p14:nvContentPartPr>
              <p14:xfrm>
                <a:off x="2171800" y="3684956"/>
                <a:ext cx="693360" cy="169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BECD0C4-6186-405C-AB13-81E82AA0AD8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153800" y="3666956"/>
                  <a:ext cx="7290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CA77590-6954-45B0-B7D8-6338465E4C59}"/>
              </a:ext>
            </a:extLst>
          </p:cNvPr>
          <p:cNvGrpSpPr/>
          <p:nvPr/>
        </p:nvGrpSpPr>
        <p:grpSpPr>
          <a:xfrm>
            <a:off x="3229840" y="3383636"/>
            <a:ext cx="1596600" cy="808560"/>
            <a:chOff x="3229840" y="3383636"/>
            <a:chExt cx="1596600" cy="808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D13A630-0855-4D18-A86B-5CEEF8939324}"/>
                    </a:ext>
                  </a:extLst>
                </p14:cNvPr>
                <p14:cNvContentPartPr/>
                <p14:nvPr/>
              </p14:nvContentPartPr>
              <p14:xfrm>
                <a:off x="3229840" y="3480116"/>
                <a:ext cx="1596600" cy="712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D13A630-0855-4D18-A86B-5CEEF893932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11840" y="3462476"/>
                  <a:ext cx="163224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511333A-0455-4068-9789-0DEF15264842}"/>
                    </a:ext>
                  </a:extLst>
                </p14:cNvPr>
                <p14:cNvContentPartPr/>
                <p14:nvPr/>
              </p14:nvContentPartPr>
              <p14:xfrm>
                <a:off x="3614320" y="3383636"/>
                <a:ext cx="74880" cy="14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511333A-0455-4068-9789-0DEF1526484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96680" y="3365996"/>
                  <a:ext cx="1105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D9A41F3-4193-4DCA-9A78-FAD9C2184ADF}"/>
              </a:ext>
            </a:extLst>
          </p:cNvPr>
          <p:cNvGrpSpPr/>
          <p:nvPr/>
        </p:nvGrpSpPr>
        <p:grpSpPr>
          <a:xfrm>
            <a:off x="5297320" y="3467876"/>
            <a:ext cx="2725560" cy="532800"/>
            <a:chOff x="5297320" y="3467876"/>
            <a:chExt cx="2725560" cy="532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BA33D79-0837-4129-BED4-15B84B4F91C1}"/>
                    </a:ext>
                  </a:extLst>
                </p14:cNvPr>
                <p14:cNvContentPartPr/>
                <p14:nvPr/>
              </p14:nvContentPartPr>
              <p14:xfrm>
                <a:off x="5297320" y="3541676"/>
                <a:ext cx="635760" cy="459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BA33D79-0837-4129-BED4-15B84B4F91C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79320" y="3524036"/>
                  <a:ext cx="6714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9E9876F-CB23-4EAC-9A67-CE4A58B5B1D2}"/>
                    </a:ext>
                  </a:extLst>
                </p14:cNvPr>
                <p14:cNvContentPartPr/>
                <p14:nvPr/>
              </p14:nvContentPartPr>
              <p14:xfrm>
                <a:off x="5866120" y="3594596"/>
                <a:ext cx="339480" cy="171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9E9876F-CB23-4EAC-9A67-CE4A58B5B1D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48480" y="3576596"/>
                  <a:ext cx="375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097BF5C-590D-4031-8B77-D45167E0D972}"/>
                    </a:ext>
                  </a:extLst>
                </p14:cNvPr>
                <p14:cNvContentPartPr/>
                <p14:nvPr/>
              </p14:nvContentPartPr>
              <p14:xfrm>
                <a:off x="6249160" y="3467876"/>
                <a:ext cx="1481760" cy="330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097BF5C-590D-4031-8B77-D45167E0D97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1520" y="3450236"/>
                  <a:ext cx="15174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87BE14-292A-4F8A-A2C1-51A2B97E0310}"/>
                    </a:ext>
                  </a:extLst>
                </p14:cNvPr>
                <p14:cNvContentPartPr/>
                <p14:nvPr/>
              </p14:nvContentPartPr>
              <p14:xfrm>
                <a:off x="8002720" y="3830036"/>
                <a:ext cx="20160" cy="13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87BE14-292A-4F8A-A2C1-51A2B97E031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85080" y="3812396"/>
                  <a:ext cx="55800" cy="4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534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A9D75-A107-4C89-AFBA-4BDB1CD57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01" y="645936"/>
            <a:ext cx="7496175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834870-82E9-4AED-942B-C7688920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37" y="2125133"/>
            <a:ext cx="71723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1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F6E1A-152F-4681-B9A3-269A7F86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39" y="328259"/>
            <a:ext cx="7353300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A35486-D3EF-45AC-947A-8B6E0FB0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8" y="2336271"/>
            <a:ext cx="946785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15172-F314-4EBD-8ADF-C09A1998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072" y="3808764"/>
            <a:ext cx="75819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20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FA851-9A97-4F14-A4BC-D0681EC8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6" y="323849"/>
            <a:ext cx="9574390" cy="47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79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CDC43-F052-433D-B11D-1E97FB29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1" y="0"/>
            <a:ext cx="10167585" cy="4268643"/>
          </a:xfrm>
          <a:prstGeom prst="rect">
            <a:avLst/>
          </a:prstGeom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599E58E-40EB-4441-BA02-2068C5657ED6}"/>
              </a:ext>
            </a:extLst>
          </p:cNvPr>
          <p:cNvGrpSpPr/>
          <p:nvPr/>
        </p:nvGrpSpPr>
        <p:grpSpPr>
          <a:xfrm>
            <a:off x="785440" y="4425836"/>
            <a:ext cx="4614120" cy="682200"/>
            <a:chOff x="785440" y="4425836"/>
            <a:chExt cx="4614120" cy="682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7AE22A4-93EB-4697-B1FE-C7D4FFEADA8C}"/>
                    </a:ext>
                  </a:extLst>
                </p14:cNvPr>
                <p14:cNvContentPartPr/>
                <p14:nvPr/>
              </p14:nvContentPartPr>
              <p14:xfrm>
                <a:off x="785440" y="4580276"/>
                <a:ext cx="223560" cy="527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7AE22A4-93EB-4697-B1FE-C7D4FFEADA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6440" y="4571276"/>
                  <a:ext cx="24120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1DF1609-0B8F-46D6-AD1A-81CCE13392B2}"/>
                    </a:ext>
                  </a:extLst>
                </p14:cNvPr>
                <p14:cNvContentPartPr/>
                <p14:nvPr/>
              </p14:nvContentPartPr>
              <p14:xfrm>
                <a:off x="1041040" y="4621676"/>
                <a:ext cx="593280" cy="357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1DF1609-0B8F-46D6-AD1A-81CCE13392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040" y="4613036"/>
                  <a:ext cx="610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E0A1022-0033-4951-B91A-23C7FCB1D1CE}"/>
                    </a:ext>
                  </a:extLst>
                </p14:cNvPr>
                <p14:cNvContentPartPr/>
                <p14:nvPr/>
              </p14:nvContentPartPr>
              <p14:xfrm>
                <a:off x="1872640" y="4660916"/>
                <a:ext cx="123480" cy="305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E0A1022-0033-4951-B91A-23C7FCB1D1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63640" y="4652276"/>
                  <a:ext cx="141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AEF2E3D-4D32-4623-8FC6-7402F32F203F}"/>
                    </a:ext>
                  </a:extLst>
                </p14:cNvPr>
                <p14:cNvContentPartPr/>
                <p14:nvPr/>
              </p14:nvContentPartPr>
              <p14:xfrm>
                <a:off x="1872640" y="4622396"/>
                <a:ext cx="591480" cy="336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AEF2E3D-4D32-4623-8FC6-7402F32F20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3640" y="4613396"/>
                  <a:ext cx="609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4454076-8EDA-4968-86CE-472F923EE489}"/>
                    </a:ext>
                  </a:extLst>
                </p14:cNvPr>
                <p14:cNvContentPartPr/>
                <p14:nvPr/>
              </p14:nvContentPartPr>
              <p14:xfrm>
                <a:off x="2274760" y="4663076"/>
                <a:ext cx="257760" cy="55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4454076-8EDA-4968-86CE-472F923EE4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66120" y="4654436"/>
                  <a:ext cx="275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8389D36-D90D-4955-8788-2CA070AC9402}"/>
                    </a:ext>
                  </a:extLst>
                </p14:cNvPr>
                <p14:cNvContentPartPr/>
                <p14:nvPr/>
              </p14:nvContentPartPr>
              <p14:xfrm>
                <a:off x="2554120" y="4698356"/>
                <a:ext cx="893160" cy="284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8389D36-D90D-4955-8788-2CA070AC94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45120" y="4689356"/>
                  <a:ext cx="910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2E817EF-49E4-49C3-93D3-982EB4D5D822}"/>
                    </a:ext>
                  </a:extLst>
                </p14:cNvPr>
                <p14:cNvContentPartPr/>
                <p14:nvPr/>
              </p14:nvContentPartPr>
              <p14:xfrm>
                <a:off x="3216520" y="4647236"/>
                <a:ext cx="201960" cy="70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2E817EF-49E4-49C3-93D3-982EB4D5D8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07520" y="4638596"/>
                  <a:ext cx="219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5D38688-1412-4A77-852B-FBBABCA926C3}"/>
                    </a:ext>
                  </a:extLst>
                </p14:cNvPr>
                <p14:cNvContentPartPr/>
                <p14:nvPr/>
              </p14:nvContentPartPr>
              <p14:xfrm>
                <a:off x="3726640" y="4476236"/>
                <a:ext cx="303480" cy="333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5D38688-1412-4A77-852B-FBBABCA926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8000" y="4467596"/>
                  <a:ext cx="321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06500D6-C875-477E-BE65-F8C2DB33D523}"/>
                    </a:ext>
                  </a:extLst>
                </p14:cNvPr>
                <p14:cNvContentPartPr/>
                <p14:nvPr/>
              </p14:nvContentPartPr>
              <p14:xfrm>
                <a:off x="4195360" y="4425836"/>
                <a:ext cx="787320" cy="6202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06500D6-C875-477E-BE65-F8C2DB33D52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86720" y="4417196"/>
                  <a:ext cx="80496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98223DF-A8F3-44FD-9F23-D748A17B74FA}"/>
                    </a:ext>
                  </a:extLst>
                </p14:cNvPr>
                <p14:cNvContentPartPr/>
                <p14:nvPr/>
              </p14:nvContentPartPr>
              <p14:xfrm>
                <a:off x="5228920" y="4455356"/>
                <a:ext cx="170640" cy="319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98223DF-A8F3-44FD-9F23-D748A17B74F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20280" y="4446716"/>
                  <a:ext cx="188280" cy="33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6315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8EAF8-DCBE-4DFD-82B9-94455263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604962"/>
            <a:ext cx="7781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8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18E50-6273-4887-BF34-44603B6E72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3347" y="183080"/>
            <a:ext cx="10266723" cy="6491839"/>
          </a:xfrm>
        </p:spPr>
      </p:pic>
    </p:spTree>
    <p:extLst>
      <p:ext uri="{BB962C8B-B14F-4D97-AF65-F5344CB8AC3E}">
        <p14:creationId xmlns:p14="http://schemas.microsoft.com/office/powerpoint/2010/main" val="964169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90B64-0BCC-4512-AF72-83B637A7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062162"/>
            <a:ext cx="9258300" cy="27336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C2BCC7B-DA50-4CE4-A587-BFE2705113D3}"/>
              </a:ext>
            </a:extLst>
          </p:cNvPr>
          <p:cNvGrpSpPr/>
          <p:nvPr/>
        </p:nvGrpSpPr>
        <p:grpSpPr>
          <a:xfrm>
            <a:off x="1416668" y="407413"/>
            <a:ext cx="2976480" cy="652680"/>
            <a:chOff x="1416668" y="407413"/>
            <a:chExt cx="2976480" cy="652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FFF267-B653-438B-9142-3A2F34B6CD9E}"/>
                    </a:ext>
                  </a:extLst>
                </p14:cNvPr>
                <p14:cNvContentPartPr/>
                <p14:nvPr/>
              </p14:nvContentPartPr>
              <p14:xfrm>
                <a:off x="1416668" y="432253"/>
                <a:ext cx="181080" cy="440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FFF267-B653-438B-9142-3A2F34B6CD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7668" y="423253"/>
                  <a:ext cx="1987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BD1989-7670-4754-A778-C758F3163606}"/>
                    </a:ext>
                  </a:extLst>
                </p14:cNvPr>
                <p14:cNvContentPartPr/>
                <p14:nvPr/>
              </p14:nvContentPartPr>
              <p14:xfrm>
                <a:off x="1424588" y="502453"/>
                <a:ext cx="611280" cy="329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BD1989-7670-4754-A778-C758F316360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15948" y="493453"/>
                  <a:ext cx="628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EEC501-FA15-441B-9CE9-0D7879CCE9C9}"/>
                    </a:ext>
                  </a:extLst>
                </p14:cNvPr>
                <p14:cNvContentPartPr/>
                <p14:nvPr/>
              </p14:nvContentPartPr>
              <p14:xfrm>
                <a:off x="1841108" y="575533"/>
                <a:ext cx="211320" cy="2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EEC501-FA15-441B-9CE9-0D7879CCE9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32468" y="566533"/>
                  <a:ext cx="228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768019-21EA-4FDC-B971-BF97321C94DF}"/>
                    </a:ext>
                  </a:extLst>
                </p14:cNvPr>
                <p14:cNvContentPartPr/>
                <p14:nvPr/>
              </p14:nvContentPartPr>
              <p14:xfrm>
                <a:off x="2151428" y="488413"/>
                <a:ext cx="932400" cy="34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768019-21EA-4FDC-B971-BF97321C94D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42788" y="479413"/>
                  <a:ext cx="9500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FD3DB6-C3A5-45BC-A96D-4761D57C97D1}"/>
                    </a:ext>
                  </a:extLst>
                </p14:cNvPr>
                <p14:cNvContentPartPr/>
                <p14:nvPr/>
              </p14:nvContentPartPr>
              <p14:xfrm>
                <a:off x="2845148" y="516493"/>
                <a:ext cx="245880" cy="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FD3DB6-C3A5-45BC-A96D-4761D57C97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36508" y="507493"/>
                  <a:ext cx="263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825DC0-EDFF-4894-9E12-B71AF110EE8B}"/>
                    </a:ext>
                  </a:extLst>
                </p14:cNvPr>
                <p14:cNvContentPartPr/>
                <p14:nvPr/>
              </p14:nvContentPartPr>
              <p14:xfrm>
                <a:off x="3352028" y="468973"/>
                <a:ext cx="9000" cy="300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825DC0-EDFF-4894-9E12-B71AF110EE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43028" y="460333"/>
                  <a:ext cx="26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57FD63-5C6A-4937-B397-B4D3A3FBD236}"/>
                    </a:ext>
                  </a:extLst>
                </p14:cNvPr>
                <p14:cNvContentPartPr/>
                <p14:nvPr/>
              </p14:nvContentPartPr>
              <p14:xfrm>
                <a:off x="3319988" y="407413"/>
                <a:ext cx="214920" cy="252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57FD63-5C6A-4937-B397-B4D3A3FBD2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11348" y="398773"/>
                  <a:ext cx="232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0B32E4-BD41-4187-BDAF-0F8C52268833}"/>
                    </a:ext>
                  </a:extLst>
                </p14:cNvPr>
                <p14:cNvContentPartPr/>
                <p14:nvPr/>
              </p14:nvContentPartPr>
              <p14:xfrm>
                <a:off x="3597548" y="499933"/>
                <a:ext cx="795600" cy="560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0B32E4-BD41-4187-BDAF-0F8C522688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88908" y="490933"/>
                  <a:ext cx="813240" cy="57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E5B180-925A-4CFB-8D07-3905C6F2F71E}"/>
              </a:ext>
            </a:extLst>
          </p:cNvPr>
          <p:cNvGrpSpPr/>
          <p:nvPr/>
        </p:nvGrpSpPr>
        <p:grpSpPr>
          <a:xfrm>
            <a:off x="4813628" y="480493"/>
            <a:ext cx="2387520" cy="628200"/>
            <a:chOff x="4813628" y="480493"/>
            <a:chExt cx="2387520" cy="628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2E6C5E-9EB5-460A-BFDF-7C3446F22FFE}"/>
                    </a:ext>
                  </a:extLst>
                </p14:cNvPr>
                <p14:cNvContentPartPr/>
                <p14:nvPr/>
              </p14:nvContentPartPr>
              <p14:xfrm>
                <a:off x="4813628" y="480853"/>
                <a:ext cx="461160" cy="62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2E6C5E-9EB5-460A-BFDF-7C3446F22F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04628" y="471853"/>
                  <a:ext cx="47880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D23A6D-5465-443A-8F17-3DFEE5412141}"/>
                    </a:ext>
                  </a:extLst>
                </p14:cNvPr>
                <p14:cNvContentPartPr/>
                <p14:nvPr/>
              </p14:nvContentPartPr>
              <p14:xfrm>
                <a:off x="5464508" y="480493"/>
                <a:ext cx="434520" cy="29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D23A6D-5465-443A-8F17-3DFEE54121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55868" y="471853"/>
                  <a:ext cx="452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E436BB-5B95-49CC-B810-4AFF02B2E0B8}"/>
                    </a:ext>
                  </a:extLst>
                </p14:cNvPr>
                <p14:cNvContentPartPr/>
                <p14:nvPr/>
              </p14:nvContentPartPr>
              <p14:xfrm>
                <a:off x="6187028" y="623053"/>
                <a:ext cx="36720" cy="134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E436BB-5B95-49CC-B810-4AFF02B2E0B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78388" y="614413"/>
                  <a:ext cx="54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A5C2797-C49F-4E6C-825B-4CA32FFD69B0}"/>
                    </a:ext>
                  </a:extLst>
                </p14:cNvPr>
                <p14:cNvContentPartPr/>
                <p14:nvPr/>
              </p14:nvContentPartPr>
              <p14:xfrm>
                <a:off x="6185948" y="500293"/>
                <a:ext cx="15840" cy="5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A5C2797-C49F-4E6C-825B-4CA32FFD69B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77308" y="491653"/>
                  <a:ext cx="33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F1F45E-4013-4F0C-88D8-B88E905AFB9E}"/>
                    </a:ext>
                  </a:extLst>
                </p14:cNvPr>
                <p14:cNvContentPartPr/>
                <p14:nvPr/>
              </p14:nvContentPartPr>
              <p14:xfrm>
                <a:off x="6344348" y="629893"/>
                <a:ext cx="856800" cy="300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F1F45E-4013-4F0C-88D8-B88E905AFB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35708" y="620893"/>
                  <a:ext cx="874440" cy="31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237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E126D-FEEF-41BF-9F65-3B4D24064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26" y="663575"/>
            <a:ext cx="8848725" cy="146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0E57B-07F4-47CE-8CAA-A21AB6A1B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09" y="2282119"/>
            <a:ext cx="7515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88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4CB57-B82F-4626-B187-4BA0EECF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543050"/>
            <a:ext cx="74485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70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2942B-4FE1-4212-9C54-89151B9B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514475"/>
            <a:ext cx="75533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5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D7AC16-A33D-4730-A5B7-06EA3B0EA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183"/>
          <a:stretch/>
        </p:blipFill>
        <p:spPr>
          <a:xfrm>
            <a:off x="774523" y="478543"/>
            <a:ext cx="10169189" cy="19372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1AA9A8-8E58-4217-9B61-F0CFA066C9D2}"/>
                  </a:ext>
                </a:extLst>
              </p14:cNvPr>
              <p14:cNvContentPartPr/>
              <p14:nvPr/>
            </p14:nvContentPartPr>
            <p14:xfrm>
              <a:off x="8361280" y="1998356"/>
              <a:ext cx="2562840" cy="51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1AA9A8-8E58-4217-9B61-F0CFA066C9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8280" y="1935716"/>
                <a:ext cx="2688480" cy="6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182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064D7-C715-4AB4-B024-12DF48A87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72"/>
          <a:stretch/>
        </p:blipFill>
        <p:spPr>
          <a:xfrm>
            <a:off x="1321504" y="3733801"/>
            <a:ext cx="7553325" cy="1775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AFA01-284D-43AA-B310-6BCF611ED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504" y="2714626"/>
            <a:ext cx="7496175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46CAB-73CA-468B-B741-E0A0C7EA2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67" y="600074"/>
            <a:ext cx="75819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120217-15A3-4783-B59B-ED7B97801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441" y="1495424"/>
            <a:ext cx="77914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34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8D9107-422A-445A-9FDA-6187889A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219200"/>
            <a:ext cx="119157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11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E2855-B526-4D3E-A077-2FEC6590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38250"/>
            <a:ext cx="11430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92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944D7-6F6D-4C55-BD7F-5CFFC460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428750"/>
            <a:ext cx="11334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BFF5D-5898-401E-A7C7-91B25042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2" y="770966"/>
            <a:ext cx="11598528" cy="44851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B903CB-132E-4B33-87BB-9DD8E0E109E4}"/>
                  </a:ext>
                </a:extLst>
              </p14:cNvPr>
              <p14:cNvContentPartPr/>
              <p14:nvPr/>
            </p14:nvContentPartPr>
            <p14:xfrm>
              <a:off x="9019631" y="3219226"/>
              <a:ext cx="60840" cy="45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B903CB-132E-4B33-87BB-9DD8E0E10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0631" y="3210226"/>
                <a:ext cx="7848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12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55B0D8-D453-4549-84E4-C044ED38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2" y="397808"/>
            <a:ext cx="10036896" cy="14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6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8ED7E-2614-425D-A75B-4C8AC8B4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09872"/>
            <a:ext cx="9341223" cy="68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8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FC1462-4AF9-4CB5-8A85-BF929AF77D3A}"/>
                  </a:ext>
                </a:extLst>
              </p14:cNvPr>
              <p14:cNvContentPartPr/>
              <p14:nvPr/>
            </p14:nvContentPartPr>
            <p14:xfrm>
              <a:off x="1272431" y="80650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FC1462-4AF9-4CB5-8A85-BF929AF77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431" y="7975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B3B3B4-8DDB-4C2F-BEF0-44A6592E2F5E}"/>
                  </a:ext>
                </a:extLst>
              </p14:cNvPr>
              <p14:cNvContentPartPr/>
              <p14:nvPr/>
            </p14:nvContentPartPr>
            <p14:xfrm>
              <a:off x="627311" y="48394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B3B3B4-8DDB-4C2F-BEF0-44A6592E2F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311" y="47494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E4A5C69-BC10-4EB6-93E2-3F92F6011883}"/>
              </a:ext>
            </a:extLst>
          </p:cNvPr>
          <p:cNvGrpSpPr/>
          <p:nvPr/>
        </p:nvGrpSpPr>
        <p:grpSpPr>
          <a:xfrm>
            <a:off x="230951" y="65986"/>
            <a:ext cx="2934720" cy="608760"/>
            <a:chOff x="230951" y="65986"/>
            <a:chExt cx="2934720" cy="608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5EB465-CD4B-428D-9462-8312D9022DEE}"/>
                    </a:ext>
                  </a:extLst>
                </p14:cNvPr>
                <p14:cNvContentPartPr/>
                <p14:nvPr/>
              </p14:nvContentPartPr>
              <p14:xfrm>
                <a:off x="264791" y="258586"/>
                <a:ext cx="264600" cy="329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5EB465-CD4B-428D-9462-8312D9022D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791" y="249586"/>
                  <a:ext cx="282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019541-BE3D-420C-B548-9923A1CC1CBF}"/>
                    </a:ext>
                  </a:extLst>
                </p14:cNvPr>
                <p14:cNvContentPartPr/>
                <p14:nvPr/>
              </p14:nvContentPartPr>
              <p14:xfrm>
                <a:off x="687071" y="421306"/>
                <a:ext cx="176040" cy="23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019541-BE3D-420C-B548-9923A1CC1C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8071" y="412666"/>
                  <a:ext cx="193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7F47DB-4BA8-4EC2-B0C4-50A0447B527F}"/>
                    </a:ext>
                  </a:extLst>
                </p14:cNvPr>
                <p14:cNvContentPartPr/>
                <p14:nvPr/>
              </p14:nvContentPartPr>
              <p14:xfrm>
                <a:off x="676631" y="286306"/>
                <a:ext cx="73080" cy="348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7F47DB-4BA8-4EC2-B0C4-50A0447B52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7631" y="277306"/>
                  <a:ext cx="90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446A3B-161B-4111-BE51-981362799C20}"/>
                    </a:ext>
                  </a:extLst>
                </p14:cNvPr>
                <p14:cNvContentPartPr/>
                <p14:nvPr/>
              </p14:nvContentPartPr>
              <p14:xfrm>
                <a:off x="960671" y="271546"/>
                <a:ext cx="28872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446A3B-161B-4111-BE51-981362799C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1671" y="262546"/>
                  <a:ext cx="306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8AD9C0-657A-41DF-94CF-202A81945CFA}"/>
                    </a:ext>
                  </a:extLst>
                </p14:cNvPr>
                <p14:cNvContentPartPr/>
                <p14:nvPr/>
              </p14:nvContentPartPr>
              <p14:xfrm>
                <a:off x="1426871" y="428146"/>
                <a:ext cx="196200" cy="36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8AD9C0-657A-41DF-94CF-202A81945C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17871" y="419506"/>
                  <a:ext cx="213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CB922D-8C48-4327-A157-8801A89119D1}"/>
                    </a:ext>
                  </a:extLst>
                </p14:cNvPr>
                <p14:cNvContentPartPr/>
                <p14:nvPr/>
              </p14:nvContentPartPr>
              <p14:xfrm>
                <a:off x="1503551" y="356866"/>
                <a:ext cx="20520" cy="219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CB922D-8C48-4327-A157-8801A89119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4551" y="347866"/>
                  <a:ext cx="38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EBA668-0BCC-45E3-BE46-6EC1C1E6BC56}"/>
                    </a:ext>
                  </a:extLst>
                </p14:cNvPr>
                <p14:cNvContentPartPr/>
                <p14:nvPr/>
              </p14:nvContentPartPr>
              <p14:xfrm>
                <a:off x="1687151" y="244546"/>
                <a:ext cx="295920" cy="260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EBA668-0BCC-45E3-BE46-6EC1C1E6BC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78151" y="235546"/>
                  <a:ext cx="31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0B7612-542E-40BB-8827-7CA1F23679A8}"/>
                    </a:ext>
                  </a:extLst>
                </p14:cNvPr>
                <p14:cNvContentPartPr/>
                <p14:nvPr/>
              </p14:nvContentPartPr>
              <p14:xfrm>
                <a:off x="1961831" y="231586"/>
                <a:ext cx="156240" cy="24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0B7612-542E-40BB-8827-7CA1F23679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53191" y="222586"/>
                  <a:ext cx="173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69FFA3-D5B8-4A89-A536-025BEDD68745}"/>
                    </a:ext>
                  </a:extLst>
                </p14:cNvPr>
                <p14:cNvContentPartPr/>
                <p14:nvPr/>
              </p14:nvContentPartPr>
              <p14:xfrm>
                <a:off x="2209511" y="233746"/>
                <a:ext cx="32760" cy="231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69FFA3-D5B8-4A89-A536-025BEDD687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0871" y="224746"/>
                  <a:ext cx="50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BD8497-BE2A-4642-A145-AB88A4D4D77D}"/>
                    </a:ext>
                  </a:extLst>
                </p14:cNvPr>
                <p14:cNvContentPartPr/>
                <p14:nvPr/>
              </p14:nvContentPartPr>
              <p14:xfrm>
                <a:off x="2339111" y="228706"/>
                <a:ext cx="35280" cy="269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BD8497-BE2A-4642-A145-AB88A4D4D7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30111" y="219706"/>
                  <a:ext cx="52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036A0A-07EC-45FE-B8D1-23FBE23B1F07}"/>
                    </a:ext>
                  </a:extLst>
                </p14:cNvPr>
                <p14:cNvContentPartPr/>
                <p14:nvPr/>
              </p14:nvContentPartPr>
              <p14:xfrm>
                <a:off x="230951" y="226546"/>
                <a:ext cx="18000" cy="283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036A0A-07EC-45FE-B8D1-23FBE23B1F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1951" y="217546"/>
                  <a:ext cx="35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7FA903-A74A-43BB-808A-10CE69DF6EAD}"/>
                    </a:ext>
                  </a:extLst>
                </p14:cNvPr>
                <p14:cNvContentPartPr/>
                <p14:nvPr/>
              </p14:nvContentPartPr>
              <p14:xfrm>
                <a:off x="324551" y="256426"/>
                <a:ext cx="12600" cy="41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7FA903-A74A-43BB-808A-10CE69DF6E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1" y="247426"/>
                  <a:ext cx="302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833206-155E-43C0-B779-0B572E1AFB1D}"/>
                    </a:ext>
                  </a:extLst>
                </p14:cNvPr>
                <p14:cNvContentPartPr/>
                <p14:nvPr/>
              </p14:nvContentPartPr>
              <p14:xfrm>
                <a:off x="2417231" y="65986"/>
                <a:ext cx="363240" cy="14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833206-155E-43C0-B779-0B572E1AFB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8231" y="57346"/>
                  <a:ext cx="380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214CA9-FE6C-4CC2-8988-7DDB36E2DC56}"/>
                    </a:ext>
                  </a:extLst>
                </p14:cNvPr>
                <p14:cNvContentPartPr/>
                <p14:nvPr/>
              </p14:nvContentPartPr>
              <p14:xfrm>
                <a:off x="2858231" y="442546"/>
                <a:ext cx="307440" cy="11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214CA9-FE6C-4CC2-8988-7DDB36E2DC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49591" y="433546"/>
                  <a:ext cx="32508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BCEA05-D395-48E1-B1ED-54A856545FAF}"/>
              </a:ext>
            </a:extLst>
          </p:cNvPr>
          <p:cNvGrpSpPr/>
          <p:nvPr/>
        </p:nvGrpSpPr>
        <p:grpSpPr>
          <a:xfrm>
            <a:off x="3430631" y="258586"/>
            <a:ext cx="110520" cy="384120"/>
            <a:chOff x="3430631" y="258586"/>
            <a:chExt cx="110520" cy="384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C9D4C2-B104-46B7-A07E-ABDDF67F0C4A}"/>
                    </a:ext>
                  </a:extLst>
                </p14:cNvPr>
                <p14:cNvContentPartPr/>
                <p14:nvPr/>
              </p14:nvContentPartPr>
              <p14:xfrm>
                <a:off x="3430631" y="258586"/>
                <a:ext cx="7200" cy="326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C9D4C2-B104-46B7-A07E-ABDDF67F0C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21631" y="249586"/>
                  <a:ext cx="24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4420F4-80AF-440A-922E-D4C5F89015E4}"/>
                    </a:ext>
                  </a:extLst>
                </p14:cNvPr>
                <p14:cNvContentPartPr/>
                <p14:nvPr/>
              </p14:nvContentPartPr>
              <p14:xfrm>
                <a:off x="3524951" y="331666"/>
                <a:ext cx="16200" cy="311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4420F4-80AF-440A-922E-D4C5F89015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15951" y="322666"/>
                  <a:ext cx="3384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89D0B0-6ACB-46D5-8128-CE83B8582267}"/>
              </a:ext>
            </a:extLst>
          </p:cNvPr>
          <p:cNvGrpSpPr/>
          <p:nvPr/>
        </p:nvGrpSpPr>
        <p:grpSpPr>
          <a:xfrm>
            <a:off x="3766151" y="373786"/>
            <a:ext cx="678600" cy="395640"/>
            <a:chOff x="3766151" y="373786"/>
            <a:chExt cx="678600" cy="395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0F3DCF-DD68-457C-A795-40ED1C34533F}"/>
                    </a:ext>
                  </a:extLst>
                </p14:cNvPr>
                <p14:cNvContentPartPr/>
                <p14:nvPr/>
              </p14:nvContentPartPr>
              <p14:xfrm>
                <a:off x="3766151" y="373786"/>
                <a:ext cx="216360" cy="327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0F3DCF-DD68-457C-A795-40ED1C3453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57151" y="364786"/>
                  <a:ext cx="2340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2AB170-09C2-42C6-9B5C-90C182156C23}"/>
                    </a:ext>
                  </a:extLst>
                </p14:cNvPr>
                <p14:cNvContentPartPr/>
                <p14:nvPr/>
              </p14:nvContentPartPr>
              <p14:xfrm>
                <a:off x="4176911" y="532906"/>
                <a:ext cx="267840" cy="20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2AB170-09C2-42C6-9B5C-90C182156C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67911" y="523906"/>
                  <a:ext cx="285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297A8E-AF68-4761-8A18-25E3C5888E73}"/>
                    </a:ext>
                  </a:extLst>
                </p14:cNvPr>
                <p14:cNvContentPartPr/>
                <p14:nvPr/>
              </p14:nvContentPartPr>
              <p14:xfrm>
                <a:off x="4313711" y="410506"/>
                <a:ext cx="12600" cy="358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297A8E-AF68-4761-8A18-25E3C5888E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04711" y="401506"/>
                  <a:ext cx="3024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320BBB-4FDE-4B79-811B-E36D5EE9DA42}"/>
              </a:ext>
            </a:extLst>
          </p:cNvPr>
          <p:cNvGrpSpPr/>
          <p:nvPr/>
        </p:nvGrpSpPr>
        <p:grpSpPr>
          <a:xfrm>
            <a:off x="4702511" y="181186"/>
            <a:ext cx="1893600" cy="464400"/>
            <a:chOff x="4702511" y="181186"/>
            <a:chExt cx="1893600" cy="464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8D90CF-29C8-42B9-9E4E-B7F00C8FF0B2}"/>
                    </a:ext>
                  </a:extLst>
                </p14:cNvPr>
                <p14:cNvContentPartPr/>
                <p14:nvPr/>
              </p14:nvContentPartPr>
              <p14:xfrm>
                <a:off x="4702511" y="365146"/>
                <a:ext cx="283680" cy="280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8D90CF-29C8-42B9-9E4E-B7F00C8FF0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93511" y="356146"/>
                  <a:ext cx="301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0D4B2D-9E50-4841-9007-53ED757DD367}"/>
                    </a:ext>
                  </a:extLst>
                </p14:cNvPr>
                <p14:cNvContentPartPr/>
                <p14:nvPr/>
              </p14:nvContentPartPr>
              <p14:xfrm>
                <a:off x="5204351" y="541546"/>
                <a:ext cx="133560" cy="1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0D4B2D-9E50-4841-9007-53ED757DD3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95351" y="532546"/>
                  <a:ext cx="151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540863-5DB1-4E88-88E7-801C8C6FE89F}"/>
                    </a:ext>
                  </a:extLst>
                </p14:cNvPr>
                <p14:cNvContentPartPr/>
                <p14:nvPr/>
              </p14:nvContentPartPr>
              <p14:xfrm>
                <a:off x="5450591" y="332386"/>
                <a:ext cx="236520" cy="259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540863-5DB1-4E88-88E7-801C8C6FE8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41591" y="323386"/>
                  <a:ext cx="254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2B7DA2-A807-4E5F-BD19-7C71E1879A03}"/>
                    </a:ext>
                  </a:extLst>
                </p14:cNvPr>
                <p14:cNvContentPartPr/>
                <p14:nvPr/>
              </p14:nvContentPartPr>
              <p14:xfrm>
                <a:off x="5688551" y="350386"/>
                <a:ext cx="195840" cy="243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2B7DA2-A807-4E5F-BD19-7C71E1879A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79551" y="341386"/>
                  <a:ext cx="213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D1B552-5FE4-45F3-BEBF-2E41A6EB34A0}"/>
                    </a:ext>
                  </a:extLst>
                </p14:cNvPr>
                <p14:cNvContentPartPr/>
                <p14:nvPr/>
              </p14:nvContentPartPr>
              <p14:xfrm>
                <a:off x="6045671" y="314746"/>
                <a:ext cx="32400" cy="28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D1B552-5FE4-45F3-BEBF-2E41A6EB34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36671" y="305746"/>
                  <a:ext cx="50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86B8A0-D78B-4BF6-8E0C-9FC44A4F0A55}"/>
                    </a:ext>
                  </a:extLst>
                </p14:cNvPr>
                <p14:cNvContentPartPr/>
                <p14:nvPr/>
              </p14:nvContentPartPr>
              <p14:xfrm>
                <a:off x="6198311" y="307906"/>
                <a:ext cx="16920" cy="29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86B8A0-D78B-4BF6-8E0C-9FC44A4F0A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89311" y="298906"/>
                  <a:ext cx="34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6E9BD8-19B6-406C-9AAE-D6D078DE0216}"/>
                    </a:ext>
                  </a:extLst>
                </p14:cNvPr>
                <p14:cNvContentPartPr/>
                <p14:nvPr/>
              </p14:nvContentPartPr>
              <p14:xfrm>
                <a:off x="6311351" y="181186"/>
                <a:ext cx="284760" cy="160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6E9BD8-19B6-406C-9AAE-D6D078DE02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02351" y="172186"/>
                  <a:ext cx="3024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EC9FEC-6454-40E6-9659-829DC235B56C}"/>
              </a:ext>
            </a:extLst>
          </p:cNvPr>
          <p:cNvGrpSpPr/>
          <p:nvPr/>
        </p:nvGrpSpPr>
        <p:grpSpPr>
          <a:xfrm>
            <a:off x="6525280" y="469436"/>
            <a:ext cx="133920" cy="51120"/>
            <a:chOff x="6525280" y="469436"/>
            <a:chExt cx="133920" cy="5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4949B4-EF8F-48DF-8664-AF371DF90842}"/>
                    </a:ext>
                  </a:extLst>
                </p14:cNvPr>
                <p14:cNvContentPartPr/>
                <p14:nvPr/>
              </p14:nvContentPartPr>
              <p14:xfrm>
                <a:off x="6525280" y="469436"/>
                <a:ext cx="133920" cy="2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4949B4-EF8F-48DF-8664-AF371DF908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16280" y="460436"/>
                  <a:ext cx="151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3C6650-43D1-4A16-B015-06C7F2971E17}"/>
                    </a:ext>
                  </a:extLst>
                </p14:cNvPr>
                <p14:cNvContentPartPr/>
                <p14:nvPr/>
              </p14:nvContentPartPr>
              <p14:xfrm>
                <a:off x="6539320" y="513356"/>
                <a:ext cx="90360" cy="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3C6650-43D1-4A16-B015-06C7F2971E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30320" y="504356"/>
                  <a:ext cx="108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2D04FAE-3B63-4738-B287-477CF432C68D}"/>
              </a:ext>
            </a:extLst>
          </p:cNvPr>
          <p:cNvGrpSpPr/>
          <p:nvPr/>
        </p:nvGrpSpPr>
        <p:grpSpPr>
          <a:xfrm>
            <a:off x="6828400" y="241916"/>
            <a:ext cx="3143160" cy="412200"/>
            <a:chOff x="6828400" y="241916"/>
            <a:chExt cx="3143160" cy="412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4CCDE9A-788A-4941-AB02-C95D0270CC35}"/>
                    </a:ext>
                  </a:extLst>
                </p14:cNvPr>
                <p14:cNvContentPartPr/>
                <p14:nvPr/>
              </p14:nvContentPartPr>
              <p14:xfrm>
                <a:off x="7097680" y="347396"/>
                <a:ext cx="177840" cy="184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4CCDE9A-788A-4941-AB02-C95D0270CC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88680" y="338396"/>
                  <a:ext cx="195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79D86C-209D-4E5A-939E-DCBEC05BB0EF}"/>
                    </a:ext>
                  </a:extLst>
                </p14:cNvPr>
                <p14:cNvContentPartPr/>
                <p14:nvPr/>
              </p14:nvContentPartPr>
              <p14:xfrm>
                <a:off x="7329520" y="426596"/>
                <a:ext cx="145080" cy="1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79D86C-209D-4E5A-939E-DCBEC05BB0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20520" y="417596"/>
                  <a:ext cx="162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DCDE37-65F3-43A7-A45A-48A31A834D97}"/>
                    </a:ext>
                  </a:extLst>
                </p14:cNvPr>
                <p14:cNvContentPartPr/>
                <p14:nvPr/>
              </p14:nvContentPartPr>
              <p14:xfrm>
                <a:off x="7392160" y="392396"/>
                <a:ext cx="6480" cy="147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DCDE37-65F3-43A7-A45A-48A31A834D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83160" y="383396"/>
                  <a:ext cx="24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403753-669C-45E2-884A-DDBE318D3801}"/>
                    </a:ext>
                  </a:extLst>
                </p14:cNvPr>
                <p14:cNvContentPartPr/>
                <p14:nvPr/>
              </p14:nvContentPartPr>
              <p14:xfrm>
                <a:off x="7569640" y="356396"/>
                <a:ext cx="195840" cy="181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403753-669C-45E2-884A-DDBE318D38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60640" y="347396"/>
                  <a:ext cx="21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2C5DFBD-C028-4FD9-9847-B11B9452723E}"/>
                    </a:ext>
                  </a:extLst>
                </p14:cNvPr>
                <p14:cNvContentPartPr/>
                <p14:nvPr/>
              </p14:nvContentPartPr>
              <p14:xfrm>
                <a:off x="7805080" y="466916"/>
                <a:ext cx="157320" cy="1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2C5DFBD-C028-4FD9-9847-B11B945272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96080" y="457916"/>
                  <a:ext cx="174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60D414F-C4A1-4DC1-8555-D92CD784002B}"/>
                    </a:ext>
                  </a:extLst>
                </p14:cNvPr>
                <p14:cNvContentPartPr/>
                <p14:nvPr/>
              </p14:nvContentPartPr>
              <p14:xfrm>
                <a:off x="7886440" y="417236"/>
                <a:ext cx="4320" cy="139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60D414F-C4A1-4DC1-8555-D92CD78400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77440" y="408236"/>
                  <a:ext cx="21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CC379B-7ECA-4125-97AC-1F72B871D5B7}"/>
                    </a:ext>
                  </a:extLst>
                </p14:cNvPr>
                <p14:cNvContentPartPr/>
                <p14:nvPr/>
              </p14:nvContentPartPr>
              <p14:xfrm>
                <a:off x="7983640" y="371516"/>
                <a:ext cx="131040" cy="15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CC379B-7ECA-4125-97AC-1F72B871D5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74640" y="362516"/>
                  <a:ext cx="148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FBBC0D-ACE3-445A-8B8F-4DA3C56802EF}"/>
                    </a:ext>
                  </a:extLst>
                </p14:cNvPr>
                <p14:cNvContentPartPr/>
                <p14:nvPr/>
              </p14:nvContentPartPr>
              <p14:xfrm>
                <a:off x="8173360" y="392396"/>
                <a:ext cx="105480" cy="120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FBBC0D-ACE3-445A-8B8F-4DA3C56802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64360" y="383396"/>
                  <a:ext cx="123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8A4A02-2EE0-4B9E-892E-DB417B1DB434}"/>
                    </a:ext>
                  </a:extLst>
                </p14:cNvPr>
                <p14:cNvContentPartPr/>
                <p14:nvPr/>
              </p14:nvContentPartPr>
              <p14:xfrm>
                <a:off x="6828400" y="241916"/>
                <a:ext cx="260640" cy="412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8A4A02-2EE0-4B9E-892E-DB417B1DB4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19400" y="232916"/>
                  <a:ext cx="27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E16617-6A93-4772-9F57-34FBD5714ECE}"/>
                    </a:ext>
                  </a:extLst>
                </p14:cNvPr>
                <p14:cNvContentPartPr/>
                <p14:nvPr/>
              </p14:nvContentPartPr>
              <p14:xfrm>
                <a:off x="8394400" y="482036"/>
                <a:ext cx="56880" cy="155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E16617-6A93-4772-9F57-34FBD5714E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85400" y="473036"/>
                  <a:ext cx="74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E0E9458-F715-449A-A355-1CD050A80165}"/>
                    </a:ext>
                  </a:extLst>
                </p14:cNvPr>
                <p14:cNvContentPartPr/>
                <p14:nvPr/>
              </p14:nvContentPartPr>
              <p14:xfrm>
                <a:off x="8613640" y="403916"/>
                <a:ext cx="176040" cy="158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E0E9458-F715-449A-A355-1CD050A801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04640" y="394916"/>
                  <a:ext cx="193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8ADF6C-E7C9-4A5D-9308-9C1188FED107}"/>
                    </a:ext>
                  </a:extLst>
                </p14:cNvPr>
                <p14:cNvContentPartPr/>
                <p14:nvPr/>
              </p14:nvContentPartPr>
              <p14:xfrm>
                <a:off x="8836480" y="494276"/>
                <a:ext cx="105840" cy="11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8ADF6C-E7C9-4A5D-9308-9C1188FED1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27480" y="485276"/>
                  <a:ext cx="123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55443EE-7E67-42BB-B109-A3DA1008230A}"/>
                    </a:ext>
                  </a:extLst>
                </p14:cNvPr>
                <p14:cNvContentPartPr/>
                <p14:nvPr/>
              </p14:nvContentPartPr>
              <p14:xfrm>
                <a:off x="8884000" y="438476"/>
                <a:ext cx="14400" cy="16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55443EE-7E67-42BB-B109-A3DA1008230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75000" y="429476"/>
                  <a:ext cx="32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AC811F-1CCD-46C1-9E7E-0B4906685F0A}"/>
                    </a:ext>
                  </a:extLst>
                </p14:cNvPr>
                <p14:cNvContentPartPr/>
                <p14:nvPr/>
              </p14:nvContentPartPr>
              <p14:xfrm>
                <a:off x="9016840" y="352796"/>
                <a:ext cx="187200" cy="181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AC811F-1CCD-46C1-9E7E-0B4906685F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08200" y="343796"/>
                  <a:ext cx="204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0897F6-2F03-458D-B03B-5F1372C45064}"/>
                    </a:ext>
                  </a:extLst>
                </p14:cNvPr>
                <p14:cNvContentPartPr/>
                <p14:nvPr/>
              </p14:nvContentPartPr>
              <p14:xfrm>
                <a:off x="9313840" y="444956"/>
                <a:ext cx="116640" cy="29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0897F6-2F03-458D-B03B-5F1372C4506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04840" y="435956"/>
                  <a:ext cx="134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4F48B6-DCF8-4161-8C6B-302BFC5DB21A}"/>
                    </a:ext>
                  </a:extLst>
                </p14:cNvPr>
                <p14:cNvContentPartPr/>
                <p14:nvPr/>
              </p14:nvContentPartPr>
              <p14:xfrm>
                <a:off x="9351640" y="421916"/>
                <a:ext cx="20880" cy="121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4F48B6-DCF8-4161-8C6B-302BFC5DB2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43000" y="412916"/>
                  <a:ext cx="38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2A239A-D1B1-4A59-BA3B-772909E38689}"/>
                    </a:ext>
                  </a:extLst>
                </p14:cNvPr>
                <p14:cNvContentPartPr/>
                <p14:nvPr/>
              </p14:nvContentPartPr>
              <p14:xfrm>
                <a:off x="9462520" y="366836"/>
                <a:ext cx="111600" cy="14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2A239A-D1B1-4A59-BA3B-772909E386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3880" y="357836"/>
                  <a:ext cx="129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AB2BCE-F72A-4FBA-93E0-499A9B6F3747}"/>
                    </a:ext>
                  </a:extLst>
                </p14:cNvPr>
                <p14:cNvContentPartPr/>
                <p14:nvPr/>
              </p14:nvContentPartPr>
              <p14:xfrm>
                <a:off x="9648280" y="353516"/>
                <a:ext cx="91080" cy="141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AB2BCE-F72A-4FBA-93E0-499A9B6F37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39280" y="344516"/>
                  <a:ext cx="108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D7E834-4AA1-4955-BC61-67D8978C3DCF}"/>
                    </a:ext>
                  </a:extLst>
                </p14:cNvPr>
                <p14:cNvContentPartPr/>
                <p14:nvPr/>
              </p14:nvContentPartPr>
              <p14:xfrm>
                <a:off x="9731440" y="272156"/>
                <a:ext cx="240120" cy="256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D7E834-4AA1-4955-BC61-67D8978C3D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22800" y="263156"/>
                  <a:ext cx="25776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1CAE893-816D-4037-868C-A9975F4C286D}"/>
              </a:ext>
            </a:extLst>
          </p:cNvPr>
          <p:cNvGrpSpPr/>
          <p:nvPr/>
        </p:nvGrpSpPr>
        <p:grpSpPr>
          <a:xfrm>
            <a:off x="7326280" y="781556"/>
            <a:ext cx="2024640" cy="288000"/>
            <a:chOff x="7326280" y="781556"/>
            <a:chExt cx="2024640" cy="288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0354B0-8B97-496D-BB95-A5512835482F}"/>
                    </a:ext>
                  </a:extLst>
                </p14:cNvPr>
                <p14:cNvContentPartPr/>
                <p14:nvPr/>
              </p14:nvContentPartPr>
              <p14:xfrm>
                <a:off x="7326280" y="922676"/>
                <a:ext cx="199800" cy="11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0354B0-8B97-496D-BB95-A551283548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17280" y="913676"/>
                  <a:ext cx="217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561930-EBA7-4337-AFD8-654237AEF7B9}"/>
                    </a:ext>
                  </a:extLst>
                </p14:cNvPr>
                <p14:cNvContentPartPr/>
                <p14:nvPr/>
              </p14:nvContentPartPr>
              <p14:xfrm>
                <a:off x="7574680" y="801716"/>
                <a:ext cx="231480" cy="267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561930-EBA7-4337-AFD8-654237AEF7B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65680" y="792716"/>
                  <a:ext cx="249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853D5D-46D2-4D41-BA24-A0B8F12872AE}"/>
                    </a:ext>
                  </a:extLst>
                </p14:cNvPr>
                <p14:cNvContentPartPr/>
                <p14:nvPr/>
              </p14:nvContentPartPr>
              <p14:xfrm>
                <a:off x="7939360" y="828716"/>
                <a:ext cx="162000" cy="140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853D5D-46D2-4D41-BA24-A0B8F12872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30360" y="819716"/>
                  <a:ext cx="179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7932B9-D171-4F9E-8C00-FFC94407C181}"/>
                    </a:ext>
                  </a:extLst>
                </p14:cNvPr>
                <p14:cNvContentPartPr/>
                <p14:nvPr/>
              </p14:nvContentPartPr>
              <p14:xfrm>
                <a:off x="8187400" y="840236"/>
                <a:ext cx="90720" cy="21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7932B9-D171-4F9E-8C00-FFC94407C1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78400" y="831236"/>
                  <a:ext cx="108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D226114-937C-4451-BC97-BDE8B074B78A}"/>
                    </a:ext>
                  </a:extLst>
                </p14:cNvPr>
                <p14:cNvContentPartPr/>
                <p14:nvPr/>
              </p14:nvContentPartPr>
              <p14:xfrm>
                <a:off x="8230600" y="781556"/>
                <a:ext cx="11160" cy="174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D226114-937C-4451-BC97-BDE8B074B78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21600" y="772556"/>
                  <a:ext cx="28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50D5EF-2226-41DA-9163-E8C8172AA480}"/>
                    </a:ext>
                  </a:extLst>
                </p14:cNvPr>
                <p14:cNvContentPartPr/>
                <p14:nvPr/>
              </p14:nvContentPartPr>
              <p14:xfrm>
                <a:off x="8415640" y="809276"/>
                <a:ext cx="218520" cy="132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50D5EF-2226-41DA-9163-E8C8172AA4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06640" y="800276"/>
                  <a:ext cx="236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6360C0-B095-4974-A91F-13129534A40A}"/>
                    </a:ext>
                  </a:extLst>
                </p14:cNvPr>
                <p14:cNvContentPartPr/>
                <p14:nvPr/>
              </p14:nvContentPartPr>
              <p14:xfrm>
                <a:off x="8719120" y="887396"/>
                <a:ext cx="99360" cy="2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6360C0-B095-4974-A91F-13129534A4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10120" y="878396"/>
                  <a:ext cx="117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D940C7-02E3-4E7C-B3C2-597C92459301}"/>
                    </a:ext>
                  </a:extLst>
                </p14:cNvPr>
                <p14:cNvContentPartPr/>
                <p14:nvPr/>
              </p14:nvContentPartPr>
              <p14:xfrm>
                <a:off x="8914240" y="782276"/>
                <a:ext cx="132120" cy="12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D940C7-02E3-4E7C-B3C2-597C924593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05600" y="773276"/>
                  <a:ext cx="149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521901C-0947-426D-8F60-6063A6BF2466}"/>
                    </a:ext>
                  </a:extLst>
                </p14:cNvPr>
                <p14:cNvContentPartPr/>
                <p14:nvPr/>
              </p14:nvContentPartPr>
              <p14:xfrm>
                <a:off x="9081280" y="798116"/>
                <a:ext cx="136080" cy="12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521901C-0947-426D-8F60-6063A6BF24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72640" y="789116"/>
                  <a:ext cx="153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EB930EF-6053-4FB4-A8ED-1131569A965B}"/>
                    </a:ext>
                  </a:extLst>
                </p14:cNvPr>
                <p14:cNvContentPartPr/>
                <p14:nvPr/>
              </p14:nvContentPartPr>
              <p14:xfrm>
                <a:off x="9312040" y="894236"/>
                <a:ext cx="38880" cy="124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EB930EF-6053-4FB4-A8ED-1131569A965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03040" y="885596"/>
                  <a:ext cx="565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74157AB-0950-4CCD-AA02-2DA55D698A08}"/>
              </a:ext>
            </a:extLst>
          </p:cNvPr>
          <p:cNvGrpSpPr/>
          <p:nvPr/>
        </p:nvGrpSpPr>
        <p:grpSpPr>
          <a:xfrm>
            <a:off x="9551080" y="622796"/>
            <a:ext cx="1425600" cy="362880"/>
            <a:chOff x="9551080" y="622796"/>
            <a:chExt cx="1425600" cy="362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1BA9F3-E74B-47D1-BD15-97C1B90F7E7F}"/>
                    </a:ext>
                  </a:extLst>
                </p14:cNvPr>
                <p14:cNvContentPartPr/>
                <p14:nvPr/>
              </p14:nvContentPartPr>
              <p14:xfrm>
                <a:off x="9551080" y="779396"/>
                <a:ext cx="125640" cy="138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1BA9F3-E74B-47D1-BD15-97C1B90F7E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42440" y="770396"/>
                  <a:ext cx="143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D3C7791-933E-43E4-922A-FFF922E1B03C}"/>
                    </a:ext>
                  </a:extLst>
                </p14:cNvPr>
                <p14:cNvContentPartPr/>
                <p14:nvPr/>
              </p14:nvContentPartPr>
              <p14:xfrm>
                <a:off x="9745120" y="806396"/>
                <a:ext cx="112320" cy="12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D3C7791-933E-43E4-922A-FFF922E1B0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36480" y="797396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20F9C2-A7A5-465B-BE3C-72DFE5015288}"/>
                    </a:ext>
                  </a:extLst>
                </p14:cNvPr>
                <p14:cNvContentPartPr/>
                <p14:nvPr/>
              </p14:nvContentPartPr>
              <p14:xfrm>
                <a:off x="9792640" y="763916"/>
                <a:ext cx="22320" cy="104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20F9C2-A7A5-465B-BE3C-72DFE50152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84000" y="754916"/>
                  <a:ext cx="3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3564FC-FFE0-40D3-BC8E-6F88F9E7E1E1}"/>
                    </a:ext>
                  </a:extLst>
                </p14:cNvPr>
                <p14:cNvContentPartPr/>
                <p14:nvPr/>
              </p14:nvContentPartPr>
              <p14:xfrm>
                <a:off x="9954640" y="696956"/>
                <a:ext cx="212760" cy="147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3564FC-FFE0-40D3-BC8E-6F88F9E7E1E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46000" y="687956"/>
                  <a:ext cx="230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2841E59-A739-4931-8F0A-7E8673648069}"/>
                    </a:ext>
                  </a:extLst>
                </p14:cNvPr>
                <p14:cNvContentPartPr/>
                <p14:nvPr/>
              </p14:nvContentPartPr>
              <p14:xfrm>
                <a:off x="10297360" y="772916"/>
                <a:ext cx="66600" cy="12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2841E59-A739-4931-8F0A-7E86736480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88360" y="764276"/>
                  <a:ext cx="84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67C89FC-88EC-4383-A176-1FC5ABB85AD8}"/>
                    </a:ext>
                  </a:extLst>
                </p14:cNvPr>
                <p14:cNvContentPartPr/>
                <p14:nvPr/>
              </p14:nvContentPartPr>
              <p14:xfrm>
                <a:off x="10430560" y="694436"/>
                <a:ext cx="126360" cy="131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67C89FC-88EC-4383-A176-1FC5ABB85AD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1920" y="685796"/>
                  <a:ext cx="144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EFCDB9-86B6-4CBF-9917-64C63ED68DDC}"/>
                    </a:ext>
                  </a:extLst>
                </p14:cNvPr>
                <p14:cNvContentPartPr/>
                <p14:nvPr/>
              </p14:nvContentPartPr>
              <p14:xfrm>
                <a:off x="10635760" y="672476"/>
                <a:ext cx="86040" cy="124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EFCDB9-86B6-4CBF-9917-64C63ED68D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26760" y="663476"/>
                  <a:ext cx="103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FD8B93C-18A9-4DCA-AFFE-832086A4044A}"/>
                    </a:ext>
                  </a:extLst>
                </p14:cNvPr>
                <p14:cNvContentPartPr/>
                <p14:nvPr/>
              </p14:nvContentPartPr>
              <p14:xfrm>
                <a:off x="10729360" y="622796"/>
                <a:ext cx="247320" cy="362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FD8B93C-18A9-4DCA-AFFE-832086A4044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20720" y="613796"/>
                  <a:ext cx="26496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C7A8822-34BD-4306-ABF0-540E1DB814B3}"/>
              </a:ext>
            </a:extLst>
          </p:cNvPr>
          <p:cNvGrpSpPr/>
          <p:nvPr/>
        </p:nvGrpSpPr>
        <p:grpSpPr>
          <a:xfrm>
            <a:off x="7192360" y="1331636"/>
            <a:ext cx="489600" cy="97560"/>
            <a:chOff x="7192360" y="1331636"/>
            <a:chExt cx="489600" cy="97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DF4823C-FC37-4E63-B70B-878687D84BB6}"/>
                    </a:ext>
                  </a:extLst>
                </p14:cNvPr>
                <p14:cNvContentPartPr/>
                <p14:nvPr/>
              </p14:nvContentPartPr>
              <p14:xfrm>
                <a:off x="7192360" y="1415156"/>
                <a:ext cx="1800" cy="14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DF4823C-FC37-4E63-B70B-878687D84BB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83360" y="1406156"/>
                  <a:ext cx="19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1DE04F7-A589-4890-88CC-F5C45642E964}"/>
                    </a:ext>
                  </a:extLst>
                </p14:cNvPr>
                <p14:cNvContentPartPr/>
                <p14:nvPr/>
              </p14:nvContentPartPr>
              <p14:xfrm>
                <a:off x="7681600" y="1331636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1DE04F7-A589-4890-88CC-F5C45642E9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2600" y="1322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77FA59C-6728-4342-AF79-8611651A0155}"/>
                  </a:ext>
                </a:extLst>
              </p14:cNvPr>
              <p14:cNvContentPartPr/>
              <p14:nvPr/>
            </p14:nvContentPartPr>
            <p14:xfrm>
              <a:off x="6409360" y="1850756"/>
              <a:ext cx="3240" cy="43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77FA59C-6728-4342-AF79-8611651A015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00360" y="1841756"/>
                <a:ext cx="2088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9" name="Group 428">
            <a:extLst>
              <a:ext uri="{FF2B5EF4-FFF2-40B4-BE49-F238E27FC236}">
                <a16:creationId xmlns:a16="http://schemas.microsoft.com/office/drawing/2014/main" id="{1BA92ADC-00C4-404D-AED9-C632A2602EE2}"/>
              </a:ext>
            </a:extLst>
          </p:cNvPr>
          <p:cNvGrpSpPr/>
          <p:nvPr/>
        </p:nvGrpSpPr>
        <p:grpSpPr>
          <a:xfrm>
            <a:off x="990640" y="1337396"/>
            <a:ext cx="856440" cy="266400"/>
            <a:chOff x="990640" y="1337396"/>
            <a:chExt cx="856440" cy="266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E80A9EA3-4EFF-43A6-A9C8-DD19A60E2134}"/>
                    </a:ext>
                  </a:extLst>
                </p14:cNvPr>
                <p14:cNvContentPartPr/>
                <p14:nvPr/>
              </p14:nvContentPartPr>
              <p14:xfrm>
                <a:off x="990640" y="1362236"/>
                <a:ext cx="194040" cy="2275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E80A9EA3-4EFF-43A6-A9C8-DD19A60E21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2640" y="1344596"/>
                  <a:ext cx="229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58855737-893D-49A9-8C50-E0132BC9B7C4}"/>
                    </a:ext>
                  </a:extLst>
                </p14:cNvPr>
                <p14:cNvContentPartPr/>
                <p14:nvPr/>
              </p14:nvContentPartPr>
              <p14:xfrm>
                <a:off x="1303120" y="1444316"/>
                <a:ext cx="232560" cy="658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58855737-893D-49A9-8C50-E0132BC9B7C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85480" y="1426676"/>
                  <a:ext cx="268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B49FF98-4620-4F68-9999-E670DD8F3021}"/>
                    </a:ext>
                  </a:extLst>
                </p14:cNvPr>
                <p14:cNvContentPartPr/>
                <p14:nvPr/>
              </p14:nvContentPartPr>
              <p14:xfrm>
                <a:off x="1435240" y="1350716"/>
                <a:ext cx="8280" cy="2530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B49FF98-4620-4F68-9999-E670DD8F302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17600" y="1333076"/>
                  <a:ext cx="43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99D37EBB-D430-4DB5-BA71-F5C487348B66}"/>
                    </a:ext>
                  </a:extLst>
                </p14:cNvPr>
                <p14:cNvContentPartPr/>
                <p14:nvPr/>
              </p14:nvContentPartPr>
              <p14:xfrm>
                <a:off x="1604080" y="1337396"/>
                <a:ext cx="243000" cy="2178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99D37EBB-D430-4DB5-BA71-F5C487348B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86080" y="1319396"/>
                  <a:ext cx="27864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C5BB09BD-54A0-4556-A470-583899C1E17B}"/>
              </a:ext>
            </a:extLst>
          </p:cNvPr>
          <p:cNvGrpSpPr/>
          <p:nvPr/>
        </p:nvGrpSpPr>
        <p:grpSpPr>
          <a:xfrm>
            <a:off x="738640" y="1335956"/>
            <a:ext cx="81720" cy="241920"/>
            <a:chOff x="738640" y="1335956"/>
            <a:chExt cx="81720" cy="241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44C5925-09C9-42D5-A74C-4EF6BDFB3446}"/>
                    </a:ext>
                  </a:extLst>
                </p14:cNvPr>
                <p14:cNvContentPartPr/>
                <p14:nvPr/>
              </p14:nvContentPartPr>
              <p14:xfrm>
                <a:off x="738640" y="1335956"/>
                <a:ext cx="60120" cy="2325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44C5925-09C9-42D5-A74C-4EF6BDFB344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0640" y="1318316"/>
                  <a:ext cx="95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9FDF8AE-29AD-43B7-A774-E4A42F4B750A}"/>
                    </a:ext>
                  </a:extLst>
                </p14:cNvPr>
                <p14:cNvContentPartPr/>
                <p14:nvPr/>
              </p14:nvContentPartPr>
              <p14:xfrm>
                <a:off x="811360" y="1349636"/>
                <a:ext cx="9000" cy="2282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9FDF8AE-29AD-43B7-A774-E4A42F4B750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3720" y="1331996"/>
                  <a:ext cx="4464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39FB7578-0DD6-454A-BDD8-41A633A2C513}"/>
              </a:ext>
            </a:extLst>
          </p:cNvPr>
          <p:cNvGrpSpPr/>
          <p:nvPr/>
        </p:nvGrpSpPr>
        <p:grpSpPr>
          <a:xfrm>
            <a:off x="1985680" y="1158476"/>
            <a:ext cx="243360" cy="332280"/>
            <a:chOff x="1985680" y="1158476"/>
            <a:chExt cx="243360" cy="332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7BCB50F-3399-476A-9727-24AD59B9856E}"/>
                    </a:ext>
                  </a:extLst>
                </p14:cNvPr>
                <p14:cNvContentPartPr/>
                <p14:nvPr/>
              </p14:nvContentPartPr>
              <p14:xfrm>
                <a:off x="1985680" y="1336676"/>
                <a:ext cx="20160" cy="1530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7BCB50F-3399-476A-9727-24AD59B985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67680" y="1318676"/>
                  <a:ext cx="55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03E4909-4438-4D14-8E39-0CA121E1E8C0}"/>
                    </a:ext>
                  </a:extLst>
                </p14:cNvPr>
                <p14:cNvContentPartPr/>
                <p14:nvPr/>
              </p14:nvContentPartPr>
              <p14:xfrm>
                <a:off x="2034640" y="1337036"/>
                <a:ext cx="11520" cy="1537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03E4909-4438-4D14-8E39-0CA121E1E8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16640" y="1319036"/>
                  <a:ext cx="47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45262FC-DFA3-446D-B0EC-25AE0EE381A8}"/>
                    </a:ext>
                  </a:extLst>
                </p14:cNvPr>
                <p14:cNvContentPartPr/>
                <p14:nvPr/>
              </p14:nvContentPartPr>
              <p14:xfrm>
                <a:off x="2013040" y="1158476"/>
                <a:ext cx="216000" cy="882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45262FC-DFA3-446D-B0EC-25AE0EE381A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95400" y="1140476"/>
                  <a:ext cx="25164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0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56927EE0-862D-44BF-9726-A4CE17EBE76D}"/>
                  </a:ext>
                </a:extLst>
              </p14:cNvPr>
              <p14:cNvContentPartPr/>
              <p14:nvPr/>
            </p14:nvContentPartPr>
            <p14:xfrm>
              <a:off x="2325520" y="1411196"/>
              <a:ext cx="257400" cy="1260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56927EE0-862D-44BF-9726-A4CE17EBE76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307880" y="1393196"/>
                <a:ext cx="29304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9969A1A-F211-481E-A2B0-C411527D2E66}"/>
              </a:ext>
            </a:extLst>
          </p:cNvPr>
          <p:cNvGrpSpPr/>
          <p:nvPr/>
        </p:nvGrpSpPr>
        <p:grpSpPr>
          <a:xfrm>
            <a:off x="2758960" y="1157756"/>
            <a:ext cx="1303560" cy="397080"/>
            <a:chOff x="2758960" y="1157756"/>
            <a:chExt cx="1303560" cy="397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AF5DAC13-DB44-4098-9D4F-62213374C693}"/>
                    </a:ext>
                  </a:extLst>
                </p14:cNvPr>
                <p14:cNvContentPartPr/>
                <p14:nvPr/>
              </p14:nvContentPartPr>
              <p14:xfrm>
                <a:off x="2758960" y="1295636"/>
                <a:ext cx="22680" cy="2106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AF5DAC13-DB44-4098-9D4F-62213374C6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40960" y="1277996"/>
                  <a:ext cx="58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182D98E-EBB8-4E12-836F-DA6ED9A6522C}"/>
                    </a:ext>
                  </a:extLst>
                </p14:cNvPr>
                <p14:cNvContentPartPr/>
                <p14:nvPr/>
              </p14:nvContentPartPr>
              <p14:xfrm>
                <a:off x="2838160" y="1310396"/>
                <a:ext cx="11880" cy="2444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182D98E-EBB8-4E12-836F-DA6ED9A6522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20520" y="1292756"/>
                  <a:ext cx="47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742EDED-51E0-4528-A689-F007D10EA6AA}"/>
                    </a:ext>
                  </a:extLst>
                </p14:cNvPr>
                <p14:cNvContentPartPr/>
                <p14:nvPr/>
              </p14:nvContentPartPr>
              <p14:xfrm>
                <a:off x="3002320" y="1340276"/>
                <a:ext cx="191520" cy="1915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0742EDED-51E0-4528-A689-F007D10EA6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84320" y="1322636"/>
                  <a:ext cx="227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89FA064-4174-4D4A-A40D-1A152A90D176}"/>
                    </a:ext>
                  </a:extLst>
                </p14:cNvPr>
                <p14:cNvContentPartPr/>
                <p14:nvPr/>
              </p14:nvContentPartPr>
              <p14:xfrm>
                <a:off x="3267280" y="1409396"/>
                <a:ext cx="131760" cy="122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89FA064-4174-4D4A-A40D-1A152A90D1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49640" y="1391396"/>
                  <a:ext cx="167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5410F828-FE0A-49F2-9BE8-8D53CC5103E2}"/>
                    </a:ext>
                  </a:extLst>
                </p14:cNvPr>
                <p14:cNvContentPartPr/>
                <p14:nvPr/>
              </p14:nvContentPartPr>
              <p14:xfrm>
                <a:off x="3333520" y="1368356"/>
                <a:ext cx="6120" cy="1746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5410F828-FE0A-49F2-9BE8-8D53CC5103E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15520" y="1350716"/>
                  <a:ext cx="41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2A16C1B1-FE04-48E2-91F2-050FF38790A2}"/>
                    </a:ext>
                  </a:extLst>
                </p14:cNvPr>
                <p14:cNvContentPartPr/>
                <p14:nvPr/>
              </p14:nvContentPartPr>
              <p14:xfrm>
                <a:off x="3511720" y="1329476"/>
                <a:ext cx="226800" cy="1789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2A16C1B1-FE04-48E2-91F2-050FF38790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93720" y="1311836"/>
                  <a:ext cx="262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93D4CC66-BA46-460A-819F-9BFF4A5B6BF5}"/>
                    </a:ext>
                  </a:extLst>
                </p14:cNvPr>
                <p14:cNvContentPartPr/>
                <p14:nvPr/>
              </p14:nvContentPartPr>
              <p14:xfrm>
                <a:off x="3850840" y="1317956"/>
                <a:ext cx="22320" cy="1832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93D4CC66-BA46-460A-819F-9BFF4A5B6BF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32840" y="1300316"/>
                  <a:ext cx="57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281820C0-AD63-4782-A0CD-08408535C08B}"/>
                    </a:ext>
                  </a:extLst>
                </p14:cNvPr>
                <p14:cNvContentPartPr/>
                <p14:nvPr/>
              </p14:nvContentPartPr>
              <p14:xfrm>
                <a:off x="3925720" y="1326956"/>
                <a:ext cx="8280" cy="1929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281820C0-AD63-4782-A0CD-08408535C08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07720" y="1309316"/>
                  <a:ext cx="43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B7BE74B1-C5ED-4559-8322-48158B8F3BB8}"/>
                    </a:ext>
                  </a:extLst>
                </p14:cNvPr>
                <p14:cNvContentPartPr/>
                <p14:nvPr/>
              </p14:nvContentPartPr>
              <p14:xfrm>
                <a:off x="3860200" y="1157756"/>
                <a:ext cx="202320" cy="1116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B7BE74B1-C5ED-4559-8322-48158B8F3BB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42560" y="1140116"/>
                  <a:ext cx="23796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0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C92D6FFA-C3B0-4A57-913C-0C463C90D2F4}"/>
                  </a:ext>
                </a:extLst>
              </p14:cNvPr>
              <p14:cNvContentPartPr/>
              <p14:nvPr/>
            </p14:nvContentPartPr>
            <p14:xfrm>
              <a:off x="4241440" y="1386716"/>
              <a:ext cx="185400" cy="1404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C92D6FFA-C3B0-4A57-913C-0C463C90D2F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223440" y="1368716"/>
                <a:ext cx="22104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8BFA452-C805-44FC-B765-87858797EDD2}"/>
              </a:ext>
            </a:extLst>
          </p:cNvPr>
          <p:cNvGrpSpPr/>
          <p:nvPr/>
        </p:nvGrpSpPr>
        <p:grpSpPr>
          <a:xfrm>
            <a:off x="4326400" y="1202396"/>
            <a:ext cx="1954440" cy="434520"/>
            <a:chOff x="4326400" y="1202396"/>
            <a:chExt cx="1954440" cy="434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9DDCBD20-D400-450A-8D60-98E46D2C9ABC}"/>
                    </a:ext>
                  </a:extLst>
                </p14:cNvPr>
                <p14:cNvContentPartPr/>
                <p14:nvPr/>
              </p14:nvContentPartPr>
              <p14:xfrm>
                <a:off x="4326400" y="1297076"/>
                <a:ext cx="19800" cy="1292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9DDCBD20-D400-450A-8D60-98E46D2C9A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08760" y="1279076"/>
                  <a:ext cx="55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D5F4FF7-29D8-4CE1-B618-0727F7C7441E}"/>
                    </a:ext>
                  </a:extLst>
                </p14:cNvPr>
                <p14:cNvContentPartPr/>
                <p14:nvPr/>
              </p14:nvContentPartPr>
              <p14:xfrm>
                <a:off x="4838680" y="1301756"/>
                <a:ext cx="208080" cy="1627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D5F4FF7-29D8-4CE1-B618-0727F7C7441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20680" y="1284116"/>
                  <a:ext cx="243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43297C85-D621-4A9D-86F9-6481B1A4EB08}"/>
                    </a:ext>
                  </a:extLst>
                </p14:cNvPr>
                <p14:cNvContentPartPr/>
                <p14:nvPr/>
              </p14:nvContentPartPr>
              <p14:xfrm>
                <a:off x="5092120" y="1360436"/>
                <a:ext cx="188280" cy="414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43297C85-D621-4A9D-86F9-6481B1A4EB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74480" y="1342796"/>
                  <a:ext cx="223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FED9D96-7F96-4D28-AB9F-8EF0BFDD83F0}"/>
                    </a:ext>
                  </a:extLst>
                </p14:cNvPr>
                <p14:cNvContentPartPr/>
                <p14:nvPr/>
              </p14:nvContentPartPr>
              <p14:xfrm>
                <a:off x="5189680" y="1330916"/>
                <a:ext cx="19440" cy="1630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FED9D96-7F96-4D28-AB9F-8EF0BFDD83F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71680" y="1312916"/>
                  <a:ext cx="55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49622E39-A88A-406F-8B27-ACD4362F4B4F}"/>
                    </a:ext>
                  </a:extLst>
                </p14:cNvPr>
                <p14:cNvContentPartPr/>
                <p14:nvPr/>
              </p14:nvContentPartPr>
              <p14:xfrm>
                <a:off x="5305240" y="1287356"/>
                <a:ext cx="189720" cy="1756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49622E39-A88A-406F-8B27-ACD4362F4B4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87240" y="1269716"/>
                  <a:ext cx="225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495655F-300F-4B5D-A444-EB230C8DA4F0}"/>
                    </a:ext>
                  </a:extLst>
                </p14:cNvPr>
                <p14:cNvContentPartPr/>
                <p14:nvPr/>
              </p14:nvContentPartPr>
              <p14:xfrm>
                <a:off x="5578840" y="1389596"/>
                <a:ext cx="38880" cy="2250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495655F-300F-4B5D-A444-EB230C8DA4F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60840" y="1371596"/>
                  <a:ext cx="74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7CC45BB6-B338-4A4D-8BBA-6D6AAA740FBE}"/>
                    </a:ext>
                  </a:extLst>
                </p14:cNvPr>
                <p14:cNvContentPartPr/>
                <p14:nvPr/>
              </p14:nvContentPartPr>
              <p14:xfrm>
                <a:off x="5741560" y="1265756"/>
                <a:ext cx="194760" cy="1551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7CC45BB6-B338-4A4D-8BBA-6D6AAA740FB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23560" y="1248116"/>
                  <a:ext cx="230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1438898B-3BF2-4503-9298-DD009E47936B}"/>
                    </a:ext>
                  </a:extLst>
                </p14:cNvPr>
                <p14:cNvContentPartPr/>
                <p14:nvPr/>
              </p14:nvContentPartPr>
              <p14:xfrm>
                <a:off x="6009040" y="1263236"/>
                <a:ext cx="111240" cy="1627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1438898B-3BF2-4503-9298-DD009E47936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91400" y="1245236"/>
                  <a:ext cx="146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A5450978-332F-4000-837A-68EFCB5436BE}"/>
                    </a:ext>
                  </a:extLst>
                </p14:cNvPr>
                <p14:cNvContentPartPr/>
                <p14:nvPr/>
              </p14:nvContentPartPr>
              <p14:xfrm>
                <a:off x="6143320" y="1202396"/>
                <a:ext cx="137520" cy="2782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A5450978-332F-4000-837A-68EFCB5436B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25320" y="1184756"/>
                  <a:ext cx="173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19B8D5EE-E144-40CC-90BA-5C3185046046}"/>
                    </a:ext>
                  </a:extLst>
                </p14:cNvPr>
                <p14:cNvContentPartPr/>
                <p14:nvPr/>
              </p14:nvContentPartPr>
              <p14:xfrm>
                <a:off x="4516840" y="1210316"/>
                <a:ext cx="249120" cy="4266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19B8D5EE-E144-40CC-90BA-5C31850460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99200" y="1192676"/>
                  <a:ext cx="284760" cy="46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2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E7C106C9-48E6-4E22-B5C9-C8716077F689}"/>
                  </a:ext>
                </a:extLst>
              </p14:cNvPr>
              <p14:cNvContentPartPr/>
              <p14:nvPr/>
            </p14:nvContentPartPr>
            <p14:xfrm>
              <a:off x="4353400" y="1248836"/>
              <a:ext cx="192240" cy="40500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E7C106C9-48E6-4E22-B5C9-C8716077F68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335760" y="1231196"/>
                <a:ext cx="2278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4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5A388007-889C-4050-B3C6-5B4CD93B9CF7}"/>
                  </a:ext>
                </a:extLst>
              </p14:cNvPr>
              <p14:cNvContentPartPr/>
              <p14:nvPr/>
            </p14:nvContentPartPr>
            <p14:xfrm>
              <a:off x="6648760" y="1355756"/>
              <a:ext cx="24840" cy="2160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5A388007-889C-4050-B3C6-5B4CD93B9CF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631120" y="1337756"/>
                <a:ext cx="604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6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A80830AE-DA06-4605-9D79-3D2F39D01B7D}"/>
                  </a:ext>
                </a:extLst>
              </p14:cNvPr>
              <p14:cNvContentPartPr/>
              <p14:nvPr/>
            </p14:nvContentPartPr>
            <p14:xfrm>
              <a:off x="6603040" y="1400396"/>
              <a:ext cx="196560" cy="936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A80830AE-DA06-4605-9D79-3D2F39D01B7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585040" y="1382396"/>
                <a:ext cx="232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8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2AD138F6-4CF2-4989-9803-4087A51503B5}"/>
                  </a:ext>
                </a:extLst>
              </p14:cNvPr>
              <p14:cNvContentPartPr/>
              <p14:nvPr/>
            </p14:nvContentPartPr>
            <p14:xfrm>
              <a:off x="6616720" y="1356476"/>
              <a:ext cx="216360" cy="3240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2AD138F6-4CF2-4989-9803-4087A51503B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98720" y="1338836"/>
                <a:ext cx="2520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0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96DEC8EE-9B6A-4247-A828-566868F864D8}"/>
                  </a:ext>
                </a:extLst>
              </p14:cNvPr>
              <p14:cNvContentPartPr/>
              <p14:nvPr/>
            </p14:nvContentPartPr>
            <p14:xfrm>
              <a:off x="6716440" y="1252796"/>
              <a:ext cx="7560" cy="19548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96DEC8EE-9B6A-4247-A828-566868F864D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698800" y="1234796"/>
                <a:ext cx="4320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3" name="Group 482">
            <a:extLst>
              <a:ext uri="{FF2B5EF4-FFF2-40B4-BE49-F238E27FC236}">
                <a16:creationId xmlns:a16="http://schemas.microsoft.com/office/drawing/2014/main" id="{CF61F395-865C-4B3E-893D-70BD1959A902}"/>
              </a:ext>
            </a:extLst>
          </p:cNvPr>
          <p:cNvGrpSpPr/>
          <p:nvPr/>
        </p:nvGrpSpPr>
        <p:grpSpPr>
          <a:xfrm>
            <a:off x="6938560" y="1217876"/>
            <a:ext cx="2113200" cy="451440"/>
            <a:chOff x="6938560" y="1217876"/>
            <a:chExt cx="2113200" cy="451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B1ECE50C-F5D5-4F98-939E-E8DBB247F6FF}"/>
                    </a:ext>
                  </a:extLst>
                </p14:cNvPr>
                <p14:cNvContentPartPr/>
                <p14:nvPr/>
              </p14:nvContentPartPr>
              <p14:xfrm>
                <a:off x="6938560" y="1229036"/>
                <a:ext cx="156240" cy="2505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B1ECE50C-F5D5-4F98-939E-E8DBB247F6F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20560" y="1211036"/>
                  <a:ext cx="191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CA270F5-6B2C-41B4-A8FD-049FC6093F16}"/>
                    </a:ext>
                  </a:extLst>
                </p14:cNvPr>
                <p14:cNvContentPartPr/>
                <p14:nvPr/>
              </p14:nvContentPartPr>
              <p14:xfrm>
                <a:off x="7205320" y="1269716"/>
                <a:ext cx="186480" cy="3088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CA270F5-6B2C-41B4-A8FD-049FC6093F1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87680" y="1252076"/>
                  <a:ext cx="2221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0E8C3B20-2712-448B-8623-D59C702AA699}"/>
                    </a:ext>
                  </a:extLst>
                </p14:cNvPr>
                <p14:cNvContentPartPr/>
                <p14:nvPr/>
              </p14:nvContentPartPr>
              <p14:xfrm>
                <a:off x="7433560" y="1311836"/>
                <a:ext cx="168840" cy="1476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0E8C3B20-2712-448B-8623-D59C702AA69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15920" y="1293836"/>
                  <a:ext cx="204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A5B14D6A-278E-4DCA-87A4-F19182E824E7}"/>
                    </a:ext>
                  </a:extLst>
                </p14:cNvPr>
                <p14:cNvContentPartPr/>
                <p14:nvPr/>
              </p14:nvContentPartPr>
              <p14:xfrm>
                <a:off x="7669720" y="1378076"/>
                <a:ext cx="143640" cy="79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A5B14D6A-278E-4DCA-87A4-F19182E824E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52080" y="1360436"/>
                  <a:ext cx="179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5C88B51-7288-4C71-8835-2A8472524D1E}"/>
                    </a:ext>
                  </a:extLst>
                </p14:cNvPr>
                <p14:cNvContentPartPr/>
                <p14:nvPr/>
              </p14:nvContentPartPr>
              <p14:xfrm>
                <a:off x="7731640" y="1321196"/>
                <a:ext cx="6120" cy="19188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5C88B51-7288-4C71-8835-2A8472524D1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13640" y="1303196"/>
                  <a:ext cx="41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9CB84DF-96A5-465C-A8CC-B8F867A620D9}"/>
                    </a:ext>
                  </a:extLst>
                </p14:cNvPr>
                <p14:cNvContentPartPr/>
                <p14:nvPr/>
              </p14:nvContentPartPr>
              <p14:xfrm>
                <a:off x="7890040" y="1277636"/>
                <a:ext cx="141120" cy="1677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9CB84DF-96A5-465C-A8CC-B8F867A620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72400" y="1259996"/>
                  <a:ext cx="176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7F59A5F8-507F-4805-A7C7-3C2CD24B3227}"/>
                    </a:ext>
                  </a:extLst>
                </p14:cNvPr>
                <p14:cNvContentPartPr/>
                <p14:nvPr/>
              </p14:nvContentPartPr>
              <p14:xfrm>
                <a:off x="8078320" y="1395356"/>
                <a:ext cx="51120" cy="1508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7F59A5F8-507F-4805-A7C7-3C2CD24B322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60680" y="1377716"/>
                  <a:ext cx="86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C372F735-BC43-48A5-92F7-FAAE7DA8163A}"/>
                    </a:ext>
                  </a:extLst>
                </p14:cNvPr>
                <p14:cNvContentPartPr/>
                <p14:nvPr/>
              </p14:nvContentPartPr>
              <p14:xfrm>
                <a:off x="7990840" y="1287356"/>
                <a:ext cx="137160" cy="1587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C372F735-BC43-48A5-92F7-FAAE7DA8163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73200" y="1269356"/>
                  <a:ext cx="172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8584A0DF-655A-4ABB-9425-C795CB5DC600}"/>
                    </a:ext>
                  </a:extLst>
                </p14:cNvPr>
                <p14:cNvContentPartPr/>
                <p14:nvPr/>
              </p14:nvContentPartPr>
              <p14:xfrm>
                <a:off x="8295040" y="1294556"/>
                <a:ext cx="171000" cy="2268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8584A0DF-655A-4ABB-9425-C795CB5DC6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77040" y="1276916"/>
                  <a:ext cx="206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E00AAA40-5A8E-40D1-81E6-AD6067D99995}"/>
                    </a:ext>
                  </a:extLst>
                </p14:cNvPr>
                <p14:cNvContentPartPr/>
                <p14:nvPr/>
              </p14:nvContentPartPr>
              <p14:xfrm>
                <a:off x="8588080" y="1333076"/>
                <a:ext cx="114120" cy="1515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E00AAA40-5A8E-40D1-81E6-AD6067D9999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70080" y="1315076"/>
                  <a:ext cx="149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D08DBC05-F351-4CD0-A049-94CA3A52815F}"/>
                    </a:ext>
                  </a:extLst>
                </p14:cNvPr>
                <p14:cNvContentPartPr/>
                <p14:nvPr/>
              </p14:nvContentPartPr>
              <p14:xfrm>
                <a:off x="8736040" y="1217876"/>
                <a:ext cx="315720" cy="4514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D08DBC05-F351-4CD0-A049-94CA3A52815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18040" y="1200236"/>
                  <a:ext cx="351360" cy="48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87FF8135-BED1-420E-8628-EB4FE7501BD8}"/>
              </a:ext>
            </a:extLst>
          </p:cNvPr>
          <p:cNvGrpSpPr/>
          <p:nvPr/>
        </p:nvGrpSpPr>
        <p:grpSpPr>
          <a:xfrm>
            <a:off x="738640" y="2191676"/>
            <a:ext cx="185760" cy="71640"/>
            <a:chOff x="738640" y="2191676"/>
            <a:chExt cx="185760" cy="71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EA87C359-D31E-4C2C-AB3A-C15A0EB23D89}"/>
                    </a:ext>
                  </a:extLst>
                </p14:cNvPr>
                <p14:cNvContentPartPr/>
                <p14:nvPr/>
              </p14:nvContentPartPr>
              <p14:xfrm>
                <a:off x="738640" y="2191676"/>
                <a:ext cx="185760" cy="219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EA87C359-D31E-4C2C-AB3A-C15A0EB23D8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1000" y="2173676"/>
                  <a:ext cx="221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FF134325-3025-403E-874D-6051B2C4FC2E}"/>
                    </a:ext>
                  </a:extLst>
                </p14:cNvPr>
                <p14:cNvContentPartPr/>
                <p14:nvPr/>
              </p14:nvContentPartPr>
              <p14:xfrm>
                <a:off x="757720" y="2246756"/>
                <a:ext cx="131400" cy="165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FF134325-3025-403E-874D-6051B2C4FC2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0080" y="2228756"/>
                  <a:ext cx="1670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74AB57A8-7103-4BA5-B8FF-7B398F0B8D12}"/>
              </a:ext>
            </a:extLst>
          </p:cNvPr>
          <p:cNvGrpSpPr/>
          <p:nvPr/>
        </p:nvGrpSpPr>
        <p:grpSpPr>
          <a:xfrm>
            <a:off x="1142920" y="2050556"/>
            <a:ext cx="2401920" cy="514800"/>
            <a:chOff x="1142920" y="2050556"/>
            <a:chExt cx="2401920" cy="51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1F22A0BA-316D-45A5-83B6-F9E22157A442}"/>
                    </a:ext>
                  </a:extLst>
                </p14:cNvPr>
                <p14:cNvContentPartPr/>
                <p14:nvPr/>
              </p14:nvContentPartPr>
              <p14:xfrm>
                <a:off x="1142920" y="2089436"/>
                <a:ext cx="167400" cy="2275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1F22A0BA-316D-45A5-83B6-F9E22157A44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24920" y="2071436"/>
                  <a:ext cx="203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3EA89291-5D03-4703-8BEF-F27FFBE9E9FE}"/>
                    </a:ext>
                  </a:extLst>
                </p14:cNvPr>
                <p14:cNvContentPartPr/>
                <p14:nvPr/>
              </p14:nvContentPartPr>
              <p14:xfrm>
                <a:off x="1261720" y="2185916"/>
                <a:ext cx="22680" cy="24228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3EA89291-5D03-4703-8BEF-F27FFBE9E9F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43720" y="2167916"/>
                  <a:ext cx="58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83CC06B3-866C-49DD-A835-3683208AF89A}"/>
                    </a:ext>
                  </a:extLst>
                </p14:cNvPr>
                <p14:cNvContentPartPr/>
                <p14:nvPr/>
              </p14:nvContentPartPr>
              <p14:xfrm>
                <a:off x="1429840" y="2094836"/>
                <a:ext cx="204840" cy="3477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83CC06B3-866C-49DD-A835-3683208AF8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11840" y="2076836"/>
                  <a:ext cx="2404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FAC76F9C-7D96-4238-BC71-75753279AAD4}"/>
                    </a:ext>
                  </a:extLst>
                </p14:cNvPr>
                <p14:cNvContentPartPr/>
                <p14:nvPr/>
              </p14:nvContentPartPr>
              <p14:xfrm>
                <a:off x="1718920" y="2161436"/>
                <a:ext cx="186120" cy="1810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FAC76F9C-7D96-4238-BC71-75753279AA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01280" y="2143436"/>
                  <a:ext cx="221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8C25581A-B80E-4E32-AD78-D72B276D6642}"/>
                    </a:ext>
                  </a:extLst>
                </p14:cNvPr>
                <p14:cNvContentPartPr/>
                <p14:nvPr/>
              </p14:nvContentPartPr>
              <p14:xfrm>
                <a:off x="2016280" y="2242796"/>
                <a:ext cx="137520" cy="2664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8C25581A-B80E-4E32-AD78-D72B276D664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98640" y="2225156"/>
                  <a:ext cx="173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E57D7B8B-652C-45BA-97D6-4CD50027DAA1}"/>
                    </a:ext>
                  </a:extLst>
                </p14:cNvPr>
                <p14:cNvContentPartPr/>
                <p14:nvPr/>
              </p14:nvContentPartPr>
              <p14:xfrm>
                <a:off x="2070640" y="2190956"/>
                <a:ext cx="26640" cy="19188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E57D7B8B-652C-45BA-97D6-4CD50027DAA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53000" y="2172956"/>
                  <a:ext cx="62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F1250032-2F62-4AFF-8B37-9134AD54FD0A}"/>
                    </a:ext>
                  </a:extLst>
                </p14:cNvPr>
                <p14:cNvContentPartPr/>
                <p14:nvPr/>
              </p14:nvContentPartPr>
              <p14:xfrm>
                <a:off x="2237320" y="2171876"/>
                <a:ext cx="144360" cy="1677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F1250032-2F62-4AFF-8B37-9134AD54FD0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19680" y="2154236"/>
                  <a:ext cx="180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5160D3D4-564E-4484-8F64-CECBECB4B5E3}"/>
                    </a:ext>
                  </a:extLst>
                </p14:cNvPr>
                <p14:cNvContentPartPr/>
                <p14:nvPr/>
              </p14:nvContentPartPr>
              <p14:xfrm>
                <a:off x="2458360" y="2315876"/>
                <a:ext cx="52560" cy="1407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5160D3D4-564E-4484-8F64-CECBECB4B5E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40360" y="2298236"/>
                  <a:ext cx="88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3957D23-D067-43BA-87A2-A9116D319BB7}"/>
                    </a:ext>
                  </a:extLst>
                </p14:cNvPr>
                <p14:cNvContentPartPr/>
                <p14:nvPr/>
              </p14:nvContentPartPr>
              <p14:xfrm>
                <a:off x="2636200" y="2149916"/>
                <a:ext cx="192600" cy="1735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3957D23-D067-43BA-87A2-A9116D319B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18560" y="2131916"/>
                  <a:ext cx="228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A7C880F1-D45C-4ADE-B1BF-92E8CBC3DFA3}"/>
                    </a:ext>
                  </a:extLst>
                </p14:cNvPr>
                <p14:cNvContentPartPr/>
                <p14:nvPr/>
              </p14:nvContentPartPr>
              <p14:xfrm>
                <a:off x="2908000" y="2148476"/>
                <a:ext cx="253080" cy="1933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A7C880F1-D45C-4ADE-B1BF-92E8CBC3DFA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90000" y="2130476"/>
                  <a:ext cx="288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04C1422C-28B2-40CB-A2BC-3A1F21E00D58}"/>
                    </a:ext>
                  </a:extLst>
                </p14:cNvPr>
                <p14:cNvContentPartPr/>
                <p14:nvPr/>
              </p14:nvContentPartPr>
              <p14:xfrm>
                <a:off x="3254320" y="2050556"/>
                <a:ext cx="290520" cy="5148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04C1422C-28B2-40CB-A2BC-3A1F21E00D5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236320" y="2032916"/>
                  <a:ext cx="326160" cy="55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0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80AAC1A4-1F38-41AC-80A7-454A11787FD5}"/>
                  </a:ext>
                </a:extLst>
              </p14:cNvPr>
              <p14:cNvContentPartPr/>
              <p14:nvPr/>
            </p14:nvContentPartPr>
            <p14:xfrm>
              <a:off x="3999880" y="2210396"/>
              <a:ext cx="192960" cy="936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80AAC1A4-1F38-41AC-80A7-454A11787FD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981880" y="2192756"/>
                <a:ext cx="228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2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1DBCBCC9-0DF5-4252-829C-F9B0102B3531}"/>
                  </a:ext>
                </a:extLst>
              </p14:cNvPr>
              <p14:cNvContentPartPr/>
              <p14:nvPr/>
            </p14:nvContentPartPr>
            <p14:xfrm>
              <a:off x="4018960" y="2334596"/>
              <a:ext cx="169200" cy="2016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1DBCBCC9-0DF5-4252-829C-F9B0102B353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001320" y="2316956"/>
                <a:ext cx="2048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4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F7E34CEB-45E6-41A2-9E29-7565F7CA7673}"/>
                  </a:ext>
                </a:extLst>
              </p14:cNvPr>
              <p14:cNvContentPartPr/>
              <p14:nvPr/>
            </p14:nvContentPartPr>
            <p14:xfrm>
              <a:off x="4450600" y="2098436"/>
              <a:ext cx="194760" cy="27216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F7E34CEB-45E6-41A2-9E29-7565F7CA767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32960" y="2080796"/>
                <a:ext cx="2304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CFA84D6A-EAC4-4476-BC7E-F5642AE46B29}"/>
                  </a:ext>
                </a:extLst>
              </p14:cNvPr>
              <p14:cNvContentPartPr/>
              <p14:nvPr/>
            </p14:nvContentPartPr>
            <p14:xfrm>
              <a:off x="4831840" y="2218316"/>
              <a:ext cx="24840" cy="1152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CFA84D6A-EAC4-4476-BC7E-F5642AE46B2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814200" y="2200316"/>
                <a:ext cx="604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4" name="Group 523">
            <a:extLst>
              <a:ext uri="{FF2B5EF4-FFF2-40B4-BE49-F238E27FC236}">
                <a16:creationId xmlns:a16="http://schemas.microsoft.com/office/drawing/2014/main" id="{4DC42B3E-0504-4491-B1C5-83B8C1FDFC9F}"/>
              </a:ext>
            </a:extLst>
          </p:cNvPr>
          <p:cNvGrpSpPr/>
          <p:nvPr/>
        </p:nvGrpSpPr>
        <p:grpSpPr>
          <a:xfrm>
            <a:off x="5068360" y="2045156"/>
            <a:ext cx="156240" cy="284400"/>
            <a:chOff x="5068360" y="2045156"/>
            <a:chExt cx="156240" cy="284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06BC68EF-B101-4B20-B9D1-B90E54ABD975}"/>
                    </a:ext>
                  </a:extLst>
                </p14:cNvPr>
                <p14:cNvContentPartPr/>
                <p14:nvPr/>
              </p14:nvContentPartPr>
              <p14:xfrm>
                <a:off x="5103280" y="2045876"/>
                <a:ext cx="11160" cy="28368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06BC68EF-B101-4B20-B9D1-B90E54ABD97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085280" y="2027876"/>
                  <a:ext cx="468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AC150DAC-9F1A-4923-AC3C-96711B00A452}"/>
                    </a:ext>
                  </a:extLst>
                </p14:cNvPr>
                <p14:cNvContentPartPr/>
                <p14:nvPr/>
              </p14:nvContentPartPr>
              <p14:xfrm>
                <a:off x="5159800" y="2045156"/>
                <a:ext cx="24840" cy="22500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AC150DAC-9F1A-4923-AC3C-96711B00A45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141800" y="2027156"/>
                  <a:ext cx="60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20BFCE7B-D0D0-46B6-A0E2-52F0750BDE68}"/>
                    </a:ext>
                  </a:extLst>
                </p14:cNvPr>
                <p14:cNvContentPartPr/>
                <p14:nvPr/>
              </p14:nvContentPartPr>
              <p14:xfrm>
                <a:off x="5068360" y="2170076"/>
                <a:ext cx="156240" cy="1008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20BFCE7B-D0D0-46B6-A0E2-52F0750BDE6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50720" y="2152076"/>
                  <a:ext cx="1918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90E209EF-62B6-4BCD-BFAF-B1553AE40D61}"/>
              </a:ext>
            </a:extLst>
          </p:cNvPr>
          <p:cNvGrpSpPr/>
          <p:nvPr/>
        </p:nvGrpSpPr>
        <p:grpSpPr>
          <a:xfrm>
            <a:off x="5469040" y="2001236"/>
            <a:ext cx="320040" cy="298080"/>
            <a:chOff x="5469040" y="2001236"/>
            <a:chExt cx="320040" cy="29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55B58225-DF44-4A61-81D9-EEB0D909F3A4}"/>
                    </a:ext>
                  </a:extLst>
                </p14:cNvPr>
                <p14:cNvContentPartPr/>
                <p14:nvPr/>
              </p14:nvContentPartPr>
              <p14:xfrm>
                <a:off x="5469040" y="2164316"/>
                <a:ext cx="33480" cy="1584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55B58225-DF44-4A61-81D9-EEB0D909F3A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51040" y="2146316"/>
                  <a:ext cx="6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EEAC8C3F-164A-4823-A98C-3B85D0EA9100}"/>
                    </a:ext>
                  </a:extLst>
                </p14:cNvPr>
                <p14:cNvContentPartPr/>
                <p14:nvPr/>
              </p14:nvContentPartPr>
              <p14:xfrm>
                <a:off x="5609080" y="2001236"/>
                <a:ext cx="180000" cy="29808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EEAC8C3F-164A-4823-A98C-3B85D0EA910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91080" y="1983596"/>
                  <a:ext cx="21564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4C321837-75C7-4814-90B0-A427A70870D4}"/>
              </a:ext>
            </a:extLst>
          </p:cNvPr>
          <p:cNvGrpSpPr/>
          <p:nvPr/>
        </p:nvGrpSpPr>
        <p:grpSpPr>
          <a:xfrm>
            <a:off x="4100320" y="2673356"/>
            <a:ext cx="223200" cy="162720"/>
            <a:chOff x="4100320" y="2673356"/>
            <a:chExt cx="223200" cy="162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8CC97C57-8D6A-46DC-B70B-4E5125E05F3C}"/>
                    </a:ext>
                  </a:extLst>
                </p14:cNvPr>
                <p14:cNvContentPartPr/>
                <p14:nvPr/>
              </p14:nvContentPartPr>
              <p14:xfrm>
                <a:off x="4103560" y="2673356"/>
                <a:ext cx="219960" cy="493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8CC97C57-8D6A-46DC-B70B-4E5125E05F3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85560" y="2655716"/>
                  <a:ext cx="255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2FCCD716-3DC1-46C1-B53D-D9C9427CEC9E}"/>
                    </a:ext>
                  </a:extLst>
                </p14:cNvPr>
                <p14:cNvContentPartPr/>
                <p14:nvPr/>
              </p14:nvContentPartPr>
              <p14:xfrm>
                <a:off x="4100320" y="2807276"/>
                <a:ext cx="190800" cy="2880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2FCCD716-3DC1-46C1-B53D-D9C9427CEC9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082320" y="2789636"/>
                  <a:ext cx="2264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B67D115F-64F6-452B-98B6-3A4478F19626}"/>
              </a:ext>
            </a:extLst>
          </p:cNvPr>
          <p:cNvGrpSpPr/>
          <p:nvPr/>
        </p:nvGrpSpPr>
        <p:grpSpPr>
          <a:xfrm>
            <a:off x="6956200" y="1983236"/>
            <a:ext cx="748800" cy="325800"/>
            <a:chOff x="6956200" y="1983236"/>
            <a:chExt cx="748800" cy="325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3F3985AE-5D6E-44B2-AA54-2963F72A0721}"/>
                    </a:ext>
                  </a:extLst>
                </p14:cNvPr>
                <p14:cNvContentPartPr/>
                <p14:nvPr/>
              </p14:nvContentPartPr>
              <p14:xfrm>
                <a:off x="6956200" y="1983236"/>
                <a:ext cx="141840" cy="3258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3F3985AE-5D6E-44B2-AA54-2963F72A072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938560" y="1965596"/>
                  <a:ext cx="1774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C8351CB4-9666-4551-BB3D-E4ED0B2E1C6D}"/>
                    </a:ext>
                  </a:extLst>
                </p14:cNvPr>
                <p14:cNvContentPartPr/>
                <p14:nvPr/>
              </p14:nvContentPartPr>
              <p14:xfrm>
                <a:off x="7233760" y="1988996"/>
                <a:ext cx="471240" cy="26676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C8351CB4-9666-4551-BB3D-E4ED0B2E1C6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15760" y="1970996"/>
                  <a:ext cx="5068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8C16662C-B20D-456E-9E79-05FB4F131E73}"/>
              </a:ext>
            </a:extLst>
          </p:cNvPr>
          <p:cNvGrpSpPr/>
          <p:nvPr/>
        </p:nvGrpSpPr>
        <p:grpSpPr>
          <a:xfrm>
            <a:off x="7985440" y="1880276"/>
            <a:ext cx="2411280" cy="372240"/>
            <a:chOff x="7985440" y="1880276"/>
            <a:chExt cx="2411280" cy="372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C2BD4466-2BE3-4CEC-9C26-84503FD91001}"/>
                    </a:ext>
                  </a:extLst>
                </p14:cNvPr>
                <p14:cNvContentPartPr/>
                <p14:nvPr/>
              </p14:nvContentPartPr>
              <p14:xfrm>
                <a:off x="7985440" y="1983236"/>
                <a:ext cx="189000" cy="18504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C2BD4466-2BE3-4CEC-9C26-84503FD9100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67440" y="1965596"/>
                  <a:ext cx="224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63167454-3C8B-4B2C-B091-56CA9750D3DF}"/>
                    </a:ext>
                  </a:extLst>
                </p14:cNvPr>
                <p14:cNvContentPartPr/>
                <p14:nvPr/>
              </p14:nvContentPartPr>
              <p14:xfrm>
                <a:off x="8234200" y="2053076"/>
                <a:ext cx="526680" cy="1321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63167454-3C8B-4B2C-B091-56CA9750D3D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16560" y="2035076"/>
                  <a:ext cx="562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DFBCDD67-BBC9-4DC5-B813-6C45CABB861F}"/>
                    </a:ext>
                  </a:extLst>
                </p14:cNvPr>
                <p14:cNvContentPartPr/>
                <p14:nvPr/>
              </p14:nvContentPartPr>
              <p14:xfrm>
                <a:off x="8937640" y="1882076"/>
                <a:ext cx="55080" cy="2966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DFBCDD67-BBC9-4DC5-B813-6C45CABB861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20000" y="1864436"/>
                  <a:ext cx="90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20F200AC-9AF7-498B-9559-2D06FF3BA685}"/>
                    </a:ext>
                  </a:extLst>
                </p14:cNvPr>
                <p14:cNvContentPartPr/>
                <p14:nvPr/>
              </p14:nvContentPartPr>
              <p14:xfrm>
                <a:off x="8930800" y="1966676"/>
                <a:ext cx="230760" cy="180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20F200AC-9AF7-498B-9559-2D06FF3BA68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12800" y="1949036"/>
                  <a:ext cx="266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E188B424-9B72-4BAC-9724-B1F346E4596C}"/>
                    </a:ext>
                  </a:extLst>
                </p14:cNvPr>
                <p14:cNvContentPartPr/>
                <p14:nvPr/>
              </p14:nvContentPartPr>
              <p14:xfrm>
                <a:off x="9273880" y="1978916"/>
                <a:ext cx="22680" cy="17208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E188B424-9B72-4BAC-9724-B1F346E4596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256240" y="1960916"/>
                  <a:ext cx="58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7BCD8B24-CF64-42E3-B699-DCE2C73F3AE3}"/>
                    </a:ext>
                  </a:extLst>
                </p14:cNvPr>
                <p14:cNvContentPartPr/>
                <p14:nvPr/>
              </p14:nvContentPartPr>
              <p14:xfrm>
                <a:off x="9306280" y="1880276"/>
                <a:ext cx="178920" cy="1411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7BCD8B24-CF64-42E3-B699-DCE2C73F3AE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88280" y="1862276"/>
                  <a:ext cx="214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FD21F005-2D5C-4DAB-8C70-424B3B45ADC6}"/>
                    </a:ext>
                  </a:extLst>
                </p14:cNvPr>
                <p14:cNvContentPartPr/>
                <p14:nvPr/>
              </p14:nvContentPartPr>
              <p14:xfrm>
                <a:off x="9450640" y="2006276"/>
                <a:ext cx="624960" cy="2448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FD21F005-2D5C-4DAB-8C70-424B3B45ADC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32640" y="1988636"/>
                  <a:ext cx="660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CD151EDB-3535-4F73-8E8F-0612BDC93141}"/>
                    </a:ext>
                  </a:extLst>
                </p14:cNvPr>
                <p14:cNvContentPartPr/>
                <p14:nvPr/>
              </p14:nvContentPartPr>
              <p14:xfrm>
                <a:off x="10226800" y="1885676"/>
                <a:ext cx="169920" cy="36684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CD151EDB-3535-4F73-8E8F-0612BDC9314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209160" y="1867676"/>
                  <a:ext cx="205560" cy="40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2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AD328B81-D021-452A-939A-086047D07586}"/>
                  </a:ext>
                </a:extLst>
              </p14:cNvPr>
              <p14:cNvContentPartPr/>
              <p14:nvPr/>
            </p14:nvContentPartPr>
            <p14:xfrm>
              <a:off x="4838320" y="2590916"/>
              <a:ext cx="2520" cy="828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AD328B81-D021-452A-939A-086047D07586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820320" y="2572916"/>
                <a:ext cx="3816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5" name="Group 534">
            <a:extLst>
              <a:ext uri="{FF2B5EF4-FFF2-40B4-BE49-F238E27FC236}">
                <a16:creationId xmlns:a16="http://schemas.microsoft.com/office/drawing/2014/main" id="{CFCAD842-769D-4625-B239-25F202B3399D}"/>
              </a:ext>
            </a:extLst>
          </p:cNvPr>
          <p:cNvGrpSpPr/>
          <p:nvPr/>
        </p:nvGrpSpPr>
        <p:grpSpPr>
          <a:xfrm>
            <a:off x="4700800" y="2473196"/>
            <a:ext cx="1884600" cy="811440"/>
            <a:chOff x="4700800" y="2473196"/>
            <a:chExt cx="1884600" cy="811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DC811BCB-490D-4592-9CD1-2B72D4439638}"/>
                    </a:ext>
                  </a:extLst>
                </p14:cNvPr>
                <p14:cNvContentPartPr/>
                <p14:nvPr/>
              </p14:nvContentPartPr>
              <p14:xfrm>
                <a:off x="4700800" y="2523236"/>
                <a:ext cx="176760" cy="33552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DC811BCB-490D-4592-9CD1-2B72D443963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683160" y="2505236"/>
                  <a:ext cx="2124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B8B22FA-5D44-4940-B8B4-54BB1F7EC311}"/>
                    </a:ext>
                  </a:extLst>
                </p14:cNvPr>
                <p14:cNvContentPartPr/>
                <p14:nvPr/>
              </p14:nvContentPartPr>
              <p14:xfrm>
                <a:off x="4916080" y="2573996"/>
                <a:ext cx="261720" cy="3744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B8B22FA-5D44-4940-B8B4-54BB1F7EC31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898080" y="2556356"/>
                  <a:ext cx="2973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E024165F-8552-458F-BE33-13E71EBB692B}"/>
                    </a:ext>
                  </a:extLst>
                </p14:cNvPr>
                <p14:cNvContentPartPr/>
                <p14:nvPr/>
              </p14:nvContentPartPr>
              <p14:xfrm>
                <a:off x="5305600" y="2624396"/>
                <a:ext cx="191160" cy="18396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E024165F-8552-458F-BE33-13E71EBB692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287600" y="2606396"/>
                  <a:ext cx="226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A8C70744-4156-4BCA-ADDB-EF36FAF99011}"/>
                    </a:ext>
                  </a:extLst>
                </p14:cNvPr>
                <p14:cNvContentPartPr/>
                <p14:nvPr/>
              </p14:nvContentPartPr>
              <p14:xfrm>
                <a:off x="5591440" y="2743556"/>
                <a:ext cx="44280" cy="1512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A8C70744-4156-4BCA-ADDB-EF36FAF9901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573800" y="2725556"/>
                  <a:ext cx="79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864064DD-0A38-4497-A85E-57DF03C3E673}"/>
                    </a:ext>
                  </a:extLst>
                </p14:cNvPr>
                <p14:cNvContentPartPr/>
                <p14:nvPr/>
              </p14:nvContentPartPr>
              <p14:xfrm>
                <a:off x="5759200" y="2571476"/>
                <a:ext cx="147600" cy="18756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864064DD-0A38-4497-A85E-57DF03C3E67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41560" y="2553476"/>
                  <a:ext cx="183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739499B5-E333-4ADE-B6BE-1485BFF3CA21}"/>
                    </a:ext>
                  </a:extLst>
                </p14:cNvPr>
                <p14:cNvContentPartPr/>
                <p14:nvPr/>
              </p14:nvContentPartPr>
              <p14:xfrm>
                <a:off x="6001120" y="2503796"/>
                <a:ext cx="274320" cy="3574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739499B5-E333-4ADE-B6BE-1485BFF3CA2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83480" y="2486156"/>
                  <a:ext cx="3099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656BC18D-0752-4951-86BC-68C9C210F21C}"/>
                    </a:ext>
                  </a:extLst>
                </p14:cNvPr>
                <p14:cNvContentPartPr/>
                <p14:nvPr/>
              </p14:nvContentPartPr>
              <p14:xfrm>
                <a:off x="4807720" y="2473196"/>
                <a:ext cx="308880" cy="81144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656BC18D-0752-4951-86BC-68C9C210F21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789720" y="2455556"/>
                  <a:ext cx="34452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AB5D4908-B384-472D-A5EE-5FAA2F3C014A}"/>
                    </a:ext>
                  </a:extLst>
                </p14:cNvPr>
                <p14:cNvContentPartPr/>
                <p14:nvPr/>
              </p14:nvContentPartPr>
              <p14:xfrm>
                <a:off x="6340960" y="2747156"/>
                <a:ext cx="244440" cy="1764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AB5D4908-B384-472D-A5EE-5FAA2F3C014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322960" y="2729516"/>
                  <a:ext cx="280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29C92306-A9D1-4917-A7B8-9E589F20916B}"/>
                    </a:ext>
                  </a:extLst>
                </p14:cNvPr>
                <p14:cNvContentPartPr/>
                <p14:nvPr/>
              </p14:nvContentPartPr>
              <p14:xfrm>
                <a:off x="6420520" y="2677316"/>
                <a:ext cx="15480" cy="22500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29C92306-A9D1-4917-A7B8-9E589F20916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402880" y="2659676"/>
                  <a:ext cx="511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12EC8BBD-30E6-4E9C-B153-788EDA144BA6}"/>
              </a:ext>
            </a:extLst>
          </p:cNvPr>
          <p:cNvGrpSpPr/>
          <p:nvPr/>
        </p:nvGrpSpPr>
        <p:grpSpPr>
          <a:xfrm>
            <a:off x="6713200" y="2421716"/>
            <a:ext cx="1367280" cy="615240"/>
            <a:chOff x="6713200" y="2421716"/>
            <a:chExt cx="1367280" cy="615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8984D30E-ADF7-41B7-B55B-47250F606ACE}"/>
                    </a:ext>
                  </a:extLst>
                </p14:cNvPr>
                <p14:cNvContentPartPr/>
                <p14:nvPr/>
              </p14:nvContentPartPr>
              <p14:xfrm>
                <a:off x="6713200" y="2537636"/>
                <a:ext cx="259920" cy="3286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8984D30E-ADF7-41B7-B55B-47250F606AC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695560" y="2519996"/>
                  <a:ext cx="295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346E966-EB6B-4905-8B9B-ED346E2C7A4A}"/>
                    </a:ext>
                  </a:extLst>
                </p14:cNvPr>
                <p14:cNvContentPartPr/>
                <p14:nvPr/>
              </p14:nvContentPartPr>
              <p14:xfrm>
                <a:off x="7046920" y="2642396"/>
                <a:ext cx="177120" cy="1278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346E966-EB6B-4905-8B9B-ED346E2C7A4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28920" y="2624756"/>
                  <a:ext cx="212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75D969D0-D223-49E4-B169-89044309FB02}"/>
                    </a:ext>
                  </a:extLst>
                </p14:cNvPr>
                <p14:cNvContentPartPr/>
                <p14:nvPr/>
              </p14:nvContentPartPr>
              <p14:xfrm>
                <a:off x="7316560" y="2730596"/>
                <a:ext cx="60840" cy="1602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75D969D0-D223-49E4-B169-89044309FB0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298920" y="2712956"/>
                  <a:ext cx="96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DAB56978-B164-4EF0-8CB1-CEB266363349}"/>
                    </a:ext>
                  </a:extLst>
                </p14:cNvPr>
                <p14:cNvContentPartPr/>
                <p14:nvPr/>
              </p14:nvContentPartPr>
              <p14:xfrm>
                <a:off x="7451560" y="2582276"/>
                <a:ext cx="104040" cy="1652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DAB56978-B164-4EF0-8CB1-CEB26636334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33920" y="2564276"/>
                  <a:ext cx="139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701C5288-C2D5-4C41-A019-F47DF77E2490}"/>
                    </a:ext>
                  </a:extLst>
                </p14:cNvPr>
                <p14:cNvContentPartPr/>
                <p14:nvPr/>
              </p14:nvContentPartPr>
              <p14:xfrm>
                <a:off x="7618240" y="2545556"/>
                <a:ext cx="210600" cy="30816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701C5288-C2D5-4C41-A019-F47DF77E249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600240" y="2527556"/>
                  <a:ext cx="246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E6D34FA-ACC0-48CA-B6B2-BDA8F3BBC67A}"/>
                    </a:ext>
                  </a:extLst>
                </p14:cNvPr>
                <p14:cNvContentPartPr/>
                <p14:nvPr/>
              </p14:nvContentPartPr>
              <p14:xfrm>
                <a:off x="7836760" y="2421716"/>
                <a:ext cx="243720" cy="61524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E6D34FA-ACC0-48CA-B6B2-BDA8F3BBC67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19120" y="2404076"/>
                  <a:ext cx="279360" cy="65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E6D6A153-799A-4308-884A-B01417D1444C}"/>
              </a:ext>
            </a:extLst>
          </p:cNvPr>
          <p:cNvGrpSpPr/>
          <p:nvPr/>
        </p:nvGrpSpPr>
        <p:grpSpPr>
          <a:xfrm>
            <a:off x="789760" y="3506396"/>
            <a:ext cx="382320" cy="443520"/>
            <a:chOff x="789760" y="3506396"/>
            <a:chExt cx="382320" cy="443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4D0B4832-C121-4ACD-969A-8BF5D68DB529}"/>
                    </a:ext>
                  </a:extLst>
                </p14:cNvPr>
                <p14:cNvContentPartPr/>
                <p14:nvPr/>
              </p14:nvContentPartPr>
              <p14:xfrm>
                <a:off x="789760" y="3667316"/>
                <a:ext cx="275040" cy="648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4D0B4832-C121-4ACD-969A-8BF5D68DB52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72120" y="3649676"/>
                  <a:ext cx="310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A4AE562B-6C89-48C6-8E7E-FC82D9CD9201}"/>
                    </a:ext>
                  </a:extLst>
                </p14:cNvPr>
                <p14:cNvContentPartPr/>
                <p14:nvPr/>
              </p14:nvContentPartPr>
              <p14:xfrm>
                <a:off x="790480" y="3731396"/>
                <a:ext cx="249120" cy="3600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A4AE562B-6C89-48C6-8E7E-FC82D9CD920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72840" y="3713756"/>
                  <a:ext cx="284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0E7542B-C20E-4363-8817-D64905F62E16}"/>
                    </a:ext>
                  </a:extLst>
                </p14:cNvPr>
                <p14:cNvContentPartPr/>
                <p14:nvPr/>
              </p14:nvContentPartPr>
              <p14:xfrm>
                <a:off x="910360" y="3506396"/>
                <a:ext cx="261720" cy="44352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0E7542B-C20E-4363-8817-D64905F62E1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92360" y="3488756"/>
                  <a:ext cx="297360" cy="47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BD6BA1AC-615F-4DD1-B8B4-C9F80D46B442}"/>
              </a:ext>
            </a:extLst>
          </p:cNvPr>
          <p:cNvGrpSpPr/>
          <p:nvPr/>
        </p:nvGrpSpPr>
        <p:grpSpPr>
          <a:xfrm>
            <a:off x="1712800" y="3400196"/>
            <a:ext cx="2800080" cy="698400"/>
            <a:chOff x="1712800" y="3400196"/>
            <a:chExt cx="2800080" cy="698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DFCEE9FF-CAA4-42A6-8E72-89D4CC213BFF}"/>
                    </a:ext>
                  </a:extLst>
                </p14:cNvPr>
                <p14:cNvContentPartPr/>
                <p14:nvPr/>
              </p14:nvContentPartPr>
              <p14:xfrm>
                <a:off x="1885240" y="3491276"/>
                <a:ext cx="27720" cy="32436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DFCEE9FF-CAA4-42A6-8E72-89D4CC213BF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67600" y="3473276"/>
                  <a:ext cx="633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3BF0AC83-27BB-4791-A004-5C256CBAA410}"/>
                    </a:ext>
                  </a:extLst>
                </p14:cNvPr>
                <p14:cNvContentPartPr/>
                <p14:nvPr/>
              </p14:nvContentPartPr>
              <p14:xfrm>
                <a:off x="1712800" y="3754076"/>
                <a:ext cx="270360" cy="4068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3BF0AC83-27BB-4791-A004-5C256CBAA41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695160" y="3736076"/>
                  <a:ext cx="306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07629D5C-924D-4601-8460-856B3CDBC7C1}"/>
                    </a:ext>
                  </a:extLst>
                </p14:cNvPr>
                <p14:cNvContentPartPr/>
                <p14:nvPr/>
              </p14:nvContentPartPr>
              <p14:xfrm>
                <a:off x="1796680" y="3916436"/>
                <a:ext cx="205560" cy="18216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07629D5C-924D-4601-8460-856B3CDBC7C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778680" y="3898796"/>
                  <a:ext cx="241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7D853D27-027C-41D7-9632-302576A44E51}"/>
                    </a:ext>
                  </a:extLst>
                </p14:cNvPr>
                <p14:cNvContentPartPr/>
                <p14:nvPr/>
              </p14:nvContentPartPr>
              <p14:xfrm>
                <a:off x="2171080" y="3407036"/>
                <a:ext cx="270360" cy="3848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7D853D27-027C-41D7-9632-302576A44E5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153080" y="3389396"/>
                  <a:ext cx="3060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8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991F2670-0F49-4EFB-8B8E-0ED7FFF7553E}"/>
                    </a:ext>
                  </a:extLst>
                </p14:cNvPr>
                <p14:cNvContentPartPr/>
                <p14:nvPr/>
              </p14:nvContentPartPr>
              <p14:xfrm>
                <a:off x="2486800" y="3572996"/>
                <a:ext cx="222120" cy="14256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991F2670-0F49-4EFB-8B8E-0ED7FFF7553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469160" y="3554996"/>
                  <a:ext cx="257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0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E3D86BF2-AF90-4497-B0E9-E46E72AC38D4}"/>
                    </a:ext>
                  </a:extLst>
                </p14:cNvPr>
                <p14:cNvContentPartPr/>
                <p14:nvPr/>
              </p14:nvContentPartPr>
              <p14:xfrm>
                <a:off x="2794240" y="3614036"/>
                <a:ext cx="138600" cy="1692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E3D86BF2-AF90-4497-B0E9-E46E72AC38D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776240" y="3596396"/>
                  <a:ext cx="174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2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18E59F5-8A36-4307-B0C0-17B6B946BBF0}"/>
                    </a:ext>
                  </a:extLst>
                </p14:cNvPr>
                <p14:cNvContentPartPr/>
                <p14:nvPr/>
              </p14:nvContentPartPr>
              <p14:xfrm>
                <a:off x="2890000" y="3545636"/>
                <a:ext cx="33480" cy="15012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18E59F5-8A36-4307-B0C0-17B6B946BBF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872000" y="3527636"/>
                  <a:ext cx="69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4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C2B331C6-9D49-4EE6-AC1F-A87A54702FDC}"/>
                    </a:ext>
                  </a:extLst>
                </p14:cNvPr>
                <p14:cNvContentPartPr/>
                <p14:nvPr/>
              </p14:nvContentPartPr>
              <p14:xfrm>
                <a:off x="3045520" y="3510356"/>
                <a:ext cx="111600" cy="13788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C2B331C6-9D49-4EE6-AC1F-A87A54702FD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027880" y="3492356"/>
                  <a:ext cx="147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6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7B599226-15E5-4A9B-AA4B-A335E635AB47}"/>
                    </a:ext>
                  </a:extLst>
                </p14:cNvPr>
                <p14:cNvContentPartPr/>
                <p14:nvPr/>
              </p14:nvContentPartPr>
              <p14:xfrm>
                <a:off x="3237040" y="3610436"/>
                <a:ext cx="60840" cy="1918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7B599226-15E5-4A9B-AA4B-A335E635AB4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219400" y="3592436"/>
                  <a:ext cx="96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8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6FD9F794-AD55-42F4-B7E1-4AEA8B021A14}"/>
                    </a:ext>
                  </a:extLst>
                </p14:cNvPr>
                <p14:cNvContentPartPr/>
                <p14:nvPr/>
              </p14:nvContentPartPr>
              <p14:xfrm>
                <a:off x="3382840" y="3443036"/>
                <a:ext cx="144000" cy="21456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6FD9F794-AD55-42F4-B7E1-4AEA8B021A1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364840" y="3425396"/>
                  <a:ext cx="179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0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0C98985F-4BD6-47A3-8EEA-8DA4A352BB55}"/>
                    </a:ext>
                  </a:extLst>
                </p14:cNvPr>
                <p14:cNvContentPartPr/>
                <p14:nvPr/>
              </p14:nvContentPartPr>
              <p14:xfrm>
                <a:off x="3660760" y="3485876"/>
                <a:ext cx="223560" cy="2070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0C98985F-4BD6-47A3-8EEA-8DA4A352BB5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643120" y="3467876"/>
                  <a:ext cx="259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A6436A9E-204A-4F3A-85A4-9CCB7AAD4238}"/>
                    </a:ext>
                  </a:extLst>
                </p14:cNvPr>
                <p14:cNvContentPartPr/>
                <p14:nvPr/>
              </p14:nvContentPartPr>
              <p14:xfrm>
                <a:off x="3898000" y="3400196"/>
                <a:ext cx="204120" cy="3949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A6436A9E-204A-4F3A-85A4-9CCB7AAD423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880000" y="3382556"/>
                  <a:ext cx="2397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CC815D20-D7D5-4B05-B9F3-552285928D90}"/>
                    </a:ext>
                  </a:extLst>
                </p14:cNvPr>
                <p14:cNvContentPartPr/>
                <p14:nvPr/>
              </p14:nvContentPartPr>
              <p14:xfrm>
                <a:off x="4288240" y="3633476"/>
                <a:ext cx="224640" cy="172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CC815D20-D7D5-4B05-B9F3-552285928D9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270600" y="3615836"/>
                  <a:ext cx="260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06FC5054-AC4D-4BDA-8059-8F6E6DFCBE03}"/>
                    </a:ext>
                  </a:extLst>
                </p14:cNvPr>
                <p14:cNvContentPartPr/>
                <p14:nvPr/>
              </p14:nvContentPartPr>
              <p14:xfrm>
                <a:off x="4306600" y="3738956"/>
                <a:ext cx="170280" cy="136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06FC5054-AC4D-4BDA-8059-8F6E6DFCBE0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288960" y="3721316"/>
                  <a:ext cx="2059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CC1D4D73-5FFE-476E-97E0-A4D2206CCA7B}"/>
              </a:ext>
            </a:extLst>
          </p:cNvPr>
          <p:cNvGrpSpPr/>
          <p:nvPr/>
        </p:nvGrpSpPr>
        <p:grpSpPr>
          <a:xfrm>
            <a:off x="4873240" y="3349796"/>
            <a:ext cx="2964240" cy="482400"/>
            <a:chOff x="4873240" y="3349796"/>
            <a:chExt cx="2964240" cy="482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97536F9-9E88-41FA-84ED-88A8570DFBF5}"/>
                    </a:ext>
                  </a:extLst>
                </p14:cNvPr>
                <p14:cNvContentPartPr/>
                <p14:nvPr/>
              </p14:nvContentPartPr>
              <p14:xfrm>
                <a:off x="5211280" y="3450956"/>
                <a:ext cx="216720" cy="2419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97536F9-9E88-41FA-84ED-88A8570DFBF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193640" y="3432956"/>
                  <a:ext cx="252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0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E2247D8C-0204-44DE-83CB-9509FAE37D2F}"/>
                    </a:ext>
                  </a:extLst>
                </p14:cNvPr>
                <p14:cNvContentPartPr/>
                <p14:nvPr/>
              </p14:nvContentPartPr>
              <p14:xfrm>
                <a:off x="5531320" y="3665156"/>
                <a:ext cx="73440" cy="16704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E2247D8C-0204-44DE-83CB-9509FAE37D2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513680" y="3647516"/>
                  <a:ext cx="109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50071F3B-38E6-4E2F-A665-F1EF17FDED16}"/>
                    </a:ext>
                  </a:extLst>
                </p14:cNvPr>
                <p14:cNvContentPartPr/>
                <p14:nvPr/>
              </p14:nvContentPartPr>
              <p14:xfrm>
                <a:off x="5701600" y="3479396"/>
                <a:ext cx="160920" cy="1825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50071F3B-38E6-4E2F-A665-F1EF17FDED1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683600" y="3461396"/>
                  <a:ext cx="196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E93FB0FC-51B7-40CF-9A29-36DEED58B5CC}"/>
                    </a:ext>
                  </a:extLst>
                </p14:cNvPr>
                <p14:cNvContentPartPr/>
                <p14:nvPr/>
              </p14:nvContentPartPr>
              <p14:xfrm>
                <a:off x="4873240" y="3349796"/>
                <a:ext cx="257760" cy="40716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E93FB0FC-51B7-40CF-9A29-36DEED58B5C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855600" y="3332156"/>
                  <a:ext cx="2934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DF10704C-C3C6-44A5-9E22-7241BF393B74}"/>
                    </a:ext>
                  </a:extLst>
                </p14:cNvPr>
                <p14:cNvContentPartPr/>
                <p14:nvPr/>
              </p14:nvContentPartPr>
              <p14:xfrm>
                <a:off x="5890600" y="3386876"/>
                <a:ext cx="218160" cy="3373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DF10704C-C3C6-44A5-9E22-7241BF393B7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872600" y="3368876"/>
                  <a:ext cx="253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BD96E3AB-E8F5-4157-8BEF-ACE60512DB53}"/>
                    </a:ext>
                  </a:extLst>
                </p14:cNvPr>
                <p14:cNvContentPartPr/>
                <p14:nvPr/>
              </p14:nvContentPartPr>
              <p14:xfrm>
                <a:off x="6236560" y="3610076"/>
                <a:ext cx="293400" cy="576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BD96E3AB-E8F5-4157-8BEF-ACE60512DB5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218920" y="3592076"/>
                  <a:ext cx="329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6229DFAE-5BE8-4FF5-87A4-C89EFDB701F3}"/>
                    </a:ext>
                  </a:extLst>
                </p14:cNvPr>
                <p14:cNvContentPartPr/>
                <p14:nvPr/>
              </p14:nvContentPartPr>
              <p14:xfrm>
                <a:off x="6383800" y="3537356"/>
                <a:ext cx="23400" cy="1630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6229DFAE-5BE8-4FF5-87A4-C89EFDB701F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365800" y="3519356"/>
                  <a:ext cx="59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29245BA8-7A5A-4FDD-8BC7-AD6CBF2B6F99}"/>
                    </a:ext>
                  </a:extLst>
                </p14:cNvPr>
                <p14:cNvContentPartPr/>
                <p14:nvPr/>
              </p14:nvContentPartPr>
              <p14:xfrm>
                <a:off x="6671800" y="3443396"/>
                <a:ext cx="227160" cy="26964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29245BA8-7A5A-4FDD-8BC7-AD6CBF2B6F9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654160" y="3425396"/>
                  <a:ext cx="262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0AE3AC90-5348-4233-97A2-495053B6E049}"/>
                    </a:ext>
                  </a:extLst>
                </p14:cNvPr>
                <p14:cNvContentPartPr/>
                <p14:nvPr/>
              </p14:nvContentPartPr>
              <p14:xfrm>
                <a:off x="6973120" y="3482636"/>
                <a:ext cx="205920" cy="1810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0AE3AC90-5348-4233-97A2-495053B6E04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955120" y="3464636"/>
                  <a:ext cx="241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00D931C1-8716-40C3-8734-C24D623C3AC0}"/>
                    </a:ext>
                  </a:extLst>
                </p14:cNvPr>
                <p14:cNvContentPartPr/>
                <p14:nvPr/>
              </p14:nvContentPartPr>
              <p14:xfrm>
                <a:off x="7267240" y="3631316"/>
                <a:ext cx="64440" cy="12600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00D931C1-8716-40C3-8734-C24D623C3AC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249240" y="3613676"/>
                  <a:ext cx="100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9E605C9-BFB1-4BE5-BEC9-5824A25F6C89}"/>
                    </a:ext>
                  </a:extLst>
                </p14:cNvPr>
                <p14:cNvContentPartPr/>
                <p14:nvPr/>
              </p14:nvContentPartPr>
              <p14:xfrm>
                <a:off x="7409800" y="3477956"/>
                <a:ext cx="144720" cy="10980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9E605C9-BFB1-4BE5-BEC9-5824A25F6C8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391800" y="3459956"/>
                  <a:ext cx="180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4088B7A2-1746-49DC-A11C-C1D15FBB44C1}"/>
                    </a:ext>
                  </a:extLst>
                </p14:cNvPr>
                <p14:cNvContentPartPr/>
                <p14:nvPr/>
              </p14:nvContentPartPr>
              <p14:xfrm>
                <a:off x="7612840" y="3383636"/>
                <a:ext cx="224640" cy="40608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4088B7A2-1746-49DC-A11C-C1D15FBB44C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594840" y="3365996"/>
                  <a:ext cx="260280" cy="44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13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C049B4-E393-4107-A4CD-56F4BAB4DF17}"/>
                  </a:ext>
                </a:extLst>
              </p14:cNvPr>
              <p14:cNvContentPartPr/>
              <p14:nvPr/>
            </p14:nvContentPartPr>
            <p14:xfrm>
              <a:off x="530653" y="284791"/>
              <a:ext cx="10152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C049B4-E393-4107-A4CD-56F4BAB4D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013" y="276151"/>
                <a:ext cx="1191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5105B2-5AFD-45CF-8078-588A8101D78E}"/>
                  </a:ext>
                </a:extLst>
              </p14:cNvPr>
              <p14:cNvContentPartPr/>
              <p14:nvPr/>
            </p14:nvContentPartPr>
            <p14:xfrm>
              <a:off x="504733" y="327991"/>
              <a:ext cx="191880" cy="54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5105B2-5AFD-45CF-8078-588A8101D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093" y="310351"/>
                <a:ext cx="22752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BBFD4D-5754-4AA2-8F49-C9EDC2C85510}"/>
                  </a:ext>
                </a:extLst>
              </p14:cNvPr>
              <p14:cNvContentPartPr/>
              <p14:nvPr/>
            </p14:nvContentPartPr>
            <p14:xfrm>
              <a:off x="762493" y="441391"/>
              <a:ext cx="106200" cy="36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BBFD4D-5754-4AA2-8F49-C9EDC2C855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853" y="423751"/>
                <a:ext cx="1418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DD9255-27F1-4F98-9287-1992C70F809D}"/>
                  </a:ext>
                </a:extLst>
              </p14:cNvPr>
              <p14:cNvContentPartPr/>
              <p14:nvPr/>
            </p14:nvContentPartPr>
            <p14:xfrm>
              <a:off x="899293" y="514471"/>
              <a:ext cx="13320" cy="31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DD9255-27F1-4F98-9287-1992C70F80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1293" y="496471"/>
                <a:ext cx="489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CADEFE-9EF9-4813-8023-6AF46125EBB1}"/>
                  </a:ext>
                </a:extLst>
              </p14:cNvPr>
              <p14:cNvContentPartPr/>
              <p14:nvPr/>
            </p14:nvContentPartPr>
            <p14:xfrm>
              <a:off x="770053" y="636511"/>
              <a:ext cx="180360" cy="16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CADEFE-9EF9-4813-8023-6AF46125EB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2053" y="618511"/>
                <a:ext cx="21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417184-BA36-4254-91EB-1E8C4AE90EA9}"/>
                  </a:ext>
                </a:extLst>
              </p14:cNvPr>
              <p14:cNvContentPartPr/>
              <p14:nvPr/>
            </p14:nvContentPartPr>
            <p14:xfrm>
              <a:off x="978133" y="523111"/>
              <a:ext cx="193320" cy="30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417184-BA36-4254-91EB-1E8C4AE90E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0133" y="505111"/>
                <a:ext cx="2289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9E0AAA-D292-45BB-8E94-29C04D6D647B}"/>
                  </a:ext>
                </a:extLst>
              </p14:cNvPr>
              <p14:cNvContentPartPr/>
              <p14:nvPr/>
            </p14:nvContentPartPr>
            <p14:xfrm>
              <a:off x="1411213" y="667471"/>
              <a:ext cx="145440" cy="30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9E0AAA-D292-45BB-8E94-29C04D6D64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93573" y="649471"/>
                <a:ext cx="1810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A52DD4-0FCB-42DB-8B01-5290024F4F13}"/>
                  </a:ext>
                </a:extLst>
              </p14:cNvPr>
              <p14:cNvContentPartPr/>
              <p14:nvPr/>
            </p14:nvContentPartPr>
            <p14:xfrm>
              <a:off x="1412653" y="69735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A52DD4-0FCB-42DB-8B01-5290024F4F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95013" y="67935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488F14-FC0A-42C2-A810-875A1C6D52FE}"/>
                  </a:ext>
                </a:extLst>
              </p14:cNvPr>
              <p14:cNvContentPartPr/>
              <p14:nvPr/>
            </p14:nvContentPartPr>
            <p14:xfrm>
              <a:off x="1382773" y="697351"/>
              <a:ext cx="133920" cy="98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488F14-FC0A-42C2-A810-875A1C6D52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64773" y="679351"/>
                <a:ext cx="1695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3B2C15-2FC3-41B5-B6A3-456F80DF9B1E}"/>
                  </a:ext>
                </a:extLst>
              </p14:cNvPr>
              <p14:cNvContentPartPr/>
              <p14:nvPr/>
            </p14:nvContentPartPr>
            <p14:xfrm>
              <a:off x="1805413" y="507271"/>
              <a:ext cx="343800" cy="410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3B2C15-2FC3-41B5-B6A3-456F80DF9B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87773" y="489631"/>
                <a:ext cx="3794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B94C18-150E-4294-83D9-E528B28E5221}"/>
                  </a:ext>
                </a:extLst>
              </p14:cNvPr>
              <p14:cNvContentPartPr/>
              <p14:nvPr/>
            </p14:nvContentPartPr>
            <p14:xfrm>
              <a:off x="2520373" y="470191"/>
              <a:ext cx="39240" cy="14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B94C18-150E-4294-83D9-E528B28E52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2373" y="452551"/>
                <a:ext cx="748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4EB1CF-F68C-47B3-90F4-0167F6021EC1}"/>
                  </a:ext>
                </a:extLst>
              </p14:cNvPr>
              <p14:cNvContentPartPr/>
              <p14:nvPr/>
            </p14:nvContentPartPr>
            <p14:xfrm>
              <a:off x="2443333" y="437791"/>
              <a:ext cx="12960" cy="16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4EB1CF-F68C-47B3-90F4-0167F6021E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25333" y="419791"/>
                <a:ext cx="486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4A79D3-E2BC-4846-AF93-EAD40FB80ED7}"/>
                  </a:ext>
                </a:extLst>
              </p14:cNvPr>
              <p14:cNvContentPartPr/>
              <p14:nvPr/>
            </p14:nvContentPartPr>
            <p14:xfrm>
              <a:off x="2443333" y="44283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4A79D3-E2BC-4846-AF93-EAD40FB80E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25333" y="4248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8F2AF4-1D1D-4319-AB46-62344B45188C}"/>
                  </a:ext>
                </a:extLst>
              </p14:cNvPr>
              <p14:cNvContentPartPr/>
              <p14:nvPr/>
            </p14:nvContentPartPr>
            <p14:xfrm>
              <a:off x="2698933" y="612391"/>
              <a:ext cx="242640" cy="304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8F2AF4-1D1D-4319-AB46-62344B4518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81293" y="594751"/>
                <a:ext cx="2782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B0F341-AFFF-43A1-A527-F6F59BE2D038}"/>
                  </a:ext>
                </a:extLst>
              </p14:cNvPr>
              <p14:cNvContentPartPr/>
              <p14:nvPr/>
            </p14:nvContentPartPr>
            <p14:xfrm>
              <a:off x="3043453" y="742351"/>
              <a:ext cx="177120" cy="45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B0F341-AFFF-43A1-A527-F6F59BE2D0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25813" y="724711"/>
                <a:ext cx="2127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9B095B-9313-47B2-ABD3-309BE711E8F9}"/>
                  </a:ext>
                </a:extLst>
              </p14:cNvPr>
              <p14:cNvContentPartPr/>
              <p14:nvPr/>
            </p14:nvContentPartPr>
            <p14:xfrm>
              <a:off x="3133813" y="697351"/>
              <a:ext cx="57600" cy="245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9B095B-9313-47B2-ABD3-309BE711E8F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16173" y="679351"/>
                <a:ext cx="932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07C8FC6-2A13-4AA9-B5C3-E769E6014C4E}"/>
                  </a:ext>
                </a:extLst>
              </p14:cNvPr>
              <p14:cNvContentPartPr/>
              <p14:nvPr/>
            </p14:nvContentPartPr>
            <p14:xfrm>
              <a:off x="3322453" y="610591"/>
              <a:ext cx="211320" cy="281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07C8FC6-2A13-4AA9-B5C3-E769E6014C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04813" y="592951"/>
                <a:ext cx="2469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4E126A2-91B2-48C1-B9C4-7DC2BAD7E61B}"/>
                  </a:ext>
                </a:extLst>
              </p14:cNvPr>
              <p14:cNvContentPartPr/>
              <p14:nvPr/>
            </p14:nvContentPartPr>
            <p14:xfrm>
              <a:off x="3553213" y="815791"/>
              <a:ext cx="82080" cy="272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4E126A2-91B2-48C1-B9C4-7DC2BAD7E6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35213" y="797791"/>
                <a:ext cx="1177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5204F6-92E4-4E71-A2CF-708A7803AC25}"/>
                  </a:ext>
                </a:extLst>
              </p14:cNvPr>
              <p14:cNvContentPartPr/>
              <p14:nvPr/>
            </p14:nvContentPartPr>
            <p14:xfrm>
              <a:off x="3863893" y="619231"/>
              <a:ext cx="263520" cy="277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5204F6-92E4-4E71-A2CF-708A7803AC2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46253" y="601231"/>
                <a:ext cx="2991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EC8617-2AE8-4E91-831F-87F097741403}"/>
                  </a:ext>
                </a:extLst>
              </p14:cNvPr>
              <p14:cNvContentPartPr/>
              <p14:nvPr/>
            </p14:nvContentPartPr>
            <p14:xfrm>
              <a:off x="4282573" y="690511"/>
              <a:ext cx="245160" cy="66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EC8617-2AE8-4E91-831F-87F0977414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64933" y="672871"/>
                <a:ext cx="2808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566B601-4A41-429D-AB93-AB8DD1FF1BC9}"/>
                  </a:ext>
                </a:extLst>
              </p14:cNvPr>
              <p14:cNvContentPartPr/>
              <p14:nvPr/>
            </p14:nvContentPartPr>
            <p14:xfrm>
              <a:off x="4371493" y="622111"/>
              <a:ext cx="42840" cy="275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566B601-4A41-429D-AB93-AB8DD1FF1B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53853" y="604111"/>
                <a:ext cx="784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E4BBF3-A7F2-4DCA-8FD5-974A9291FE34}"/>
                  </a:ext>
                </a:extLst>
              </p14:cNvPr>
              <p14:cNvContentPartPr/>
              <p14:nvPr/>
            </p14:nvContentPartPr>
            <p14:xfrm>
              <a:off x="4596133" y="528511"/>
              <a:ext cx="155160" cy="324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E4BBF3-A7F2-4DCA-8FD5-974A9291FE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78133" y="510871"/>
                <a:ext cx="1908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F8E255-1D58-4B70-887A-E135AF143261}"/>
                  </a:ext>
                </a:extLst>
              </p14:cNvPr>
              <p14:cNvContentPartPr/>
              <p14:nvPr/>
            </p14:nvContentPartPr>
            <p14:xfrm>
              <a:off x="4723933" y="474871"/>
              <a:ext cx="426960" cy="623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F8E255-1D58-4B70-887A-E135AF14326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06293" y="456871"/>
                <a:ext cx="46260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7899E2F-FEDE-4480-8261-07CC8F2EFCFF}"/>
                  </a:ext>
                </a:extLst>
              </p14:cNvPr>
              <p14:cNvContentPartPr/>
              <p14:nvPr/>
            </p14:nvContentPartPr>
            <p14:xfrm>
              <a:off x="5540413" y="740191"/>
              <a:ext cx="351720" cy="27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7899E2F-FEDE-4480-8261-07CC8F2EFCF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22413" y="722551"/>
                <a:ext cx="3873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6378E72-A614-4B27-95FE-DD3CCD355190}"/>
                  </a:ext>
                </a:extLst>
              </p14:cNvPr>
              <p14:cNvContentPartPr/>
              <p14:nvPr/>
            </p14:nvContentPartPr>
            <p14:xfrm>
              <a:off x="5952613" y="375871"/>
              <a:ext cx="407520" cy="538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6378E72-A614-4B27-95FE-DD3CCD35519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34973" y="357871"/>
                <a:ext cx="4431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41DFEAC-7701-4CA0-9B0A-1C3FD5AF650B}"/>
                  </a:ext>
                </a:extLst>
              </p14:cNvPr>
              <p14:cNvContentPartPr/>
              <p14:nvPr/>
            </p14:nvContentPartPr>
            <p14:xfrm>
              <a:off x="6374893" y="610951"/>
              <a:ext cx="143640" cy="23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41DFEAC-7701-4CA0-9B0A-1C3FD5AF65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57253" y="593311"/>
                <a:ext cx="1792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C0721AF-6BFE-4F5E-A2B6-C826AFA8A70B}"/>
                  </a:ext>
                </a:extLst>
              </p14:cNvPr>
              <p14:cNvContentPartPr/>
              <p14:nvPr/>
            </p14:nvContentPartPr>
            <p14:xfrm>
              <a:off x="6666493" y="678271"/>
              <a:ext cx="142560" cy="11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C0721AF-6BFE-4F5E-A2B6-C826AFA8A7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48853" y="660631"/>
                <a:ext cx="178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7C9B-2224-4030-B93B-9FD056B804F4}"/>
                  </a:ext>
                </a:extLst>
              </p14:cNvPr>
              <p14:cNvContentPartPr/>
              <p14:nvPr/>
            </p14:nvContentPartPr>
            <p14:xfrm>
              <a:off x="6829933" y="573511"/>
              <a:ext cx="180720" cy="230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7C9B-2224-4030-B93B-9FD056B804F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11933" y="555511"/>
                <a:ext cx="2163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5B17B77-19B7-4146-A6D3-B59C0768F06A}"/>
                  </a:ext>
                </a:extLst>
              </p14:cNvPr>
              <p14:cNvContentPartPr/>
              <p14:nvPr/>
            </p14:nvContentPartPr>
            <p14:xfrm>
              <a:off x="7139173" y="719671"/>
              <a:ext cx="100080" cy="246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5B17B77-19B7-4146-A6D3-B59C0768F0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21533" y="702031"/>
                <a:ext cx="1357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58B20F5-D6DA-4F94-AA21-CD87DE19B549}"/>
                  </a:ext>
                </a:extLst>
              </p14:cNvPr>
              <p14:cNvContentPartPr/>
              <p14:nvPr/>
            </p14:nvContentPartPr>
            <p14:xfrm>
              <a:off x="7430053" y="551551"/>
              <a:ext cx="228600" cy="23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58B20F5-D6DA-4F94-AA21-CD87DE19B54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12413" y="533551"/>
                <a:ext cx="2642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24EBD07-9110-440A-8307-37E767752A87}"/>
                  </a:ext>
                </a:extLst>
              </p14:cNvPr>
              <p14:cNvContentPartPr/>
              <p14:nvPr/>
            </p14:nvContentPartPr>
            <p14:xfrm>
              <a:off x="7823173" y="587191"/>
              <a:ext cx="156960" cy="2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24EBD07-9110-440A-8307-37E767752A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05533" y="569191"/>
                <a:ext cx="1926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C3D4DBF-2331-488C-BB27-34764B2DB676}"/>
                  </a:ext>
                </a:extLst>
              </p14:cNvPr>
              <p14:cNvContentPartPr/>
              <p14:nvPr/>
            </p14:nvContentPartPr>
            <p14:xfrm>
              <a:off x="8094253" y="464431"/>
              <a:ext cx="162360" cy="244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C3D4DBF-2331-488C-BB27-34764B2DB67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76253" y="446431"/>
                <a:ext cx="198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3E232FE-DC28-4037-B981-6CE801C8E08E}"/>
                  </a:ext>
                </a:extLst>
              </p14:cNvPr>
              <p14:cNvContentPartPr/>
              <p14:nvPr/>
            </p14:nvContentPartPr>
            <p14:xfrm>
              <a:off x="8185333" y="305311"/>
              <a:ext cx="392040" cy="608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3E232FE-DC28-4037-B981-6CE801C8E08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67693" y="287311"/>
                <a:ext cx="42768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641C56-3180-472D-8880-C1E67554154E}"/>
                  </a:ext>
                </a:extLst>
              </p14:cNvPr>
              <p14:cNvContentPartPr/>
              <p14:nvPr/>
            </p14:nvContentPartPr>
            <p14:xfrm>
              <a:off x="8768893" y="575311"/>
              <a:ext cx="367200" cy="23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641C56-3180-472D-8880-C1E6755415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50893" y="557671"/>
                <a:ext cx="4028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B213C42-8DA6-4F5F-9606-CBC0AF55A64D}"/>
                  </a:ext>
                </a:extLst>
              </p14:cNvPr>
              <p14:cNvContentPartPr/>
              <p14:nvPr/>
            </p14:nvContentPartPr>
            <p14:xfrm>
              <a:off x="8938813" y="454351"/>
              <a:ext cx="51840" cy="329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B213C42-8DA6-4F5F-9606-CBC0AF55A64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20813" y="436711"/>
                <a:ext cx="874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E743B0-B992-4FF2-A4DC-664A48133D5F}"/>
                  </a:ext>
                </a:extLst>
              </p14:cNvPr>
              <p14:cNvContentPartPr/>
              <p14:nvPr/>
            </p14:nvContentPartPr>
            <p14:xfrm>
              <a:off x="9229333" y="403231"/>
              <a:ext cx="306360" cy="465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E743B0-B992-4FF2-A4DC-664A48133D5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11333" y="385591"/>
                <a:ext cx="3420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29789D5-B344-40AC-8325-DF2BC00E10AD}"/>
                  </a:ext>
                </a:extLst>
              </p14:cNvPr>
              <p14:cNvContentPartPr/>
              <p14:nvPr/>
            </p14:nvContentPartPr>
            <p14:xfrm>
              <a:off x="9613093" y="432751"/>
              <a:ext cx="215280" cy="36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29789D5-B344-40AC-8325-DF2BC00E10A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95453" y="414751"/>
                <a:ext cx="2509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28BF270-6ED5-4F16-86D2-DAFA580CA756}"/>
                  </a:ext>
                </a:extLst>
              </p14:cNvPr>
              <p14:cNvContentPartPr/>
              <p14:nvPr/>
            </p14:nvContentPartPr>
            <p14:xfrm>
              <a:off x="9835213" y="622111"/>
              <a:ext cx="177480" cy="29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28BF270-6ED5-4F16-86D2-DAFA580CA75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17213" y="604111"/>
                <a:ext cx="213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0BF82B0-2A52-44AE-A7B1-EE276BB822E0}"/>
                  </a:ext>
                </a:extLst>
              </p14:cNvPr>
              <p14:cNvContentPartPr/>
              <p14:nvPr/>
            </p14:nvContentPartPr>
            <p14:xfrm>
              <a:off x="9918733" y="522751"/>
              <a:ext cx="12600" cy="21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0BF82B0-2A52-44AE-A7B1-EE276BB822E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01093" y="505111"/>
                <a:ext cx="48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7185503-B31B-4E2D-9BCB-D3ABB1D2B970}"/>
                  </a:ext>
                </a:extLst>
              </p14:cNvPr>
              <p14:cNvContentPartPr/>
              <p14:nvPr/>
            </p14:nvContentPartPr>
            <p14:xfrm>
              <a:off x="10083613" y="533911"/>
              <a:ext cx="233280" cy="220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7185503-B31B-4E2D-9BCB-D3ABB1D2B97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65613" y="515911"/>
                <a:ext cx="2689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8F80DF5-6E84-4F5F-8214-2EFD7046FEAD}"/>
                  </a:ext>
                </a:extLst>
              </p14:cNvPr>
              <p14:cNvContentPartPr/>
              <p14:nvPr/>
            </p14:nvContentPartPr>
            <p14:xfrm>
              <a:off x="10376293" y="720031"/>
              <a:ext cx="41040" cy="195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8F80DF5-6E84-4F5F-8214-2EFD7046FEA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58293" y="702391"/>
                <a:ext cx="76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F593C54-638A-4B31-A9CE-7A3318EA5650}"/>
                  </a:ext>
                </a:extLst>
              </p14:cNvPr>
              <p14:cNvContentPartPr/>
              <p14:nvPr/>
            </p14:nvContentPartPr>
            <p14:xfrm>
              <a:off x="10545853" y="481711"/>
              <a:ext cx="144720" cy="224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F593C54-638A-4B31-A9CE-7A3318EA565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27853" y="463711"/>
                <a:ext cx="1803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3537973-65CB-4A8F-AF1B-89A43D624FFE}"/>
                  </a:ext>
                </a:extLst>
              </p14:cNvPr>
              <p14:cNvContentPartPr/>
              <p14:nvPr/>
            </p14:nvContentPartPr>
            <p14:xfrm>
              <a:off x="10729093" y="582151"/>
              <a:ext cx="221040" cy="32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3537973-65CB-4A8F-AF1B-89A43D624FF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711093" y="564511"/>
                <a:ext cx="256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1401A09-2DB0-487D-84A1-D4C1A0181B65}"/>
                  </a:ext>
                </a:extLst>
              </p14:cNvPr>
              <p14:cNvContentPartPr/>
              <p14:nvPr/>
            </p14:nvContentPartPr>
            <p14:xfrm>
              <a:off x="10844653" y="511951"/>
              <a:ext cx="17640" cy="198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1401A09-2DB0-487D-84A1-D4C1A0181B6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826653" y="494311"/>
                <a:ext cx="532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4F3476D-CF6E-46E5-BB53-E32D8BFA8CBC}"/>
                  </a:ext>
                </a:extLst>
              </p14:cNvPr>
              <p14:cNvContentPartPr/>
              <p14:nvPr/>
            </p14:nvContentPartPr>
            <p14:xfrm>
              <a:off x="11021053" y="527071"/>
              <a:ext cx="202320" cy="199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4F3476D-CF6E-46E5-BB53-E32D8BFA8CB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03413" y="509071"/>
                <a:ext cx="2379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4412849-15E7-480C-9DD7-3B57DAC02A7B}"/>
                  </a:ext>
                </a:extLst>
              </p14:cNvPr>
              <p14:cNvContentPartPr/>
              <p14:nvPr/>
            </p14:nvContentPartPr>
            <p14:xfrm>
              <a:off x="11170453" y="427351"/>
              <a:ext cx="255240" cy="446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4412849-15E7-480C-9DD7-3B57DAC02A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152453" y="409351"/>
                <a:ext cx="29088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49BCC3B-A2D8-4341-BA41-ACBCEE44D089}"/>
                  </a:ext>
                </a:extLst>
              </p14:cNvPr>
              <p14:cNvContentPartPr/>
              <p14:nvPr/>
            </p14:nvContentPartPr>
            <p14:xfrm>
              <a:off x="5603773" y="1231591"/>
              <a:ext cx="222480" cy="3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9BCC3B-A2D8-4341-BA41-ACBCEE44D08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85773" y="1213951"/>
                <a:ext cx="2581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E6E8C78-15FD-4CA9-9133-338D7B08C275}"/>
                  </a:ext>
                </a:extLst>
              </p14:cNvPr>
              <p14:cNvContentPartPr/>
              <p14:nvPr/>
            </p14:nvContentPartPr>
            <p14:xfrm>
              <a:off x="5956573" y="1152391"/>
              <a:ext cx="351720" cy="331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E6E8C78-15FD-4CA9-9133-338D7B08C27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38573" y="1134391"/>
                <a:ext cx="3873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86E93FF-FEB4-4002-B1CF-EB8A3E19593C}"/>
                  </a:ext>
                </a:extLst>
              </p14:cNvPr>
              <p14:cNvContentPartPr/>
              <p14:nvPr/>
            </p14:nvContentPartPr>
            <p14:xfrm>
              <a:off x="6330613" y="1250311"/>
              <a:ext cx="159840" cy="200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86E93FF-FEB4-4002-B1CF-EB8A3E1959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12613" y="1232671"/>
                <a:ext cx="1954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A626500-A736-485E-A77B-2DF2C19DF45D}"/>
                  </a:ext>
                </a:extLst>
              </p14:cNvPr>
              <p14:cNvContentPartPr/>
              <p14:nvPr/>
            </p14:nvContentPartPr>
            <p14:xfrm>
              <a:off x="6617533" y="1344991"/>
              <a:ext cx="152280" cy="9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A626500-A736-485E-A77B-2DF2C19DF45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99533" y="1327351"/>
                <a:ext cx="1879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84BB0ED-81BE-4F83-BB28-EEF283AA7194}"/>
                  </a:ext>
                </a:extLst>
              </p14:cNvPr>
              <p14:cNvContentPartPr/>
              <p14:nvPr/>
            </p14:nvContentPartPr>
            <p14:xfrm>
              <a:off x="6885373" y="1211071"/>
              <a:ext cx="303840" cy="209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84BB0ED-81BE-4F83-BB28-EEF283AA719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67373" y="1193071"/>
                <a:ext cx="339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13B0A8E-1DA9-4551-81EC-F6036C997607}"/>
                  </a:ext>
                </a:extLst>
              </p14:cNvPr>
              <p14:cNvContentPartPr/>
              <p14:nvPr/>
            </p14:nvContentPartPr>
            <p14:xfrm>
              <a:off x="7230253" y="1437151"/>
              <a:ext cx="78480" cy="183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13B0A8E-1DA9-4551-81EC-F6036C9976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12613" y="1419511"/>
                <a:ext cx="1141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2E53040-732D-483F-B14F-07555B273954}"/>
                  </a:ext>
                </a:extLst>
              </p14:cNvPr>
              <p14:cNvContentPartPr/>
              <p14:nvPr/>
            </p14:nvContentPartPr>
            <p14:xfrm>
              <a:off x="7605373" y="1203871"/>
              <a:ext cx="285840" cy="303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2E53040-732D-483F-B14F-07555B27395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87733" y="1186231"/>
                <a:ext cx="3214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DDD8575-4EAD-4F47-99CA-3A4553A5ACF0}"/>
                  </a:ext>
                </a:extLst>
              </p14:cNvPr>
              <p14:cNvContentPartPr/>
              <p14:nvPr/>
            </p14:nvContentPartPr>
            <p14:xfrm>
              <a:off x="7970773" y="1400071"/>
              <a:ext cx="255240" cy="10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DDD8575-4EAD-4F47-99CA-3A4553A5ACF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952773" y="1382431"/>
                <a:ext cx="2908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24814AC-CFC6-441B-BA77-2C0A5AC72DEF}"/>
                  </a:ext>
                </a:extLst>
              </p14:cNvPr>
              <p14:cNvContentPartPr/>
              <p14:nvPr/>
            </p14:nvContentPartPr>
            <p14:xfrm>
              <a:off x="8323933" y="1236271"/>
              <a:ext cx="281160" cy="238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24814AC-CFC6-441B-BA77-2C0A5AC72DE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05933" y="1218271"/>
                <a:ext cx="3168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401F2E6-681A-4412-97BC-D68F0734D0E2}"/>
                  </a:ext>
                </a:extLst>
              </p14:cNvPr>
              <p14:cNvContentPartPr/>
              <p14:nvPr/>
            </p14:nvContentPartPr>
            <p14:xfrm>
              <a:off x="8548573" y="1158511"/>
              <a:ext cx="335880" cy="631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401F2E6-681A-4412-97BC-D68F0734D0E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30573" y="1140871"/>
                <a:ext cx="37152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7E4E44A-4259-4242-8EC1-20191DD0B561}"/>
                  </a:ext>
                </a:extLst>
              </p14:cNvPr>
              <p14:cNvContentPartPr/>
              <p14:nvPr/>
            </p14:nvContentPartPr>
            <p14:xfrm>
              <a:off x="2348200" y="395636"/>
              <a:ext cx="444960" cy="781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7E4E44A-4259-4242-8EC1-20191DD0B56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30200" y="377636"/>
                <a:ext cx="48060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3FDCBF8-B7DD-45BC-82C7-C5A67719AC0A}"/>
                  </a:ext>
                </a:extLst>
              </p14:cNvPr>
              <p14:cNvContentPartPr/>
              <p14:nvPr/>
            </p14:nvContentPartPr>
            <p14:xfrm>
              <a:off x="2173960" y="340556"/>
              <a:ext cx="181440" cy="885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3FDCBF8-B7DD-45BC-82C7-C5A67719AC0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56320" y="322556"/>
                <a:ext cx="21708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332C65D-03D7-47C1-A40A-6CE8DDF8F438}"/>
                  </a:ext>
                </a:extLst>
              </p14:cNvPr>
              <p14:cNvContentPartPr/>
              <p14:nvPr/>
            </p14:nvContentPartPr>
            <p14:xfrm>
              <a:off x="8936560" y="1022396"/>
              <a:ext cx="302760" cy="879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332C65D-03D7-47C1-A40A-6CE8DDF8F43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18560" y="1004396"/>
                <a:ext cx="33840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FF173A0-C1B4-4C18-B775-AC4ABE0A9C73}"/>
                  </a:ext>
                </a:extLst>
              </p14:cNvPr>
              <p14:cNvContentPartPr/>
              <p14:nvPr/>
            </p14:nvContentPartPr>
            <p14:xfrm>
              <a:off x="1487800" y="1510556"/>
              <a:ext cx="141120" cy="25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FF173A0-C1B4-4C18-B775-AC4ABE0A9C7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470160" y="1492556"/>
                <a:ext cx="1767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CD93187-BDD4-4DE2-B0DF-ACDA35E4BBA6}"/>
                  </a:ext>
                </a:extLst>
              </p14:cNvPr>
              <p14:cNvContentPartPr/>
              <p14:nvPr/>
            </p14:nvContentPartPr>
            <p14:xfrm>
              <a:off x="1430200" y="1603796"/>
              <a:ext cx="127440" cy="9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CD93187-BDD4-4DE2-B0DF-ACDA35E4BBA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12560" y="1586156"/>
                <a:ext cx="1630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00A435A-A0AD-4B70-86B2-996F6287C1B0}"/>
                  </a:ext>
                </a:extLst>
              </p14:cNvPr>
              <p14:cNvContentPartPr/>
              <p14:nvPr/>
            </p14:nvContentPartPr>
            <p14:xfrm>
              <a:off x="1951120" y="2903756"/>
              <a:ext cx="281880" cy="4888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00A435A-A0AD-4B70-86B2-996F6287C1B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933480" y="2885756"/>
                <a:ext cx="317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B64AA04-E051-4865-87EE-0205ACE26D2B}"/>
                  </a:ext>
                </a:extLst>
              </p14:cNvPr>
              <p14:cNvContentPartPr/>
              <p14:nvPr/>
            </p14:nvContentPartPr>
            <p14:xfrm>
              <a:off x="6779080" y="2720156"/>
              <a:ext cx="141480" cy="7682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B64AA04-E051-4865-87EE-0205ACE26D2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61080" y="2702156"/>
                <a:ext cx="17712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8D8EE59-AB34-4CED-A75F-521D6822935E}"/>
                  </a:ext>
                </a:extLst>
              </p14:cNvPr>
              <p14:cNvContentPartPr/>
              <p14:nvPr/>
            </p14:nvContentPartPr>
            <p14:xfrm>
              <a:off x="247960" y="4457516"/>
              <a:ext cx="1080" cy="32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8D8EE59-AB34-4CED-A75F-521D6822935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9960" y="4439876"/>
                <a:ext cx="36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58CE7E6-0C6E-421F-89BA-C24999B08E7B}"/>
                  </a:ext>
                </a:extLst>
              </p14:cNvPr>
              <p14:cNvContentPartPr/>
              <p14:nvPr/>
            </p14:nvContentPartPr>
            <p14:xfrm>
              <a:off x="699760" y="2389676"/>
              <a:ext cx="523080" cy="3888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58CE7E6-0C6E-421F-89BA-C24999B08E7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2120" y="2371676"/>
                <a:ext cx="5587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82FBA42-621B-49E6-99F9-2C35E0A49A2C}"/>
                  </a:ext>
                </a:extLst>
              </p14:cNvPr>
              <p14:cNvContentPartPr/>
              <p14:nvPr/>
            </p14:nvContentPartPr>
            <p14:xfrm>
              <a:off x="4960000" y="2270876"/>
              <a:ext cx="650880" cy="4201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82FBA42-621B-49E6-99F9-2C35E0A49A2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42000" y="2252876"/>
                <a:ext cx="6865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0DB4928-BC75-4685-BEDE-C0009947D955}"/>
                  </a:ext>
                </a:extLst>
              </p14:cNvPr>
              <p14:cNvContentPartPr/>
              <p14:nvPr/>
            </p14:nvContentPartPr>
            <p14:xfrm>
              <a:off x="1671400" y="2377436"/>
              <a:ext cx="396000" cy="2898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0DB4928-BC75-4685-BEDE-C0009947D95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653760" y="2359436"/>
                <a:ext cx="4316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10D54EF-E9D9-4145-AACC-5381C18D5384}"/>
                  </a:ext>
                </a:extLst>
              </p14:cNvPr>
              <p14:cNvContentPartPr/>
              <p14:nvPr/>
            </p14:nvContentPartPr>
            <p14:xfrm>
              <a:off x="8190640" y="2247476"/>
              <a:ext cx="568080" cy="3844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10D54EF-E9D9-4145-AACC-5381C18D538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72640" y="2229476"/>
                <a:ext cx="6037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8D5734D-B1B4-4CFE-83C5-6E670C7B09E5}"/>
                  </a:ext>
                </a:extLst>
              </p14:cNvPr>
              <p14:cNvContentPartPr/>
              <p14:nvPr/>
            </p14:nvContentPartPr>
            <p14:xfrm>
              <a:off x="9587080" y="2255036"/>
              <a:ext cx="721440" cy="369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8D5734D-B1B4-4CFE-83C5-6E670C7B09E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69440" y="2237036"/>
                <a:ext cx="7570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98B58B3-6A78-4129-9A89-B991B30B0313}"/>
                  </a:ext>
                </a:extLst>
              </p14:cNvPr>
              <p14:cNvContentPartPr/>
              <p14:nvPr/>
            </p14:nvContentPartPr>
            <p14:xfrm>
              <a:off x="2839960" y="3008516"/>
              <a:ext cx="637200" cy="3592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98B58B3-6A78-4129-9A89-B991B30B031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822320" y="2990516"/>
                <a:ext cx="6728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57D328B4-96E5-4256-B29D-34BAB15E1516}"/>
                  </a:ext>
                </a:extLst>
              </p14:cNvPr>
              <p14:cNvContentPartPr/>
              <p14:nvPr/>
            </p14:nvContentPartPr>
            <p14:xfrm>
              <a:off x="10786960" y="2161796"/>
              <a:ext cx="708480" cy="3441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57D328B4-96E5-4256-B29D-34BAB15E151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769320" y="2143796"/>
                <a:ext cx="7441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E6ED47E-CFBB-4845-92E6-A7013058DDEE}"/>
                  </a:ext>
                </a:extLst>
              </p14:cNvPr>
              <p14:cNvContentPartPr/>
              <p14:nvPr/>
            </p14:nvContentPartPr>
            <p14:xfrm>
              <a:off x="4049200" y="3009956"/>
              <a:ext cx="619200" cy="3538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E6ED47E-CFBB-4845-92E6-A7013058DDE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031200" y="2991956"/>
                <a:ext cx="654840" cy="38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FBA263A-0C36-42E3-AA6A-8BE6A031278E}"/>
              </a:ext>
            </a:extLst>
          </p:cNvPr>
          <p:cNvGrpSpPr/>
          <p:nvPr/>
        </p:nvGrpSpPr>
        <p:grpSpPr>
          <a:xfrm>
            <a:off x="889840" y="3695396"/>
            <a:ext cx="178920" cy="119160"/>
            <a:chOff x="889840" y="3695396"/>
            <a:chExt cx="1789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5E77CAA-2D1D-43EE-A7CA-80F6BB351B16}"/>
                    </a:ext>
                  </a:extLst>
                </p14:cNvPr>
                <p14:cNvContentPartPr/>
                <p14:nvPr/>
              </p14:nvContentPartPr>
              <p14:xfrm>
                <a:off x="889840" y="3695396"/>
                <a:ext cx="178920" cy="41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5E77CAA-2D1D-43EE-A7CA-80F6BB351B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1840" y="3677396"/>
                  <a:ext cx="214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B5E6187-273F-4F03-91C3-6D8F3E5F7127}"/>
                    </a:ext>
                  </a:extLst>
                </p14:cNvPr>
                <p14:cNvContentPartPr/>
                <p14:nvPr/>
              </p14:nvContentPartPr>
              <p14:xfrm>
                <a:off x="911800" y="3803756"/>
                <a:ext cx="141120" cy="10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B5E6187-273F-4F03-91C3-6D8F3E5F712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4160" y="3785756"/>
                  <a:ext cx="1767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7D43272-138B-421C-BA5B-026E772BC37D}"/>
              </a:ext>
            </a:extLst>
          </p:cNvPr>
          <p:cNvGrpSpPr/>
          <p:nvPr/>
        </p:nvGrpSpPr>
        <p:grpSpPr>
          <a:xfrm>
            <a:off x="1675360" y="3574076"/>
            <a:ext cx="401760" cy="307800"/>
            <a:chOff x="1675360" y="3574076"/>
            <a:chExt cx="40176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AD50361-DB31-4290-B6C7-8C14D6C5E5A9}"/>
                    </a:ext>
                  </a:extLst>
                </p14:cNvPr>
                <p14:cNvContentPartPr/>
                <p14:nvPr/>
              </p14:nvContentPartPr>
              <p14:xfrm>
                <a:off x="1798120" y="3609716"/>
                <a:ext cx="35640" cy="206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AD50361-DB31-4290-B6C7-8C14D6C5E5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80480" y="3591716"/>
                  <a:ext cx="71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88A25DB-3B60-4AEE-8322-678ACA12ABE8}"/>
                    </a:ext>
                  </a:extLst>
                </p14:cNvPr>
                <p14:cNvContentPartPr/>
                <p14:nvPr/>
              </p14:nvContentPartPr>
              <p14:xfrm>
                <a:off x="1879480" y="3611156"/>
                <a:ext cx="9720" cy="6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88A25DB-3B60-4AEE-8322-678ACA12AB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61480" y="3593156"/>
                  <a:ext cx="45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2DC9E3C-11D4-474C-BC3D-34EAC6190932}"/>
                    </a:ext>
                  </a:extLst>
                </p14:cNvPr>
                <p14:cNvContentPartPr/>
                <p14:nvPr/>
              </p14:nvContentPartPr>
              <p14:xfrm>
                <a:off x="1885240" y="3616916"/>
                <a:ext cx="360" cy="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2DC9E3C-11D4-474C-BC3D-34EAC61909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67240" y="35992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FE9F1A6-076C-40F1-941A-E27C25826C49}"/>
                    </a:ext>
                  </a:extLst>
                </p14:cNvPr>
                <p14:cNvContentPartPr/>
                <p14:nvPr/>
              </p14:nvContentPartPr>
              <p14:xfrm>
                <a:off x="1675360" y="3574076"/>
                <a:ext cx="383400" cy="307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FE9F1A6-076C-40F1-941A-E27C25826C4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57360" y="3556436"/>
                  <a:ext cx="419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52DA5B8-B3CB-44AC-B71E-9174B6C66B37}"/>
                    </a:ext>
                  </a:extLst>
                </p14:cNvPr>
                <p14:cNvContentPartPr/>
                <p14:nvPr/>
              </p14:nvContentPartPr>
              <p14:xfrm>
                <a:off x="2065960" y="3599636"/>
                <a:ext cx="11160" cy="9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52DA5B8-B3CB-44AC-B71E-9174B6C66B3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47960" y="3581996"/>
                  <a:ext cx="4680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BAADAC48-3C3B-48C5-9F1C-57F2D51CF512}"/>
              </a:ext>
            </a:extLst>
          </p:cNvPr>
          <p:cNvGrpSpPr/>
          <p:nvPr/>
        </p:nvGrpSpPr>
        <p:grpSpPr>
          <a:xfrm>
            <a:off x="183160" y="1917356"/>
            <a:ext cx="11506320" cy="2458800"/>
            <a:chOff x="183160" y="1917356"/>
            <a:chExt cx="11506320" cy="2458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E82D678-287A-4F96-856B-D484FFF9F836}"/>
                    </a:ext>
                  </a:extLst>
                </p14:cNvPr>
                <p14:cNvContentPartPr/>
                <p14:nvPr/>
              </p14:nvContentPartPr>
              <p14:xfrm>
                <a:off x="5779360" y="2430716"/>
                <a:ext cx="236520" cy="30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E82D678-287A-4F96-856B-D484FFF9F8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61720" y="2413076"/>
                  <a:ext cx="272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59806D-8929-4589-90E6-491D2BC77859}"/>
                    </a:ext>
                  </a:extLst>
                </p14:cNvPr>
                <p14:cNvContentPartPr/>
                <p14:nvPr/>
              </p14:nvContentPartPr>
              <p14:xfrm>
                <a:off x="6139720" y="2352236"/>
                <a:ext cx="192960" cy="308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59806D-8929-4589-90E6-491D2BC7785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22080" y="2334236"/>
                  <a:ext cx="228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F3B9483-0B45-47D5-8D8D-FFA2A6BA1C65}"/>
                    </a:ext>
                  </a:extLst>
                </p14:cNvPr>
                <p14:cNvContentPartPr/>
                <p14:nvPr/>
              </p14:nvContentPartPr>
              <p14:xfrm>
                <a:off x="6487120" y="2312996"/>
                <a:ext cx="183240" cy="313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F3B9483-0B45-47D5-8D8D-FFA2A6BA1C6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69120" y="2294996"/>
                  <a:ext cx="2188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9D0BBF-3E8C-468F-BFE8-586314832593}"/>
                    </a:ext>
                  </a:extLst>
                </p14:cNvPr>
                <p14:cNvContentPartPr/>
                <p14:nvPr/>
              </p14:nvContentPartPr>
              <p14:xfrm>
                <a:off x="6855040" y="2337476"/>
                <a:ext cx="177480" cy="166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9D0BBF-3E8C-468F-BFE8-58631483259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37040" y="2319476"/>
                  <a:ext cx="213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5BB1030-4C68-474F-A980-1BCE73A54CB2}"/>
                    </a:ext>
                  </a:extLst>
                </p14:cNvPr>
                <p14:cNvContentPartPr/>
                <p14:nvPr/>
              </p14:nvContentPartPr>
              <p14:xfrm>
                <a:off x="7103440" y="2449076"/>
                <a:ext cx="45360" cy="120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5BB1030-4C68-474F-A980-1BCE73A54CB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85800" y="2431436"/>
                  <a:ext cx="81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9ADC834-69F4-4D87-A16E-DBE52536F663}"/>
                    </a:ext>
                  </a:extLst>
                </p14:cNvPr>
                <p14:cNvContentPartPr/>
                <p14:nvPr/>
              </p14:nvContentPartPr>
              <p14:xfrm>
                <a:off x="7258600" y="2311916"/>
                <a:ext cx="137160" cy="173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9ADC834-69F4-4D87-A16E-DBE52536F66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40960" y="2293916"/>
                  <a:ext cx="172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89BCF6-FE53-4781-A983-A8056F2CAD4D}"/>
                    </a:ext>
                  </a:extLst>
                </p14:cNvPr>
                <p14:cNvContentPartPr/>
                <p14:nvPr/>
              </p14:nvContentPartPr>
              <p14:xfrm>
                <a:off x="7406200" y="2203556"/>
                <a:ext cx="302400" cy="444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89BCF6-FE53-4781-A983-A8056F2CAD4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88560" y="2185556"/>
                  <a:ext cx="3380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09ACC9-D4E2-4A2E-AA57-41501A94BFBA}"/>
                    </a:ext>
                  </a:extLst>
                </p14:cNvPr>
                <p14:cNvContentPartPr/>
                <p14:nvPr/>
              </p14:nvContentPartPr>
              <p14:xfrm>
                <a:off x="7954840" y="2400836"/>
                <a:ext cx="164160" cy="25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09ACC9-D4E2-4A2E-AA57-41501A94BFB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37200" y="2382836"/>
                  <a:ext cx="199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EAE22D0-6AC7-4E63-9D64-FBB1C53539F1}"/>
                    </a:ext>
                  </a:extLst>
                </p14:cNvPr>
                <p14:cNvContentPartPr/>
                <p14:nvPr/>
              </p14:nvContentPartPr>
              <p14:xfrm>
                <a:off x="8031160" y="2354396"/>
                <a:ext cx="7560" cy="185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EAE22D0-6AC7-4E63-9D64-FBB1C53539F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13520" y="2336396"/>
                  <a:ext cx="43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18C2CB8-7A88-4DB8-B70C-9D0A83ABF605}"/>
                    </a:ext>
                  </a:extLst>
                </p14:cNvPr>
                <p14:cNvContentPartPr/>
                <p14:nvPr/>
              </p14:nvContentPartPr>
              <p14:xfrm>
                <a:off x="8157160" y="2288876"/>
                <a:ext cx="32040" cy="207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18C2CB8-7A88-4DB8-B70C-9D0A83ABF6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39520" y="2270876"/>
                  <a:ext cx="67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A283511-8A28-4B25-B1C4-33ED13AD5488}"/>
                    </a:ext>
                  </a:extLst>
                </p14:cNvPr>
                <p14:cNvContentPartPr/>
                <p14:nvPr/>
              </p14:nvContentPartPr>
              <p14:xfrm>
                <a:off x="8224120" y="2312276"/>
                <a:ext cx="61200" cy="184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A283511-8A28-4B25-B1C4-33ED13AD54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06480" y="2294276"/>
                  <a:ext cx="96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9D8E334-D237-4CF8-BFED-97507F0CFB82}"/>
                    </a:ext>
                  </a:extLst>
                </p14:cNvPr>
                <p14:cNvContentPartPr/>
                <p14:nvPr/>
              </p14:nvContentPartPr>
              <p14:xfrm>
                <a:off x="8399800" y="2241356"/>
                <a:ext cx="111600" cy="218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9D8E334-D237-4CF8-BFED-97507F0CFB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82160" y="2223716"/>
                  <a:ext cx="147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366F51F-CC8C-49A8-B884-FFB4A6E52F37}"/>
                    </a:ext>
                  </a:extLst>
                </p14:cNvPr>
                <p14:cNvContentPartPr/>
                <p14:nvPr/>
              </p14:nvContentPartPr>
              <p14:xfrm>
                <a:off x="8583760" y="2253236"/>
                <a:ext cx="48960" cy="155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366F51F-CC8C-49A8-B884-FFB4A6E52F3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66120" y="2235596"/>
                  <a:ext cx="84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2CF07F1-E841-420A-8BFB-7CAF37199068}"/>
                    </a:ext>
                  </a:extLst>
                </p14:cNvPr>
                <p14:cNvContentPartPr/>
                <p14:nvPr/>
              </p14:nvContentPartPr>
              <p14:xfrm>
                <a:off x="8674120" y="2239196"/>
                <a:ext cx="20520" cy="192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2CF07F1-E841-420A-8BFB-7CAF371990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56120" y="2221196"/>
                  <a:ext cx="56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D34D9B-C3CA-4FE1-BF7E-663DC23224EC}"/>
                    </a:ext>
                  </a:extLst>
                </p14:cNvPr>
                <p14:cNvContentPartPr/>
                <p14:nvPr/>
              </p14:nvContentPartPr>
              <p14:xfrm>
                <a:off x="8700040" y="2106716"/>
                <a:ext cx="158040" cy="134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D34D9B-C3CA-4FE1-BF7E-663DC23224E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82040" y="2088716"/>
                  <a:ext cx="193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DBF785E-4380-46DB-B85B-7BE7F9C43B82}"/>
                    </a:ext>
                  </a:extLst>
                </p14:cNvPr>
                <p14:cNvContentPartPr/>
                <p14:nvPr/>
              </p14:nvContentPartPr>
              <p14:xfrm>
                <a:off x="8863840" y="2130836"/>
                <a:ext cx="183240" cy="477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DBF785E-4380-46DB-B85B-7BE7F9C43B8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45840" y="2113196"/>
                  <a:ext cx="2188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F058387-C6C0-48A5-833F-25AC5BACA76F}"/>
                    </a:ext>
                  </a:extLst>
                </p14:cNvPr>
                <p14:cNvContentPartPr/>
                <p14:nvPr/>
              </p14:nvContentPartPr>
              <p14:xfrm>
                <a:off x="9272800" y="2382836"/>
                <a:ext cx="218880" cy="7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F058387-C6C0-48A5-833F-25AC5BACA76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54800" y="2365196"/>
                  <a:ext cx="254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1137866-63BD-498D-8B5F-321787D5BB71}"/>
                    </a:ext>
                  </a:extLst>
                </p14:cNvPr>
                <p14:cNvContentPartPr/>
                <p14:nvPr/>
              </p14:nvContentPartPr>
              <p14:xfrm>
                <a:off x="9397360" y="2275196"/>
                <a:ext cx="14760" cy="228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1137866-63BD-498D-8B5F-321787D5BB7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79720" y="2257556"/>
                  <a:ext cx="50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38A5A38-F80A-46C6-A462-DDBD0B2E81A2}"/>
                    </a:ext>
                  </a:extLst>
                </p14:cNvPr>
                <p14:cNvContentPartPr/>
                <p14:nvPr/>
              </p14:nvContentPartPr>
              <p14:xfrm>
                <a:off x="9789400" y="2221916"/>
                <a:ext cx="22680" cy="252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38A5A38-F80A-46C6-A462-DDBD0B2E81A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71760" y="2203916"/>
                  <a:ext cx="58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CB61FC4-140A-4D20-8694-DA2D0D526213}"/>
                    </a:ext>
                  </a:extLst>
                </p14:cNvPr>
                <p14:cNvContentPartPr/>
                <p14:nvPr/>
              </p14:nvContentPartPr>
              <p14:xfrm>
                <a:off x="9915400" y="2254316"/>
                <a:ext cx="25200" cy="230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CB61FC4-140A-4D20-8694-DA2D0D52621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97760" y="2236316"/>
                  <a:ext cx="60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B44D3E4-9C44-45F2-BFC7-E0D17B884C79}"/>
                    </a:ext>
                  </a:extLst>
                </p14:cNvPr>
                <p14:cNvContentPartPr/>
                <p14:nvPr/>
              </p14:nvContentPartPr>
              <p14:xfrm>
                <a:off x="10085680" y="2222636"/>
                <a:ext cx="139320" cy="202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B44D3E4-9C44-45F2-BFC7-E0D17B884C7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67680" y="2204636"/>
                  <a:ext cx="174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75C0B4-6F93-4C9C-8DCE-F6D41AB54D5F}"/>
                    </a:ext>
                  </a:extLst>
                </p14:cNvPr>
                <p14:cNvContentPartPr/>
                <p14:nvPr/>
              </p14:nvContentPartPr>
              <p14:xfrm>
                <a:off x="10355320" y="2213636"/>
                <a:ext cx="15120" cy="194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75C0B4-6F93-4C9C-8DCE-F6D41AB54D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37680" y="2195636"/>
                  <a:ext cx="50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2FCF704-B159-424F-B055-3019D5A90248}"/>
                    </a:ext>
                  </a:extLst>
                </p14:cNvPr>
                <p14:cNvContentPartPr/>
                <p14:nvPr/>
              </p14:nvContentPartPr>
              <p14:xfrm>
                <a:off x="10417600" y="2222636"/>
                <a:ext cx="2880" cy="171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2FCF704-B159-424F-B055-3019D5A902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99600" y="2204996"/>
                  <a:ext cx="38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C5315BE-0F6E-4A49-BDDE-210A7889590D}"/>
                    </a:ext>
                  </a:extLst>
                </p14:cNvPr>
                <p14:cNvContentPartPr/>
                <p14:nvPr/>
              </p14:nvContentPartPr>
              <p14:xfrm>
                <a:off x="10451800" y="2064596"/>
                <a:ext cx="199440" cy="128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C5315BE-0F6E-4A49-BDDE-210A7889590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33800" y="2046596"/>
                  <a:ext cx="235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DD2AB0-0042-4DCB-84A1-A7EFD212594F}"/>
                    </a:ext>
                  </a:extLst>
                </p14:cNvPr>
                <p14:cNvContentPartPr/>
                <p14:nvPr/>
              </p14:nvContentPartPr>
              <p14:xfrm>
                <a:off x="10595440" y="2341076"/>
                <a:ext cx="93240" cy="13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DD2AB0-0042-4DCB-84A1-A7EFD212594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77800" y="2323436"/>
                  <a:ext cx="128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78CF764-E9E7-4FFB-85BE-340FE4F26DE4}"/>
                    </a:ext>
                  </a:extLst>
                </p14:cNvPr>
                <p14:cNvContentPartPr/>
                <p14:nvPr/>
              </p14:nvContentPartPr>
              <p14:xfrm>
                <a:off x="10643320" y="2258636"/>
                <a:ext cx="6840" cy="145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78CF764-E9E7-4FFB-85BE-340FE4F26DE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625320" y="2240996"/>
                  <a:ext cx="42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91F4505-8923-4A35-9566-BC78DD77EB86}"/>
                    </a:ext>
                  </a:extLst>
                </p14:cNvPr>
                <p14:cNvContentPartPr/>
                <p14:nvPr/>
              </p14:nvContentPartPr>
              <p14:xfrm>
                <a:off x="10865800" y="2189516"/>
                <a:ext cx="4680" cy="235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91F4505-8923-4A35-9566-BC78DD77EB8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47800" y="2171876"/>
                  <a:ext cx="40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855AC38-E845-496E-A893-4F811FEF995C}"/>
                    </a:ext>
                  </a:extLst>
                </p14:cNvPr>
                <p14:cNvContentPartPr/>
                <p14:nvPr/>
              </p14:nvContentPartPr>
              <p14:xfrm>
                <a:off x="10977040" y="2179076"/>
                <a:ext cx="5760" cy="226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855AC38-E845-496E-A893-4F811FEF995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9040" y="2161436"/>
                  <a:ext cx="41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F2046DD-FD07-46BC-B98F-C990C89278D1}"/>
                    </a:ext>
                  </a:extLst>
                </p14:cNvPr>
                <p14:cNvContentPartPr/>
                <p14:nvPr/>
              </p14:nvContentPartPr>
              <p14:xfrm>
                <a:off x="11125000" y="2157836"/>
                <a:ext cx="195120" cy="150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F2046DD-FD07-46BC-B98F-C990C89278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000" y="2140196"/>
                  <a:ext cx="230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0EEF722-21D1-4135-AB79-E83D94639914}"/>
                    </a:ext>
                  </a:extLst>
                </p14:cNvPr>
                <p14:cNvContentPartPr/>
                <p14:nvPr/>
              </p14:nvContentPartPr>
              <p14:xfrm>
                <a:off x="11390680" y="2136596"/>
                <a:ext cx="16920" cy="182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0EEF722-21D1-4135-AB79-E83D9463991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73040" y="2118956"/>
                  <a:ext cx="52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4B8F30B-38E1-4729-8380-BD8418C8E9A3}"/>
                    </a:ext>
                  </a:extLst>
                </p14:cNvPr>
                <p14:cNvContentPartPr/>
                <p14:nvPr/>
              </p14:nvContentPartPr>
              <p14:xfrm>
                <a:off x="11460880" y="2148116"/>
                <a:ext cx="6120" cy="160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4B8F30B-38E1-4729-8380-BD8418C8E9A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443240" y="2130476"/>
                  <a:ext cx="41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ACCA238-24B6-4A70-AD86-3E1AC495B9D2}"/>
                    </a:ext>
                  </a:extLst>
                </p14:cNvPr>
                <p14:cNvContentPartPr/>
                <p14:nvPr/>
              </p14:nvContentPartPr>
              <p14:xfrm>
                <a:off x="11464480" y="1917356"/>
                <a:ext cx="225000" cy="121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ACCA238-24B6-4A70-AD86-3E1AC495B9D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446480" y="1899716"/>
                  <a:ext cx="260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402983A-DD63-428D-8429-02AABFA186B8}"/>
                    </a:ext>
                  </a:extLst>
                </p14:cNvPr>
                <p14:cNvContentPartPr/>
                <p14:nvPr/>
              </p14:nvContentPartPr>
              <p14:xfrm>
                <a:off x="183160" y="2320916"/>
                <a:ext cx="200880" cy="278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402983A-DD63-428D-8429-02AABFA186B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5520" y="2302916"/>
                  <a:ext cx="236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FEE308-AB9D-4296-9E97-17985A49C0D3}"/>
                    </a:ext>
                  </a:extLst>
                </p14:cNvPr>
                <p14:cNvContentPartPr/>
                <p14:nvPr/>
              </p14:nvContentPartPr>
              <p14:xfrm>
                <a:off x="426880" y="2274476"/>
                <a:ext cx="169560" cy="665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FEE308-AB9D-4296-9E97-17985A49C0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8880" y="2256836"/>
                  <a:ext cx="20520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D26C43-0712-414E-B38E-F23278D816C6}"/>
                    </a:ext>
                  </a:extLst>
                </p14:cNvPr>
                <p14:cNvContentPartPr/>
                <p14:nvPr/>
              </p14:nvContentPartPr>
              <p14:xfrm>
                <a:off x="645400" y="2404076"/>
                <a:ext cx="23400" cy="252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D26C43-0712-414E-B38E-F23278D816C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7760" y="2386076"/>
                  <a:ext cx="59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1000031-F20C-40AC-B852-7C412DCF3E49}"/>
                    </a:ext>
                  </a:extLst>
                </p14:cNvPr>
                <p14:cNvContentPartPr/>
                <p14:nvPr/>
              </p14:nvContentPartPr>
              <p14:xfrm>
                <a:off x="727120" y="2442236"/>
                <a:ext cx="12600" cy="203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1000031-F20C-40AC-B852-7C412DCF3E4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9120" y="2424596"/>
                  <a:ext cx="48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E024805-E21C-4C04-A7EA-C359B1147B6D}"/>
                    </a:ext>
                  </a:extLst>
                </p14:cNvPr>
                <p14:cNvContentPartPr/>
                <p14:nvPr/>
              </p14:nvContentPartPr>
              <p14:xfrm>
                <a:off x="820720" y="2502356"/>
                <a:ext cx="118800" cy="88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E024805-E21C-4C04-A7EA-C359B1147B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3080" y="2484356"/>
                  <a:ext cx="154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DC68CC-3422-4DD0-A480-7E2C97CE29C3}"/>
                    </a:ext>
                  </a:extLst>
                </p14:cNvPr>
                <p14:cNvContentPartPr/>
                <p14:nvPr/>
              </p14:nvContentPartPr>
              <p14:xfrm>
                <a:off x="1050400" y="2453756"/>
                <a:ext cx="11520" cy="135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DC68CC-3422-4DD0-A480-7E2C97CE29C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2760" y="2435756"/>
                  <a:ext cx="47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4DEE7A-44A6-49DB-BBDC-71335193BE49}"/>
                    </a:ext>
                  </a:extLst>
                </p14:cNvPr>
                <p14:cNvContentPartPr/>
                <p14:nvPr/>
              </p14:nvContentPartPr>
              <p14:xfrm>
                <a:off x="1100080" y="2471036"/>
                <a:ext cx="27720" cy="178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4DEE7A-44A6-49DB-BBDC-71335193BE4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2080" y="2453036"/>
                  <a:ext cx="63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977AC4A-8963-4445-A962-BEBBDF74E1C3}"/>
                    </a:ext>
                  </a:extLst>
                </p14:cNvPr>
                <p14:cNvContentPartPr/>
                <p14:nvPr/>
              </p14:nvContentPartPr>
              <p14:xfrm>
                <a:off x="1095040" y="2311556"/>
                <a:ext cx="228960" cy="131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977AC4A-8963-4445-A962-BEBBDF74E1C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77040" y="2293556"/>
                  <a:ext cx="264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8A38ED-5E25-46F3-88E5-BE64BC11099A}"/>
                    </a:ext>
                  </a:extLst>
                </p14:cNvPr>
                <p14:cNvContentPartPr/>
                <p14:nvPr/>
              </p14:nvContentPartPr>
              <p14:xfrm>
                <a:off x="1367200" y="2535836"/>
                <a:ext cx="162720" cy="29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8A38ED-5E25-46F3-88E5-BE64BC11099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349200" y="2517836"/>
                  <a:ext cx="198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A235D9-9BD9-48D8-8253-C3D3D0504A06}"/>
                    </a:ext>
                  </a:extLst>
                </p14:cNvPr>
                <p14:cNvContentPartPr/>
                <p14:nvPr/>
              </p14:nvContentPartPr>
              <p14:xfrm>
                <a:off x="1464400" y="2476076"/>
                <a:ext cx="20880" cy="199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A235D9-9BD9-48D8-8253-C3D3D0504A0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46400" y="2458436"/>
                  <a:ext cx="56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6F4A9F-CA47-4C21-A13A-4CCE7EFBD537}"/>
                    </a:ext>
                  </a:extLst>
                </p14:cNvPr>
                <p14:cNvContentPartPr/>
                <p14:nvPr/>
              </p14:nvContentPartPr>
              <p14:xfrm>
                <a:off x="1619560" y="2419916"/>
                <a:ext cx="7200" cy="24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6F4A9F-CA47-4C21-A13A-4CCE7EFBD53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601560" y="2401916"/>
                  <a:ext cx="42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52C2502-E3EA-4E47-8EB9-B0B8C1B5E695}"/>
                    </a:ext>
                  </a:extLst>
                </p14:cNvPr>
                <p14:cNvContentPartPr/>
                <p14:nvPr/>
              </p14:nvContentPartPr>
              <p14:xfrm>
                <a:off x="1673560" y="2467796"/>
                <a:ext cx="41400" cy="225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52C2502-E3EA-4E47-8EB9-B0B8C1B5E69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655920" y="2450156"/>
                  <a:ext cx="770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5ED00EF-DA1B-4595-92CA-CED48752E807}"/>
                    </a:ext>
                  </a:extLst>
                </p14:cNvPr>
                <p14:cNvContentPartPr/>
                <p14:nvPr/>
              </p14:nvContentPartPr>
              <p14:xfrm>
                <a:off x="1841680" y="2447636"/>
                <a:ext cx="103680" cy="167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5ED00EF-DA1B-4595-92CA-CED48752E80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24040" y="2429996"/>
                  <a:ext cx="139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0F71EAF-3E90-4979-9F89-102BA1B12D1B}"/>
                    </a:ext>
                  </a:extLst>
                </p14:cNvPr>
                <p14:cNvContentPartPr/>
                <p14:nvPr/>
              </p14:nvContentPartPr>
              <p14:xfrm>
                <a:off x="2078200" y="2464196"/>
                <a:ext cx="12960" cy="175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0F71EAF-3E90-4979-9F89-102BA1B12D1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60560" y="2446556"/>
                  <a:ext cx="48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A87C83-E9FE-4CFB-ACF7-EDD05D50F3EE}"/>
                    </a:ext>
                  </a:extLst>
                </p14:cNvPr>
                <p14:cNvContentPartPr/>
                <p14:nvPr/>
              </p14:nvContentPartPr>
              <p14:xfrm>
                <a:off x="2154520" y="2425676"/>
                <a:ext cx="10800" cy="221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A87C83-E9FE-4CFB-ACF7-EDD05D50F3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136520" y="2408036"/>
                  <a:ext cx="46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E5A84AE-BB05-48C1-9F2C-5ED60D9D291B}"/>
                    </a:ext>
                  </a:extLst>
                </p14:cNvPr>
                <p14:cNvContentPartPr/>
                <p14:nvPr/>
              </p14:nvContentPartPr>
              <p14:xfrm>
                <a:off x="2146240" y="2297516"/>
                <a:ext cx="230040" cy="12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E5A84AE-BB05-48C1-9F2C-5ED60D9D291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28240" y="2279876"/>
                  <a:ext cx="265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E6DAD9-9170-4BAE-B983-DD517F4266AB}"/>
                    </a:ext>
                  </a:extLst>
                </p14:cNvPr>
                <p14:cNvContentPartPr/>
                <p14:nvPr/>
              </p14:nvContentPartPr>
              <p14:xfrm>
                <a:off x="2419480" y="2530436"/>
                <a:ext cx="286560" cy="37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E6DAD9-9170-4BAE-B983-DD517F4266A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01840" y="2512436"/>
                  <a:ext cx="322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7DC150A-5791-40C3-94B3-7D352DF243F7}"/>
                    </a:ext>
                  </a:extLst>
                </p14:cNvPr>
                <p14:cNvContentPartPr/>
                <p14:nvPr/>
              </p14:nvContentPartPr>
              <p14:xfrm>
                <a:off x="2586880" y="2438636"/>
                <a:ext cx="31680" cy="232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7DC150A-5791-40C3-94B3-7D352DF243F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68880" y="2420636"/>
                  <a:ext cx="67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75BD353-3334-4382-96A5-3D28C2FAED22}"/>
                    </a:ext>
                  </a:extLst>
                </p14:cNvPr>
                <p14:cNvContentPartPr/>
                <p14:nvPr/>
              </p14:nvContentPartPr>
              <p14:xfrm>
                <a:off x="2878120" y="2449796"/>
                <a:ext cx="250560" cy="238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75BD353-3334-4382-96A5-3D28C2FAED2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860480" y="2432156"/>
                  <a:ext cx="286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FCC9F71-CEDD-4656-8F91-5EAE4F58BE88}"/>
                    </a:ext>
                  </a:extLst>
                </p14:cNvPr>
                <p14:cNvContentPartPr/>
                <p14:nvPr/>
              </p14:nvContentPartPr>
              <p14:xfrm>
                <a:off x="3226240" y="2401916"/>
                <a:ext cx="194760" cy="315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CC9F71-CEDD-4656-8F91-5EAE4F58BE8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208240" y="2383916"/>
                  <a:ext cx="230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FD6041-D7F6-4824-99BA-5B6AD55601B9}"/>
                    </a:ext>
                  </a:extLst>
                </p14:cNvPr>
                <p14:cNvContentPartPr/>
                <p14:nvPr/>
              </p14:nvContentPartPr>
              <p14:xfrm>
                <a:off x="3480400" y="2479316"/>
                <a:ext cx="146520" cy="17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FD6041-D7F6-4824-99BA-5B6AD55601B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462400" y="2461316"/>
                  <a:ext cx="182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4192D59-31E2-4F5C-BB4A-351E27CCAF0A}"/>
                    </a:ext>
                  </a:extLst>
                </p14:cNvPr>
                <p14:cNvContentPartPr/>
                <p14:nvPr/>
              </p14:nvContentPartPr>
              <p14:xfrm>
                <a:off x="3701440" y="2569676"/>
                <a:ext cx="54000" cy="156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4192D59-31E2-4F5C-BB4A-351E27CCAF0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83800" y="2551676"/>
                  <a:ext cx="89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182D7B2-9297-4FF6-95AC-49BE82C3D7E6}"/>
                    </a:ext>
                  </a:extLst>
                </p14:cNvPr>
                <p14:cNvContentPartPr/>
                <p14:nvPr/>
              </p14:nvContentPartPr>
              <p14:xfrm>
                <a:off x="3802600" y="2455556"/>
                <a:ext cx="133920" cy="129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182D7B2-9297-4FF6-95AC-49BE82C3D7E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784600" y="2437916"/>
                  <a:ext cx="169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3E4F054-342E-4EE2-AAAF-639E5C8CD0D9}"/>
                    </a:ext>
                  </a:extLst>
                </p14:cNvPr>
                <p14:cNvContentPartPr/>
                <p14:nvPr/>
              </p14:nvContentPartPr>
              <p14:xfrm>
                <a:off x="3952360" y="2333876"/>
                <a:ext cx="253080" cy="371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3E4F054-342E-4EE2-AAAF-639E5C8CD0D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934360" y="2316236"/>
                  <a:ext cx="2887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BB88094-74B7-4324-A613-A4BC0EFBA834}"/>
                    </a:ext>
                  </a:extLst>
                </p14:cNvPr>
                <p14:cNvContentPartPr/>
                <p14:nvPr/>
              </p14:nvContentPartPr>
              <p14:xfrm>
                <a:off x="745480" y="3142436"/>
                <a:ext cx="252360" cy="14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BB88094-74B7-4324-A613-A4BC0EFBA83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7480" y="3124436"/>
                  <a:ext cx="288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74C19DD-88DE-49AF-AA75-C65D8D6E406F}"/>
                    </a:ext>
                  </a:extLst>
                </p14:cNvPr>
                <p14:cNvContentPartPr/>
                <p14:nvPr/>
              </p14:nvContentPartPr>
              <p14:xfrm>
                <a:off x="877600" y="3046676"/>
                <a:ext cx="19440" cy="231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74C19DD-88DE-49AF-AA75-C65D8D6E406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59960" y="3028676"/>
                  <a:ext cx="55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450AB9C-9A20-4914-BAFB-B6E74B60222F}"/>
                    </a:ext>
                  </a:extLst>
                </p14:cNvPr>
                <p14:cNvContentPartPr/>
                <p14:nvPr/>
              </p14:nvContentPartPr>
              <p14:xfrm>
                <a:off x="1086400" y="3015356"/>
                <a:ext cx="177480" cy="276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450AB9C-9A20-4914-BAFB-B6E74B60222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68400" y="2997356"/>
                  <a:ext cx="2131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0D49815-0D0B-4CC0-AC80-B54E885B4A40}"/>
                    </a:ext>
                  </a:extLst>
                </p14:cNvPr>
                <p14:cNvContentPartPr/>
                <p14:nvPr/>
              </p14:nvContentPartPr>
              <p14:xfrm>
                <a:off x="884080" y="3046676"/>
                <a:ext cx="195120" cy="342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0D49815-0D0B-4CC0-AC80-B54E885B4A4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6080" y="3028676"/>
                  <a:ext cx="2307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D01FAEA-6AF2-48C0-96A6-33E63265B77E}"/>
                    </a:ext>
                  </a:extLst>
                </p14:cNvPr>
                <p14:cNvContentPartPr/>
                <p14:nvPr/>
              </p14:nvContentPartPr>
              <p14:xfrm>
                <a:off x="1587880" y="3149636"/>
                <a:ext cx="38520" cy="149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D01FAEA-6AF2-48C0-96A6-33E63265B77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569880" y="3131996"/>
                  <a:ext cx="74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3216A72-84F3-4C03-8117-EFCF48346672}"/>
                    </a:ext>
                  </a:extLst>
                </p14:cNvPr>
                <p14:cNvContentPartPr/>
                <p14:nvPr/>
              </p14:nvContentPartPr>
              <p14:xfrm>
                <a:off x="1681120" y="3038036"/>
                <a:ext cx="202680" cy="151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3216A72-84F3-4C03-8117-EFCF4834667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63480" y="3020396"/>
                  <a:ext cx="238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8E3DD76-6381-420A-92CE-9049C50E2D99}"/>
                    </a:ext>
                  </a:extLst>
                </p14:cNvPr>
                <p14:cNvContentPartPr/>
                <p14:nvPr/>
              </p14:nvContentPartPr>
              <p14:xfrm>
                <a:off x="1360720" y="2963516"/>
                <a:ext cx="160200" cy="259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8E3DD76-6381-420A-92CE-9049C50E2D9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343080" y="2945516"/>
                  <a:ext cx="195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380C20F-FD8D-4B42-98E4-329550BFC223}"/>
                    </a:ext>
                  </a:extLst>
                </p14:cNvPr>
                <p14:cNvContentPartPr/>
                <p14:nvPr/>
              </p14:nvContentPartPr>
              <p14:xfrm>
                <a:off x="2427040" y="3132716"/>
                <a:ext cx="276120" cy="21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380C20F-FD8D-4B42-98E4-329550BFC22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09040" y="3114716"/>
                  <a:ext cx="311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962379D-E06E-4032-B878-CA1CFF25643C}"/>
                    </a:ext>
                  </a:extLst>
                </p14:cNvPr>
                <p14:cNvContentPartPr/>
                <p14:nvPr/>
              </p14:nvContentPartPr>
              <p14:xfrm>
                <a:off x="2873080" y="2913836"/>
                <a:ext cx="164160" cy="530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962379D-E06E-4032-B878-CA1CFF25643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55440" y="2896196"/>
                  <a:ext cx="1998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0838E07-AB79-4F0E-84DD-36A870D1B5CF}"/>
                    </a:ext>
                  </a:extLst>
                </p14:cNvPr>
                <p14:cNvContentPartPr/>
                <p14:nvPr/>
              </p14:nvContentPartPr>
              <p14:xfrm>
                <a:off x="3212200" y="2999156"/>
                <a:ext cx="26280" cy="3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0838E07-AB79-4F0E-84DD-36A870D1B5C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194200" y="2981516"/>
                  <a:ext cx="61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EF2D5B4-36B8-4A01-8F36-6FBBD296A3D9}"/>
                    </a:ext>
                  </a:extLst>
                </p14:cNvPr>
                <p14:cNvContentPartPr/>
                <p14:nvPr/>
              </p14:nvContentPartPr>
              <p14:xfrm>
                <a:off x="2207800" y="2765876"/>
                <a:ext cx="324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EF2D5B4-36B8-4A01-8F36-6FBBD296A3D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90160" y="2748236"/>
                  <a:ext cx="3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6B4ADB1-D64F-4633-A2E3-16581608ED70}"/>
                    </a:ext>
                  </a:extLst>
                </p14:cNvPr>
                <p14:cNvContentPartPr/>
                <p14:nvPr/>
              </p14:nvContentPartPr>
              <p14:xfrm>
                <a:off x="3104200" y="2987996"/>
                <a:ext cx="39960" cy="261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6B4ADB1-D64F-4633-A2E3-16581608ED7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86200" y="2969996"/>
                  <a:ext cx="75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BF302AA-B758-406B-9268-F47ECE12CC55}"/>
                    </a:ext>
                  </a:extLst>
                </p14:cNvPr>
                <p14:cNvContentPartPr/>
                <p14:nvPr/>
              </p14:nvContentPartPr>
              <p14:xfrm>
                <a:off x="3188080" y="3014276"/>
                <a:ext cx="1080" cy="243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BF302AA-B758-406B-9268-F47ECE12CC5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170080" y="2996636"/>
                  <a:ext cx="36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EB4DD0E-0DC7-4831-8458-357C36A333B7}"/>
                    </a:ext>
                  </a:extLst>
                </p14:cNvPr>
                <p14:cNvContentPartPr/>
                <p14:nvPr/>
              </p14:nvContentPartPr>
              <p14:xfrm>
                <a:off x="3297520" y="3007076"/>
                <a:ext cx="14004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EB4DD0E-0DC7-4831-8458-357C36A333B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279520" y="2989076"/>
                  <a:ext cx="175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0A738A2-2C7F-40FA-B5E2-40222D709A9D}"/>
                    </a:ext>
                  </a:extLst>
                </p14:cNvPr>
                <p14:cNvContentPartPr/>
                <p14:nvPr/>
              </p14:nvContentPartPr>
              <p14:xfrm>
                <a:off x="3494800" y="3043076"/>
                <a:ext cx="16560" cy="195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0A738A2-2C7F-40FA-B5E2-40222D709A9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77160" y="3025076"/>
                  <a:ext cx="52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10FB4DE-2A7C-42BF-A026-A1C5C75C23D1}"/>
                    </a:ext>
                  </a:extLst>
                </p14:cNvPr>
                <p14:cNvContentPartPr/>
                <p14:nvPr/>
              </p14:nvContentPartPr>
              <p14:xfrm>
                <a:off x="3540880" y="3051356"/>
                <a:ext cx="10440" cy="212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10FB4DE-2A7C-42BF-A026-A1C5C75C23D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522880" y="3033356"/>
                  <a:ext cx="46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22DAEBA-0B3D-4CA1-9D28-4B930CEE2374}"/>
                    </a:ext>
                  </a:extLst>
                </p14:cNvPr>
                <p14:cNvContentPartPr/>
                <p14:nvPr/>
              </p14:nvContentPartPr>
              <p14:xfrm>
                <a:off x="3549880" y="2932196"/>
                <a:ext cx="198000" cy="106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22DAEBA-0B3D-4CA1-9D28-4B930CEE237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532240" y="2914196"/>
                  <a:ext cx="233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6FBEB81-130C-4477-B947-BC54C97B9362}"/>
                    </a:ext>
                  </a:extLst>
                </p14:cNvPr>
                <p14:cNvContentPartPr/>
                <p14:nvPr/>
              </p14:nvContentPartPr>
              <p14:xfrm>
                <a:off x="3818440" y="3195716"/>
                <a:ext cx="128160" cy="4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6FBEB81-130C-4477-B947-BC54C97B936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00440" y="3177716"/>
                  <a:ext cx="163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C41B86B-FC0A-496C-9326-3DF8E67A9328}"/>
                    </a:ext>
                  </a:extLst>
                </p14:cNvPr>
                <p14:cNvContentPartPr/>
                <p14:nvPr/>
              </p14:nvContentPartPr>
              <p14:xfrm>
                <a:off x="3858400" y="3099956"/>
                <a:ext cx="21600" cy="195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C41B86B-FC0A-496C-9326-3DF8E67A932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840760" y="3082316"/>
                  <a:ext cx="57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035E6EB-891E-4E6C-86FF-46B33D66357B}"/>
                    </a:ext>
                  </a:extLst>
                </p14:cNvPr>
                <p14:cNvContentPartPr/>
                <p14:nvPr/>
              </p14:nvContentPartPr>
              <p14:xfrm>
                <a:off x="4041640" y="3052076"/>
                <a:ext cx="11880" cy="212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035E6EB-891E-4E6C-86FF-46B33D66357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024000" y="3034076"/>
                  <a:ext cx="47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42FB94A-C10C-4B98-9876-77C5C9D7990E}"/>
                    </a:ext>
                  </a:extLst>
                </p14:cNvPr>
                <p14:cNvContentPartPr/>
                <p14:nvPr/>
              </p14:nvContentPartPr>
              <p14:xfrm>
                <a:off x="4102840" y="3048836"/>
                <a:ext cx="23400" cy="229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42FB94A-C10C-4B98-9876-77C5C9D7990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084840" y="3031196"/>
                  <a:ext cx="59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38EECD8-FD03-43C4-AE47-AC7580939AB3}"/>
                    </a:ext>
                  </a:extLst>
                </p14:cNvPr>
                <p14:cNvContentPartPr/>
                <p14:nvPr/>
              </p14:nvContentPartPr>
              <p14:xfrm>
                <a:off x="4243960" y="3016796"/>
                <a:ext cx="184680" cy="218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38EECD8-FD03-43C4-AE47-AC7580939AB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225960" y="2998796"/>
                  <a:ext cx="220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04D2889-6117-48B4-A3A7-5F8ACCAC041B}"/>
                    </a:ext>
                  </a:extLst>
                </p14:cNvPr>
                <p14:cNvContentPartPr/>
                <p14:nvPr/>
              </p14:nvContentPartPr>
              <p14:xfrm>
                <a:off x="4557160" y="3008156"/>
                <a:ext cx="22320" cy="20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04D2889-6117-48B4-A3A7-5F8ACCAC041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39160" y="2990516"/>
                  <a:ext cx="57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8B97F28-0BD1-49A8-B0DB-996B47FB06A2}"/>
                    </a:ext>
                  </a:extLst>
                </p14:cNvPr>
                <p14:cNvContentPartPr/>
                <p14:nvPr/>
              </p14:nvContentPartPr>
              <p14:xfrm>
                <a:off x="4607560" y="3011396"/>
                <a:ext cx="10440" cy="194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8B97F28-0BD1-49A8-B0DB-996B47FB06A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89920" y="2993396"/>
                  <a:ext cx="46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C8BA612-077D-4E0B-8C6B-265CABEDA9AF}"/>
                    </a:ext>
                  </a:extLst>
                </p14:cNvPr>
                <p14:cNvContentPartPr/>
                <p14:nvPr/>
              </p14:nvContentPartPr>
              <p14:xfrm>
                <a:off x="4616920" y="2930756"/>
                <a:ext cx="177120" cy="127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C8BA612-077D-4E0B-8C6B-265CABEDA9A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99280" y="2912756"/>
                  <a:ext cx="212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3709372-9C28-4C44-A270-1FD9D7BA263A}"/>
                    </a:ext>
                  </a:extLst>
                </p14:cNvPr>
                <p14:cNvContentPartPr/>
                <p14:nvPr/>
              </p14:nvContentPartPr>
              <p14:xfrm>
                <a:off x="4886920" y="3108956"/>
                <a:ext cx="190080" cy="36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3709372-9C28-4C44-A270-1FD9D7BA263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868920" y="3090956"/>
                  <a:ext cx="225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225E30-698A-438A-815C-B4F78341AE0D}"/>
                    </a:ext>
                  </a:extLst>
                </p14:cNvPr>
                <p14:cNvContentPartPr/>
                <p14:nvPr/>
              </p14:nvContentPartPr>
              <p14:xfrm>
                <a:off x="5202640" y="2979356"/>
                <a:ext cx="213120" cy="287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225E30-698A-438A-815C-B4F78341AE0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184640" y="2961356"/>
                  <a:ext cx="248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2785E59-56A3-4395-BCF3-B7A10475A6F8}"/>
                    </a:ext>
                  </a:extLst>
                </p14:cNvPr>
                <p14:cNvContentPartPr/>
                <p14:nvPr/>
              </p14:nvContentPartPr>
              <p14:xfrm>
                <a:off x="5406760" y="2972876"/>
                <a:ext cx="259560" cy="414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2785E59-56A3-4395-BCF3-B7A10475A6F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88760" y="2955236"/>
                  <a:ext cx="2952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697CC2B-6027-440A-AAAD-DA7FFB1743A2}"/>
                    </a:ext>
                  </a:extLst>
                </p14:cNvPr>
                <p14:cNvContentPartPr/>
                <p14:nvPr/>
              </p14:nvContentPartPr>
              <p14:xfrm>
                <a:off x="5781880" y="3045236"/>
                <a:ext cx="219600" cy="174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697CC2B-6027-440A-AAAD-DA7FFB1743A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764240" y="3027596"/>
                  <a:ext cx="255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A6A313E-34F8-4C3C-B601-C24D1AB677F8}"/>
                    </a:ext>
                  </a:extLst>
                </p14:cNvPr>
                <p14:cNvContentPartPr/>
                <p14:nvPr/>
              </p14:nvContentPartPr>
              <p14:xfrm>
                <a:off x="6065560" y="3174476"/>
                <a:ext cx="34200" cy="187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A6A313E-34F8-4C3C-B601-C24D1AB677F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047560" y="3156836"/>
                  <a:ext cx="69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3D30EF0-C86C-4AA7-8A0E-0E503937E140}"/>
                    </a:ext>
                  </a:extLst>
                </p14:cNvPr>
                <p14:cNvContentPartPr/>
                <p14:nvPr/>
              </p14:nvContentPartPr>
              <p14:xfrm>
                <a:off x="6238360" y="3053876"/>
                <a:ext cx="164160" cy="203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3D30EF0-C86C-4AA7-8A0E-0E503937E14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220360" y="3035876"/>
                  <a:ext cx="199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6B9468A-98EB-4A33-A05C-B31753FA10CF}"/>
                    </a:ext>
                  </a:extLst>
                </p14:cNvPr>
                <p14:cNvContentPartPr/>
                <p14:nvPr/>
              </p14:nvContentPartPr>
              <p14:xfrm>
                <a:off x="6371200" y="2887196"/>
                <a:ext cx="274680" cy="526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6B9468A-98EB-4A33-A05C-B31753FA10C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353560" y="2869196"/>
                  <a:ext cx="3103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9011C31-66A1-4799-ADDF-AF9767C12BE2}"/>
                    </a:ext>
                  </a:extLst>
                </p14:cNvPr>
                <p14:cNvContentPartPr/>
                <p14:nvPr/>
              </p14:nvContentPartPr>
              <p14:xfrm>
                <a:off x="1669240" y="3605036"/>
                <a:ext cx="216000" cy="316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9011C31-66A1-4799-ADDF-AF9767C12BE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651240" y="3587036"/>
                  <a:ext cx="251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AACBF92-E763-48E6-9D13-1719A7299F87}"/>
                    </a:ext>
                  </a:extLst>
                </p14:cNvPr>
                <p14:cNvContentPartPr/>
                <p14:nvPr/>
              </p14:nvContentPartPr>
              <p14:xfrm>
                <a:off x="1998640" y="3561836"/>
                <a:ext cx="136080" cy="547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AACBF92-E763-48E6-9D13-1719A7299F8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981000" y="3544196"/>
                  <a:ext cx="17172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BFB30BF-6480-4366-9D66-9BBD459D7540}"/>
                    </a:ext>
                  </a:extLst>
                </p14:cNvPr>
                <p14:cNvContentPartPr/>
                <p14:nvPr/>
              </p14:nvContentPartPr>
              <p14:xfrm>
                <a:off x="2338480" y="3662276"/>
                <a:ext cx="2880" cy="3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BFB30BF-6480-4366-9D66-9BBD459D754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320480" y="3644276"/>
                  <a:ext cx="38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C1E74BD-B9CF-41C6-BE85-96DAB723FCBD}"/>
                    </a:ext>
                  </a:extLst>
                </p14:cNvPr>
                <p14:cNvContentPartPr/>
                <p14:nvPr/>
              </p14:nvContentPartPr>
              <p14:xfrm>
                <a:off x="2283760" y="3603956"/>
                <a:ext cx="154800" cy="165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C1E74BD-B9CF-41C6-BE85-96DAB723FCB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266120" y="3586316"/>
                  <a:ext cx="190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59ADF63-3DAB-49D1-9CC1-626C79E5F2E1}"/>
                    </a:ext>
                  </a:extLst>
                </p14:cNvPr>
                <p14:cNvContentPartPr/>
                <p14:nvPr/>
              </p14:nvContentPartPr>
              <p14:xfrm>
                <a:off x="2401840" y="3645716"/>
                <a:ext cx="11520" cy="198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59ADF63-3DAB-49D1-9CC1-626C79E5F2E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83840" y="3627716"/>
                  <a:ext cx="47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030D016-5BFB-42AB-9250-D8DB8674E38A}"/>
                    </a:ext>
                  </a:extLst>
                </p14:cNvPr>
                <p14:cNvContentPartPr/>
                <p14:nvPr/>
              </p14:nvContentPartPr>
              <p14:xfrm>
                <a:off x="2531800" y="3611876"/>
                <a:ext cx="116280" cy="208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030D016-5BFB-42AB-9250-D8DB8674E38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513800" y="3593876"/>
                  <a:ext cx="151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24870B0-C803-40B6-B2F6-F4EDC67D6ADB}"/>
                    </a:ext>
                  </a:extLst>
                </p14:cNvPr>
                <p14:cNvContentPartPr/>
                <p14:nvPr/>
              </p14:nvContentPartPr>
              <p14:xfrm>
                <a:off x="2728000" y="3643556"/>
                <a:ext cx="113760" cy="140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24870B0-C803-40B6-B2F6-F4EDC67D6AD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10360" y="3625916"/>
                  <a:ext cx="149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36EC66D-A230-4518-B98A-07069AC59CF4}"/>
                    </a:ext>
                  </a:extLst>
                </p14:cNvPr>
                <p14:cNvContentPartPr/>
                <p14:nvPr/>
              </p14:nvContentPartPr>
              <p14:xfrm>
                <a:off x="2886760" y="3748676"/>
                <a:ext cx="51480" cy="158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36EC66D-A230-4518-B98A-07069AC59CF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868760" y="3731036"/>
                  <a:ext cx="87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FF11B8A-C767-4445-9C0B-52AF0887EF12}"/>
                    </a:ext>
                  </a:extLst>
                </p14:cNvPr>
                <p14:cNvContentPartPr/>
                <p14:nvPr/>
              </p14:nvContentPartPr>
              <p14:xfrm>
                <a:off x="3030760" y="3640676"/>
                <a:ext cx="143640" cy="154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FF11B8A-C767-4445-9C0B-52AF0887EF1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012760" y="3622676"/>
                  <a:ext cx="179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9BED515-CAEE-42E6-A8CA-EB29F4AC4603}"/>
                    </a:ext>
                  </a:extLst>
                </p14:cNvPr>
                <p14:cNvContentPartPr/>
                <p14:nvPr/>
              </p14:nvContentPartPr>
              <p14:xfrm>
                <a:off x="3169000" y="3564716"/>
                <a:ext cx="194760" cy="3135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9BED515-CAEE-42E6-A8CA-EB29F4AC460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51360" y="3546716"/>
                  <a:ext cx="2304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FB5F6D0-BEDC-4AC8-87AA-25500160C4FC}"/>
                    </a:ext>
                  </a:extLst>
                </p14:cNvPr>
                <p14:cNvContentPartPr/>
                <p14:nvPr/>
              </p14:nvContentPartPr>
              <p14:xfrm>
                <a:off x="3600280" y="3666596"/>
                <a:ext cx="229680" cy="2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FB5F6D0-BEDC-4AC8-87AA-25500160C4F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82280" y="3648596"/>
                  <a:ext cx="265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EA500E4-684F-4596-B1E2-F9350AA501B6}"/>
                    </a:ext>
                  </a:extLst>
                </p14:cNvPr>
                <p14:cNvContentPartPr/>
                <p14:nvPr/>
              </p14:nvContentPartPr>
              <p14:xfrm>
                <a:off x="3718000" y="3605036"/>
                <a:ext cx="5400" cy="181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EA500E4-684F-4596-B1E2-F9350AA501B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700360" y="3587396"/>
                  <a:ext cx="41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BD0B5C3-3942-4F3E-A24A-6585E06AB115}"/>
                    </a:ext>
                  </a:extLst>
                </p14:cNvPr>
                <p14:cNvContentPartPr/>
                <p14:nvPr/>
              </p14:nvContentPartPr>
              <p14:xfrm>
                <a:off x="3912760" y="3634556"/>
                <a:ext cx="121680" cy="154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BD0B5C3-3942-4F3E-A24A-6585E06AB11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894760" y="3616556"/>
                  <a:ext cx="157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F2C4709-8C56-4B10-97AE-0521279EB6E8}"/>
                    </a:ext>
                  </a:extLst>
                </p14:cNvPr>
                <p14:cNvContentPartPr/>
                <p14:nvPr/>
              </p14:nvContentPartPr>
              <p14:xfrm>
                <a:off x="4021480" y="3668396"/>
                <a:ext cx="3960" cy="193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F2C4709-8C56-4B10-97AE-0521279EB6E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003840" y="3650396"/>
                  <a:ext cx="3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D8946C0-3A80-4216-8FE0-E63DE2E840A4}"/>
                    </a:ext>
                  </a:extLst>
                </p14:cNvPr>
                <p14:cNvContentPartPr/>
                <p14:nvPr/>
              </p14:nvContentPartPr>
              <p14:xfrm>
                <a:off x="4182760" y="3584156"/>
                <a:ext cx="172800" cy="250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D8946C0-3A80-4216-8FE0-E63DE2E840A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164760" y="3566516"/>
                  <a:ext cx="208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1C8AB74-B6D1-4897-AFF7-20DFD16362BF}"/>
                    </a:ext>
                  </a:extLst>
                </p14:cNvPr>
                <p14:cNvContentPartPr/>
                <p14:nvPr/>
              </p14:nvContentPartPr>
              <p14:xfrm>
                <a:off x="4468240" y="3611156"/>
                <a:ext cx="179280" cy="153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1C8AB74-B6D1-4897-AFF7-20DFD16362B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450240" y="3593156"/>
                  <a:ext cx="214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EE5057D-4733-4C4F-B957-9CE982E85B9F}"/>
                    </a:ext>
                  </a:extLst>
                </p14:cNvPr>
                <p14:cNvContentPartPr/>
                <p14:nvPr/>
              </p14:nvContentPartPr>
              <p14:xfrm>
                <a:off x="4690720" y="3692516"/>
                <a:ext cx="45360" cy="193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EE5057D-4733-4C4F-B957-9CE982E85B9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672720" y="3674516"/>
                  <a:ext cx="81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71A756B-9A76-4D53-8FCD-6A50EDFBFD91}"/>
                    </a:ext>
                  </a:extLst>
                </p14:cNvPr>
                <p14:cNvContentPartPr/>
                <p14:nvPr/>
              </p14:nvContentPartPr>
              <p14:xfrm>
                <a:off x="4864600" y="3614036"/>
                <a:ext cx="115200" cy="1436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71A756B-9A76-4D53-8FCD-6A50EDFBFD9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846600" y="3596036"/>
                  <a:ext cx="150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EDBDFD7-E4AD-41CF-B3EF-2D76CF5195B3}"/>
                    </a:ext>
                  </a:extLst>
                </p14:cNvPr>
                <p14:cNvContentPartPr/>
                <p14:nvPr/>
              </p14:nvContentPartPr>
              <p14:xfrm>
                <a:off x="4984840" y="3466436"/>
                <a:ext cx="237960" cy="463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EDBDFD7-E4AD-41CF-B3EF-2D76CF5195B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966840" y="3448796"/>
                  <a:ext cx="2736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D8DEA79-D937-4C01-9BEC-FF2167B296F8}"/>
                    </a:ext>
                  </a:extLst>
                </p14:cNvPr>
                <p14:cNvContentPartPr/>
                <p14:nvPr/>
              </p14:nvContentPartPr>
              <p14:xfrm>
                <a:off x="5553640" y="3720236"/>
                <a:ext cx="166680" cy="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D8DEA79-D937-4C01-9BEC-FF2167B296F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35640" y="3702236"/>
                  <a:ext cx="202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D03B7E8-EBF4-4605-818E-2498C352BFB8}"/>
                    </a:ext>
                  </a:extLst>
                </p14:cNvPr>
                <p14:cNvContentPartPr/>
                <p14:nvPr/>
              </p14:nvContentPartPr>
              <p14:xfrm>
                <a:off x="5536000" y="3784316"/>
                <a:ext cx="183960" cy="23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D03B7E8-EBF4-4605-818E-2498C352BFB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518000" y="3766676"/>
                  <a:ext cx="219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3C2A51B-4697-46BF-B8F6-AB409C4D1B79}"/>
                    </a:ext>
                  </a:extLst>
                </p14:cNvPr>
                <p14:cNvContentPartPr/>
                <p14:nvPr/>
              </p14:nvContentPartPr>
              <p14:xfrm>
                <a:off x="6157720" y="3693596"/>
                <a:ext cx="179640" cy="2750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3C2A51B-4697-46BF-B8F6-AB409C4D1B7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139720" y="3675956"/>
                  <a:ext cx="215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B8A359A-6E82-4E74-AA77-4DCCE3951BE1}"/>
                    </a:ext>
                  </a:extLst>
                </p14:cNvPr>
                <p14:cNvContentPartPr/>
                <p14:nvPr/>
              </p14:nvContentPartPr>
              <p14:xfrm>
                <a:off x="6519160" y="3659396"/>
                <a:ext cx="239400" cy="325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B8A359A-6E82-4E74-AA77-4DCCE3951BE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501160" y="3641396"/>
                  <a:ext cx="275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BADB562-6ECA-4EF8-8E4E-9768C116BD05}"/>
                    </a:ext>
                  </a:extLst>
                </p14:cNvPr>
                <p14:cNvContentPartPr/>
                <p14:nvPr/>
              </p14:nvContentPartPr>
              <p14:xfrm>
                <a:off x="6851080" y="3701156"/>
                <a:ext cx="160560" cy="1875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BADB562-6ECA-4EF8-8E4E-9768C116BD0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833440" y="3683516"/>
                  <a:ext cx="196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E335EA1-10D4-473E-ADDF-43825CCE658E}"/>
                    </a:ext>
                  </a:extLst>
                </p14:cNvPr>
                <p14:cNvContentPartPr/>
                <p14:nvPr/>
              </p14:nvContentPartPr>
              <p14:xfrm>
                <a:off x="7106320" y="3832916"/>
                <a:ext cx="41400" cy="156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E335EA1-10D4-473E-ADDF-43825CCE65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088320" y="3815276"/>
                  <a:ext cx="77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D38045F-9188-4859-AA01-C7ABE806E212}"/>
                    </a:ext>
                  </a:extLst>
                </p14:cNvPr>
                <p14:cNvContentPartPr/>
                <p14:nvPr/>
              </p14:nvContentPartPr>
              <p14:xfrm>
                <a:off x="7213960" y="3680276"/>
                <a:ext cx="120960" cy="175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D38045F-9188-4859-AA01-C7ABE806E21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196320" y="3662636"/>
                  <a:ext cx="156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219EFEE-9323-4520-B367-4D4F63A38E83}"/>
                    </a:ext>
                  </a:extLst>
                </p14:cNvPr>
                <p14:cNvContentPartPr/>
                <p14:nvPr/>
              </p14:nvContentPartPr>
              <p14:xfrm>
                <a:off x="7333840" y="3592076"/>
                <a:ext cx="246960" cy="434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219EFEE-9323-4520-B367-4D4F63A38E8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316200" y="3574436"/>
                  <a:ext cx="2826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584EA82-3F5D-4462-B11B-749E9B732431}"/>
                    </a:ext>
                  </a:extLst>
                </p14:cNvPr>
                <p14:cNvContentPartPr/>
                <p14:nvPr/>
              </p14:nvContentPartPr>
              <p14:xfrm>
                <a:off x="7784560" y="3733196"/>
                <a:ext cx="207360" cy="23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584EA82-3F5D-4462-B11B-749E9B73243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766560" y="3715196"/>
                  <a:ext cx="24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9D5A739-A565-4EED-B546-263C622BE12E}"/>
                    </a:ext>
                  </a:extLst>
                </p14:cNvPr>
                <p14:cNvContentPartPr/>
                <p14:nvPr/>
              </p14:nvContentPartPr>
              <p14:xfrm>
                <a:off x="7887160" y="3645716"/>
                <a:ext cx="3240" cy="2473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9D5A739-A565-4EED-B546-263C622BE12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869520" y="3627716"/>
                  <a:ext cx="38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B8FE1B9-7A49-4E6C-84ED-DD30A4EE6E91}"/>
                    </a:ext>
                  </a:extLst>
                </p14:cNvPr>
                <p14:cNvContentPartPr/>
                <p14:nvPr/>
              </p14:nvContentPartPr>
              <p14:xfrm>
                <a:off x="8093800" y="3594596"/>
                <a:ext cx="257760" cy="296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B8FE1B9-7A49-4E6C-84ED-DD30A4EE6E9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075800" y="3576596"/>
                  <a:ext cx="2934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DEE5C1E-E0B0-48E6-8B34-A4CEAB7ECD0E}"/>
                    </a:ext>
                  </a:extLst>
                </p14:cNvPr>
                <p14:cNvContentPartPr/>
                <p14:nvPr/>
              </p14:nvContentPartPr>
              <p14:xfrm>
                <a:off x="8430040" y="3633476"/>
                <a:ext cx="221760" cy="1850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DEE5C1E-E0B0-48E6-8B34-A4CEAB7ECD0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412400" y="3615836"/>
                  <a:ext cx="257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B200D1D-78A7-4952-ADB1-D0328C7E0AC7}"/>
                    </a:ext>
                  </a:extLst>
                </p14:cNvPr>
                <p14:cNvContentPartPr/>
                <p14:nvPr/>
              </p14:nvContentPartPr>
              <p14:xfrm>
                <a:off x="8752240" y="3778916"/>
                <a:ext cx="61200" cy="1530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B200D1D-78A7-4952-ADB1-D0328C7E0AC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734240" y="3760916"/>
                  <a:ext cx="96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845AE9F-5DC1-4CD1-9198-16214223A05D}"/>
                    </a:ext>
                  </a:extLst>
                </p14:cNvPr>
                <p14:cNvContentPartPr/>
                <p14:nvPr/>
              </p14:nvContentPartPr>
              <p14:xfrm>
                <a:off x="8958160" y="3532676"/>
                <a:ext cx="148680" cy="275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845AE9F-5DC1-4CD1-9198-16214223A05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940520" y="3515036"/>
                  <a:ext cx="184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4AA6B77-DCF2-436E-859A-E41A4B7E39DF}"/>
                    </a:ext>
                  </a:extLst>
                </p14:cNvPr>
                <p14:cNvContentPartPr/>
                <p14:nvPr/>
              </p14:nvContentPartPr>
              <p14:xfrm>
                <a:off x="9087400" y="3432596"/>
                <a:ext cx="326160" cy="6814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4AA6B77-DCF2-436E-859A-E41A4B7E39D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069400" y="3414956"/>
                  <a:ext cx="36180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5C9D84-4BDD-4DB0-8B06-979A114D8649}"/>
                    </a:ext>
                  </a:extLst>
                </p14:cNvPr>
                <p14:cNvContentPartPr/>
                <p14:nvPr/>
              </p14:nvContentPartPr>
              <p14:xfrm>
                <a:off x="4494160" y="2525396"/>
                <a:ext cx="317880" cy="11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5C9D84-4BDD-4DB0-8B06-979A114D864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476520" y="2507396"/>
                  <a:ext cx="353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E50D9F-2572-4701-A0FB-8264EAD1D468}"/>
                    </a:ext>
                  </a:extLst>
                </p14:cNvPr>
                <p14:cNvContentPartPr/>
                <p14:nvPr/>
              </p14:nvContentPartPr>
              <p14:xfrm>
                <a:off x="4921120" y="2242076"/>
                <a:ext cx="109080" cy="560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E50D9F-2572-4701-A0FB-8264EAD1D46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903480" y="2224436"/>
                  <a:ext cx="1447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9BB2EDC-10DD-4DE0-B463-CCCAC56C0F26}"/>
                    </a:ext>
                  </a:extLst>
                </p14:cNvPr>
                <p14:cNvContentPartPr/>
                <p14:nvPr/>
              </p14:nvContentPartPr>
              <p14:xfrm>
                <a:off x="5277160" y="2424236"/>
                <a:ext cx="205560" cy="168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9BB2EDC-10DD-4DE0-B463-CCCAC56C0F2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259520" y="2406236"/>
                  <a:ext cx="241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1254BA-C14A-43BC-B1CB-983B7B2DD062}"/>
                    </a:ext>
                  </a:extLst>
                </p14:cNvPr>
                <p14:cNvContentPartPr/>
                <p14:nvPr/>
              </p14:nvContentPartPr>
              <p14:xfrm>
                <a:off x="5129560" y="2416316"/>
                <a:ext cx="52200" cy="220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1254BA-C14A-43BC-B1CB-983B7B2DD06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111560" y="2398676"/>
                  <a:ext cx="87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F03CD00-A1A4-45D5-89DC-E39AA5269672}"/>
                    </a:ext>
                  </a:extLst>
                </p14:cNvPr>
                <p14:cNvContentPartPr/>
                <p14:nvPr/>
              </p14:nvContentPartPr>
              <p14:xfrm>
                <a:off x="5209840" y="2437196"/>
                <a:ext cx="46440" cy="235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F03CD00-A1A4-45D5-89DC-E39AA526967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191840" y="2419196"/>
                  <a:ext cx="82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C4544B7-76D8-4FCC-8B6C-8702BB0EC65B}"/>
                    </a:ext>
                  </a:extLst>
                </p14:cNvPr>
                <p14:cNvContentPartPr/>
                <p14:nvPr/>
              </p14:nvContentPartPr>
              <p14:xfrm>
                <a:off x="5528440" y="2389676"/>
                <a:ext cx="12960" cy="167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C4544B7-76D8-4FCC-8B6C-8702BB0EC65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10440" y="2372036"/>
                  <a:ext cx="48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EF8004-DF91-4C2E-83C4-B9A94C8A0853}"/>
                    </a:ext>
                  </a:extLst>
                </p14:cNvPr>
                <p14:cNvContentPartPr/>
                <p14:nvPr/>
              </p14:nvContentPartPr>
              <p14:xfrm>
                <a:off x="5582080" y="2404076"/>
                <a:ext cx="9360" cy="172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EF8004-DF91-4C2E-83C4-B9A94C8A085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564080" y="2386076"/>
                  <a:ext cx="45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3C4D91B-38EA-4257-A77D-F0A19037445D}"/>
                    </a:ext>
                  </a:extLst>
                </p14:cNvPr>
                <p14:cNvContentPartPr/>
                <p14:nvPr/>
              </p14:nvContentPartPr>
              <p14:xfrm>
                <a:off x="5560840" y="2216876"/>
                <a:ext cx="245880" cy="131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3C4D91B-38EA-4257-A77D-F0A19037445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543200" y="2198876"/>
                  <a:ext cx="281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4E0D133-A65E-4422-B9F4-EE593554D408}"/>
                    </a:ext>
                  </a:extLst>
                </p14:cNvPr>
                <p14:cNvContentPartPr/>
                <p14:nvPr/>
              </p14:nvContentPartPr>
              <p14:xfrm>
                <a:off x="4885480" y="2500916"/>
                <a:ext cx="411480" cy="315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4E0D133-A65E-4422-B9F4-EE593554D40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867480" y="2483276"/>
                  <a:ext cx="447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F82B9F9-8598-4B7F-9094-F8D953278D87}"/>
                    </a:ext>
                  </a:extLst>
                </p14:cNvPr>
                <p14:cNvContentPartPr/>
                <p14:nvPr/>
              </p14:nvContentPartPr>
              <p14:xfrm>
                <a:off x="6382360" y="3486236"/>
                <a:ext cx="232560" cy="889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F82B9F9-8598-4B7F-9094-F8D953278D8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364360" y="3468236"/>
                  <a:ext cx="26820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5689D73-E015-48F8-BD80-E05D67C3C2EF}"/>
                    </a:ext>
                  </a:extLst>
                </p14:cNvPr>
                <p14:cNvContentPartPr/>
                <p14:nvPr/>
              </p14:nvContentPartPr>
              <p14:xfrm>
                <a:off x="9391600" y="3383636"/>
                <a:ext cx="393480" cy="7804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5689D73-E015-48F8-BD80-E05D67C3C2E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373600" y="3365996"/>
                  <a:ext cx="429120" cy="81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523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0C80B2-4034-46F9-BAA3-812AEA60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8" y="932329"/>
            <a:ext cx="11568953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43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11.0&quot;&gt;&lt;object type=&quot;1&quot; unique_id=&quot;10001&quot;&gt;&lt;object type=&quot;2&quot; unique_id=&quot;112795&quot;&gt;&lt;object type=&quot;3&quot; unique_id=&quot;112796&quot;&gt;&lt;property id=&quot;20148&quot; value=&quot;5&quot;/&gt;&lt;property id=&quot;20300&quot; value=&quot;Slide 1&quot;/&gt;&lt;property id=&quot;20307&quot; value=&quot;256&quot;/&gt;&lt;/object&gt;&lt;object type=&quot;3&quot; unique_id=&quot;112797&quot;&gt;&lt;property id=&quot;20148&quot; value=&quot;5&quot;/&gt;&lt;property id=&quot;20300&quot; value=&quot;Slide 2 - &amp;quot;Hilbert Spaces&amp;quot;&quot;/&gt;&lt;property id=&quot;20307&quot; value=&quot;257&quot;/&gt;&lt;/object&gt;&lt;object type=&quot;3&quot; unique_id=&quot;112798&quot;&gt;&lt;property id=&quot;20148&quot; value=&quot;5&quot;/&gt;&lt;property id=&quot;20300&quot; value=&quot;Slide 3&quot;/&gt;&lt;property id=&quot;20307&quot; value=&quot;258&quot;/&gt;&lt;/object&gt;&lt;object type=&quot;3&quot; unique_id=&quot;112799&quot;&gt;&lt;property id=&quot;20148&quot; value=&quot;5&quot;/&gt;&lt;property id=&quot;20300&quot; value=&quot;Slide 4&quot;/&gt;&lt;property id=&quot;20307&quot; value=&quot;271&quot;/&gt;&lt;/object&gt;&lt;object type=&quot;3&quot; unique_id=&quot;112800&quot;&gt;&lt;property id=&quot;20148&quot; value=&quot;5&quot;/&gt;&lt;property id=&quot;20300&quot; value=&quot;Slide 5&quot;/&gt;&lt;property id=&quot;20307&quot; value=&quot;272&quot;/&gt;&lt;/object&gt;&lt;object type=&quot;3&quot; unique_id=&quot;112801&quot;&gt;&lt;property id=&quot;20148&quot; value=&quot;5&quot;/&gt;&lt;property id=&quot;20300&quot; value=&quot;Slide 6&quot;/&gt;&lt;property id=&quot;20307&quot; value=&quot;259&quot;/&gt;&lt;/object&gt;&lt;object type=&quot;3&quot; unique_id=&quot;112802&quot;&gt;&lt;property id=&quot;20148&quot; value=&quot;5&quot;/&gt;&lt;property id=&quot;20300&quot; value=&quot;Slide 7&quot;/&gt;&lt;property id=&quot;20307&quot; value=&quot;292&quot;/&gt;&lt;/object&gt;&lt;object type=&quot;3&quot; unique_id=&quot;112803&quot;&gt;&lt;property id=&quot;20148&quot; value=&quot;5&quot;/&gt;&lt;property id=&quot;20300&quot; value=&quot;Slide 8&quot;/&gt;&lt;property id=&quot;20307&quot; value=&quot;293&quot;/&gt;&lt;/object&gt;&lt;object type=&quot;3&quot; unique_id=&quot;112804&quot;&gt;&lt;property id=&quot;20148&quot; value=&quot;5&quot;/&gt;&lt;property id=&quot;20300&quot; value=&quot;Slide 9&quot;/&gt;&lt;property id=&quot;20307&quot; value=&quot;260&quot;/&gt;&lt;/object&gt;&lt;object type=&quot;3&quot; unique_id=&quot;112805&quot;&gt;&lt;property id=&quot;20148&quot; value=&quot;5&quot;/&gt;&lt;property id=&quot;20300&quot; value=&quot;Slide 10&quot;/&gt;&lt;property id=&quot;20307&quot; value=&quot;294&quot;/&gt;&lt;/object&gt;&lt;object type=&quot;3&quot; unique_id=&quot;112806&quot;&gt;&lt;property id=&quot;20148&quot; value=&quot;5&quot;/&gt;&lt;property id=&quot;20300&quot; value=&quot;Slide 11&quot;/&gt;&lt;property id=&quot;20307&quot; value=&quot;261&quot;/&gt;&lt;/object&gt;&lt;object type=&quot;3&quot; unique_id=&quot;112807&quot;&gt;&lt;property id=&quot;20148&quot; value=&quot;5&quot;/&gt;&lt;property id=&quot;20300&quot; value=&quot;Slide 12&quot;/&gt;&lt;property id=&quot;20307&quot; value=&quot;262&quot;/&gt;&lt;/object&gt;&lt;object type=&quot;3&quot; unique_id=&quot;112808&quot;&gt;&lt;property id=&quot;20148&quot; value=&quot;5&quot;/&gt;&lt;property id=&quot;20300&quot; value=&quot;Slide 13&quot;/&gt;&lt;property id=&quot;20307&quot; value=&quot;263&quot;/&gt;&lt;/object&gt;&lt;object type=&quot;3&quot; unique_id=&quot;112809&quot;&gt;&lt;property id=&quot;20148&quot; value=&quot;5&quot;/&gt;&lt;property id=&quot;20300&quot; value=&quot;Slide 14&quot;/&gt;&lt;property id=&quot;20307&quot; value=&quot;264&quot;/&gt;&lt;/object&gt;&lt;object type=&quot;3&quot; unique_id=&quot;112810&quot;&gt;&lt;property id=&quot;20148&quot; value=&quot;5&quot;/&gt;&lt;property id=&quot;20300&quot; value=&quot;Slide 15&quot;/&gt;&lt;property id=&quot;20307&quot; value=&quot;265&quot;/&gt;&lt;/object&gt;&lt;object type=&quot;3&quot; unique_id=&quot;112811&quot;&gt;&lt;property id=&quot;20148&quot; value=&quot;5&quot;/&gt;&lt;property id=&quot;20300&quot; value=&quot;Slide 16&quot;/&gt;&lt;property id=&quot;20307&quot; value=&quot;266&quot;/&gt;&lt;/object&gt;&lt;object type=&quot;3&quot; unique_id=&quot;112812&quot;&gt;&lt;property id=&quot;20148&quot; value=&quot;5&quot;/&gt;&lt;property id=&quot;20300&quot; value=&quot;Slide 17&quot;/&gt;&lt;property id=&quot;20307&quot; value=&quot;267&quot;/&gt;&lt;/object&gt;&lt;object type=&quot;3&quot; unique_id=&quot;112813&quot;&gt;&lt;property id=&quot;20148&quot; value=&quot;5&quot;/&gt;&lt;property id=&quot;20300&quot; value=&quot;Slide 18&quot;/&gt;&lt;property id=&quot;20307&quot; value=&quot;268&quot;/&gt;&lt;/object&gt;&lt;object type=&quot;3&quot; unique_id=&quot;112814&quot;&gt;&lt;property id=&quot;20148&quot; value=&quot;5&quot;/&gt;&lt;property id=&quot;20300&quot; value=&quot;Slide 19&quot;/&gt;&lt;property id=&quot;20307&quot; value=&quot;281&quot;/&gt;&lt;/object&gt;&lt;object type=&quot;3&quot; unique_id=&quot;112815&quot;&gt;&lt;property id=&quot;20148&quot; value=&quot;5&quot;/&gt;&lt;property id=&quot;20300&quot; value=&quot;Slide 20&quot;/&gt;&lt;property id=&quot;20307&quot; value=&quot;286&quot;/&gt;&lt;/object&gt;&lt;object type=&quot;3&quot; unique_id=&quot;112816&quot;&gt;&lt;property id=&quot;20148&quot; value=&quot;5&quot;/&gt;&lt;property id=&quot;20300&quot; value=&quot;Slide 21&quot;/&gt;&lt;property id=&quot;20307&quot; value=&quot;287&quot;/&gt;&lt;/object&gt;&lt;object type=&quot;3&quot; unique_id=&quot;112817&quot;&gt;&lt;property id=&quot;20148&quot; value=&quot;5&quot;/&gt;&lt;property id=&quot;20300&quot; value=&quot;Slide 22&quot;/&gt;&lt;property id=&quot;20307&quot; value=&quot;288&quot;/&gt;&lt;/object&gt;&lt;object type=&quot;3&quot; unique_id=&quot;112818&quot;&gt;&lt;property id=&quot;20148&quot; value=&quot;5&quot;/&gt;&lt;property id=&quot;20300&quot; value=&quot;Slide 23&quot;/&gt;&lt;property id=&quot;20307&quot; value=&quot;295&quot;/&gt;&lt;/object&gt;&lt;object type=&quot;3&quot; unique_id=&quot;112819&quot;&gt;&lt;property id=&quot;20148&quot; value=&quot;5&quot;/&gt;&lt;property id=&quot;20300&quot; value=&quot;Slide 24&quot;/&gt;&lt;property id=&quot;20307&quot; value=&quot;296&quot;/&gt;&lt;/object&gt;&lt;object type=&quot;3&quot; unique_id=&quot;112820&quot;&gt;&lt;property id=&quot;20148&quot; value=&quot;5&quot;/&gt;&lt;property id=&quot;20300&quot; value=&quot;Slide 25&quot;/&gt;&lt;property id=&quot;20307&quot; value=&quot;282&quot;/&gt;&lt;/object&gt;&lt;object type=&quot;3&quot; unique_id=&quot;112821&quot;&gt;&lt;property id=&quot;20148&quot; value=&quot;5&quot;/&gt;&lt;property id=&quot;20300&quot; value=&quot;Slide 26&quot;/&gt;&lt;property id=&quot;20307&quot; value=&quot;283&quot;/&gt;&lt;/object&gt;&lt;object type=&quot;3&quot; unique_id=&quot;112822&quot;&gt;&lt;property id=&quot;20148&quot; value=&quot;5&quot;/&gt;&lt;property id=&quot;20300&quot; value=&quot;Slide 27&quot;/&gt;&lt;property id=&quot;20307&quot; value=&quot;284&quot;/&gt;&lt;/object&gt;&lt;object type=&quot;3&quot; unique_id=&quot;112823&quot;&gt;&lt;property id=&quot;20148&quot; value=&quot;5&quot;/&gt;&lt;property id=&quot;20300&quot; value=&quot;Slide 28&quot;/&gt;&lt;property id=&quot;20307&quot; value=&quot;285&quot;/&gt;&lt;/object&gt;&lt;object type=&quot;3&quot; unique_id=&quot;112824&quot;&gt;&lt;property id=&quot;20148&quot; value=&quot;5&quot;/&gt;&lt;property id=&quot;20300&quot; value=&quot;Slide 29&quot;/&gt;&lt;property id=&quot;20307&quot; value=&quot;279&quot;/&gt;&lt;/object&gt;&lt;object type=&quot;3&quot; unique_id=&quot;112825&quot;&gt;&lt;property id=&quot;20148&quot; value=&quot;5&quot;/&gt;&lt;property id=&quot;20300&quot; value=&quot;Slide 30&quot;/&gt;&lt;property id=&quot;20307&quot; value=&quot;280&quot;/&gt;&lt;/object&gt;&lt;object type=&quot;3&quot; unique_id=&quot;112826&quot;&gt;&lt;property id=&quot;20148&quot; value=&quot;5&quot;/&gt;&lt;property id=&quot;20300&quot; value=&quot;Slide 31&quot;/&gt;&lt;property id=&quot;20307&quot; value=&quot;289&quot;/&gt;&lt;/object&gt;&lt;object type=&quot;3&quot; unique_id=&quot;112830&quot;&gt;&lt;property id=&quot;20148&quot; value=&quot;5&quot;/&gt;&lt;property id=&quot;20300&quot; value=&quot;Slide 32&quot;/&gt;&lt;property id=&quot;20307&quot; value=&quot;298&quot;/&gt;&lt;/object&gt;&lt;object type=&quot;3&quot; unique_id=&quot;112831&quot;&gt;&lt;property id=&quot;20148&quot; value=&quot;5&quot;/&gt;&lt;property id=&quot;20300&quot; value=&quot;Slide 33&quot;/&gt;&lt;property id=&quot;20307&quot; value=&quot;299&quot;/&gt;&lt;/object&gt;&lt;object type=&quot;3&quot; unique_id=&quot;112832&quot;&gt;&lt;property id=&quot;20148&quot; value=&quot;5&quot;/&gt;&lt;property id=&quot;20300&quot; value=&quot;Slide 34&quot;/&gt;&lt;property id=&quot;20307&quot; value=&quot;300&quot;/&gt;&lt;/object&gt;&lt;object type=&quot;3&quot; unique_id=&quot;112833&quot;&gt;&lt;property id=&quot;20148&quot; value=&quot;5&quot;/&gt;&lt;property id=&quot;20300&quot; value=&quot;Slide 35&quot;/&gt;&lt;property id=&quot;20307&quot; value=&quot;308&quot;/&gt;&lt;/object&gt;&lt;object type=&quot;3&quot; unique_id=&quot;112834&quot;&gt;&lt;property id=&quot;20148&quot; value=&quot;5&quot;/&gt;&lt;property id=&quot;20300&quot; value=&quot;Slide 36&quot;/&gt;&lt;property id=&quot;20307&quot; value=&quot;301&quot;/&gt;&lt;/object&gt;&lt;object type=&quot;3&quot; unique_id=&quot;112835&quot;&gt;&lt;property id=&quot;20148&quot; value=&quot;5&quot;/&gt;&lt;property id=&quot;20300&quot; value=&quot;Slide 37&quot;/&gt;&lt;property id=&quot;20307&quot; value=&quot;302&quot;/&gt;&lt;/object&gt;&lt;object type=&quot;3&quot; unique_id=&quot;112836&quot;&gt;&lt;property id=&quot;20148&quot; value=&quot;5&quot;/&gt;&lt;property id=&quot;20300&quot; value=&quot;Slide 38&quot;/&gt;&lt;property id=&quot;20307&quot; value=&quot;303&quot;/&gt;&lt;/object&gt;&lt;/object&gt;&lt;object type=&quot;8&quot; unique_id=&quot;11287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Hilbert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Burra</dc:creator>
  <cp:lastModifiedBy>Lakshmi Burra</cp:lastModifiedBy>
  <cp:revision>1</cp:revision>
  <dcterms:created xsi:type="dcterms:W3CDTF">2020-10-08T10:07:44Z</dcterms:created>
  <dcterms:modified xsi:type="dcterms:W3CDTF">2020-10-08T10:10:06Z</dcterms:modified>
</cp:coreProperties>
</file>