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1:44:24.9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36328.64844"/>
      <inkml:brushProperty name="anchorY" value="-10187.32227"/>
      <inkml:brushProperty name="scaleFactor" value="0.5"/>
    </inkml:brush>
  </inkml:definitions>
  <inkml:trace contextRef="#ctx0" brushRef="#br0">1 1 8900,'0'0'0,"0"0"912,0 0-1138,0 0 250,0 0-11,0 0-48,27 22-447,13 9-2165,13 7 441,-5-3-2339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6BB9-3712-43CA-9D5E-423521429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BF7A-6564-4F6F-B0A9-EFC742531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3F6C-5CFC-4F32-8757-31CF1C37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2E4F9-B8B2-47C8-A535-AFEFDF61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420C-3407-4B9B-B484-1F3A46CF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4582-1DF3-4621-B7FD-B22642FD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AB837-1C0B-48D5-BF8B-9C4884EF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AE64-9951-457D-A6C4-E09E7CA8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1335-8B22-4BAA-8C74-22B9756B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BDA6-B074-4325-A8D4-3B31F95E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14B4B-31E8-44F9-BDBC-4FAE03B6C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D93E-A9CA-432A-A410-8FC91188C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7221-5CE0-4AAF-8F75-8D9857B5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1C10-950C-415D-BEB4-74877EAA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082A-E66F-40AC-A634-166B5AC8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B43C-D599-449C-B1BD-C338441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EA12-6F33-4277-8204-0FC0816D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7589-02B0-43FA-A4F7-9EBD3457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107E-C68D-4BA3-B535-F71DE734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AE5A-E719-4984-9D4F-7622AE09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0C3C-3A40-4ABD-A933-CB59E50B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8E30-35BD-48F3-8106-0BAEFBFF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BB1F-4A8C-4D60-98A5-A8DAC38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F2FF-2B77-48F8-86BE-39D212B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3494-F298-4C18-B1CC-504D094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3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474-26A2-4525-9DA0-AEAB8958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84D-BF88-444A-BA87-2D82007D9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18B1-34DE-4D11-8F17-6947643F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F318-AA40-400C-A9D3-972A8B9A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98AB-9B0B-4996-9C7A-0B74934D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FA580-C7C8-4F8C-96C8-DFE861F7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8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E552-9B17-431C-8BCF-908E5A3B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669F-1074-4AA9-ADD2-B9A9D1B3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FC348-201A-4F03-837D-40214F22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49C9-C29C-418A-A43E-F29F743E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D059C-6749-4381-AEF7-C7F057972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495B-3737-4B03-848B-BB1F0A4A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A24E3-E235-412E-A619-FE0677C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83011-3E56-4E43-BA4D-AD6B456F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0EB8-77D9-4147-A2C5-F0E8ED0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9966C-CE45-49E1-A2BC-399A565A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5A6E5-E26E-422E-867B-9A39EE3B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5CFEC-8E5D-41D7-906E-D69B8ECD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4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1CBEA-42C2-4D71-9CFF-14164EC6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005F4-4C89-4A59-AF8B-7BF8775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76FF-FB0C-494B-8730-7DC2CAF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9B0E-7EED-4158-A2CA-611B6AB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E32B-AD2F-4756-B9D5-16D66B9D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993A1-013F-44AD-AAAA-D1F8B90F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5B88-2DB0-4BAE-9F8D-54E1851F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DB57-6C76-415E-B2E6-EF382617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2039-C54D-436D-9FE0-57DED318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4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67C1-5633-43E1-9E20-FD47E593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8563-F464-40E6-B65F-6D88F71AB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B527-15C7-4D8C-9BCE-2EE6BB55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E206-99EF-40C8-A1B0-D2485C0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CC19-4AB6-49DE-97D7-79A5797E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B250-A761-431E-A45F-B5974C8A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A0FE6-3791-4335-BBBC-7D050D95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148-679A-4C76-BA2F-E4AA6E85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A37C8-CFDD-4BBD-A4AD-8D28992F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2BB8-44F1-45D4-8434-76DFBCA9AA3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69BF-529D-44C4-8B38-2738966D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995A-924B-4DC4-9D94-7C9427E4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BAB1-BF63-474B-AFAF-60E16A0E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23F3-AB76-45CF-9902-2AE477679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252-B029-4BED-AE7C-3725D8014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0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9E685-5C61-4D26-BFF3-60A3A09A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6" y="932329"/>
            <a:ext cx="11746858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6E195-CC67-4A14-B85F-43E236B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7" y="591670"/>
            <a:ext cx="11616138" cy="5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04E86-5F30-4DBD-AF28-E167F769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80133"/>
            <a:ext cx="11127441" cy="65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325BD-66BC-459A-94A0-2A633C31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198236"/>
            <a:ext cx="8733304" cy="57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B766B-8862-4495-A2A0-35A16569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5" y="816628"/>
            <a:ext cx="7000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91E56-E8B4-43B3-AA9A-A78521E6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08" y="539750"/>
            <a:ext cx="43624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250F1-CAE5-4D06-8728-820F0C40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2214562"/>
            <a:ext cx="7762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18E50-6273-4887-BF34-44603B6E72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3347" y="183080"/>
            <a:ext cx="10266723" cy="6491839"/>
          </a:xfrm>
        </p:spPr>
      </p:pic>
    </p:spTree>
    <p:extLst>
      <p:ext uri="{BB962C8B-B14F-4D97-AF65-F5344CB8AC3E}">
        <p14:creationId xmlns:p14="http://schemas.microsoft.com/office/powerpoint/2010/main" val="96416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BFF5D-5898-401E-A7C7-91B25042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2" y="770966"/>
            <a:ext cx="11598528" cy="44851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B903CB-132E-4B33-87BB-9DD8E0E109E4}"/>
                  </a:ext>
                </a:extLst>
              </p14:cNvPr>
              <p14:cNvContentPartPr/>
              <p14:nvPr/>
            </p14:nvContentPartPr>
            <p14:xfrm>
              <a:off x="9019631" y="3219226"/>
              <a:ext cx="60840" cy="4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B903CB-132E-4B33-87BB-9DD8E0E10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0631" y="3210226"/>
                <a:ext cx="7848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12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5B0D8-D453-4549-84E4-C044ED38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2" y="397808"/>
            <a:ext cx="10036896" cy="1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8ED7E-2614-425D-A75B-4C8AC8B4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9872"/>
            <a:ext cx="9341223" cy="68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0C80B2-4034-46F9-BAA3-812AEA60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" y="932329"/>
            <a:ext cx="11568953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6172A-8657-49AF-985D-935DF2D8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0912"/>
            <a:ext cx="9879107" cy="6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466D2-7D25-4125-9A5F-55FFEC1D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57187"/>
            <a:ext cx="78486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6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70DDD-50B9-4F0F-A329-E0BA34A6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77" y="319928"/>
            <a:ext cx="75438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37FEE-35D6-48E4-8C94-854AFD24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02" y="1365997"/>
            <a:ext cx="7448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6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1.0&quot;&gt;&lt;object type=&quot;1&quot; unique_id=&quot;10001&quot;&gt;&lt;object type=&quot;2&quot; unique_id=&quot;94779&quot;&gt;&lt;object type=&quot;3&quot; unique_id=&quot;94780&quot;&gt;&lt;property id=&quot;20148&quot; value=&quot;5&quot;/&gt;&lt;property id=&quot;20300&quot; value=&quot;Slide 1&quot;/&gt;&lt;property id=&quot;20307&quot; value=&quot;256&quot;/&gt;&lt;/object&gt;&lt;object type=&quot;3&quot; unique_id=&quot;94781&quot;&gt;&lt;property id=&quot;20148&quot; value=&quot;5&quot;/&gt;&lt;property id=&quot;20300&quot; value=&quot;Slide 2&quot;/&gt;&lt;property id=&quot;20307&quot; value=&quot;257&quot;/&gt;&lt;/object&gt;&lt;object type=&quot;3&quot; unique_id=&quot;94782&quot;&gt;&lt;property id=&quot;20148&quot; value=&quot;5&quot;/&gt;&lt;property id=&quot;20300&quot; value=&quot;Slide 3&quot;/&gt;&lt;property id=&quot;20307&quot; value=&quot;271&quot;/&gt;&lt;/object&gt;&lt;object type=&quot;3&quot; unique_id=&quot;94783&quot;&gt;&lt;property id=&quot;20148&quot; value=&quot;5&quot;/&gt;&lt;property id=&quot;20300&quot; value=&quot;Slide 4&quot;/&gt;&lt;property id=&quot;20307&quot; value=&quot;258&quot;/&gt;&lt;/object&gt;&lt;object type=&quot;3&quot; unique_id=&quot;94784&quot;&gt;&lt;property id=&quot;20148&quot; value=&quot;5&quot;/&gt;&lt;property id=&quot;20300&quot; value=&quot;Slide 5&quot;/&gt;&lt;property id=&quot;20307&quot; value=&quot;259&quot;/&gt;&lt;/object&gt;&lt;object type=&quot;3&quot; unique_id=&quot;94785&quot;&gt;&lt;property id=&quot;20148&quot; value=&quot;5&quot;/&gt;&lt;property id=&quot;20300&quot; value=&quot;Slide 6&quot;/&gt;&lt;property id=&quot;20307&quot; value=&quot;260&quot;/&gt;&lt;/object&gt;&lt;object type=&quot;3&quot; unique_id=&quot;94786&quot;&gt;&lt;property id=&quot;20148&quot; value=&quot;5&quot;/&gt;&lt;property id=&quot;20300&quot; value=&quot;Slide 7&quot;/&gt;&lt;property id=&quot;20307&quot; value=&quot;261&quot;/&gt;&lt;/object&gt;&lt;object type=&quot;3&quot; unique_id=&quot;94787&quot;&gt;&lt;property id=&quot;20148&quot; value=&quot;5&quot;/&gt;&lt;property id=&quot;20300&quot; value=&quot;Slide 8&quot;/&gt;&lt;property id=&quot;20307&quot; value=&quot;262&quot;/&gt;&lt;/object&gt;&lt;object type=&quot;3&quot; unique_id=&quot;94788&quot;&gt;&lt;property id=&quot;20148&quot; value=&quot;5&quot;/&gt;&lt;property id=&quot;20300&quot; value=&quot;Slide 9&quot;/&gt;&lt;property id=&quot;20307&quot; value=&quot;263&quot;/&gt;&lt;/object&gt;&lt;object type=&quot;3&quot; unique_id=&quot;94789&quot;&gt;&lt;property id=&quot;20148&quot; value=&quot;5&quot;/&gt;&lt;property id=&quot;20300&quot; value=&quot;Slide 10&quot;/&gt;&lt;property id=&quot;20307&quot; value=&quot;264&quot;/&gt;&lt;/object&gt;&lt;object type=&quot;3&quot; unique_id=&quot;94790&quot;&gt;&lt;property id=&quot;20148&quot; value=&quot;5&quot;/&gt;&lt;property id=&quot;20300&quot; value=&quot;Slide 11&quot;/&gt;&lt;property id=&quot;20307&quot; value=&quot;265&quot;/&gt;&lt;/object&gt;&lt;object type=&quot;3&quot; unique_id=&quot;94791&quot;&gt;&lt;property id=&quot;20148&quot; value=&quot;5&quot;/&gt;&lt;property id=&quot;20300&quot; value=&quot;Slide 12&quot;/&gt;&lt;property id=&quot;20307&quot; value=&quot;266&quot;/&gt;&lt;/object&gt;&lt;object type=&quot;3&quot; unique_id=&quot;94792&quot;&gt;&lt;property id=&quot;20148&quot; value=&quot;5&quot;/&gt;&lt;property id=&quot;20300&quot; value=&quot;Slide 13&quot;/&gt;&lt;property id=&quot;20307&quot; value=&quot;267&quot;/&gt;&lt;/object&gt;&lt;object type=&quot;3&quot; unique_id=&quot;94793&quot;&gt;&lt;property id=&quot;20148&quot; value=&quot;5&quot;/&gt;&lt;property id=&quot;20300&quot; value=&quot;Slide 14&quot;/&gt;&lt;property id=&quot;20307&quot; value=&quot;268&quot;/&gt;&lt;/object&gt;&lt;object type=&quot;3&quot; unique_id=&quot;94794&quot;&gt;&lt;property id=&quot;20148&quot; value=&quot;5&quot;/&gt;&lt;property id=&quot;20300&quot; value=&quot;Slide 15&quot;/&gt;&lt;property id=&quot;20307&quot; value=&quot;281&quot;/&gt;&lt;/object&gt;&lt;/object&gt;&lt;object type=&quot;8&quot; unique_id=&quot;9481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Burra</dc:creator>
  <cp:lastModifiedBy>Lakshmi Burra</cp:lastModifiedBy>
  <cp:revision>1</cp:revision>
  <dcterms:created xsi:type="dcterms:W3CDTF">2020-10-01T14:03:48Z</dcterms:created>
  <dcterms:modified xsi:type="dcterms:W3CDTF">2020-10-01T14:04:22Z</dcterms:modified>
</cp:coreProperties>
</file>