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15" r:id="rId16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52" d="100"/>
          <a:sy n="52" d="100"/>
        </p:scale>
        <p:origin x="9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0:32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1905,'0'0'0,"0"0"-1905,0 0 1905,0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0:38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4098,'0'0'163,"0"0"42,0 0 353,0 0-54,0 0-283,2 33 129,2 13-141,4 131 633,-9-139-741,-2 1 1,-1-1-1,-2 0 0,-2 0 1,-13 40-1,19-72-122,2-5-161,0-1-242,2-29-371,0 18 766,0-1 0,1 0 1,1 1-1,0 0 0,1-1 0,0 2 0,9-16 0,55-73 38,-48 71 2,-1-2-8,-10 15-5,0 0 1,1 0-1,1 1 1,0 1-1,0 0 1,25-19-1,-19 19 485,-31 16 467,-31 19-576,41-20-380,-9 6 18,1 1-1,0 1 1,-17 17-1,25-23 4,0 0 0,0 0 0,0 0 1,1 1-1,0-1 0,0 1 0,0-1 0,0 1 0,1 0 0,-1 0 0,1 0 0,1 0 0,-1 0 0,1 7 0,-1-8-20,1-1 0,0 0 0,0 0 0,0 0 0,0 0 0,1 0 0,-1 0 0,1 0 0,0 0 0,0 0 0,0 0 0,0 0 0,0-1 0,1 1 0,-1 0-1,1-1 1,0 1 0,-1-1 0,1 1 0,0-1 0,1 0 0,-1 0 0,0 0 0,1 0 0,-1 0 0,1-1 0,0 1 0,3 1 0,20 11 55,1 0 0,1-2 0,0-1 0,35 9 0,-48-17-981,0 0 0,0-1 0,19-1 0,-33-1-3639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40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5939,'0'0'672,"0"0"977,0 0 96,0 0-1121,0 0-480,0 0 320,0 0-224,0 0-240,0 0-96,3 0-528,4 22-1393,-4 3 48,1 8-1553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40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4562,'0'0'784,"0"0"-575,0 0 223,0 0-432,0 0-1265,0 0 241,-11 65-705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40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7187,'0'0'1361,"0"0"-1073,0 0 1201,0 0-785,0 0-704,0 0-112,-65 105-240,65-99-993,0-3-720,0-3-1536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42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0 960,'0'0'798,"0"0"-75,0 0-291,0 0-181,0 0 3,0 0-17,0 0 64,-28 0 1303,24 0-1544,1 0 1,-1 0-1,1 0 1,-1 1 0,1 0-1,-1-1 1,1 1-1,-1 0 1,1 0-1,0 1 1,0-1-1,-1 1 1,-4 3-1,2 1-62,0-1-1,1 2 1,0-1-1,-9 14 1,-19 23-692,21-29 309,0 1-1,2 1 1,-12 21-1,19-32 484,1-1-1,0 1 1,0-1-1,1 1 1,-1-1-1,1 1 0,0 0 1,0 0-1,1 0 1,0 0-1,-1-1 1,2 1-1,-1 0 1,0 0-1,1 0 1,2 9-1,21 33 1010,-2 0 0,-3 2 0,16 58 0,23 158-1250,-54-229 283,-1 58 0,-3-92-124,1-11-378,0-1 1,1 1-1,0 0 1,0 1-1,1-1 1,0 0-1,5-8 1,18-42-2886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43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6835,'0'0'790,"0"0"-518,0 0 181,0 19-210,0-1-222,0 0-14,1 1-1,0 0 1,2-1 0,0 1 0,7 21 0,-6-25 21,15 47 98,39 87-1,-50-133-126,0 1 0,1-2 0,1 1 0,0-1-1,2 0 1,-1-1 0,2-1 0,-1 0 0,2 0 0,16 11-1,-24-20-21,1 0 0,0 0 0,0 0-1,1-1 1,-1 0 0,1-1 0,0 1 0,-1-2-1,1 1 1,0-1 0,0 0 0,0 0-1,0-1 1,0 0 0,0-1 0,0 0-1,14-3 1,-8 0-78,-1-1 0,0 0 1,1-1-1,-2 0 0,1-1 0,-1-1 0,0 0 0,20-18 0,-23 18 59,15-12-374,-2 0-1,25-31 1,-42 45 361,0 0 1,0-1-1,-1 0 1,0 0-1,0 0 1,-1-1-1,1 1 1,-2-1 0,1 0-1,-1 1 1,0-1-1,-1 0 1,1-13-1,-2 20 72,-1-1 0,1 1 0,0 0 0,-1-1 0,0 1-1,1 0 1,-1 0 0,0 0 0,1 0 0,-1-1 0,0 1 0,0 0-1,0 0 1,0 1 0,0-1 0,0 0 0,0 0 0,0 0 0,0 1-1,-1-1 1,1 0 0,0 1 0,0-1 0,-1 1 0,1 0 0,0-1 0,-1 1-1,1 0 1,0 0 0,-1 0 0,1 0 0,-2 0 0,-56-1 798,42 2-511,4 0-257,-1 0 1,1 1 0,0 1 0,-1 0 0,2 1-1,-1 1 1,0 0 0,1 0 0,0 1 0,-13 8-1,-9 9 287,1 0-1,-32 30 1,47-36-130,-1 1 1,2 0 0,1 1-1,0 1 1,1 1 0,-14 27-1,23-38-175,1 1-1,0 0 1,0 0 0,1 1-1,1-1 1,0 1 0,0 0-1,1 0 1,0 0 0,1 0-1,1 0 1,0 1 0,1-1-1,4 23 1,-3-31-35,0 1-1,0-1 1,0 0 0,1-1 0,0 1 0,-1 0-1,2-1 1,-1 0 0,0 0 0,1 0-1,-1 0 1,1 0 0,0 0 0,0-1-1,8 4 1,2 1-17,1-1 0,1 0 0,17 4 0,-2-4-298,1-2-1,-1-1 1,59-2 0,-49-2-1265,-40 1 1381,-1 0 263,-3 0 134,-2 1-167,0-1 0,0 1 0,0 0-1,0 1 1,0-1 0,1 1-1,-1 0 1,0 0 0,1 1 0,-1-1-1,-5 5 1,-47 40-61,39-30 85,-18 14 332,2 1 0,1 2 0,-47 65 0,69-82-257,0 0-1,0 0 1,2 2-1,0-1 1,1 1-1,1 0 1,1 1-1,1-1 1,0 1 0,2 0-1,-2 24 1,5-32-122,-1-1 1,2 1-1,0-1 1,0 1 0,1-1-1,0 1 1,1-1-1,8 19 1,-7-22-12,0 0 0,1-1 0,-1 0 0,2 0 0,-1 0 0,1-1 0,0 0 0,1 0 0,-1 0 0,1-1 0,0 0 0,12 6 0,-7-5 5,0 0 0,0-1-1,1 0 1,0-1 0,-1-1-1,1 0 1,0 0 0,1-2-1,-1 0 1,0 0 0,0-1-1,1 0 1,-1-2 0,0 1-1,16-5 1,-5 0-56,-1-2 0,0 0 0,0-1 0,-1-1 0,0-2 0,-1 0 0,26-19 0,132-112-1166,-162 127 957,-1 0-1,0-1 0,-1-1 1,-1 0-1,-1-1 0,-1-1 1,19-38-1,-28 52 184,-1-1 0,0 0 1,0 0-1,0 0 0,-1 0 0,0 0 1,0 0-1,-1 0 0,0 0 0,0 0 1,-1 0-1,-1-10 0,1 15 161,0-1 0,0 0 0,0 0-1,-1 1 1,1-1 0,-1 1 0,1-1 0,-1 1 0,0 0 0,0-1 0,0 1-1,0 0 1,0 0 0,-1 1 0,1-1 0,-1 0 0,1 1 0,-1-1-1,1 1 1,-1 0 0,0 0 0,0 0 0,0 0 0,1 0 0,-1 1-1,0 0 1,0-1 0,0 1 0,0 0 0,-4 1 0,2-2-42,0 2 1,0-1-1,1 1 0,-1-1 1,0 1-1,1 1 1,-1-1-1,1 1 1,-1 0-1,1 0 0,0 0 1,-1 0-1,1 1 1,1-1-1,-1 1 1,-5 4-1,4-1 46,0 0 0,0 1 1,1-1-1,-1 1 0,1 0 0,1 0 1,-1 0-1,1 1 0,-2 7 0,-1 11 123,0 0 0,2 0-1,1 1 1,0 48 0,3-75-202,0 29-34,5 45-1,-3-64 26,0 0 0,1 0-1,0 0 1,0-1-1,1 1 1,1-1-1,8 16 1,-10-22-9,-1 1 0,0-1 1,0 1-1,0-1 0,-1 1 1,1 0-1,-1 0 0,0 0 1,0 0-1,0 0 0,0 6 1,-1-8 7,0 0 1,-1 0 0,1 0 0,-1 0-1,0 0 1,0 0 0,0 0-1,0 0 1,0 0 0,0 0 0,0 0-1,-1 0 1,1-1 0,-1 1-1,1 0 1,-1-1 0,0 0 0,0 1-1,1-1 1,-1 0 0,-3 2 0,-25 16-23,-2 0 0,0-2-1,0-2 1,-2-1 0,-58 17 0,21-27-1754,58-4 1342,9 0-1167,3-3-1063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44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5074,'0'0'1126,"0"0"-157,0 0-84,-1 30-426,-5 229-352,-11-133-200,18-243-3809,-3 74 2804,6-55-1,10 24-833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45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0 121 912,'154'-120'1265,"-140"120"-353,0 0-239,-1 12 847,8 22-63,-4 9-593,3 12 241,-2 4-593,-5 3-112,-3-1-79,-3-6-97,-3-14-176,-4-14-48,0-18-272,0-9-1377,0-27-1905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45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4322,'0'0'2684,"0"0"-2044,38 8-426,2 0-161,9 3-2,0-2 1,1-3-1,55 1 0,337-6 584,-432-1-608,0 0 0,-1 1 0,1 0-1,0 1 1,-1 0 0,18 6-1,-23-6-13,0 0-1,0 0 0,-1 1 0,1-1 0,-1 1 0,1 0 0,-1 0 1,0 0-1,0 0 0,0 0 0,-1 1 0,1-1 0,-1 1 0,0 0 0,0 0 1,0 0-1,1 5 0,8 29 234,-2 2 0,-1-1 0,-2 1 0,0 54 0,-1-27-9,80 713 1039,-26-254-1031,47 207-78,36-7-137,-65-341 26,-40-159-28,12 321-1,-39 233 7,-10-566-29,3-140-72,3 0-1,3-1 1,4 0 0,3-1 0,26 73 0,-36-127 45,-1 0-1,0 0 1,-1 0 0,-1 0 0,1 34-1,-4 59 690,-1-110-645,0 0 0,0 0 0,0 0-1,0 0 1,0 0 0,0 0-1,0-1 1,0 1 0,-1 0-1,1-1 1,0 1 0,0-1-1,-1 1 1,1-1 0,0 0 0,-1 1-1,1-1 1,0 0 0,-1 0-1,1 0 1,-1 0 0,1 0-1,-2-1 1,-2 2 26,-82 3-728,0-3 0,0-4 1,-105-18-1,117 9-2335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04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6323,'0'0'752,"0"0"-464,0 0 1297,0 0-993,0 0-592,0 0-48,17 15 48,3-9-48,4-2-768,7-4-1105,3 0-528,-3 0-1809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04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4626,'0'0'2497,"0"0"-2385,0 0 1313,0 0-305,0 0-1120,0 0-112,10 0-352,0 0-1281,11 0 129,10 0-193,-4 0-1601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0:39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4322,'0'0'696,"0"0"612,0 0 223,0 0-744,0 0-534,28-2 1041,-21 5-1234,-1 1 1,1 0-1,-1 0 0,0 0 0,0 1 0,-1-1 0,1 2 1,-1-1-1,7 10 0,7 5 72,14 15 27,-1 1 1,-2 2-1,-1 2 1,23 42-1,78 179 151,-105-201-272,-2 2 0,-3 0 0,-3 1 0,-3 1 0,-3 0 0,-2 1 0,-1 77 0,-8 275 125,-2-375-153,-2 0 0,-2 0 0,-2 0 0,-2-1-1,-1 0 1,-2-1 0,-2-1 0,-2 0 0,-33 56 0,42-81-6,-2 0 1,1-1 0,-2-1-1,0 0 1,0 0 0,-14 10-1,19-17-43,-1 0 0,0 0 0,0-1 1,0 0-1,0 0 0,-1-1 0,0 0 0,1 0 0,-1-1 0,0 0 0,0 0 0,-1-1 0,-10 1 1,12 0 26,-1-1-112,3-5-4391,-6-7-1111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05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1905,'0'0'5763,"0"0"-4803,0 0 1313,0 0-416,0 0-1105,0 0-192,4 0 353,-4 0-385,3 0-368,-3 0-160,0 0-16,0 0-96,4-6-976,3-13-1650,-4-5-1984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06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722 1 2385,'0'0'3498,"0"0"-1916,0 0 112,0 0-123,0 0-725,0 0-160,-2 13 936,-10 17-1346,-1 0 0,-1-1 1,-23 33-1,2 0 86,-20 40 18,-16 31-146,-102 145 0,164-265-246,-1-1 0,-1 0 1,0 0-1,0-1 0,-1 0 0,-16 11 0,23-19-94,0 0 0,0 0 1,0-1-1,0 1 0,0-1 1,-1 0-1,1-1 0,-1 1 1,1-1-1,-1 0 1,0 0-1,0-1 0,1 0 1,-1 0-1,0 0 0,1 0 1,-1-1-1,0 0 0,1-1 1,-7-1-1,6 0 22,1 0 0,0 0 1,0 0-1,0 0 0,0-1 0,0 0 0,1 0 0,0 0 1,0-1-1,0 1 0,0-1 0,1 0 0,-1 0 0,1 0 1,1-1-1,-1 1 0,-2-8 0,1-1-64,-1 1 1,2-1-1,0 0 1,1 0-1,0 0 0,0-18 1,2 29 137,0 0 0,0 1 0,0-1 0,0 0 0,1 1 0,-1-1 0,1 0 0,0 1-1,0-1 1,0 1 0,0-1 0,0 1 0,0-1 0,0 1 0,3-3 0,-1 2-1,1 0 0,0 0 0,0 0 0,0 0 0,1 1 0,-1-1 0,8-2 0,11-3 56,1 1-1,0 0 0,0 2 0,1 1 0,0 0 0,-1 2 1,1 1-1,26 2 0,-44 0 11,1 0 0,-1 1 0,0-1-1,0 1 1,0 0 0,0 1 0,0 0 0,-1 0 0,1 1 0,-1-1-1,0 1 1,0 1 0,0-1 0,0 1 0,5 6 0,13 13 120,40 56 1,-38-47-186,-2-3 42,-1 1 0,-1 1 0,-2 1 0,26 56 0,-39-77 325,-2-8-1086,-1-5-3541,-4-4-81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06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5491,'0'0'1296,"0"0"78,0 0 152,0 0-670,0 0-594,0 17 560,-1 115-463,4 164 717,2-252-1080,2-1 1,20 67-1,-27-110-68,0 1-1,1-1 0,-1 0 1,0 1-1,1-1 1,-1 0-1,0 1 0,1-1 1,-1 0-1,0 0 0,1 1 1,-1-1-1,1 0 1,-1 0-1,0 0 0,1 0 1,-1 0-1,1 1 1,-1-1-1,1 0 0,-1 0 1,0 0-1,1 0 0,-1 0 1,1 0-1,-1 0 1,1-1-1,-1 1 0,1 0 1,-1 0-1,0 0 0,1 0 1,-1 0-1,1-1 1,-1 1-1,0 0 0,1 0 1,-1-1-1,0 1 1,1 0-1,-1-1 0,0 1 1,1 0-1,-1-1 0,0 1 1,0 0-1,0-1 1,1 1-1,-1-1 0,13-34-3576,1-19-1418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06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6771,'0'0'678,"0"0"143,0 0 569,0 33-576,0 245-198,2-254-552,2 0 0,10 44 0,-8-46-485,-1 0 0,-1 0 1,2 35-1,8-94-1900,23-85-864,-13 51 1205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07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64,'249'154'1201,"-238"-154"-193,-5 6 81,8 22 335,0 5-511,-4 7-81,4 4-368,-4-1-96,0-3-224,0-3-144,-6-7-112,-1-11-1536,-3-19-2386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07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5186,'0'0'1092,"0"0"-484,0 0 283,0 0-478,0 0-266,12 20 80,0 1-162,4 9 114,2-1 0,0 0 1,29 32-1,-39-54-187,-1 0 0,1 0 0,0 0 0,1-1 0,0 0 0,0-1 0,0 0 1,0 0-1,1-1 0,0-1 0,0 1 0,0-1 0,0-1 0,0 0 0,1 0 1,-1-1-1,1-1 0,-1 0 0,0 0 0,13-2 0,-17 1-39,0 0 0,0 0 0,0-1 0,0 0 1,0 0-1,-1 0 0,9-5 0,-12 6-20,-1 1 0,1-1 1,0 0-1,-1 0 0,1 0 0,-1 0 1,0 0-1,1 0 0,-1-1 1,0 1-1,1 0 0,-1-1 0,0 1 1,0-1-1,0 1 0,0-1 0,0 1 1,-1-1-1,1 0 0,0 1 1,-1-1-1,1 0 0,-1 0 0,0 1 1,0-1-1,1 0 0,-1 0 1,-1-2-1,-1 2 17,-1 1-1,-1 0 1,1 0 0,0 0-1,0 0 1,0 0 0,0 1 0,-1 0-1,1-1 1,0 1 0,-1 0 0,1 1-1,0-1 1,-5 1 0,-2 0-5,-2-2 114,0 1 0,-1 1 0,1 0 0,0 1 0,0 0 0,0 1 0,0 0 0,0 1 0,1 0 0,0 1 0,-1 1 0,2-1 0,-1 2 0,1-1 0,0 1 0,0 1 0,-12 12 0,7-5 46,1-1-1,1 2 1,0 0-1,1 1 1,1 0-1,0 0 0,1 1 1,1 1-1,1-1 1,1 2-1,1-1 1,0 1-1,1 0 1,1 0-1,1 0 0,1 0 1,1 1-1,1-1 1,3 29-1,-3-43-107,2 0 0,-1 0-1,1 0 1,-1-1 0,2 1-1,-1-1 1,1 1 0,-1-1-1,1 0 1,1 0 0,-1 0-1,1 0 1,0-1-1,0 1 1,0-1 0,1 0-1,-1-1 1,1 1 0,0-1-1,0 1 1,0-2 0,0 1-1,1 0 1,-1-1 0,1 0-1,0-1 1,6 2 0,-2 0-98,0-1 1,0 0 0,0-1-1,1-1 1,-1 1 0,0-1-1,1-1 1,-1 0-1,0 0 1,0-1 0,0-1-1,0 0 1,0 0 0,0-1-1,9-4 1,8-8-809,-1-1 1,-1-1 0,35-33-1,-30 19-1705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0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1 448,'0'0'1676,"0"0"-284,0 0-559,0 0-78,0 0 40,-18 34-70,-53 110-12,67-137-652,1 1 1,0 0 0,0 0 0,1 0-1,0 0 1,0 0 0,0 0 0,1 0-1,1 1 1,0-1 0,0 13-1,2 3 90,-3-7-37,1 1 1,1 0-1,1 0 0,1 0 1,0-1-1,8 24 0,-8-34-111,0-1 0,0 0 0,0 0 0,1 0 0,0 0 0,0-1 0,0 0 0,1 0 0,0 0 0,0 0 0,0-1-1,1 1 1,-1-1 0,1-1 0,0 1 0,0-1 0,0 0 0,0-1 0,12 4 0,-6-2-37,1-1 0,-1-1 0,0 0 0,1-1 1,0 0-1,-1-1 0,1-1 0,-1 0 0,1 0 0,-1-1 0,1-1 0,-1 0 1,0 0-1,0-2 0,19-9 0,-11 3-387,0 0-1,-1-2 1,-1 0-1,0-2 1,-1 0-1,0-1 1,24-30-1,-36 40 235,-1-1 1,0 1-1,0-1 0,-1 0 0,0 0 1,0-1-1,0 1 0,-1-1 0,0 1 1,-1-1-1,0 0 0,0 1 0,-1-1 1,1 0-1,-2 0 0,1 0 0,-3-11 0,2 17 251,0 0 0,0 0 0,0 1-1,0-1 1,0 0 0,-1 1-1,1-1 1,0 0 0,-1 1 0,1 0-1,-1-1 1,0 1 0,1 0-1,-1 0 1,0 0 0,0 0 0,0 0-1,0 0 1,0 0 0,0 1-1,0-1 1,0 1 0,0-1 0,-3 1-1,2-1 68,0 1 0,1-1 0,-1 1 0,0 0 0,0 0 0,0 0-1,0 0 1,0 1 0,0-1 0,1 1 0,-1 0 0,0-1 0,0 1-1,1 1 1,-1-1 0,0 0 0,-4 4 0,-2 5 123,0 2 1,1-1 0,0 1-1,1 0 1,0 1-1,1 0 1,1 0-1,0 0 1,0 1-1,-2 15 1,0 3 72,2 0 0,1 0 0,0 46 1,4-38-209,3 77 83,-1-105-207,0 0-1,0 0 1,1 0-1,1 0 1,0 0-1,0-1 1,9 15-1,15 20-226,-16-28 228,0 0-1,-2 1 0,0 1 0,10 30 0,-19-45 13,-3-4 9,1 1-1,-1-1 1,0 0-1,0 0 1,0 0 0,0 0-1,0-1 1,0 1 0,0-1-1,0 1 1,0-1 0,0 0-1,0 1 1,-1-1-1,1 0 1,0 0 0,-3-1-1,1 1 2,-31 2-83,-8 0 42,0-1-1,-59-7 0,101 6-13,0 0-1,0 0 1,0-1-1,-1 1 1,1-1-1,0 1 1,0-1-1,0 1 1,0-1-1,0 0 1,0 0 0,0 1-1,0-1 1,1 0-1,-1 0 1,0 0-1,0 0 1,1 0-1,-1 0 1,0 0-1,1 0 1,-1 0-1,1 0 1,0 0-1,-1-1 1,1 1-1,0 0 1,-1 0-1,1 0 1,0-2-1,0-2-434,0-1 0,0 1-1,0 0 1,1-1-1,0 1 1,2-7 0,14-29-4147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08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3249,'0'0'603,"0"0"441,0 0 247,0 0-627,0 0-450,0 25 1648,-1 52-982,3 0 1,3 1-1,25 122 0,-18-138-832,-11-62-64,0 1-1,-1-1 0,1 0 1,-1 0-1,1 0 0,-1 0 0,1 0 1,-1 0-1,1 0 0,0 0 1,-1 0-1,1 0 0,-1 0 0,1 0 1,0 0-1,-1 0 0,1 0 1,-1-1-1,1 1 0,-1 0 0,1 0 1,-1-1-1,1 1 0,-1 0 1,1-1-1,-1 1 0,0-1 1,1 1-1,-1 0 0,1-1 0,-1 1 1,0-1-1,1 1 0,-1-1 1,0 1-1,0-1 0,1 0 0,23-41-688,31-76-1,-17 35 44,58-129-853,-96 212 1555,0-1 0,0 1 1,0-1-1,0 0 0,0 1 0,1-1 0,-1 1 1,0-1-1,0 1 0,0-1 0,1 1 0,-1-1 1,0 0-1,1 1 0,-1 0 0,0-1 0,1 1 0,-1-1 1,1 1-1,-1-1 0,1 1 0,-1 0 0,1-1 1,-1 1-1,1 0 0,-1 0 0,1-1 0,-1 1 0,1 0 1,-1 0-1,1 0 0,0 0 0,-1 0 0,1 0 1,-1 0-1,1 0 0,0 0 0,-1 0 0,1 0 0,-1 0 1,1 0-1,-1 0 0,1 0 0,0 1 0,-1-1 1,1 0-1,-1 0 0,1 1 0,-1-1 0,1 0 1,-1 1-1,1-1 0,-1 0 0,0 1 0,1-1 0,-1 1 1,1-1-1,-1 1 0,0-1 0,1 1 0,-1-1 1,0 1-1,0-1 0,0 1 0,1 0 0,-1-1 0,0 1 1,0-1-1,0 2 0,19 47 317,-17-43-88,80 303 2025,-18-65-2043,-61-234-718,-1 1-1,1-1 1,-2 1 0,2 16-1,-3-27 383,0 0 0,0 0 0,0 1 0,0-1-1,0 0 1,0 1 0,0-1 0,0 0 0,0 0 0,0 1 0,0-1-1,0 0 1,0 1 0,0-1 0,0 0 0,0 0 0,-1 1 0,1-1-1,0 0 1,0 0 0,0 1 0,0-1 0,-1 0 0,1 0 0,0 1-1,0-1 1,0 0 0,-1 0 0,1 0 0,0 0 0,0 1 0,-1-1 0,1 0-1,0 0 1,0 0 0,-1 0 0,1 0 0,0 0 0,-1 0 0,1 0-1,0 0 1,0 0 0,-1 0 0,1 0 0,-1 0 0,-36 1-7551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51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618 2 1457,'0'0'1355,"0"0"144,0 0-424,0 0-560,0 0-42,-4-1 8468,-24 1-9004,1 7 64,1 1 0,0 2-1,1 1 1,-41 22-1,-9 5 0,-167 87-256,212-109 88,22-12 149,-1 0 0,1 0 0,0 1 0,1 0 0,-1 0 0,1 1 0,-7 6 0,15-11-16,-1-1 1,0 1 0,0-1-1,1 0 1,-1 1-1,0-1 1,1 1 0,-1-1-1,1 0 1,-1 1-1,0-1 1,1 0 0,-1 1-1,1-1 1,-1 0-1,1 0 1,-1 1 0,1-1-1,-1 0 1,1 0 0,-1 0-1,1 0 1,-1 0-1,1 0 1,-1 0 0,1 0-1,0 0 1,-1 0-1,1 0 1,-1 0 0,1 0-1,-1 0 1,2-1-1,0 1 10,0 0 0,0 0 0,0 0-1,0 0 1,0-1 0,0 1-1,0-1 1,0 1 0,0-1 0,0 0-1,0 0 1,0 1 0,1-3-1,-2 3 18,-1 0 24,0 0 22,0 0-30,0 0-72,0 0-83,0 0-106,0 0-185,0 0-354,0 0-718,0-2-1065,0-6-1125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5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652 53 976,'0'0'982,"0"0"219,0 0-190,0 0-157,0 0-14,0-8 70,0-17-296,0 6 4807,-14 35-5107,-5 18-316,1 1 0,1 0-1,-12 41 1,-29 120 80,-12 30 166,58-194-151,-1 0-1,-2-2 0,-2 0 0,-36 51 0,49-75-82,0 0 0,0 0 0,-1-1 0,0 1 0,0-1 0,-1 0 0,1-1 1,-1 1-1,0-1 0,0 0 0,0-1 0,-1 0 0,1 0 0,-1 0 0,0-1 0,0 1 0,0-2 0,0 1 0,0-1 0,0 0 0,-9 0 0,8 0-69,0-1 0,1 0 0,-1 0-1,0 0 1,0-1 0,0 0-1,1-1 1,-1 1 0,0-2 0,1 1-1,0-1 1,-1 0 0,1 0-1,0-1 1,1 0 0,-1 0 0,-6-6-1,10 7-3,0 1 0,0-1 0,1 0-1,-1 0 1,1 0 0,-1-1 0,1 1-1,0-1 1,0 1 0,1-1 0,-1 1-1,1-1 1,-1 0 0,0-7 0,0-1-86,1-1 1,1 0 0,1-16 0,0-2 81,-1 26 56,1-1 0,0 1 1,0 0-1,1-1 0,-1 1 1,1 0-1,0 0 1,1 0-1,-1 0 0,1 0 1,0 1-1,0-1 1,1 1-1,-1 0 0,1 0 1,5-4-1,10-9-8,0 2 0,27-17 0,-34 24 11,-2 1-13,0 2-1,1-1 0,0 1 1,0 1-1,1 0 1,-1 0-1,1 1 1,-1 1-1,1 0 1,0 1-1,0 0 1,13 1-1,-20 1 24,0 0 0,-1 0-1,1 1 1,0-1 0,-1 1 0,1 0 0,-1 1-1,1-1 1,-1 1 0,0 0 0,0 0 0,-1 0-1,1 1 1,-1-1 0,1 1 0,-1 0 0,0 0-1,0 0 1,3 7 0,7 10 176,-2 0 1,15 37-1,41 156 402,-16-40-533,-36-130-11,0 1-53,2-1 1,25 46 0,-42-89-51,0-1 1,0 0-1,0 0 1,0 0 0,0 1-1,0-1 1,0 0-1,0 0 1,0 0-1,1 0 1,-1 1 0,0-1-1,0 0 1,0 0-1,0 0 1,0 0 0,1 0-1,-1 0 1,0 1-1,0-1 1,0 0 0,0 0-1,1 0 1,-1 0-1,0 0 1,0 0 0,0 0-1,1 0 1,-1 0-1,0 0 1,0 0 0,0 0-1,1 0 1,-1 0-1,0 0 1,0 0 0,0 0-1,1 0 1,-1 0-1,0 0 1,0 0-1,0 0 1,0 0 0,1 0-1,-1-1 1,0 1-1,0 0 1,0 0 0,6-12-4100,1-16 508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0:42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1521,'0'0'629,"0"0"270,0 0 182,0 0-430,0 0-480,0 0-9,28 3 3171,-9-3-3214,1 2 1,0 0-1,-1 1 1,0 1-1,1 1 1,-1 0-1,-1 2 1,1 0-1,-1 1 1,-1 1-1,1 0 1,-2 2 0,1 0-1,-1 0 1,-1 2-1,0 0 1,-1 1-1,0 0 1,-1 1-1,-1 0 1,16 26-1,-10-10-53,-1 1-1,-1 0 1,-2 1 0,-1 1-1,-2 0 1,-1 1-1,-1 0 1,-3 0-1,0 1 1,0 69-1,-6-100-62,0 12 25,0-1 1,-1 0-1,-6 29 0,6-40-27,0-1 0,0 0-1,-1 0 1,0 0 0,0 0 0,0 0-1,0-1 1,0 1 0,-1 0 0,1-1-1,-1 0 1,0 0 0,0 0 0,-1 0-1,1 0 1,0 0 0,-1-1 0,0 0-1,-5 3 1,8-4-15,0 0 0,0-1 0,0 1 0,0-1 1,0 0-1,0 1 0,0-1 0,0 0 0,-1 1 0,1-1 0,0 0 0,0 0 0,0 0 0,-1 0 0,1 0 0,0 0 0,0 0 0,0-1 1,0 1-1,0 0 0,-1-1 0,1 1 0,0-1 0,0 1 0,0-1 0,0 1 0,0-1 0,0 0 0,0 1 0,1-1 0,-1 0 1,0 0-1,0 0 0,0 0 0,1 0 0,-1 0 0,0 0 0,1 0 0,-1 0 0,1 0 0,-1 0 0,1 0 0,0 0 0,0 0 1,-1-1-1,1 0 0,-2-8-41,1 0 0,0-1 0,1 1 0,0-14 0,1 11-16,-2-9 5,1 11 44,-1 0 0,1-1 0,1 1 0,0 0 0,1-1 0,0 1 0,1 0 0,0 0 0,7-17 0,6-2 17,1 1 1,1 1-1,2 0 0,1 2 0,1 0 1,1 2-1,1 0 0,47-35 1,-60 52 9,0 0 0,1 1 0,22-9 0,-30 13-3,0 1-1,1 0 1,-1 0 0,0 0-1,1 0 1,-1 0 0,1 1-1,-1 0 1,1 0 0,-1 0-1,1 0 1,-1 1 0,1 0-1,6 2 1,-10-2-5,1 0 1,-1 0-1,0 0 1,0 0-1,0 0 1,0 1-1,0-1 1,0 0-1,0 1 1,0-1-1,-1 0 1,1 1-1,0-1 1,-1 1-1,1-1 1,-1 1-1,0 0 1,1-1-1,-1 1 1,0 1-1,1 39-257,-1-32 109,0 74-2901,0-48-795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54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48,'0'0'3276,"0"0"-2345,0 0 99,0 0 144,0 0-656,0 0-148,0 0 364,0 0 40,0 0-177,0 0-36,0 0-100,0 0-85,0 0-82,0 0-9,0 0-13,0 0-74,0 0-73,0 0-66,0 0-32,0 0-35,0 0-8,0 0 0,0 0 5,0 0 24,0 0 22,0 0 18,0 0-18,0 0-8,0 0 29,0 0 10,0 0 1,0 0-27,0 0 32,0 0-29,0 0-3,0 0 34,0 0 17,0 0-3,0 0 11,0 0-19,0 0 24,0 0-3,0 0-39,0 0-4,0 0-12,0 0-6,0 0 61,0 0-21,0 0-32,0 0 24,0 0 11,0 0 0,0 0-30,0 0 32,0 0 17,0 0 23,0 0 19,0 0 8,0 0-24,0 0-32,0 16-13,-7 489-104,13-474 32,-4-29-4710,14-87-727,-6 19 1029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54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4370,'0'0'1777,"0"0"-686,0 0 243,0 0-488,0 0-470,0 20 139,0-1-293,0 18 584,-7 58 1,0 1 94,6 129 0,2-101-763,1-80-112,2-1 0,1 0 0,3 0 0,23 79 1,-25-100-32,-6-19-24,0 0 0,0 0 0,1 0 0,0 0 0,0 0 0,0 0 0,0 0 0,0 0 0,0-1 0,1 1 0,-1 0 0,4 3 0,-4-6-70,-1 0 1,1 0-1,0 0 0,-1 0 1,1 0-1,-1 0 0,1 0 1,0-1-1,-1 1 1,1 0-1,-1 0 0,1-1 1,0 1-1,-1 0 0,1-1 1,-1 1-1,1 0 0,-1-1 1,1 1-1,-1-1 0,0 1 1,1-1-1,-1 1 1,1-1-1,-1 1 0,0-1 1,0 0-1,1 1 0,-1-1 1,0 1-1,0-1 0,0 0 1,0 1-1,1-1 0,-1 0 1,0 1-1,0-1 0,0 0 1,-1 0-1,14-61-3518,1-27-780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55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3986,'0'0'1822,"0"0"-1024,0 0 167,0 0-340,0 0-455,-1 9 68,-1 13-38,0 0 1,1 0-1,1-1 0,1 1 1,2 0-1,0 0 0,1 0 0,1-1 1,0 0-1,2 0 0,10 20 1,-16-38-197,87 176 335,-75-158-305,0-1-1,1 0 0,1 0 0,1-2 1,0 0-1,22 18 0,-33-32-82,1 0 0,0 0 0,0 0 0,0 0 0,0-1 0,0 0 0,1 0 0,-1-1 0,1 0-1,0 0 1,0-1 0,11 2 0,-14-3 22,-1 0 0,1 0 0,-1-1 0,1 1-1,-1-1 1,0 0 0,1 0 0,-1 0 0,0 0 0,0-1-1,0 1 1,1-1 0,-2 0 0,1 0 0,0 0 0,0 0-1,-1 0 1,1-1 0,-1 1 0,1-1 0,-1 0 0,0 1-1,0-1 1,-1 0 0,1 0 0,1-5 0,4-11-176,-1 0 0,-1 0 0,-1 0 1,-1-1-1,0 1 0,-1-1 0,-2 0 0,-1-22 1,1 27 84,0 12 102,1 0-1,-1 1 1,0-1-1,-1 0 0,1 0 1,0 1-1,-1-1 0,1 0 1,-1 1-1,0-1 0,0 1 1,0-1-1,0 0 0,0 1 1,-1 0-1,1-1 0,-1 1 1,0 0-1,1 0 0,-1 0 1,0 0-1,0 0 1,0 0-1,-1 1 0,1-1 1,0 1-1,-4-2 0,-3 0 109,0 1 1,0 0-1,0 1 0,-1 0 0,1 0 0,-17 1 0,15 1 66,5-1-150,0 2 0,0-1 0,1 1 1,-1 0-1,0 0 0,1 0 0,-1 1 1,1 0-1,0 0 0,0 0 0,0 1 0,0-1 1,0 1-1,1 1 0,0-1 0,0 1 1,0-1-1,0 1 0,-3 6 0,-4 6-13,1 0 0,0 1 0,1 0 0,-11 32-1,15-30 30,1 1-1,1 0 0,1 0 0,1 0 0,2 36 1,0-16-9,-1-36-14,0-1-1,0 1 1,1 0-1,0-1 1,0 1 0,0-1-1,0 1 1,1-1-1,0 1 1,0-1 0,0 0-1,0 0 1,1 0-1,-1 0 1,1-1 0,3 5-1,0-3 3,0 0-1,0 0 0,0-1 1,0 0-1,1 0 0,0 0 0,-1-1 1,1 0-1,9 2 0,1 0 3,0-1 0,1-1-1,-1-1 1,0 0-1,1-1 1,-1-1 0,1-1-1,17-3 1,-28 3-49,-1-1 1,1 0 0,0 0-1,-1-1 1,0 1 0,0-1-1,0-1 1,0 1 0,0-1-1,0 0 1,6-7 0,-12 10 36,1 1 1,-1 0 0,1-1 0,-1 1-1,0 0 1,1-1 0,-1 1 0,0-1-1,1 1 1,-1 0 0,0-1 0,0 1-1,1-1 1,-1 1 0,0-1 0,0 1-1,0-1 1,0 1 0,0-1 0,0 0-1,0 1 1,0-1 0,0 1 0,0-1 0,0 1-1,0-1 1,0 1 0,0-1 0,0 1-1,0-1 1,-1 1 0,1-1 0,0 1-1,0-1 1,-1 1 0,1-1 0,0 1-1,-1 0 1,1-1 0,0 1 0,-1 0-1,1-1 1,-1 1 0,1 0 0,0-1-1,-1 1 1,1 0 0,-1 0 0,1-1 0,-1 1-1,1 0 1,-1 0 0,1 0 0,-1 0-1,1 0 1,-1-1 0,1 1 0,-1 0-1,0 0 1,1 1 0,-1-1 0,1 0-1,-1 0 1,-42 0 751,39 1-704,-1 0-22,-1 0-1,1 0 0,0 1 1,0 0-1,0 0 0,0 1 0,0-1 1,1 1-1,-1 0 0,1 0 0,-1 1 1,1-1-1,0 1 0,1 0 1,-1 0-1,1 0 0,-6 9 0,-1 1 123,2 0 0,0 0-1,1 1 1,-10 29 0,11-18 5,1-1 0,1 1 0,1 0 0,1 0 0,2 0 0,4 43 0,-3-64-149,0 1 0,1-1 1,-1 1-1,1-1 0,1 1 1,-1-1-1,1 0 0,0 0 1,0 0-1,0 0 0,1-1 1,0 1-1,0-1 0,0 0 1,0 0-1,1 0 0,-1-1 1,1 0-1,8 5 0,-3-3-4,0 0 0,0 0 0,0-1 1,0 0-1,1-1 0,-1 0 0,1-1 0,0 0 0,19 0 0,-17-1-4,0-1-1,1-1 1,-1 0 0,0-1 0,0 0-1,0-1 1,0 0 0,0-1 0,-1-1 0,1 0-1,-1-1 1,0 0 0,19-14 0,-3-1-271,-1-1 0,0-2 1,-2-1-1,-1-1 0,-1-1 1,36-55-1,-54 73 177,-1 1-1,-1-1 1,1 0 0,-2 0-1,1 0 1,-1 0 0,0 0-1,-1-1 1,0 1 0,-1 0-1,-1-19 1,1 22 139,0 5-2,0-1 1,-1 1-1,1 0 0,0 0 1,-1 0-1,1 0 0,-1-1 1,0 1-1,1 0 0,-1 0 1,0 0-1,0 0 0,0 1 1,0-1-1,0 0 0,0 0 1,0 0-1,0 1 0,0-1 1,0 0-1,0 1 0,0-1 0,0 1 1,-1 0-1,1-1 0,0 1 1,-3-1-1,3 1 35,-1-1-1,0 1 1,0 0 0,0 0-1,1 0 1,-1 0 0,0 0-1,0 0 1,0 0 0,0 0-1,1 1 1,-1-1 0,0 1-1,0-1 1,1 1 0,-1 0-1,0-1 1,1 1 0,-4 2-1,1 3-54,0-1 0,0 0 0,1 1 0,0 0 0,0 0 0,0 0-1,1 0 1,0 1 0,0-1 0,0 0 0,1 1 0,-1 8 0,-1 89 230,3-77-198,0-12-12,2-1 1,0 1-1,0-1 1,1 0-1,1 1 1,1-2-1,0 1 1,11 21-1,8 9-17,36 49-1,-35-57 3,37 71-1,-55-94-22,2 13 194,-39-25-73,-22-1-220,12 2 59,0-2-1,0-2 1,0-1 0,0-3 0,-53-13 0,92 19-24,0-1 0,-1 1-1,1-1 1,0 0 0,0 1 0,0-1 0,0 0-1,0 0 1,0 1 0,0-1 0,0 0 0,1 0-1,-1 0 1,0 0 0,0 0 0,1 0 0,-1-1-1,1 1 1,-1 0 0,1 0 0,-1 0 0,1-1-1,0 1 1,-1 0 0,1-2 0,0-1-371,0 1 1,0-1-1,0 0 1,0 1-1,1-1 1,0 0-1,2-6 1,14-23-3517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56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5346,'0'0'1636,"0"0"-1052,0 0 200,-4 6-370,-2 2-233,1 2 0,0-1-1,0 0 1,1 1 0,0 0 0,1 0-1,0 0 1,0 1 0,1-1 0,0 16 0,-1 21 144,3 51 0,1-42-307,0-30 2,2 0 0,0 0-1,9 29 1,6 41 75,-18-77-15,0-18-91,0-1-144,2-14-2483,3-21-86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57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1825,'0'0'1953,"0"0"-1228,0 0 289,0 0-256,0 0-422,0 0 190,0-1 4716,14-1-5485,291 6 300,8 1-2790,-321-4 799,-21 4-1510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5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6163,'0'0'624,"0"0"529,0 0 415,0 0-1215,0 0-17,-7 181 336,7-113-96,0 6-240,0 6-192,3-3-64,14 0-80,1-9-16,2-13 0,4-15-496,0-21-1169,7-19-832,0-7-1296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58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1 5507,'0'0'584,"0"0"107,0 0 437,0 0-343,0 0-273,3 19 80,12 161 1146,-13-144-1499,-3 0 1,-1 0-1,-12 64 0,1-49-180,-2-1 1,-35 78 0,39-105-133,-1-1-1,-1 0 1,-1-1-1,-1-1 1,-1 0-1,0 0 1,-31 26 0,42-42-38,-1 0 1,0 0-1,0 0 1,0-1-1,0 1 1,-1-2-1,1 1 1,-1-1-1,1 0 1,-10 2-1,-4-2-502,0 0 0,-25-1 0,44-1 607,-2 0-33,0 0-1,0-1 0,0 1 0,0-1 1,0 1-1,0-1 0,0 0 0,1 0 1,-1 0-1,0 0 0,0-1 0,1 1 0,-1-1 1,1 0-1,-1 0 0,1 0 0,0 0 1,-1 0-1,1 0 0,0-1 0,1 1 1,-1 0-1,0-1 0,1 0 0,-1 1 0,1-1 1,0 0-1,0 0 0,0 0 0,0-3 1,-3-8-95,2-1 0,-1 0 0,2 0 0,1-25 0,0 37 126,0 0 13,0 1 0,0 0 0,1-1-1,0 1 1,-1-1 0,1 1 0,0 0-1,0 0 1,0 0 0,0-1 0,0 1-1,1 0 1,-1 0 0,1 0 0,-1 1-1,1-1 1,0 0 0,0 1 0,0-1-1,0 1 1,0-1 0,0 1 0,0 0-1,0 0 1,0 0 0,0 0 0,1 0-1,-1 1 1,0-1 0,5 0 0,8-2 254,0 1 0,0 1 0,26 0 0,-30 1-79,-2 1-83,0 0 0,0 0 1,0 1-1,0 0 1,0 0-1,0 1 1,-1 0-1,1 1 1,-1 0-1,0 0 1,0 1-1,8 6 1,10 9 104,-1 2 1,23 24-1,-20-19-36,103 113 215,-14-14-241,-89-104-52,-28-21-54,0-1 28,0 0 15,0 0 9,0 0-73,-2-6-1678,-6-10-832,1-2-1187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59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1 656,'0'0'513,"0"0"-97,0 0 120,0 0 115,0 0-27,0 2 7653,0 17-8110,-12 147 633,0 4-434,12-107-302,-2 33 59,5 1-1,23 146 1,-25-237 176,5 18-1362,-3-25-699,1-15-695,3-25-1436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0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3922,'0'0'2073,"0"0"-1233,0 0 337,0 0-460,0 0-719,0 0 0,0-1 0,-1 1 0,1-1 0,0 1 0,0-1 0,0 1 0,1 0 0,-1-1 0,0 1 0,0-1 0,0 1 0,0 0 0,0-1 0,0 1 0,1-1 0,-1 1 0,0 0 0,0-1 0,0 1 0,1 0 0,-1-1 0,0 1 0,1 0 0,-1-1 0,0 1 0,1 0 0,-1 0 0,0-1 0,1 1 0,-1 0 0,1 0 0,9-2 69,-1 1 0,1 1 0,0-1 0,0 2 0,-1-1 0,1 1-1,0 1 1,-1 0 0,1 0 0,-1 1 0,0 0 0,0 1 0,0 0 0,0 0 0,0 1 0,-1 0 0,0 0 0,14 13 0,-13-10 3,0-1-1,0 2 0,-1-1 1,0 1-1,-1 1 0,0-1 1,0 1-1,-1 0 1,-1 1-1,1-1 0,-2 1 1,1 0-1,-2 1 0,1-1 1,-1 1-1,-1-1 0,0 1 1,-1 0-1,0 19 1,-1-21-32,0 0 1,0-1-1,-1 1 1,0 0 0,0-1-1,-1 1 1,-1-1-1,0 0 1,0 0 0,-1 0-1,0 0 1,0 0 0,-1-1-1,0 1 1,0-1-1,-1-1 1,0 1 0,-10 8-1,-7 5-103,0-1 1,-1-1-1,-52 30 0,135-47-970,-22-6 1180,1-2 1,-1-1-1,0-1 0,69-27 0,-106 34-252,1 1-1,-1 0 1,0-1-1,1 1 1,-1 0 0,0-1-1,1 1 1,-1 0 0,0-1-1,0 1 1,0-1-1,1 1 1,-1-1 0,0 1-1,0-1 1,0 1 0,0 0-1,0-1 1,0 1-1,0-1 1,0 1 0,0-1-1,0 1 1,0-1 0,0 1-1,0-1 1,-1-4-1553,1-7-2212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01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 0 880,'0'0'1908,"0"0"-921,0 0 299,0 0-168,0 0-355,0 10 83,0 21-197,2 18-44,-3 0 0,-1 1 0,-3-1 0,-2 0 0,-21 77 0,19-99-544,-2-1 1,0 0-1,-2-1 1,0 0-1,-2-1 1,0-1-1,-21 24 0,26-37-120,1 1 0,-2-2 0,1 1 0,-1-2-1,0 1 1,-1-1 0,0-1 0,0 0 0,-1-1-1,0 0 1,0-1 0,0-1 0,-1 0 0,1 0-1,-1-2 1,-17 2 0,19-3-229,-1 0 1,1-1-1,-1-1 0,1 0 0,0-1 1,-1 0-1,-14-5 0,23 6 214,1 0 0,-1-1 0,1 0 0,-1 1 0,1-1 0,0 0 0,0-1 0,0 1 0,0 0 0,1-1 0,-1 0 0,0 0 0,1 1 0,0-1 0,0-1 0,0 1 0,0 0 0,0 0 0,1-1 0,-1 1 0,1-1 1,0 0-1,0 1 0,0-1 0,1 0 0,-1 1 0,1-1 0,0-5 0,0 5 61,0 0 0,1 0 0,-1 0 0,1 0 0,0 1 0,0-1 0,0 0 0,0 0 0,1 1 0,-1-1 0,1 1-1,0-1 1,0 1 0,1 0 0,-1 0 0,0 0 0,5-4 0,-2 3-2,1-1 0,0 1 0,0 0 0,1 0 0,-1 1 0,1 0 0,0 0 0,11-3 0,8 0 123,0 1 0,0 2 0,0 0 0,34 2 0,-53 1-25,0 1 0,0-1 0,1 2 0,-1-1-1,0 1 1,0 0 0,-1 1 0,1-1-1,0 1 1,-1 1 0,0-1 0,9 7 0,-4-1 83,-1 0-1,0 0 1,0 1 0,-1 0 0,-1 0 0,11 16 0,-7-6-63,-1 1 0,-1-1 0,0 2 0,-2-1 1,0 1-1,-2 0 0,7 39 0,-9 0-3550,-4-47-1155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0:42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5523,'0'0'618,"0"0"-33,0 0 487,0 0-568,0 0-359,21 2 95,-1 0-129,-10-2-61,0 1 0,0 0 0,0 0 0,0 1-1,0 1 1,-1 0 0,1 0 0,-1 1 0,0 0 0,0 0-1,9 7 1,15 11 157,-2 3 0,0 0-1,28 32 1,77 96 155,-82-90-195,-31-30-135,-20-27-101,1 0 0,-1 0 0,1-1 1,0 0-1,1 0 0,-1 0 0,1 0 0,8 6 1,-12-10-965,-1-1-455,0-3-543,0-10-797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01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0 224,'0'0'6680,"0"0"-5226,0 0-1075,0 0-83,12 2-301,9 1 73,0 1 0,-1 1 0,22 9 0,-32-11-11,-1 1-1,0 0 1,0 1 0,0 0 0,0 0 0,-1 1-1,0 0 1,0 1 0,0 0 0,7 9 0,-7-4-8,0-1 0,-2 1 0,1 1 0,-2-1 0,1 1 0,-2 0 1,0 0-1,0 1 0,2 20 0,-2-5-5,-2-1 0,-1 1 0,-4 46 0,1-67-57,1 0 0,-2 1 1,1-1-1,-1 0 0,0 0 1,-1-1-1,1 1 1,-2-1-1,1 1 0,-10 11 1,-4 2-289,-1-1 1,-22 19-1,41-39 283,1 0-1,-1-1 1,0 1-1,0 0 1,0 0-1,0 0 1,0 0-1,0 0 1,0 0-1,0 0 1,1 0-1,-1 0 1,0 0-1,0 0 1,0 0-1,0 1 1,0-1 0,0 0-1,0 0 1,0 0-1,1 0 1,-1 0-1,0 0 1,0 0-1,0 0 1,0 0-1,0 0 1,0 0-1,0 0 1,0 0-1,0 0 1,0 0-1,0 1 1,0-1-1,0 0 1,0 0-1,1 0 1,-1 0 0,0 0-1,0 0 1,0 0-1,0 0 1,0 1-1,0-1 1,0 0-1,0 0 1,0 0-1,0 0 1,0 0-1,0 0 1,0 0-1,0 0 1,-1 1-1,1-1 1,0 0-1,0 0 1,0 0 0,0 0-1,0 0 1,0 0-1,0 0 1,0 0-1,0 0 1,17-1-149,18-7 441,1-9 302,0-1 0,57-38 0,4-3 206,-94 57-697,-2 2-175,-1 0-1,1 0 1,-1 0 0,0 0-1,1-1 1,-1 1 0,0 0-1,1 0 1,-1 0 0,1-1-1,-1 1 1,0 0 0,1 0-1,-1-1 1,0 1 0,0 0-1,1-1 1,-1 1 0,0 0-1,0-1 1,1 1 0,-1-1-1,0 1 1,0 0 0,0-1-1,0 1 1,0-1 0,0 1-1,1 0 1,-1-1 0,0 1-1,0-1 1,0 1 0,0-1 0,-1 1-1,1 0 1,0-1 0,0 1-1,0-1 1,0 1 0,0 0-1,0-1 1,-1 0 0,-5-14-4798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03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3153,'0'0'817,"0"0"439,0 0-42,0 0-507,0 0-85,0 0 248,0 0-62,0 0-229,0 0-168,0 0-136,11 2-217,7 9 14,1 1 1,25 23-1,2 1 162,10 4 40,102 54 0,-137-83-264,1-1-1,0-2 0,0 0 1,1-1-1,0-2 0,0 0 1,0-1-1,40 0 0,-62-4-23,0 0 0,1-1 0,-1 1 0,0 0-1,0-1 1,1 1 0,-1-1 0,0 0 0,0 1 0,0-1-1,0 0 1,0 0 0,0 0 0,0 1 0,0-1-1,0 0 1,0 0 0,-1 0 0,1-1 0,0 1-1,-1 0 1,1 0 0,-1 0 0,1 0 0,-1-1-1,1 1 1,-1 0 0,0 0 0,0-1 0,0 1-1,0 0 1,0-3 0,1-52-598,-2 40 492,1 15 110,-1-1-1,1 1 1,0-1 0,-1 1-1,0 0 1,1-1 0,-1 1-1,0 0 1,1 0 0,-1-1 0,0 1-1,0 0 1,0 0 0,0 0-1,0 0 1,0 0 0,0 0-1,-1 0 1,1 1 0,0-1-1,0 0 1,-1 1 0,1-1 0,0 1-1,-1-1 1,1 1 0,-1 0-1,1-1 1,-1 1 0,1 0-1,0 0 1,-3 0 0,-59-1-25,46 2 44,10-1 4,1 0 0,0 1-1,0 0 1,0 0-1,0 1 1,0-1 0,0 1-1,0 1 1,1-1-1,-1 1 1,1 0 0,-1 0-1,-6 5 1,4-1 14,0 1 1,1-1-1,0 1 1,0 0-1,0 1 1,1 0-1,-6 11 1,-1 8 104,1 0 0,0 1 0,3 0 0,-10 44 0,8-5-32,2 0 0,4 1 0,3 69 0,2-136-108,0 1 0,0 0 0,1 0 0,-1-1 0,1 1 0,-1 0 0,1-1 0,0 1-1,0-1 1,1 1 0,-1-1 0,0 1 0,1-1 0,-1 0 0,1 0 0,0 0 0,0 0 0,0 0 0,0 0 0,0 0 0,0 0 0,0-1 0,1 1 0,-1-1-1,0 0 1,1 0 0,0 0 0,-1 0 0,1 0 0,4 1 0,4 0-61,1 0 1,0 0-1,0-2 1,0 1-1,19-3 0,-26 1-23,0 0-1,0-1 1,0 0-1,0 0 0,0 0 1,0-1-1,0 0 0,-1 1 1,1-2-1,-1 1 0,0 0 1,0-1-1,0 0 1,-1 0-1,1 0 0,-1 0 1,4-8-1,-7 12 95,1-1 0,-1 1 0,0-1-1,0 1 1,0-1 0,0 0 0,1 1 0,-1-1 0,0 1 0,0-1 0,0 0-1,0 1 1,0-1 0,0 1 0,-1-1 0,1 0 0,0 1 0,0-1-1,0 1 1,0-1 0,-1 0 0,1 1 0,0-1 0,-1 1 0,1-1 0,0 1-1,-1-1 1,1 1 0,-1 0 0,1-1 0,0 1 0,-1-1 0,1 1 0,-1 0-1,1-1 1,-1 1 0,0 0 0,1 0 0,-1-1 0,1 1 0,-1 0-1,1 0 1,-1 0 0,0 0 0,1 0 0,-1 0 0,1 0 0,-1 0 0,0 0-1,1 0 1,-1 0 0,0 0 0,-44 0 327,35 1-245,-3 0-13,1 0 0,0 1-1,-1 0 1,1 1 0,0 1-1,1 0 1,-1 0 0,1 1 0,0 1-1,0 0 1,-17 12 0,-9 10 259,-58 56 1,95-83-325,-13 11 129,1 0 0,1 0 1,0 1-1,-15 24 0,21-29-92,1 1 1,1-1-1,0 1 0,0-1 0,0 1 1,1 0-1,1 0 0,-1 0 1,1 0-1,1 12 0,-1-13-54,1-1 0,1 1 0,-1 0 0,1-1-1,0 1 1,4 12 0,-3-16 9,0-1 0,0 1 0,1-1 1,-1 0-1,1 0 0,-1 0 0,1 0 0,0 0 0,0 0 0,1-1 0,-1 1 0,0-1 0,1 0 0,5 2 0,7 4 26,0-1 0,1-1 0,0 0 0,0-1 0,0-1 0,1-1 0,23 2 0,130-4-31,-84-3-263,-82 1 46,1 0-1,-1-1 1,-1 1-1,1-1 1,0 0-1,0-1 1,-1 1-1,1-1 1,-1 0-1,0 0 1,0 0-1,0 0 1,0-1-1,-1 0 1,1 0 0,-1 0-1,0 0 1,0 0-1,0-1 1,-1 1-1,3-8 1,7-19-3751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04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3474,'0'0'1696,"0"0"-927,0 0 1296,0 0-689,0 0-895,0 0 415,0-3 272,0 3-287,0 0-161,0 0-144,0 0-335,0 0-241,0 0-64,0 0-33,10-3-1279,11-6-945,10-7-32,3 1-1985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09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1569,'0'0'1280,"0"0"-4,0 0 162,0 0-246,0 0-354,0 0 5,0 0-37,4 2 725,1 2-4751,-4-1-1436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10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3810,'51'139'2001,"-51"-124"-1985,-7 3 688,0 4-368,-6 9-336,2 0-672,-2 2-113,-4-2-1055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10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6131,'0'0'1392,"0"0"-975,0 0 1071,0 0-847,0 0-625,0 0-16,7 0 0,-4 0-112,-3 0-33,4 0-575,3 6-785,0 3 129,13 4-17,-3 2-1360</inkml:trace>
  <inkml:trace contextRef="#ctx0" brushRef="#br0" timeOffset="1">284 376 2401,'0'0'752,"0"0"-431,0 0 1087,0 0-367,0 0-897,0 0 416,0 111 897,0-105-145,0 1-431,0-7-433,0 3-432,0-3-16,0 0-256,0 0-1025,0 0-944,0 0-864,4 0-801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11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615 1 4978,'0'0'1230,"0"0"48,0 0-109,0 0-481,0 0-293,0 0 272,0 0 56,0 4-152,-1 11-401,0 0 0,-2 0 0,0 0 0,0 0 0,-9 23 0,-37 75 304,35-81-368,-22 46 129,-51 83 0,76-143-213,-2 0 0,0 0 0,-1-1 1,-31 28-1,38-39-57,0 0 0,-1-1 1,1 0-1,-1 0 1,0-1-1,0 0 1,0 0-1,-1-1 0,0 0 1,1-1-1,-1 0 1,0 0-1,0-1 0,-13 1 1,-108 4-911,130-6 887,-12-1-171,11 1 218,1 0 0,-1 0 0,1 0 0,-1 0 0,1 1 1,-1-1-1,1 0 0,-1 0 0,1 0 0,-1 0 0,1 0 0,-1 0 0,1 0 0,-1 0 0,1-1 0,-1 1 0,1 0 0,-1 0 1,1 0-1,-1-1 0,1 1 0,-1 0 0,1 0 0,-1-1 0,1 1 0,0 0 0,-1-1 0,1 1 0,0 0 0,-1-1 0,1 1 0,0-1 1,-1 1-1,1-1 0,-3-5-14,0-1 1,1 0-1,0 1 1,1-1-1,-1 0 1,1 0-1,1 0 1,-1 0-1,1 0 0,0 0 1,1 0-1,-1 0 1,1 0-1,1 0 1,0 1-1,-1-1 1,2 0-1,-1 1 1,1-1-1,0 1 1,1 0-1,-1 0 1,1 0-1,0 0 1,9-8-1,-8 11 14,1 0-1,-1 1 1,1-1 0,0 1-1,0 0 1,0 0 0,0 1-1,0 0 1,0 0 0,0 0-1,1 1 1,-1 0 0,8 1-1,-5-1 71,-1 1 0,1 0 0,-1 1 0,0-1 0,0 2-1,0-1 1,0 1 0,0 0 0,9 6 0,1 5 65,0 1 0,-1 0 1,0 1-1,-2 1 1,0 1-1,-1 0 0,20 33 1,-2 6 33,35 84 1,-63-131-153,11 21-277,-15-30 188,0-1 1,1 0 0,-1 1-1,1-1 1,0 1-1,-1-1 1,1 0-1,-1 0 1,1 1-1,-1-1 1,1 0-1,0 0 1,-1 0-1,1 1 1,0-1-1,-1 0 1,1 0 0,-1 0-1,1 0 1,0 0-1,-1 0 1,1 0-1,0-1 1,-1 1-1,1 0 1,-1 0-1,1 0 1,0-1-1,-1 1 1,1 0-1,-1-1 1,1 1 0,-1 0-1,1-1 1,-1 1-1,1-1 1,-1 1-1,1-1 1,-1 1-1,0-1 1,1 1-1,-1-1 1,0 1-1,1-1 1,-1 1-1,0-1 1,0 0-1,0 1 1,1-2 0,15-34-2941,1-15-672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12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34 102 1217,'0'0'843,"0"0"272,0 0 349,0 0-311,0 0-201,-4 0-119,-25 3 1936,28-3-2377,1 0-192,0 0-152,0 0-80,0 0-58,0 0-46,16 0-75,-6 0 240,0 0 0,0 0 0,0 1 0,0 0 0,-1 1 0,1 0 0,0 1 0,-1 0 0,0 0 0,1 1 1,-1 0-1,-1 1 0,1 0 0,-1 0 0,0 1 0,0 0 0,0 0 0,6 8 0,3 2 9,-2 1 0,0 1 0,-1 0 0,0 1-1,-2 0 1,0 1 0,-1 1 0,-1 0 0,-2 0 0,0 1 0,-1 0 0,0 0 0,-2 1-1,4 46 1,-7-22 78,0-20-120,-1 0 0,-1-1-1,-5 33 1,4-58-40,0 0 1,0-1-1,0 1 0,0 0 1,0-1-1,0 1 0,-1-1 0,1 0 1,0 1-1,0-1 0,0 0 1,-1 0-1,1 0 0,0 0 1,0 0-1,0 0 0,-1 0 0,1 0 1,0 0-1,0 0 0,0-1 1,-1 1-1,1 0 0,0-1 1,0 1-1,0-1 0,0 0 1,-1 0-1,-2-4-94,0 0 1,1-1 0,-1 1-1,1-1 1,1 0-1,-1 0 1,1 0-1,0 0 1,0 0 0,1 0-1,-1-1 1,1-7-1,-6-83-740,6 67 736,1 0 1,8-57 0,-5 73 120,1 0 1,0 0 0,1 1 0,0-1 0,1 1 0,0 0-1,1 1 1,11-16 0,85-103 57,-89 116-159,1 1-1,0 0 1,1 0 0,0 2 0,35-21 0,-23 21-1951,-6 10-1444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13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6227,'0'0'1673,"0"0"-1092,0 0 214,0 0-355,0 9-488,-2 474 2385,4-456-2321,1 0 0,1-1 0,2 1 0,9 27 0,9 37 65,-20-78-401,-2-14-810,-1-12-851,-1-25-1344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14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2225,'0'0'2793,"0"0"-1886,0 0 201,0 0-225,34 10 5,-14 5-231,-1 1 0,-1 1 0,30 36 0,26 24-318,-58-62-363,1-1-1,1 0 1,0-2 0,1 0 0,0-1 0,1-1 0,0-1-1,1 0 1,0-2 0,0 0 0,0-2 0,1 0 0,0-2-1,0 0 1,0-1 0,44-2 0,-55-2-73,-1 0-1,1 0 1,-1-1 0,0 0-1,0 0 1,0-1 0,0-1-1,-1 0 1,1 0 0,-1-1-1,0 0 1,8-8 0,-2 1-286,0-1 1,-1 0 0,0-1-1,-2-1 1,18-26 0,-28 38 264,0-1-1,0 1 1,0-1 0,0 0-1,-1 1 1,0-1-1,0 0 1,0 0 0,0 0-1,-1 0 1,0 0 0,-1-8-1,1 5 119,0 7 12,0 1 1,0-1-1,-1 1 1,1-1-1,0 0 1,0 1-1,-1-1 1,1 0 0,-1 1-1,1-1 1,-1 1-1,1-1 1,-1 1-1,1-1 1,-1 1-1,1 0 1,-1-1 0,1 1-1,-1-1 1,0 1-1,1 0 1,-1 0-1,0-1 1,1 1 0,-1 0-1,0 0 1,1 0-1,-1 0 1,0 0-1,1 0 1,-2 0-1,-32-1 593,22 2-355,4 0-201,0 1 0,0 0-1,0 0 1,0 1 0,0 0 0,1 1 0,-1 0-1,1 0 1,0 0 0,0 1 0,1 0 0,-1 0-1,-5 7 1,-13 11 175,-40 49 0,54-57-171,1 0-1,0 1 1,2 1-1,0 0 0,0 0 1,2 0-1,0 1 1,1 0-1,0 0 0,2 0 1,0 1-1,1-1 1,1 1-1,1-1 1,1 1-1,4 32 0,-2-41-69,1 0 0,0 0 0,1 0 0,0 0 1,0 0-1,1-1 0,0 0 0,1 0 0,0-1 0,0 0 0,1 0 0,0-1 0,10 8 0,-8-7-77,0-1 0,0 0 0,1-1 0,0 0 0,0-1 0,0 0 0,1-1 0,-1 0-1,1-1 1,0 0 0,21 2 0,-20-5-25,-3 1-72,1 0 1,-1-1-1,1 0 1,16-4-1,-25 4 146,0 0-1,0-1 1,-1 1 0,1-1 0,0 1-1,0-1 1,-1 0 0,1 0-1,0 0 1,-1 0 0,1 0 0,-1 0-1,0 0 1,1-1 0,-1 1 0,0 0-1,0-1 1,1 1 0,-1-1-1,0 0 1,-1 1 0,1-1 0,0 0-1,0 1 1,-1-1 0,1 0 0,-1 0-1,1 0 1,-1 1 0,0-1-1,0 0 1,0-2 0,-3 3 193,0 0 1,0 0-1,0 1 0,-1-1 1,1 1-1,0 0 0,0 0 1,0 0-1,-5 1 0,3-1 36,0 0-117,1 1 0,0 0 0,0 0 0,0 0 0,-1 1 0,1-1 0,0 1-1,1 0 1,-1 0 0,0 0 0,1 1 0,-1-1 0,1 1 0,-1 0 0,1 0 0,0 0 0,-2 4-1,-9 9 37,2 1 0,-13 22-1,20-30-18,-7 11 17,0 0 0,2 0 1,0 1-1,2 0 1,0 0-1,1 1 0,2 0 1,0 1-1,1-1 1,1 1-1,1-1 0,1 1 1,4 42-1,0-55-105,0 0 0,0 0 0,1-1 1,0 1-1,1-1 0,0 0 0,1 0 0,0 0 0,0-1 0,0 0 1,1 0-1,0 0 0,1-1 0,16 12 0,-11-9-38,1 0-1,0-2 1,0 1-1,1-2 1,0 0-1,0 0 1,0-2-1,31 8 1,-35-11-43,1 0-1,0-1 1,0 0 0,0-1 0,1 0-1,-1-1 1,0 0 0,-1-1 0,1-1 0,0 0-1,0 0 1,-1-1 0,0 0 0,0-1-1,0-1 1,0 1 0,13-12 0,-4 3-484,-2-2 0,0 0 1,-1-1-1,-1-1 0,0 0 1,-1-1-1,-1-1 0,-1 0 0,-1-1 1,-1 0-1,9-26 0,-11 15-874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0:43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 1601,'0'0'1771,"0"0"-1005,0 0 325,0 0-179,0 0-607,-5 6-159,-15 19 249,2 2 0,1 0 0,1 1 0,-19 45 0,-41 136 227,33-85-417,30-90-530,2 0 0,1 1 0,-6 38 0,15-49-3930,1-20 416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14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0 992,'0'0'1134,"0"0"-213,0 0-70,0 0-11,0 0-370,-20 12-75,-62 39 248,76-45-544,1-1 0,0 1 1,0 0-1,1 0 0,-1 0 1,1 1-1,1-1 0,-1 1 1,1 0-1,0 0 1,1 0-1,-1 1 0,2-1 1,-1 1-1,1-1 0,-1 10 1,0-3 46,-2 15-34,1-1 1,1 0-1,2 1 1,0-1-1,2 1 0,2-1 1,0 0-1,2 0 1,1-1-1,1 1 1,1-1-1,1-1 0,2 0 1,22 36-1,-18-36-88,-11-20 0,0 0 0,-1 1-1,0-1 1,0 1 0,-1 0 0,0 0-1,0 0 1,0 0 0,2 14 0,-5-20-5,-1-1 1,1 1 0,-1-1-1,1 0 1,0 1 0,-1-1-1,1 0 1,-1 1 0,1-1-1,-1 0 1,1 1 0,-1-1-1,1 0 1,-1 0 0,1 0-1,-1 1 1,0-1 0,1 0-1,-1 0 1,1 0 0,-1 0-1,0 0 1,1 0 0,-1 0-1,1 0 1,-2-1 0,-79 5 153,-109-8 0,188 4-200,0 0-1,-1-1 1,1 1-1,0-1 0,-1 1 1,1-1-1,0 0 1,0 0-1,0 0 0,-1 0 1,1 0-1,0 0 1,0-1-1,1 1 1,-1 0-1,0-1 0,0 0 1,1 1-1,-1-1 1,1 0-1,-1 0 0,1 0 1,0 0-1,-1-3 1,1 2-232,0 0 1,0-1-1,0 1 0,1-1 1,0 1-1,-1-1 1,1 0-1,0 1 1,1-1-1,-1 1 1,1-1-1,0 1 1,0-1-1,0 1 0,0 0 1,2-4-1,22-30-2665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1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6163,'0'0'2465,"0"0"-1555,0 0 181,0 0-251,0 0-498,0 22-17,0 7-108,3 133 1218,-1-132-1248,1 1-1,2-1 1,14 50 0,75 235 55,-94-315-296,1-1-1,-1 1 0,0-1 1,0 1-1,0 0 0,0-1 1,0 1-1,0 0 0,1-1 0,-1 1 1,0 0-1,0-1 0,0 1 1,1 0-1,-1-1 0,0 1 1,1 0-1,-1-1 0,0 1 1,1 0-1,-1 0 0,0 0 0,1-1 1,-1 1-1,0 0 0,1 0 1,-1 0-1,0 0 0,1 0 1,-1 0-1,1 0 0,-1 0 0,0-1 1,1 1-1,-1 1 0,1-1 1,-1 0-1,0 0 0,1 0 1,-1 0-1,1 0 0,-1 0 0,0 0 1,1 0-1,-1 1 0,0-1 1,1 0-1,-1 0 0,0 1 1,1-1-1,-1 0 0,0 0 1,1 1-1,-1-1 0,0 0 0,0 1 1,0-1-1,1 0 0,-1 1 1,0-1-1,0 0 0,0 1 1,0-1-1,0 1 0,1-1 0,-1 0 1,0 1-1,0-1 0,0 1 1,13-32-2507,4-28-593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1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6707,'0'0'1126,"0"0"240,0 0-32,0 0-785,0 0-332,0 0 63,0 0-43,3 0-128,11 4 14,-1-1 0,1 1-1,13 7 1,-12-4-79,1-2-1,27 7 1,4-5-16,0-1 1,1-3-1,-1-2 0,76-8 0,-106 4-531,0 0-1,1-1 1,29-12-1,-41 14 265,0-1 1,0 1-1,0-1 0,0-1 0,-1 1 1,1-1-1,-1 0 0,0 0 0,0-1 0,-1 1 1,1-1-1,-1 0 0,5-8 0,0-11-2706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16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2369,'0'0'4274,"0"0"-3842,0 0 961,0 0-449,0 0-624,-58 191-47,58-136-81,0-9-192,24-6-112,24-9-2145,10-19-3346</inkml:trace>
  <inkml:trace contextRef="#ctx0" brushRef="#br0" timeOffset="1">1810 195 11269,'0'0'1009,"0"0"-737,0 0 336,0 0-608,0 0-624,0 0-337,99 0-351,-58-3 63,11-22-592,6-3-1056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16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8388,'0'0'880,"0"0"-832,0 0 929,0 0-497,0 0-480,0 0-48,143 6-1073,-84-12-1248,-1-16-1568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17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0 2193,'0'0'1513,"0"0"296,0 0 175,0 0-692,0 0-519,0 0-12,0 0-76,0 0-162,0 18 424,-3 6-629,0 0 0,-2 0 0,0-1 0,-2 1 0,-12 29 0,-4 15 341,3-2-499,-4-1 0,-38 76 0,41-101-89,-1-1-1,-2-1 0,-2-2 1,-44 49-1,63-78-286,-1-1-1,1 0 1,-1 0 0,-1 0-1,1-1 1,-1-1-1,0 1 1,0-2 0,0 1-1,0-1 1,-1 0-1,1-1 1,-13 1 0,20-2 212,-4 1-39,5-2 6,1 0-43,0 0-64,0 0-139,0 0-176,0 0-80,0 0 8,0 0-5,-20-31-2356,-12 4 1847,29 25 1053,-1-1 1,0 1-1,1-1 0,0 0 0,0 0 0,0 0 0,0-1 0,0 1 0,0-1 0,1 0 0,0 1 0,0-1 1,0 0-1,0 0 0,0 0 0,-1-6 0,1 0-16,0-1-1,0 1 1,1-1 0,0 0 0,1 1-1,0-1 1,1 0 0,0 0 0,3-14-1,-3 22 53,0 0 0,1-1 0,-1 1 1,0 0-1,1-1 0,0 1 0,0 0 0,0 0 0,0 0 0,0 1 0,1-1 0,-1 0 0,1 1 0,0 0 0,0-1 0,0 1 0,0 0 0,0 1 0,0-1 1,0 0-1,0 1 0,1 0 0,-1 0 0,1 0 0,-1 0 0,1 0 0,-1 1 0,1 0 0,-1-1 0,6 2 0,-5-2 63,0 1 0,0 0 0,0 0 0,0 0 0,0 0 0,0 1 0,0-1 0,0 1 0,0 0 0,0 1 0,0-1 0,0 1 0,-1-1 0,1 1 0,0 0 0,-1 1 0,0-1 0,1 0 0,-1 1 0,0 0 0,0 0 0,-1 0 0,1 0 0,-1 0 0,1 1 0,2 4 1,81 115 1097,-34-45-901,4-2 1,91 95-1,-144-167-335,-1-2 1,0 0-1,-1 0 1,1-1 0,0 1-1,0 0 1,0-1 0,0 1-1,1-1 1,-1 0 0,0 1 0,1-1-1,-1 0 1,1 0 0,2 0-1,-5-16-3848,0-10-488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18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 2609,'0'0'1633,"0"0"-649,0 0 217,0 0-275,0 0-486,-2 0 4144,7 0-3560,11-1-1026,-1 1 1,0 0-1,0 1 1,1 1-1,-1 0 0,0 1 1,0 1-1,-1 0 1,1 1-1,-1 1 1,24 12-1,-10-1 16,-2 1-1,0 1 0,-1 2 1,-1 0-1,-1 1 1,30 39-1,-43-47-4,1 1 0,-2 0-1,0 1 1,-1 0 0,0 0-1,-1 1 1,-1 0 0,-1 0 0,0 0-1,-2 1 1,0-1 0,0 1 0,-1 20-1,-2-19 16,0 0 1,-1 1-1,-1-1 0,-9 38 0,10-53-60,-1 1-1,0 0 0,0-1 1,0 1-1,0-1 0,-1 0 1,1 0-1,-1 0 0,0 0 1,-1 0-1,1-1 0,-1 1 1,1-1-1,-1 0 0,0 0 1,0 0-1,0-1 0,-1 1 1,1-1-1,-1 0 0,1 0 1,-1-1-1,0 1 0,1-1 1,-7 1-1,5-1-64,-1 0-1,1 0 1,0-1 0,-1 0 0,1 0-1,-1 0 1,1-1 0,0 0 0,-1 0-1,-7-3 1,11 3 56,0-1-1,-1 0 1,1 0-1,0 0 1,0-1-1,0 1 1,0-1 0,1 1-1,-1-1 1,1 0-1,-1 0 1,1 0-1,0 0 1,0-1 0,0 1-1,1 0 1,-3-8-1,-1-4 17,1 0 0,0 0-1,1 0 1,0 0 0,2-1-1,0 1 1,0 0 0,2-1-1,-1 1 1,2-1-1,0 1 1,1 0 0,1 0-1,0 0 1,1 0 0,1 1-1,9-18 1,15-13 254,66-75 0,-78 101-145,0 0 0,2 2 1,0 0-1,0 2 0,43-25 0,-58 37-158,1 1-1,-1 0 0,1 0 1,-1 0-1,1 1 0,-1 0 1,10-1-1,-13 2-113,1-1 1,-1 1 0,0 1-1,1-1 1,-1 0-1,0 0 1,1 1-1,-1 0 1,0-1-1,0 1 1,0 0-1,0 0 1,1 0-1,-1 0 1,0 0-1,-1 1 1,1-1-1,0 1 1,0-1-1,2 4 1,14 26-3547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19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8148,'0'0'2187,"0"0"-1194,0 0-14,0 0-456,0 3-512,20 257 831,1 5-479,-21-264-445,1-1 26,-1 0 1,1 0 0,-1-1-1,1 1 1,0-1-1,-1 1 1,1 0-1,-1-1 1,1 1 0,-1-1-1,1 1 1,-1-1-1,0 1 1,1-1 0,-1 0-1,0 1 1,1-1-1,-1 1 1,0-1 0,0 0-1,1 1 1,-1-1-1,0 0 1,0 1 0,0-2-1,1-2-117,28-86-614,-19 53 495,2 0 0,1 0 0,3 1 0,33-60 0,-45 91 300,-1 1 1,1 0-1,0 0 0,0 0 0,0 0 0,0 1 1,1-1-1,0 1 0,-1 0 0,1 1 0,0-1 0,0 1 1,1 0-1,-1 0 0,8-1 0,-10 2 49,1 1 1,0-1-1,-1 1 1,1 0-1,0-1 0,0 2 1,-1-1-1,1 0 0,0 1 1,-1 0-1,1 0 0,0 0 1,-1 0-1,0 0 0,1 1 1,-1 0-1,0 0 1,1 0-1,-1 0 0,0 0 1,0 0-1,-1 1 0,4 3 1,14 19 300,-1 1 0,-2 1 0,22 43 1,-24-37-1471,14 44 1,-28-71-1656,-1-4-1333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20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 4114,'0'0'1771,"0"0"-431,0 0 148,0 0-503,0 0-518,0-2 591,0 6-772,2 22-150,1-1-1,2 1 0,0-1 0,2-1 1,1 1-1,0-1 0,2 0 1,1-1-1,1 0 0,1-1 1,0 0-1,2-1 0,24 26 0,-36-43-231,0-1 0,1 1-1,0-1 1,0 0 0,0-1-1,0 1 1,0-1-1,1 1 1,-1-1 0,1-1-1,0 1 1,-1-1-1,1 1 1,0-1 0,0-1-1,0 1 1,0-1-1,0 0 1,-1 0 0,1 0-1,0-1 1,9-1-1,-13 1 57,1 0-1,-1 0 0,0 0 1,0-1-1,0 1 0,0 0 0,-1 0 1,1-1-1,0 1 0,0 0 1,-1-1-1,1 1 0,-1-1 0,1 1 1,-1-1-1,0 1 0,0-1 1,1 1-1,-1-1 0,0 1 0,0-1 1,-1 1-1,1-1 0,0 1 1,0-1-1,-1 1 0,1-1 0,-1 1 1,1 0-1,-1-1 0,0 1 0,1-1 1,-1 1-1,0 0 0,0 0 1,0-1-1,0 1 0,0 0 0,0 0 1,0 0-1,-3-1 0,-4 1 70,-1 0 0,0 0 0,0 1 0,0 1 0,0-1 1,0 2-1,1-1 0,-1 1 0,0 0 0,1 1 0,-1 0 0,1 0 0,0 1 0,0 0 0,0 0 0,1 1 0,0 0 0,0 1 0,0-1 0,0 1 0,-9 12 0,-3 4 194,0 1 0,2 0 0,1 2 0,1 0 0,-17 39 0,24-43-168,1 1 0,1-1-1,1 2 1,1-1 0,1 0-1,1 1 1,1-1 0,2 33-1,-1-47-71,0-6 11,0 0 0,0 0 0,0 0 0,1 1-1,-1-1 1,1 0 0,0 0 0,-1 0 0,1 0 0,0 0 0,0 0 0,0 0-1,0-1 1,1 1 0,-1 0 0,0 0 0,1-1 0,-1 1 0,3 1-1,0-1 2,0 1-1,0 0 0,0-1 0,0 0 0,1 0 0,-1 0 0,1-1 0,6 2 0,9 0-60,1 0 0,0-1-1,23-2 1,-36 0 6,4 1-132,-1-1 0,0-1 0,1 0 0,-1 0 1,0-1-1,0-1 0,0 1 0,0-2 0,0 0 1,-1 0-1,0-1 0,0 0 0,0 0 0,0-1 1,-1-1-1,0 0 0,11-11 0,-18 17 133,-1 0 0,0-1 0,0 1 0,1 0-1,-1-1 1,0 1 0,0-1 0,-1 1 0,1-1-1,0 0 1,-1 1 0,1-1 0,0 0 0,-1 1-1,0-1 1,1 0 0,-1 0 0,0 1 0,0-1-1,0-3 1,-1 4 70,0 0-1,1 0 0,-1 0 1,0 0-1,1 0 1,-1 0-1,0 0 0,0 0 1,0 0-1,0 1 0,0-1 1,0 0-1,0 0 1,0 1-1,0-1 0,0 1 1,0-1-1,0 1 1,0-1-1,-1 1 0,1 0 1,0 0-1,0 0 1,0-1-1,-1 1 0,1 0 1,0 0-1,-3 1 1,-4-2 109,-1 2 0,0-1 1,0 1-1,1 0 0,-1 0 1,1 1-1,-1 1 0,1-1 1,-15 8-1,17-6 10,1 0 0,-1 0 0,1 0 0,0 1 1,1 0-1,-1 0 0,1 0 0,0 0 0,0 1 0,1 0 0,-1-1 1,1 1-1,-4 12 0,3-5-62,0-1 1,1 0 0,0 1-1,1 0 1,0 0-1,1-1 1,1 1-1,0 0 1,1 0-1,0 0 1,1 0 0,0-1-1,1 1 1,1-1-1,0 0 1,0 1-1,1-2 1,1 1-1,0-1 1,0 0 0,2 0-1,13 17 1,-14-20-68,2 0 0,-1 0 1,1 0-1,0-1 1,1 0-1,-1-1 0,1 0 1,1-1-1,-1 0 1,1 0-1,0-1 0,0-1 1,0 0-1,0 0 1,1-1-1,20 1 0,-17-2-58,-1-2 0,1 1 0,0-2 0,-1 0 0,1 0 0,-1-2 0,0 0 0,0 0 0,0-1 0,-1-1 0,0 0 0,21-14 0,-20 11-121,20-14-209,33-29 1,-58 45 222,-1-1 1,0 0 0,-1 0-1,0 0 1,0-1-1,-1 0 1,0-1 0,-1 1-1,5-13 1,-9 21 157,0 0-1,-1 0 1,0 0 0,1 0 0,-1 0 0,0 0-1,1 0 1,-1 0 0,0 0 0,0 0-1,0-1 1,0 1 0,0 0 0,0 0 0,0 0-1,0 0 1,-1 0 0,1 0 0,-1-2 0,1 2 40,-1 1 0,1 0 0,-1 0 1,1-1-1,-1 1 0,1 0 0,-1 0 1,1-1-1,-1 1 0,0 0 0,1 0 1,-1 0-1,1 0 0,-1 0 1,0 0-1,1 0 0,-1 0 0,1 0 1,-1 0-1,1 0 0,-1 0 0,0 1 1,1-1-1,-1 0 0,0 1 0,-2 0 46,0 1-1,-1-1 0,1 1 1,1 0-1,-1 0 0,0 0 0,0 0 1,1 1-1,-1-1 0,1 1 1,-3 3-1,-1 7 63,0-1 0,2 1 0,-1 0 0,2 0 0,-1 1 0,2-1 0,-2 23 0,3-5-91,1 1 0,5 39 0,-2-56-45,1-1 0,1 0 1,0 0-1,1 0 0,0-1 1,1 0-1,1 0 1,9 11-1,-9-11-5,-7-12 3,-1 0 0,1-1-1,0 1 1,-1 0 0,1 0 0,-1 0-1,1-1 1,-1 1 0,1 0 0,-1 0-1,0 0 1,0 0 0,1 0 0,-1 0-1,0 0 1,0 0 0,0 0 0,0 0-1,0-1 1,0 1 0,0 0 0,0 0-1,0 0 1,-1 0 0,1 0 0,0 0-1,-1 0 1,1 0 0,0 0 0,-1-1-1,1 1 1,-1 0 0,1 0 0,-1 0-1,0-1 1,1 1 0,-1 0 0,0-1-1,0 1 1,1-1 0,-1 1 0,0-1-1,0 1 1,0-1 0,1 1-1,-3 0 1,-4 1 32,0-1 0,0 1 0,0-1 0,0 0-1,-8 0 1,6 0-32,-53 3-308,0-1 0,-68-7 0,129 3 233,0 1 0,0 0 0,0 0 0,1-1 1,-1 1-1,0 0 0,0-1 0,0 1 0,1-1 1,-1 1-1,0-1 0,0 0 0,1 1 0,-1-1 1,1 1-1,-1-1 0,0 0 0,1 0 0,-1 1 1,1-1-1,0 0 0,-1 0 0,1 0 0,-1 0 0,1 0 1,0 1-1,0-1 0,0 0 0,0 0 0,-1 0 1,1 0-1,0 0 0,1 0 0,-1 0 0,0 0 1,0-1-1,0-1-233,1 0 0,-1 0 0,1 0 0,0 0 0,0 0 0,0 0 0,0 0 0,0 0 1,1 1-1,-1-1 0,4-4 0,33-25-3365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21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4130,'0'0'1835,"0"0"-813,0 0 93,0 0-386,0 0-561,-3 5-61,-1 5 183,1 0 1,0 0-1,0 0 1,0 0-1,2 0 1,-2 21 0,4 72 1084,0-41-1060,-1-49-247,6 125 229,-4-125-294,0 1 0,1-1 0,0 0 0,1 0 0,1 0 0,0 0 0,13 24 0,-18-37-44,1 1 0,-1 0-1,1-1 1,-1 1 0,1-1-1,-1 1 1,1 0 0,-1-1-1,1 1 1,0-1 0,-1 0-1,1 1 1,0-1 0,-1 0-1,1 1 1,0-1 0,-1 0-1,1 0 1,0 1 0,0-1-1,-1 0 1,1 0 0,0 0-1,0 0 1,0 0-1,-1 0 1,1 0 0,0 0-1,0 0 1,-1-1 0,1 1-1,0 0 1,-1 0 0,1-1-1,0 1 1,0 0 0,-1-1-1,1 1 1,-1-1 0,1 1-1,0-1 1,-1 1 0,1-1-1,-1 1 1,1-1 0,-1 0-1,0 1 1,1-1 0,0-1-1,22-35-696,-22 35 753,51-105-757,-25 47-53,53-83 0,-79 142 833,-1 0 0,1 1 0,-1-1-1,1 1 1,0-1 0,-1 1 0,1-1 0,0 1 0,0-1 0,-1 1-1,1 0 1,0-1 0,0 1 0,0 0 0,-1 0 0,1-1-1,0 1 1,0 0 0,0 0 0,0 0 0,-1 0 0,1 0 0,0 0-1,0 0 1,0 1 0,0-1 0,0 0 0,-1 0 0,1 1-1,0-1 1,1 1 0,21 16 813,-10 5-542,-1 0-1,-1 0 0,-1 1 0,-1 1 0,-1 0 0,-1 0 1,4 32-1,7 15 316,-5-27-386,11 45-116,-24-84-205,0-5-554,-4-2-1444,-19-11-1892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0:44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3714,'0'0'901,"0"0"396,0 0 122,0 0-725,0 0-419,0 16 704,0 539 446,0-554-1452,1-9-323,16-73 242,4 1-1,2 1 0,36-78 1,-59 156 107,3-6-14,-1 0 0,1 0 0,1 1 0,-1-1 0,1 1-1,0 0 1,0 0 0,1 1 0,0-1 0,0 1-1,0 0 1,11-8 0,-14 13 27,-1-1 0,1 1-1,0 0 1,-1-1 0,1 1 0,0 0-1,-1 0 1,1 0 0,0 0 0,-1 1-1,1-1 1,0 0 0,-1 1 0,1-1-1,0 1 1,-1-1 0,1 1 0,-1 0-1,1 0 1,-1 0 0,1 0 0,-1 0-1,0 0 1,1 0 0,-1 0-1,0 1 1,0-1 0,0 0 0,0 1-1,0-1 1,0 1 0,1 2 0,5 8 124,-1 0 0,0 1 0,4 14-1,-4-12 33,41 101 564,-6 2 0,28 123 0,-60-212-581,-7-23-127,0 0 0,0 0 0,-1 0 1,1 0-1,-1 1 0,0 8 0,-1-15 13,0 0 11,0 0 46,0 0-9,0 0-79,-5-20-2573,5 18 2348,-1 0 0,1 0 0,0 1 0,-1-1 0,1 0 0,-1 0 0,1 0 0,-1 0 0,0 1 0,0-1 0,0 0 0,-2-2 0,-16-17-5146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23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694 1 800,'0'0'889,"0"0"-318,0 0 488,0 0-115,0 0-474,0 0-113,0 0 102,0 0 160,0 0-85,0 0-105,0 0 17,0 0 34,0 0 8,-21 0 249,7 1-735,0 0 0,0 1 0,0 1 1,0 0-1,0 1 0,-22 9 1,-80 44-30,88-42 19,-366 212-1038,392-225 1017,1 0 0,-1-1 0,1 1 0,0 0 0,0 0 0,0 1-1,0-1 1,0 0 0,0 0 0,0 0 0,1 1 0,-1-1 0,1 0 0,-1 0 0,1 1 0,0-1 0,0 0 0,1 4-1,2 48-67,-3-49 104,49 257 36,-23-139 42,92 383 752,32 181 220,53 270-147,-156-780-781,-8 2 0,18 213 0,-51-300-13,-9 121 0,-1-180-36,-2 0-1,-1 0 1,-16 46 0,11-43-17,2 1 1,-8 55 0,-6 359 125,24-445-193,1 1-1,-1 0 0,2 0 1,-1 0-1,1-1 1,0 1-1,0-1 1,1 1-1,0-1 1,0 0-1,0 0 0,1 0 1,0 0-1,0-1 1,0 0-1,9 8 1,-12-12 2,-1 0 0,1-1 0,0 1 0,0-1 1,0 1-1,-1-1 0,1 0 0,0 1 0,0-1 1,0 0-1,0 0 0,0 1 0,0-1 0,0 0 1,0 0-1,-1 0 0,1 0 0,0 0 0,0 0 1,0-1-1,0 1 0,0 0 0,0 0 0,0-1 0,0 1 1,-1 0-1,1-1 0,0 1 0,0-1 0,0 1 1,-1-1-1,1 1 0,0-1 0,-1 0 0,1 1 1,0-2-1,25-33 189,-18 23-182,3-1 0,1 1 1,1 1-1,0 0 0,0 0 1,1 1-1,1 1 0,-1 1 0,1 0 1,1 1-1,-1 0 0,1 1 1,1 1-1,20-4 0,28-3-216,0 2 1,69-1-1,-122 11 137,118-7-1778,9 1-1069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25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11 976,'0'0'1316,"0"0"92,0 0 100,0 0-30,0 0-331,0 0-349,4-1-227,7-2-364,0 1 1,0 0 0,0 1 0,0 0-1,0 0 1,0 2 0,1-1 0,-1 1-1,11 3 1,107 28 776,-78-17-796,492 168 970,31 8-1113,-570-190-37,-1-1-1,0 1 1,1 0 0,-1 0-1,0 0 1,0 1-1,0-1 1,0 1 0,4 2-1,-5-2-6,-1 0 1,0 0-1,0 0 0,-1 0 0,1 0 1,0 0-1,-1 1 0,1-1 0,-1 0 1,0 0-1,1 0 0,-1 0 1,0 1-1,0-1 0,-1 2 0,2 6-3,0-1 0,0 0-1,1 0 1,0 0-1,1 0 1,0-1 0,0 1-1,8 14 1,47 69 30,-7-12 0,-34-43-18,-2 0 0,-1 1 0,-2 0-1,8 46 1,17 161 38,-32-199-36,34 283 28,35 255 24,33-3 19,-63-403-17,9-2 0,136 310 0,-187-483-67,10 20 5,-1-1 1,-1 1-1,-1 1 1,-1 0-1,-1 0 1,-2 0 0,0 1-1,2 38 1,-6-4 5,2 0 1,3-1 0,3 0-1,20 73 1,-27-119-7,-1 1-1,0 0 1,0-1 0,-1 1 0,-2 19 0,0 21 8,2-14-21,0-22 0,0 0-1,1 0 1,5 26 0,-6-42-1,0-1-1,-1 0 0,1 1 1,0-1-1,0 1 0,0-1 1,0 0-1,0 1 0,0-1 1,0 0-1,-1 1 0,1-1 1,0 0-1,0 1 0,0-1 1,-1 0-1,1 1 0,0-1 1,0 0-1,-1 1 0,1-1 1,0 0-1,-1 0 0,1 0 1,0 1-1,-1-1 0,1 0 1,0 0-1,-1 0 0,1 0 1,-1 0-1,1 1 1,0-1-1,-1 0 0,1 0 1,-1 0-1,1 0 0,0 0 1,-1 0-1,1 0 0,-1 0 1,1-1-1,-1 1 0,-23-2-211,21 2 198,-22-5-123,0-1-1,-43-17 1,43 14 280,-1 0 0,-47-8 1,25 11 357,0 3 1,0 2-1,-74 6 1,107-1-408,0 0-1,0 1 1,1 0 0,-1 1 0,1 1-1,1 0 1,-1 1 0,1 1 0,0 0-1,-15 14 1,10-8-93,-2-1-1,0-1 0,-26 13 1,45-26-829,2-4 258,0 0 0,-1 0 0,1-1 1,-1 1-1,0 0 0,0 0 0,-2-6 0,1-12-1424,1-49-6712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40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4 2177,'0'0'859,"0"0"491,0 0 72,0 0-304,0 0-481,0 0-172,0 0 68,-11 0 14,-111-3 3751,121 3-4234,-9 17-50,-2 36-90,2 1 1,-4 99 0,14 116 15,2-123 52,1 670-640,-3-816-115,0 0-312,11-33-2466,3-27 649,2-19-979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4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37 1793,'0'0'640,"0"0"297,0 0 170,0 0-176,0 0-37,-7-6 47,-21-19-202,28 25-680,0-1-1,0 1 0,-1 0 1,1-1-1,0 1 0,0 0 1,-1-1-1,1 1 1,0 0-1,-1-1 0,1 1 1,-1 0-1,1 0 0,0-1 1,-1 1-1,1 0 0,-1 0 1,1 0-1,-1 0 1,1-1-1,-1 1 0,1 0 1,-1 0-1,1 0 0,0 0 1,-1 0-1,1 0 0,-1 0 1,1 0-1,-1 1 0,1-1 1,-1 0-1,1 0 1,-1 0-1,1 0 0,0 1 1,-1-1-1,1 0 0,-1 0 1,1 1-1,0-1 0,-1 0 1,1 1-1,0-1 1,-1 0-1,1 1 0,0-1 1,-1 0-1,1 1 0,0-1 1,0 1-1,0-1 0,0 1 1,-1-1-1,1 1 1,0-1-1,0 0 0,0 1 1,0-1-1,0 1 0,0-1 1,0 1-1,0-1 0,0 1 1,0-1-1,0 1 0,1 0 1,-2 3-429,-9 61 333,4 0-1,2 0 0,5 83 1,1-47 38,71 1067 99,-58-1008-123,-14-129-41,-1-30-80,0-1-184,0 0-288,8-5-2700,5-20 202,7-25-429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4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1377,'0'0'3361,"0"0"-2158,0 0-18,0 0-182,15-10-1078,-2 7 40,0 1 0,1 0-1,-1 1 1,0 0 0,1 1-1,15 2 1,7 0 37,-23-3-2,-1 2 1,0-1-1,1 2 1,-1 0-1,0 0 1,0 1-1,0 0 1,0 1-1,-1 1 1,1 0-1,-1 0 1,0 1-1,-1 0 1,1 1-1,-1 1 1,-1-1-1,1 1 1,-1 1-1,-1 0 1,0 0-1,12 17 1,-12-13-16,0-1 0,0 1 1,-1 0-1,-1 0 0,-1 1 1,1 0-1,-2 0 0,0 1 1,-1-1-1,0 1 0,0 26 1,-2-29 2,-1 1 0,-1-1 0,0 1 0,-1-1 0,0 0 0,-1 1 0,-1-1 0,1-1 0,-2 1 0,0 0 0,0-1 1,-1 0-1,0 0 0,-11 12 0,-1-3 37,0-1 0,-32 24 0,-22 22 111,72-65-150,0 0 0,0 0 1,0 0-1,0 0 0,0 0 1,0 0-1,0 0 0,0 0 1,0 0-1,0 0 0,0 0 1,0 0-1,0 0 0,0 0 1,0 0-1,0 0 0,0 0 1,0-1-1,0 1 0,-1 0 1,1 0-1,0 0 0,0 0 1,0 0-1,0 0 1,0 0-1,0 0 0,0 0 1,0 0-1,0 0 0,0 0 1,0 0-1,0 0 0,0 0 1,0 0-1,0 0 0,-1 0 1,1 0-1,0 0 0,0 0 1,6-13-166,12-20 160,43-51 89,-20 30-247,-2-2 0,-2-2 0,57-122 0,-91 170 295,0 0-1,-1 0 0,0 0 1,-1 0-1,0-1 0,0 1 1,-2-13-1,1 10 702,0 12-338,0 1-116,-1 1-336,-1 0 0,1-1 1,-1 1-1,1 0 0,0 0 0,-1 0 0,1 0 0,0 0 0,0 0 1,-1 0-1,1 0 0,0 0 0,0 1 0,0-1 0,0 0 1,1 1-1,-1-1 0,0 1 0,0 2 0,-14 35-185,13-33 183,-6 26-38,2 0 1,0 1-1,3 0 1,1-1 0,2 51-1,0-45 42,2-9-18,0 1 0,2-1 0,1 0 1,1 0-1,2 0 0,21 52 0,-12-44-27,1-1 0,1-1 0,2 0-1,39 47 1,-53-72-2,0-2 1,1 1-1,0-1 0,0 0 0,1 0 1,0-1-1,1 0 0,16 9 1,13-4-447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43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1144 0,'-3'-3'0,"1"2"0,1 0 0,-1 0 0,0-1 0,0 1 0,1-1 0,-1 0 0,1 1 0,-1-1 0,1 0 0,0 0 0,-2-4 0,1-4 0,1 0 0,1 0 0,-1 0 0,2 0 0,-1 0 0,1 0 0,1 0 0,0 0 0,0 0 0,1 0 0,0 1 0,1-1 0,0 1 0,8-13 0,6-6 0,2 0 0,0 1 0,25-23 0,32-43 0,90-198 0,-83 136 0,-41 82 0,48-93 0,-89 160 0,-1 4 0,0-1 0,0 0 0,0 1 0,0-1 0,1 1 0,-1 0 0,1-1 0,-1 1 0,1 0 0,0 0 0,0 0 0,0 0 0,0 0 0,0 0 0,0 1 0,1-1 0,4-2 0,-7 4 0,0 0 0,1 0 0,-1 0 0,0 0 0,1 1 0,-1-1 0,1 0 0,-1 0 0,0 0 0,1 0 0,-1 0 0,0 1 0,1-1 0,-1 0 0,0 0 0,0 1 0,1-1 0,-1 0 0,0 0 0,0 1 0,1-1 0,-1 0 0,0 1 0,0-1 0,0 0 0,0 1 0,1-1 0,-1 0 0,0 1 0,0-1 0,0 1 0,0-1 0,0 0 0,0 1 0,0-1 0,0 0 0,0 1 0,0-1 0,0 1 0,0-1 0,0 0 0,0 1 0,-1-1 0,1 1 0,-2 26 0,-1 1 0,-1-1 0,-2 0 0,-8 26 0,-6 25 0,17-63 0,-8 39 0,-1-1 0,-3 0 0,-43 97 0,-117 277 0,109-249 0,60-160 0,1 0 0,1 0 0,0 0 0,0 23 0,-9 40 0,4-45 0,-1 0 0,-2-1 0,-24 49 0,33-81 84,3-9-149,4-22-28,1-1 1122,-5 28-333,0 1-197,0 0 14,0-9-343,0 1-182,1 0 0,-1 0 0,1 0 0,1 1 0,-1-1 0,1 0 0,1 0 0,-1 1 0,1-1 0,1 1 0,3-7 0,8-9-144,1 1 0,1 1-1,1 0 1,37-33 0,-70 77 8285,-2 33-5642,11-26-2940,-2 47 1,16 307 336,33 1 132,1 9-2,-2 222-51,-39-542 32,-1-72-62,1-3-333,6-14-569,24-144-2222,-9 32 361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44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2497,'0'0'430,"0"0"589,0 0 77,0 0-655,0 0-271,-4 14 225,-10 40 205,3 1 1,-6 71-1,17 396 475,58 104-750,-45-523-263,3 8-14,-6-47-38,4 104 1,-14-167-213,10-26-2352,-2-32 609,2-24-813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44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4930,'0'0'801,"0"0"487,0 0 105,0 0-691,0 0-366,0 0 144,0 0 200,0 0-202,0 0-286,0 0-165,3 10-542,8-4 507,0 0 1,1 0-1,-1-1 1,1-1-1,0 0 1,1-1-1,12 2 1,-14-2-3,40 7-140,0-3 0,66 2 0,-68-6-600,-46-3 406,0 0 1,0 0 0,0 0 0,0 0 0,0 1-1,0-1 1,0 1 0,0 0 0,0 0 0,0 0-1,-1 0 1,1 0 0,4 4 0,-7 1-2021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45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3602,'0'0'82,"0"0"185,0 0 176,0 0-118,11 3-42,37 4-7,1-2-1,0-1 1,78-6-1,-39 0-1419,-87 2-695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47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0 272,'0'0'1601,"0"0"240,0 0-785,0 0-528,0 0-175,0 0-161,0 0-192,0 0-48,0 0-128,0 0-849,0 0-464,0 0-592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0:45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5314,'0'0'1166,"0"0"206,0 0 234,0 0-611,0 0-520,0 0 210,0-1-616,0 1-1,0 0 1,0-1 0,1 1-1,-1-1 1,0 1-1,1 0 1,-1-1 0,0 1-1,1 0 1,-1-1-1,0 1 1,1 0 0,-1 0-1,1-1 1,-1 1-1,0 0 1,1 0 0,-1 0-1,1 0 1,-1-1-1,1 1 1,-1 0-1,1 0 1,-1 0 0,0 0-1,1 0 1,-1 0-1,1 0 1,0 1 0,391-1 90,-223 0-2888,-156-1 336,-8-5-1070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47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1 0 1713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4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0 1713,'82'11'1585,"-93"-7"4410,-38 10-5990,26-8 451,-118 37 184,-148 67 0,270-102-652,0 1 0,1 0 0,0 2-1,-33 25 1,51-35-21,-1 0 0,1 0 0,-1 1 0,1-1 0,0 0 0,-1 0 0,1 1 0,0-1 0,0 0 0,0 1 0,0-1 0,0 0 0,0 1 0,0-1 0,1 0 0,-1 0 0,0 1 0,1-1 0,-1 0 0,1 0 0,-1 0-1,1 1 1,-1-1 0,1 0 0,0 0 0,0 0 0,0 0 0,-1 0 0,1 0 0,0 0 0,0-1 0,0 1 0,0 0 0,1 0 0,-1-1 0,1 1 0,20 9-107,0-2 0,1 0 0,-1-2 0,1 0 0,1-2 0,-1 0 0,27 0 0,58 11-279,-89-12 294,0 2 1,-1 0-1,1 1 1,-1 0 0,0 2-1,0 0 1,-1 1-1,0 1 1,-1 0 0,17 14-1,-31-22 115,-1-1-1,1 1 1,0 0-1,-1 0 1,1 0-1,-1 0 1,0 0-1,0 1 1,0-1-1,0 0 1,0 1-1,0-1 1,0 0-1,-1 1 0,1-1 1,-1 1-1,0-1 1,0 1-1,0-1 1,0 1-1,0-1 1,0 1-1,-1-1 1,1 1-1,-1-1 1,1 0-1,-1 1 1,0-1-1,0 0 1,0 1-1,-1-1 1,1 0-1,0 0 1,-3 2-1,-4 6 35,-1 0 0,0-1 0,0 0 0,-1-1 0,-12 9 0,-178 120 32,102-72 705,-124 106-1,220-169-765,0 0 1,1 1 0,-1-1 0,1 1-1,-1-1 1,1 1 0,0 0-1,0 0 1,0-1 0,0 1 0,1 0-1,-1 0 1,1 0 0,0 0-1,-1 0 1,1 0 0,0 0-1,1 0 1,-1 0 0,1-1 0,-1 1-1,1 0 1,0 0 0,0 0-1,0 0 1,0-1 0,1 1 0,-1-1-1,1 1 1,-1-1 0,1 1-1,0-1 1,0 0 0,0 0-1,0 0 1,1 0 0,-1 0 0,0 0-1,1-1 1,3 2 0,10 5-7,1-1 1,0 0 0,0-2 0,0 0-1,1-1 1,25 3 0,115 4-33,-101-9 67,319 2 50,-236-5-802,-140 4-2889,0-3 167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49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2065,'0'0'2236,"0"0"-1361,0 0 173,0 0 11,0 0-717,0 0-289,1 4-50,0-1-1,0 1 0,1 0 1,-1 0-1,1-1 0,0 1 1,0-1-1,0 1 0,0-1 1,5 5-1,4 9 20,11 20 30,2 0-1,1-2 0,2-1 1,1 0-1,54 47 1,-69-69-134,1-1 0,1-1 1,0 0-1,0-1 1,1 0-1,0-1 1,1-1-1,0-1 1,0 0-1,0-1 1,1-1-1,-1-1 1,1 0-1,0-1 0,0-1 1,26-2-1,-40 1 47,0-1 0,0 0-1,0 0 1,0 0 0,0 0-1,0 0 1,-1-1 0,1 0-1,0 0 1,-1 0 0,0 0-1,1 0 1,-1-1 0,0 1-1,0-1 1,0 0 0,0 0-1,-1 0 1,1-1 0,-1 1-1,0 0 1,0-1 0,0 0-1,0 1 1,-1-1 0,0 0-1,1 0 1,-1 0 0,-1 0-1,1 0 1,0 0 0,-1-6 0,0 9 35,0 1 0,-1-1 0,1 0 0,-1 1 0,1-1 0,0 0 0,-1 1 0,1-1 0,-1 0 0,1 1 0,-1-1 0,1 1 0,-1-1 0,0 1 0,1 0 0,-1-1 1,0 1-1,1-1 0,-1 1 0,0 0 0,1 0 0,-1-1 0,0 1 0,0 0 0,1 0 0,-1 0 0,0 0 0,0 0 0,1 0 0,-2 0 0,-33-1 40,26 1-9,-7 1 19,-1 0 1,1 2 0,0-1-1,-1 2 1,2 0 0,-1 1-1,-29 14 1,14-4 52,0 3 0,-46 34 1,66-45-79,1 1 0,0 1 1,0 0-1,1 0 1,0 1-1,1 0 1,0 0-1,0 1 1,1 0-1,1 0 1,0 1-1,0 0 1,1 0-1,1 0 1,0 0-1,1 1 0,0 0 1,1 0-1,0 0 1,1 0-1,0 16 1,1-14-38,1 0 1,0-1 0,0 1-1,2 0 1,-1-1 0,8 21-1,-6-25 8,1-1-1,0 0 1,0 0 0,1 0-1,0 0 1,1-1-1,0 0 1,0-1 0,0 1-1,10 6 1,-6-5-2,1-1 1,-1 0-1,2-1 0,-1 0 1,1-1-1,0 0 0,0-1 1,19 4-1,-7-3-238,0-2 0,1-1 0,45 0 0,-61-4 98,0-1-1,-1 0 1,1 0 0,0-1 0,-1 0 0,0-1 0,0 0 0,0 0 0,0-1 0,-1 0 0,1-1 0,-1 0 0,-1 0 0,1 0 0,-1-1 0,0 0-1,-1-1 1,1 0 0,7-13 0,-13 20 114,0-1-1,0 1 1,-1-1-1,1 1 1,0-1-1,-1 1 1,1-1-1,-1 0 1,0 1-1,1-1 1,-1 1-1,0-1 1,0 0-1,0 1 1,0-3-1,-1 4 62,1-1 0,0 0 0,-1 0 0,1 1 0,0-1 0,-1 0-1,1 0 1,-1 1 0,1-1 0,-1 1 0,0-1 0,1 0 0,-1 1 0,0-1 0,1 1-1,-1 0 1,0-1 0,1 1 0,-1-1 0,0 1 0,-1 0 0,-4-2 311,-1 1 0,0 1 0,1-1 0,-1 1 1,-12 1-1,2 0-176,14 0-97,-1-1 0,0 1 0,1 0 0,0 1 0,-1-1 0,1 0 0,0 1 0,-1 0 0,1 0 0,0 0 0,0 0 0,0 1 0,1-1 0,-1 1 0,1-1 0,-1 1 0,1 0 0,0 0 0,0 0 0,0 0 0,-3 7 0,-3 6 87,1 0 0,1 0-1,-6 20 1,8-23-132,1 1 1,1 0-1,0-1 0,1 1 0,1 0 0,0 0 1,0 0-1,1 0 0,1-1 0,1 1 0,0 0 1,0-1-1,2 0 0,-1 0 0,2 0 0,11 20 0,-12-24-30,1 0-1,1 0 0,-1-1 0,1 0 0,1 0 0,-1-1 0,1 0 1,1 0-1,-1-1 0,1 0 0,0-1 0,1 1 0,-1-2 0,1 1 1,0-2-1,0 1 0,0-1 0,1-1 0,-1 0 0,1 0 0,-1-1 1,13 0-1,-19-1-11,1 1 0,1-1 0,0 1 0,0-1 1,0-1-1,0 1 0,-1-1 1,1 0-1,0 0 0,-1 0 0,1-1 1,-1 0-1,1 0 0,-1-1 0,0 1 1,0-1-1,0 0 0,0-1 1,8-6-1,1-6-12,0 0 0,-2 0 1,0-1-1,-1-1 0,-1 0 1,0-1-1,-2 1 0,0-2 1,-1 1-1,-1-1 0,0 0 1,-2 0-1,-1-1 0,0 1 1,-1-28-1,-2 48 544,0 0 48,0 0 94,-9 5 70,-5 7-776,6 1 43,2 0-1,0 0 0,1 0 0,0 1 0,1-1 1,0 1-1,-3 26 0,3 5-40,1 53 0,4-84 39,0 0 0,1 1 0,0-1 0,1-1 0,0 1 1,11 25-1,43 73-48,-42-87 63,-1 0 1,-2 0 0,-1 1-1,15 50 1,-25-73 12,0 0 0,0 0 0,-1 0 0,1 0 0,-1 0 0,0 0 0,0 0 0,0 0 0,0 0 0,0 0 0,-1 0 0,1 0 0,-1 0 0,0 0 0,0 0 0,0 0 0,0 0 0,-1 0 0,1 0 0,-1-1 0,0 1 0,1-1 0,-4 4 0,-2-1 13,0 0 0,0-1-1,0 0 1,-1 0-1,1-1 1,-1 0 0,-14 3-1,-33 10-18,-1-2 0,-1-4-1,0-1 1,-1-3 0,-60-2-1,121-18-3787,11-21-722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50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3586,'0'0'587,"0"0"707,0 0 39,0 0-898,0 0-264,-4 1 131,4-1-303,-19 6 1823,14 20-1155,5-25-712,-5 108-33,12 177-1,4-231-356,-8-46 268,-1 0 1,0 0-1,0 1 0,-1-1 1,0 1-1,-1-1 1,0 1-1,-1 9 1,15-84-845,11-113-1,-17 103 904,19-77 0,-27 151 113,0 1 0,0 0-1,0-1 1,0 1 0,0 0-1,0-1 1,0 1 0,0 0-1,0-1 1,0 1-1,0 0 1,0-1 0,0 1-1,1 0 1,-1-1 0,0 1-1,0 0 1,0 0 0,1-1-1,-1 1 1,0 0 0,0 0-1,1-1 1,-1 1 0,0 0-1,0 0 1,1 0-1,-1-1 1,0 1 0,1 0-1,-1 0 1,0 0 0,1 0-1,-1 0 1,0 0 0,1 0-1,-1 0 1,0 0 0,1 0-1,-1 0 1,0 0 0,1 0-1,-1 0 1,0 0-1,1 0 1,-1 0 0,0 0-1,0 0 1,1 0 0,-1 1-1,1-1 1,11 15 210,24 52 87,-4 2 0,-2 1 0,35 131 0,-49-266-1036,-7 18 523,17-45-1,-21 78 183,0-1 0,2 1 0,0 0 0,0 0 0,1 0-1,1 1 1,12-14 0,-19 25 30,0-1 0,-1 1 0,1 0 0,1 0 0,-1 0 0,0 1 0,0-1 0,1 0-1,-1 1 1,1 0 0,-1-1 0,1 1 0,0 0 0,-1 0 0,1 0 0,0 1 0,0-1 0,-1 1 0,1 0 0,0-1 0,0 1 0,0 0-1,0 1 1,0-1 0,-1 0 0,1 1 0,0 0 0,0 0 0,-1 0 0,1 0 0,3 2 0,1 1 113,0 1 1,0 0-1,0 1 0,-1 0 1,1 0-1,-1 0 1,-1 1-1,9 12 0,5 13 400,29 63 0,-7-11-229,-41-84-284,4 6 39,0 1 1,-1-1 0,0 1-1,0 0 1,0 0 0,-1 0-1,0 0 1,0 0 0,-1 0-1,1 9 1,-2-15-84,0-1 0,0 1 0,0 0 0,0 0 1,0-1-1,0 1 0,0 0 0,0 0 0,0-1 0,0 1 0,-1 0 0,1-1 0,0 1 0,-1 0 0,1-1 1,0 1-1,-1 0 0,1-1 0,-1 1 0,1-1 0,-1 1 0,1-1 0,-1 1 0,-31 8-2545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51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1409,'0'0'1566,"0"0"-550,0 0 342,0 0-526,0 0-583,0 0-203,0-1 1,0 1 0,0 0 0,0 0 0,1-1-1,-1 1 1,0 0 0,0 0 0,0 0 0,0-1-1,0 1 1,1 0 0,-1 0 0,0 0-1,0 0 1,0-1 0,1 1 0,-1 0 0,0 0-1,0 0 1,0 0 0,1 0 0,-1 0 0,0 0-1,0 0 1,1 0 0,-1 0 0,0 0 0,0 0-1,1 0 1,-1 0 0,0 0 0,0 0-1,1 0 1,-1 0 0,0 0 0,0 0 0,1 0-1,-1 0 1,0 0 0,0 0 0,0 0 0,1 1-1,-1-1 1,0 0 0,0 0 0,0 0 0,1 0-1,-1 1 1,0-1 0,0 0 0,17 209-173,0 17 326,-17-225-218,4-45-81,-5-80 0,-2 44 43,3 47 30,-1 21-15,0 0 0,1 0-1,1 1 1,0-1 0,0 0 0,5-15 0,-5 24 32,0 0 0,1 1 0,-1-1-1,1 0 1,0 1 0,-1-1 0,1 1 0,0-1 0,1 1-1,-1 0 1,0 0 0,1 0 0,-1 0 0,1 1-1,-1-1 1,1 0 0,0 1 0,0 0 0,-1 0 0,1 0-1,0 0 1,0 0 0,0 1 0,0-1 0,0 1-1,1-1 1,-1 1 0,0 0 0,3 1 0,0 0-5,-1 0 0,1 0 0,0 0 0,-1 1 0,0-1 0,1 1 0,-1 1 0,0-1 0,0 1 0,0 0 0,0 0 0,-1 0 0,1 1 0,-1 0 0,6 6 0,8 10 51,32 44-1,-36-44-43,10 16 41,-3 1 1,-1 0-1,-1 2 0,18 55 0,-38-103-193,0 1 0,0 0 0,1 0 0,2-16 0,-1-6-260,-1 23 370,-1-3 36,1 0 0,0-1-1,0 1 1,1-1 0,1 1 0,0 0-1,0 0 1,1 0 0,0 0-1,0 0 1,1 0 0,8-13 0,-11 22 6,0 0 0,0 0 0,0 0 0,0 1 0,0-1 0,1 0 0,-1 1 1,0-1-1,0 1 0,1-1 0,-1 1 0,0 0 0,1-1 0,-1 1 0,0 0 0,1 0 0,-1 0 1,0 0-1,1 0 0,-1 0 0,0 0 0,1 0 0,-1 1 0,0-1 0,1 1 0,-1-1 0,0 1 1,2 0-1,3 4 68,0 0 0,-1 0 0,1 0 0,-1 1 0,0-1 0,-1 1 0,0 0 1,0 1-1,0-1 0,5 13 0,2 1 104,16 34 412,39 110 0,-45-106-2546,44 88-1,-57-136-1960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51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2145,'0'0'1505,"0"0"-1329,0 0 1008,0 0 65,0 0-769,195 0-144,-130 0-64,3 0-208,-3 0-64,-3 0-800,-14 9-1809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52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1 734 3121,'0'0'1297,"0"0"-128,0 0 367,0 0-767,0 0-209,0 0-288,92 86-224,-27-86 64,14-16-64,20-36-48,0-22-880,-10-6-2306</inkml:trace>
  <inkml:trace contextRef="#ctx0" brushRef="#br0" timeOffset="1">767 1 6163,'0'0'1368,"0"0"324,0 0 234,0 0-819,0 0-426,-7 6-60,4-3-569,0 0-1,0 0 0,1 0 1,-1 0-1,1 1 1,0-1-1,0 1 0,0-1 1,0 1-1,1 0 1,0 0-1,-1 0 1,0 5-1,-2 69 248,4-33-217,13 292 111,-3-265-437,9 83 419,-13-52-4463,-6-119 1124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5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0 608,'0'0'278,"0"0"-59,0 0 178,0 0 126,0 0 141,0 0 110,0 0-139,0 0-59,0 0-88,0 0-117,0 0-56,0 0-51,2 5 6674,-1 3-7617,5 173 608,49 307 1,-30-324 83,-25-159-16,0-4 2,0-1 0,0 1 0,0 0-1,0 0 1,0 0 0,0-1 0,0 1 0,0 0 0,0 0 0,1-1 0,-1 1 0,0 0 0,1 0 0,-1-1 0,0 1 0,1 0 0,-1-1 0,1 1-1,-1-1 1,1 1 0,0 0 0,3-33-1,-4-16-12,9-61 1,-6 93 4,0-1-1,0 1 1,1 0 0,1 0-1,1 0 1,1 0 0,12-21-1,-12 28-48,0 0 0,0 0-1,2 1 1,-1 0-1,1 0 1,16-10 0,63-34-46,-78 46 107,1 0-44,-1 1 1,1 0-1,0 1 1,1 0-1,-1 0 1,1 1-1,0 1 1,0 0-1,-1 1 1,17 0-1,-26 1 40,0 0 1,0 1-1,-1-1 0,1 1 0,-1 0 0,1-1 0,0 1 1,-1 0-1,1 0 0,-1 0 0,0 0 0,1 0 1,-1 0-1,0 0 0,0 1 0,1-1 0,-1 0 1,0 1-1,1 2 0,19 37 12,-15-27-9,23 55 46,-3 1-1,-3 2 1,16 88-1,-22-111-1851,-17-59-997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5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1 624,'0'0'1782,"0"0"-149,0 0 240,0 0-262,0 0-743,1 0 1666,-6 25-2614,-9 13 77,-2-1 0,-1-1 1,-28 42-1,-26 55 9,38-54-31,4 2 0,4 0-1,3 1 1,-13 99 0,19-52-11,5 1-1,8 139 1,7-205 33,3 1-1,3-1 1,32 112 0,82 184 91,-35-113 138,-6-4 93,65 211 141,-129-377-412,10 98 0,16 64-5,-19-168-76,-24-65 25,1-1-1,-1 0 1,1 0 0,1-1-1,-1 1 1,1-1 0,-1 0-1,1 1 1,0-2-1,1 1 1,4 3 0,-8-6-34,1-1 0,-1 0 0,0 1 0,0-1 1,0 0-1,0 0 0,1 0 0,-1 0 1,0 0-1,0 0 0,0 0 0,1 0 0,-1-1 1,0 1-1,0 0 0,0-1 0,0 1 0,0-1 1,1 1-1,-1-1 0,0 1 0,0-1 0,0 0 1,-1 0-1,1 1 0,0-1 0,0 0 0,0 0 1,0 0-1,-1 0 0,1 0 0,1-2 0,19-40-1550,8-16-1508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5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3890,'0'0'85,"0"0"-7,0 0 114,0 0-11,33-12 96,110-37 433,-117 42-421,1 1-1,-1 0 0,1 3 1,0 0-1,0 1 0,0 2 1,35 3-1,-17 0 156,-17-1-358,0 2 0,-1 2 0,1 0 1,-1 2-1,0 0 0,32 16 1,154 86 441,-173-87-353,56 35 123,-3 5 1,-3 4-1,-3 4 0,146 153 0,-193-180-233,-3 0-1,-2 3 1,-1 1-1,-3 1 1,-2 2-1,-2 0 1,-3 2-1,19 58 1,-19-33-18,-4 0 0,-3 1 1,-4 1-1,-3 0 0,-1 103 1,-9-159-47,-6 198 54,3-197-41,-1 1 0,-1-1-1,-2 0 1,0-1 0,-2 1-1,-18 37 1,7-28 16,-2-1-1,0-1 1,-3-1 0,0-1 0,-2-1-1,-1-1 1,-1-2 0,-49 35 0,-2-8-10,-3-2 0,-113 49 0,180-92-13,-29 14-21,-2-2 0,-83 25 0,122-44 9,7-1-88,1 0-206,16-49-3511,12-12 1139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0:45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3265,'0'0'2049,"0"0"-1760,0 0 543,0 0 352,0 0-703,0 0-17,38 49-256,-1-45-80,15-4-32,13 0-96,17-19-816,10-27-1361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56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4066,'0'0'819,"0"0"-440,0 0 629,0 0 139,0 0-613,0 0 80,0 0 511,0 0-108,0 0-379,0 0-188,0 0-172,0 0-147,0 5-94,18 214-309,-5-94 309,-3-8-301,9 112 381,-14-78-5957,-5-147 2268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56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4898,'0'0'705,"0"0"351,0 0-63,0 0-881,0 0 592,0 0-48,208 0-32,-119-16-95,4 1-257,6 0-144,-7 2-128,-10 4-48,-20 9-1489,-25 0-1328,-26 0-2161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56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3249,'0'0'513,"0"0"-6,0 0 629,0 0-133,0 0-274,35 0-145,115 0 51,-134-1-559,0 1 0,0 1 0,0 1 0,0 0 0,0 1-1,-1 0 1,24 9 0,-35-10-69,1 1 0,-1-1 0,0 0 0,-1 1-1,1 0 1,0 0 0,-1 0 0,0 0 0,1 1-1,-1 0 1,0-1 0,-1 1 0,1 0 0,-1 0 0,0 0-1,0 0 1,0 1 0,0-1 0,-1 1 0,0-1-1,0 1 1,0-1 0,0 9 0,1 4-50,-1 0-1,-1-1 1,0 1 0,-4 22 0,2-32-21,1 0 0,-1 0 0,-1 1 1,1-1-1,-1-1 0,0 1 0,-1 0 0,0-1 0,0 0 1,0 0-1,-10 10 0,-21 17-59,-2-2-1,-1-1 1,-48 27 0,85-56 114,0-1 1,0 1 0,0 0 0,1 0 0,-1 0 0,0 0 0,1-1 0,-1 1-1,1 0 1,-1 0 0,1 0 0,-1 0 0,1 0 0,0 0 0,-1 1 0,1-1-1,0 0 1,0 0 0,0 0 0,0 0 0,0 0 0,0 0 0,0 0 0,0 0-1,0 0 1,0 1 0,1-1 0,-1 0 0,0 0 0,1 0 0,-1 0 0,1 0-1,-1 0 1,1 0 0,0-1 0,-1 1 0,1 0 0,0 0 0,0 0 0,-1-1-1,1 1 1,0 0 0,0-1 0,1 2 0,24 1 260,0 0 0,1-1 0,-1-2 0,0-1 1,38-5-1,91-29 381,-120 24-655,2 3-1,-1 0 0,1 2 1,38 0-1,-27 6-1866,-18 0-2436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58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0 448,'0'0'544,"0"0"-431,0 0-17,0 0 448,0 0 0,0 0-288,0 0-80,-10 6-144,6-3-16,1-3-16,-1 4 0,1-1-80,-1 3-528,1 0-80,0 0 191,-1 0-95,-3-3 288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3:59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0,'-51'39'568,"40"-32"-26,11-7-106,-17 1 7726,14-1-8126,-1 0 0,1 1 0,0-1 0,0 1 0,-1-1 0,1 1 0,0 0 0,0 0 1,-5 3-1,8-2-34,0-1 6,0-1-10,0 0 28,0 0 14,0 0-18,0 0-12,0 0-20,0 0-9,0 0-8,0 0 9,0 0 7,0 0 22,0 0 7,0 0 12,0 0-1,0 0-8,0 0 11,0 0 8,0 0-18,0 0-6,0 0-6,0 0-23,0 0-14,0 0-26,-20 4-3008,16-3 2203,-10 3-1975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4:00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18 3666,'0'0'1003,"0"0"235,0 0 173,0 0-432,0 0-181,0 0-307,-14-3-35,4 1-329,1-1-19,0 1 0,0-1 0,0 2 1,-1-1-1,1 1 0,0 1 0,-1 0 0,1 0 0,-18 3 0,25-2-103,0 1 0,0-1 0,0 1-1,0-1 1,0 1 0,0 0-1,0-1 1,1 1 0,-1 0 0,1 0-1,-1 0 1,1 0 0,0 1-1,0-1 1,-2 3 0,-12 42-79,11-32 51,-14 50-6,4 0-1,2 1 0,-4 100 1,13 206 10,7-228 34,-24 230 0,7-308 66,9-45-1037,0-1 0,-2 39-1,3-144-3175,-1 11 1419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4:01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0 592,'0'0'1147,"0"0"38,0 0-355,0 0-478,0 0-117,1 6-107,4 191 1456,-1-19-925,25 164 200,10 238-488,-25-302-96,-14-277-438,1-1 101,-1 0-1,1 0 1,-1 0-1,1 0 0,-1 0 1,1-1-1,-1 1 1,1 0-1,-1 0 0,1-1 1,-1 1-1,1 0 1,-1-1-1,0 1 0,1 0 1,-1-1-1,0 1 1,1-1-1,-1 1 0,0 0 1,1-1-1,-1 1 1,0-1-1,0 1 1,1-2-1,9-35-1204,4-18-371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4:01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1297,'0'0'1016,"0"0"217,0 0-62,0 0-384,0 0-198,0 0 33,0 17 170,-23 684 1751,19-461-3279,4-189-1383,-2-62-10,-10-26-664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4:0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3650,'0'0'256,"0"0"96,0 0 496,0 0-463,0 0 79,0 0-48,171-114 368,-117 93-320,11 2-207,0 4-209,-3 0-32,-7 2-16,-7 7-16,-4 6-705,-6 0-1072,-11 3-335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4:02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3650,'0'0'1043,"0"0"-88,0 0-272,0 0-515,7-2-83,16-3 107,0 1 0,29-1 0,-43 4-159,0 1 0,0 1 0,0-1-1,0 1 1,0 1 0,0 0 0,0 0 0,-1 1 0,16 6 0,-3 3 51,-1 0 1,0 1 0,-1 1-1,0 1 1,31 34 0,-41-40-51,-1 0 1,-1 1 0,0 0 0,0 0 0,-1 1-1,0 0 1,-1 0 0,0 0 0,-1 1 0,0 0-1,0 0 1,-2 0 0,3 16 0,-5-18-30,1 0 1,-1 0-1,-1 0 1,1 0-1,-2 0 1,0 0 0,0 0-1,0 0 1,-1 0-1,-1-1 1,0 0-1,0 1 1,-1-1-1,0-1 1,0 1-1,-1-1 1,0 0-1,-1 0 1,0-1-1,0 1 1,0-2-1,-1 1 1,0-1-1,-1 0 1,1-1-1,-1 0 1,0 0-1,-11 3 1,15-5 4,0-1 0,0-1 1,-1 1-1,1-1 0,-1 0 0,1 0 1,-1 0-1,1-1 0,-1 0 0,1 0 0,-9-1 1,13 0-24,0 1-1,0-1 1,0 0 0,0 1 0,0-1 0,0 0 0,1 0-1,-1 1 1,0-1 0,0 0 0,0 0 0,1 0 0,-1 0-1,1 0 1,-1 0 0,0 0 0,1 0 0,0 0 0,-1-1-1,1 1 1,0 0 0,0 0 0,-1 0 0,1 0 0,0-1 0,0 0-1,-1-40-189,1 33 156,1-5-34,0 1 0,1-1 1,1 0-1,0 0 0,1 1 0,0 0 1,1 0-1,0 0 0,13-20 0,7-8-79,45-55 0,-54 76 170,25-28-10,-28 33 6,0 1-1,-1-2 0,12-19 1,-54 99 1106,19-45-1121,2 1 1,1 0-1,0 1 1,1-1-1,2 1 0,0 0 1,-2 25-1,-2 152 223,9-187-194,0 1-19,0 0-1,1 0 1,1 0-1,0 0 1,0 0-1,1 0 1,1 0-1,0-1 0,0 0 1,1 0-1,1 0 1,0 0-1,0-1 1,1 0-1,0 0 1,1-1-1,15 15 0,-19-21-94,1 0-1,-1-1 0,1 0 1,0 1-1,0-2 0,0 1 1,0 0-1,0-1 0,0 0 1,1 0-1,-1-1 0,0 1 1,1-1-1,-1 0 0,0-1 1,1 1-1,-1-1 0,0 0 1,0 0-1,0-1 0,0 0 1,0 0-1,0 0 0,0 0 1,0-1-1,-1 1 0,1-1 1,-1-1-1,0 1 0,5-5 1,42-49-2505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0:54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2273,'0'0'1745,"0"0"-513,0 0 849,0 0-112,0 0-880,0 0-433,0 3-32,0-3-368,0 0-256,0 0-112,0 0-496,0 0-1185,0 0-1760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4:03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1985,'0'0'1699,"0"0"-511,0 0 1,0 0-321,0 0-503,0 9 1156,-1 202-800,5 356 323,48-4-1403,-51-552 24,10 42-81,-11-52 264,1 1 1,-1-1 0,1 1 0,-1-1-1,1 1 1,-1-1 0,1 1 0,0-1 0,0 0-1,0 1 1,-1-1 0,1 0 0,1 0-1,-1 0 1,0 0 0,0 0 0,0 0-1,0 0 1,1 0 0,-1 0 0,0-1 0,1 1-1,-1 0 1,1-1 0,-1 1 0,3 0-1,8-4-2529,-4-13-24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4:03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3490,'0'0'843,"0"0"-288,0 0 320,0 0-176,0 0-409,0 17 129,0 141 979,23 173 0,17-5-810,30 178-21,-68-493-567,-2-8 0,1 1 0,-1-1 0,1 0 0,0 0-1,-1 0 1,1 0 0,0-1 0,1 1 0,-1 0-1,1 0 1,-1-1 0,3 4 0,-4-6-86,12-30-3558,0-20 1376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4:04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4802,'0'0'347,"0"0"587,0 0-123,0 0-648,6 0-211,46-3 644,0-2 1,59-14-1,2-1-812,0 11-3350,-112 9 535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4:04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2593,'0'0'1569,"0"0"-801,0 0 193,0 0-593,0 0-352,0 0-16,62 0 816,-11 0-239,7 0-353,-3-3-112,0-13-112,-11 1-144,-10-3-1073,-16 2-992,-18 1-2225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4:0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3410,'0'0'592,"0"0"555,0 0-80,0 0-629,0 8 693,-1 61-1046,9 192 15,-4-228-99,1 0-1,2-1 1,1 1 0,2-2 0,26 60-1,-36-89-14,0-1 0,1 0 0,-1 1 0,1-1 0,-1 0 0,1 1 0,0-1 0,-1 0 0,1 0 0,0 0 0,0 0 0,0 0 0,0 0 0,0 0 0,0 0 0,0 0-1,0 0 1,1-1 0,-1 1 0,0 0 0,0-1 0,1 1 0,-1-1 0,0 0 0,1 1 0,-1-1 0,0 0 0,1 0 0,-1 1 0,0-1 0,1 0 0,-1 0 0,1-1 0,-1 1 0,0 0-1,1 0 1,-1-1 0,0 1 0,1-1 0,-1 1 0,0-1 0,3-1 0,0-1-8,1-1 0,-1 1-1,0-1 1,0 0 0,-1-1-1,1 1 1,-1 0 0,0-1 0,4-6-1,40-76-361,-3-2 0,-5-1 0,36-120 0,-75 206 442,0 44 324,23 778 1739,-8-294-1238,-15-501-862,0 11 17,-2 1 1,-1-1-1,-2 0 0,-1 0 1,-16 50-1,18-70-22,-1-1 0,-1 1 0,0-1 0,-1-1 0,0 1 0,-1-1 0,0 0 0,-1-1 0,0 0 0,-1-1 0,0 0 0,-1 0 0,0-1 0,-1 0 0,-21 12 0,28-18-53,0 0 1,0-1 0,-1 1 0,1-1 0,-1 0-1,1-1 1,-1 0 0,1 0 0,-1 0-1,0 0 1,1-1 0,-1 0 0,0 0-1,0 0 1,1-1 0,-1 0 0,0 0-1,1-1 1,-1 1 0,1-1 0,0 0-1,-1-1 1,1 1 0,0-1 0,0 0-1,1 0 1,-1-1 0,1 0 0,-1 1 0,1-1-1,0-1 1,1 1 0,-1 0 0,1-1-1,-3-5 1,-3-8-15,1 0 0,1 0 0,0-1 0,2 1-1,0-2 1,-3-30 0,1-120-93,7 162 142,-1-10-8,2-1 0,1 0 0,0 0-1,1 0 1,1 1 0,1-1 0,0 1 0,1 0 0,1 1 0,1 0 0,1 0 0,0 0 0,16-19-1,30-35-110,4 3-1,73-65 1,-25 25-2313,-60 57-1178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4:06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3185,'0'0'217,"0"0"263,0 0-83,0 0-197,0 36 235,0 229 947,0 691-245,-1-941-1429,1-16 260,0 1 1,0 0-1,0 0 1,0 0 0,-1 0-1,1 0 1,0 0-1,0 0 1,0 0 0,0-1-1,0 1 1,-1 0-1,1 0 1,0 0 0,0 0-1,0 0 1,0 0-1,0 0 1,-1 0 0,1 0-1,0 0 1,0 0-1,0 0 1,0 0 0,-1 0-1,1 0 1,0 0-1,0 0 1,0 0 0,0 0-1,0 1 1,-1-1-1,1 0 1,0 0 0,0 0-1,0 0 1,0 0-1,0 0 1,0 0 0,-1 0-1,1 1 1,0-1-1,0 0 1,0 0 0,0 0-1,0 0 1,0 0-1,0 0 1,0 1 0,0-1-1,0 0 1,0 0 0,0 0-1,0 0 1,0 1-1,0-1 1,0 0 0,0 0-1,0 0 1,0 0-1,0 1 1,0-1 0,0 0-1,0 0 1,0 0-1,0 0 1,-6-12-1436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4:06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2145,'0'0'1147,"0"0"224,0 0-343,0 0-570,0 0-167,0 13 61,0 1051 249,1-1061-742,-1 0 0,0 0 0,0 0 0,0 0 0,-1 0 1,1-1-1,-1 1 0,0 0 0,-1 4 0,1-6-33,-1 1 1,1-1-1,0 0 1,-1 0-1,1 0 0,-1 0 1,1 0-1,-1 0 1,1 0-1,-1-1 0,0 1 1,1 0-1,-3-1 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4:07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1 304,'0'0'2214,"0"0"-1077,0 0-190,0 0-512,0 7-443,0 8 45,14 380 1481,47 804-1259,-61-1196-923,0-15-1913,0-22 1088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4:07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1072,'0'0'1017,"0"0"-134,0 27-213,-3 218 757,19 71 43,-9 46 259,-10-211-1393,2-63-288,3 93 3,-2-176-83,1 1 0,0-1 0,0 1 0,0-1 0,1 1 0,0-1 0,0 0 0,0 1 0,1-1 0,0 0 0,3 5 0,-4-8-276,0 0 1,0 0 0,0 1 0,0-1 0,1-1 0,-1 1-1,0 0 1,1 0 0,-1-1 0,1 0 0,0 1 0,-1-1-1,1 0 1,3 1 0,5-1-2508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4:09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3009,'0'0'641,"0"0"463,0 0-197,0 0-611,0 0-237,0 0 53,0 0 94,0 0-124,0 0-15,0 0 165,0 0 174,0 0-62,0 0-152,0 0-136,0 0-35,0 0 19,0 0 40,0 0 8,0 0 80,0 0 59,0 0-8,0 0-56,0 0-91,0 0-8,0 0 5,0 0-21,0 0 21,0 0 1,0 0 18,0 0 48,0 0 21,0 0 9,0 0 26,0 0 21,0 0-26,0 0-59,0 0-48,0 0 8,0 0 3,0 0 32,0 0 15,0 0-7,0 0 0,0 0 0,0 0-33,0 0 33,0 0 45,0 0-16,0 0-40,0 0-58,0 0-9,0 0 16,0 0-10,0 0 0,0 0-70,0 0-58,0 0-17,0 0-29,0 0-34,12 0-158,424 15 491,-321-15 1388,-145 0-1618,9-1-690,1 0 0,-1 2 0,0 0 0,1 2 0,0 0 0,-1 1 0,-37 14 0,14 0-2369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0:47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1013 1 896,'0'0'3610,"0"0"-2167,0 0-338,-30 0-702,-181 0-273,-251 15-671,423-15-97,39 26 502,17 688 2508,-37-110-411,-26 8-469,30-377-1103,-6-3 243,-100 436 0,101-571-641,5 1 0,3 1-1,2 166 1,12-245 5,1-1 0,1 1-1,1-1 1,1 0 0,0 0 0,1-1 0,1 0 0,18 32-1,11 13-13,44 57 0,-63-95 17,-11-19-12,-1 0 1,1 0-1,1 0 0,-1-1 0,11 7 0,-12-9 3,0 0 0,0 0 0,-1 1 0,0-1-1,0 1 1,0 0 0,0 0 0,0 0-1,-1 1 1,5 7 0,-8-12 32,0 1 0,1-1-1,-1 1 1,1-1 0,-1 0 0,1 1 0,0-1 0,-1 0 0,1 1-1,-1-1 1,1 0 0,-1 1 0,1-1 0,0 0 0,-1 0 0,1 0-1,0 0 1,-1 0 0,1 0 0,0 0 0,-1 0 0,1 0-1,0 0 1,-1 0 0,1 0 0,-1 0 0,1-1 0,0 1 0,-1 0-1,1 0 1,-1-1 0,1 1 0,0 0 0,-1-1 0,1 1 0,-1 0-1,1-1 1,-1 1 0,1-1 0,23-17-107,-23 17 123,29-21-30,0 1 0,1 2 0,1 1 1,1 1-1,1 2 0,0 1 0,62-15 0,-9 8-21,1 5 0,92-6 1,-43 18-36,-136 4 58,-1 0 17,0 0-24,-16 3-785,-58 27-2886,24-20 130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4:09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34 416,'0'0'851,"0"0"352,0 0-138,0 0-307,0 0-22,0 0 110,0 0-137,0 0-180,0 0 20,0 0-63,0 0-46,0 0-109,0 0-78,0 0-10,0 0 18,0 0 14,0 0-99,0 0-104,0 0-18,0 0-22,0 0 26,0 0 28,0 0 28,0 0-12,0 0-11,0 0-17,0 0 57,0 0 165,0 0 14,0 0-121,0 0-90,0 0-57,0 0-12,0 0-12,0 0 1,0 0 8,0 0-22,0 0-58,0 0-27,0 0-16,0 0-11,2 0 24,141-1 113,-5-2-14,190 22 0,-273-15-11,-54-4 30,-11-3-441,-29-13-1379,-25-18-3105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4:10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28 186 304,'0'0'643,"0"0"502,0 0-86,0 0-571,0 0-243,-4 0-31,3 0-205,0 1 0,0-1 0,1 0 0,-1 0 0,0 0 0,0 0-1,0 0 1,0 0 0,0 0 0,1 0 0,-1 0 0,0 0 0,0 0 0,0-1 0,0 1 0,1 0 0,-1 0 0,0-1 0,0 1 0,1-1 0,-1 1 0,0-1 0,0 1 0,1-1-1,-1 1 1,1-1 0,-2-1 0,2 1-5,0 0 0,0 0 0,0-1-1,0 1 1,0 0 0,0 0 0,0 0 0,0-1-1,0 1 1,1 0 0,-1 0 0,0 0 0,1-1-1,-1 1 1,1 0 0,1-2 0,2-4 17,0 1 0,1-1-1,0 1 1,0 0 0,13-10 0,-4 4 73,0 1 1,1 1-1,0 1 0,1 0 1,0 1-1,0 1 0,1 0 1,0 1-1,0 1 0,1 0 1,-1 2-1,1 0 0,20-1 1,-36 4-89,0 0-1,1 1 1,-1-1 0,0 0 0,0 1 0,1 0 0,-1-1-1,0 1 1,0 0 0,0 0 0,0 0 0,0 0 0,0 1-1,0-1 1,0 1 0,-1-1 0,1 1 0,0-1 0,-1 1-1,1 0 1,-1 0 0,0 0 0,0 0 0,1 0 0,-1 0 0,-1 0-1,1 0 1,0 0 0,0 0 0,0 5 0,2 6 57,-1 1 1,-1-1-1,0 1 0,-2 15 1,1-15-15,0 6 21,-2 0 1,-1-1-1,0 1 1,-1 0-1,-1-1 1,-1 0-1,-1 0 1,-9 18-1,-4 2-33,-2-2-1,-41 57 1,37-50-56,25-43-61,1-1-112,6-1-13,5-3 226,1-1 0,-1 0 0,0-1 0,0-1 1,0 1-1,-1-2 0,0 1 0,-1-1 0,10-11 1,13-8 57,148-115 499,165-143-212,-330 269-346,-15 16-41,1 0 0,-1 0-1,0 0 1,1-1 0,-1 1 0,0 0 0,1 0 0,-1-1 0,0 1 0,0 0 0,1-1 0,-1 1 0,0 0 0,0-1 0,1 1 0,-1 0 0,0-1 0,0 1 0,0 0 0,0-1 0,0 1 0,0 0 0,1-1 0,-1 1 0,0-1 0,0 1 0,0 0 0,0-1 0,0 1 0,0-1 0,-1 1 0,1 0 0,0-1 0,0 1 0,0 0 0,0-1 0,0 1 0,-1-1 0,-22 0-1161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4:12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0 169 704,'0'0'320,"0"0"457,0 0-190,0 0-430,0 0-95,8-9-20,26-29-34,-31 35 47,0 1-1,1-1 1,0 1 0,-1-1-1,1 1 1,0 0-1,0 0 1,0 1-1,0-1 1,1 1 0,-1 0-1,0 0 1,0 0-1,8 0 1,28-9 479,-13-5 11,-6 3-306,0 0 0,1 2-1,1 0 1,42-12 0,-63 21-239,-1 1 1,1-1-1,0 1 0,-1-1 0,1 1 0,0 0 1,-1 0-1,1-1 0,0 1 0,0 1 0,-1-1 1,1 0-1,0 0 0,-1 1 0,1-1 0,-1 1 1,1-1-1,0 1 0,-1-1 0,1 1 0,-1 0 0,1 0 1,-1 0-1,0 0 0,1 0 0,-1 0 0,2 3 1,-1 0 35,-1 1 1,0 0 0,0 0 0,0 0-1,0 0 1,-1-1 0,0 1 0,0 8-1,0 41 338,2-18-258,-2 0 0,-1 0 0,-2-1 0,-2 1 0,-16 61 0,17-84-93,-4 13 34,-2 0-1,-14 28 0,22-52-40,4-10 1,-1 1-1,1-1 1,1 1-1,-1 0 0,1-1 1,0 1-1,1 1 1,0-1-1,0 0 0,0 1 1,1 0-1,0 0 1,8-8-1,-4 3 10,24-27 7,3 0 0,0 3 0,3 0 0,0 3-1,3 1 1,51-29 0,-72 51-245,-1 1 0,1 0 0,1 2 1,-1 0-1,1 2 0,0 0 0,0 1 0,0 2 0,30 1 1,-19-2-1145,2 0-218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4:21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1244 4 96,'0'0'280,"0"0"-104,0 0-40,0 0 70,0 0 63,0 0 33,0 0 218,0 0 299,0 0 40,0 0-184,0 0-272,0 0-238,0 0-85,0 0-42,0 0-12,0 0 33,0 0 21,0 0 8,0 0-24,0 0-29,0 0 2,0 0 65,0 0-14,0 0 8,0 0 56,0 0-14,0 0 9,0 0 32,0 0 34,0 0-15,0 0-65,0 0-55,0 0-49,0 0 3,0 0 8,0 0-16,0 0 5,0 0-7,0 0-41,0 0-2,0 0-11,0 0-11,0 0-2,0 0-41,0 0-18,25 0-96,67-3 18,-59 3 3678,-57 1-3406,0 1 1,1 1-1,-1 1 1,-44 14-1,-93 44 86,47-16-113,-363 156-2,456-189-86,1 1 0,0 0 0,-30 30 0,41-36 23,8-6-8,1-1-25,0-1-96,0 0-109,14 4 173,0-1 1,0 0-1,0-1 0,0 0 0,0-1 0,1-1 0,25-2 0,-4 1 85,376 1 374,-389 2-394,-1 1 0,1 1 0,-1 1 1,33 12-1,-25-8 14,-29-8 9,-1 0 1,1 0 0,-1 0 0,1 0 0,-1 0 0,0 0 0,1 0 0,-1 0 0,0 0 0,0 0-1,0 0 1,0 0 0,1 0 0,-2 0 0,1 0 0,0 0 0,0 0 0,0 0 0,0 0-1,-1 0 1,1 0 0,0 0 0,-1 0 0,1-1 0,-1 1 0,1 0 0,-1 0 0,1 0-1,-1 0 1,0-1 0,1 1 0,-1 0 0,-1 0 0,-16 15 43,-1-2-1,-1 0 1,-1-2 0,-23 12 0,2-1-34,-401 205-1,-25 14 236,466-241-232,-2 1-46,-1 1-1,1-1 1,0 1-1,0 1 0,0-1 1,-5 6-1,8-9-1,1 1 0,-1-1 0,1 1 0,0-1-1,0 1 1,-1-1 0,1 1 0,0 0 0,0-1-1,0 1 1,0-1 0,-1 1 0,1 0 0,0-1 0,0 1-1,0-1 1,0 1 0,0 0 0,1-1 0,-1 1 0,0-1-1,0 1 1,0 0 0,18 14-139,1-7 158,-1 0-1,1-2 1,0 0-1,1-2 1,-1 0-1,35 3 1,127-5 44,-105-3-23,19 1-16,314 7 9,-326-1-16,0 4 0,151 38-1,-218-45-2,-11-2 1,-1 0 0,1 0-1,0 1 1,0-1-1,-1 1 1,1 0 0,6 4-1,-36 3 1161,-54 18-6665,26-15-835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4:2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 8 1681,'0'0'1030,"0"0"175,0 0-185,0 0-412,0 0-53,1-7 3569,4 24-4132,0 0 0,-2 0 0,0 0 0,-1 1 0,-1-1 0,-1 26 0,0-7 14,4 203 335,-33-238 11,15-1-350,1-1-1,-1 0 1,1-1 0,-1-1-1,1 0 1,0-1-1,-18-7 1,3-2-97,0-2 0,-30-22 0,24 15-73,-31-21-138,-111-54 1,176 97 247,0-1-1,-1 1 1,1 0-1,0 0 1,-1 0-1,1-1 1,0 1-1,0 0 1,-1-1-1,1 1 1,0 0-1,0-1 1,-1 1-1,1 0 1,0-1-1,0 1 1,0 0-1,0-1 1,0 1-1,-1 0 1,1-1-1,0 1 1,0-1-1,0 1 1,0 0-1,0-1 1,0 1-1,0-1 1,0 1-1,1-1 1,-1-3-482,0-15-2120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4:22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2625,'0'0'3074,"0"0"-2850,0 0-80,0 0-144,0 0-480,0 0-2530,28-4 1025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4:22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4866,'0'0'448,"0"0"-432,0 0 48,0 0-64,0 0-64,0 0 64,134-28 0,-87 16 0,5 0 0,-1 2 0,0 1-16,-6 6 16,-1 3-368,-10 0-1056,-13 0-817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4:22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1521,'0'0'3873,"0"0"-3873,0 0 673,0 0-1,0 0-656,0 0 384,86 0 241,-28 0-97,10-18-320,11-4-176,3-2-48,-3-1-1009,-7 4-1039,-18 2-1058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4:23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9 3378,'0'0'1133,"0"0"273,0 0 291,0 0-480,0 0-553,0-1-580,0 1-1,-1-1 1,1 1 0,0-1 0,-1 0-1,1 1 1,-1-1 0,1 1-1,-1 0 1,0-1 0,1 1 0,-1-1-1,1 1 1,-1 0 0,0-1-1,1 1 1,-1 0 0,0 0 0,1 0-1,-1-1 1,0 1 0,1 0-1,-1 0 1,0 0 0,1 0 0,-1 0-1,0 0 1,-1 1 0,-15 36 120,2 2 0,2-1-1,-10 47 1,19-71-125,-10 44 177,4 0 0,-6 82 0,10 117-3092,6-290 822,0-24-494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4:23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4034,'0'0'955,"0"0"232,0 0-368,10-5-707,3-1-21,0 1 1,0 1-1,1 0 0,26-3 0,-31 6-54,1 0 0,-1 0-1,0 1 1,1 0 0,-1 1-1,1 0 1,-1 0-1,0 1 1,0 1 0,10 3-1,-4 1 9,-2 2 0,1 0-1,-1 0 1,-1 1 0,1 1 0,-2 0-1,0 1 1,18 23 0,-3 0 22,-3 1-1,21 42 1,-30-49-55,-2-1-1,-2 2 1,0-1-1,-2 1 1,-1 1-1,-2-1 1,-1 1-1,-1 0 1,-2 41-1,-1-71-15,0 0 0,-1 0 0,1-1 0,0 1 0,0 0 0,-1 0 0,1 0 0,-1 0 0,1 0 0,-1 0 0,1 0 0,-1-1 0,1 1 0,-1 0 0,0 0 0,0-1 0,1 1 0,-1 0 0,0-1 0,0 1-1,0-1 1,1 1 0,-1-1 0,0 0 0,0 1 0,0-1 0,0 0 0,0 1 0,0-1 0,0 0 0,0 0 0,0 0 0,0 0 0,0 0 0,0 0 0,0 0 0,0 0 0,0-1 0,0 1 0,0 0 0,-1-1 0,-1 0 4,0 1-1,0-1 1,1 0-1,-1 1 1,0-1-1,1-1 1,-1 1-1,0 0 1,1-1 0,0 1-1,-1-1 1,1 0-1,0 0 1,0 0-1,-3-3 1,0-5-13,0 0 1,1-1-1,0 0 1,1 0-1,0 0 1,1-1-1,0 1 1,0-23-1,5-98 180,-3 126-136,2-5-3,0 0 0,0 0-1,1 0 1,1 1 0,-1-1-1,2 1 1,-1 0 0,1 0-1,1 1 1,0-1-1,0 1 1,11-12 0,-2 5-31,0 1 0,1 0 0,0 1 0,1 1 0,26-16 0,-35 24-96,-1 1 0,1 1 0,0-1 0,0 1 0,14-3 0,21 2-3482,-30 4-1003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0:33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591 123 544,'-32'40'190,"0"-2"551,0-5 7842,28-27-8421,0 0-1,0 0 1,1 1 0,0-1 0,0 1-1,0-1 1,-1 9 0,-6 12-133,-225 580 61,32 14-50,194-594-42,1 17 8,8-43 18,0-1 0,0-5 16,0-51 11,-1-6-72,2 1 1,15-97-1,14 19-126,6 2 0,83-204-1,-76 241-99,4 2 0,5 3 0,121-169 0,-155 240 152,2 0 0,34-31 0,-54 55 84,1 0 0,-1 0 1,1 0-1,-1 0 1,1 0-1,-1 1 1,1-1-1,-1 0 0,0 0 1,1 1-1,-1-1 1,1 0-1,-1 1 0,1-1 1,-1 0-1,0 1 1,1-1-1,-1 0 1,0 1-1,1-1 0,-1 1 1,0-1-1,0 1 1,0-1-1,1 1 1,-1-1-1,0 1 0,0-1 1,0 1-1,0-1 1,0 1-1,0-1 1,0 1-1,0 0 0,10 31 19,-8-22-11,28 106 539,15 137 0,-3 126 272,-33-291-666,-8-75-132,49 602 783,-47-530-1232,-3-68-1748,-3-58-1840,0 3-1496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0:49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665 1 352,'0'0'969,"0"0"215,0 0-82,0 0-435,0 0-40,0 2 5693,0 22-6408,-1 6 105,-2 0-1,-1-1 1,-1 0 0,-2 0-1,-1 0 1,-1-1 0,-1 0 0,-18 34-1,6-21-21,-1 0 0,-3-1 0,-1-1 0,-47 51 0,64-80-34,0 1 0,-1-2 0,0 0 0,-1 0-1,1-1 1,-2 0 0,1-1 0,-1 0-1,0-1 1,-1-1 0,1 0 0,-17 4-1,-7-3-509,-1-1 0,0-2-1,-51-2 1,87-1 530,0 0 0,0-1 0,0 1 1,0-1-1,0 0 0,0 0 1,1 0-1,-1 0 0,0 0 0,0 0 1,1 0-1,-1 0 0,1 0 0,-1-1 1,1 1-1,0-1 0,-1 1 1,1-1-1,0 0 0,0 1 0,0-1 1,0 0-1,0 0 0,1 0 0,-1 0 1,0 0-1,1 0 0,-1 0 1,1 1-1,0-4 0,-1 1-5,0 1 0,1-1-1,0 0 1,0 1 0,0-1 0,0 0-1,0 0 1,1 1 0,-1-1 0,1 1 0,0-1-1,1 0 1,-1 1 0,0 0 0,1-1-1,3-5 1,6-2 6,1 1 0,0 0 0,0 0 0,1 1 0,0 1 0,17-8 0,3-1 8,53-17-1,-82 32 45,1 1 0,0-1 0,0 1-1,0 0 1,0 0 0,0 0 0,0 1-1,0-1 1,1 2 0,-1-1 0,0 0-1,0 1 1,6 1 0,-7 0 31,0 0-1,-1 0 1,1 0 0,-1 1 0,1-1 0,-1 1 0,0 0 0,0 0-1,0 0 1,-1 0 0,1 0 0,-1 1 0,1-1 0,-1 1 0,3 6-1,9 23 262,-2 0 0,-1 1-1,13 63 1,-16-55-219,3-1 1,19 48-1,-15-56-51,27 41-1,-11-21-54,-28-60-2684,-2-8 1012,-1-12-2888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4:25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212 264 704,'0'0'990,"0"0"123,0 0-254,0 0-264,0 0 234,-5-16 377,-16-50-224,17 55-570,0-1 1,-1 1-1,-1 0 0,0 0 1,-9-12-1,-12-26 977,27 48-1386,0 1 0,0-1-1,0 0 1,0 0 0,-1 1-1,1-1 1,0 0 0,-1 1 0,1-1-1,0 0 1,-1 1 0,1-1 0,-1 0-1,1 1 1,-1-1 0,1 1-1,-1-1 1,1 1 0,-1-1 0,0 1-1,1 0 1,-2-1 0,-5 13 145,-1 42 160,6-39-267,-19 111 7,-40 135 0,57-254-1070,2-9 393,-1-23 210,2-50 565,1 63-377,1-11 158,1-1 1,0 0-1,2 0 0,1 1 1,1 0-1,1 0 0,15-34 1,-16 43 49,1 0 1,0 0-1,1 1 1,1 1-1,0-1 1,0 1-1,2 1 1,-1 0-1,1 0 0,1 1 1,0 1-1,0-1 1,15-6-1,-26 15 11,0 0 0,1 0-1,-1 0 1,1 0-1,-1 0 1,1 1-1,-1-1 1,1 0 0,-1 1-1,1-1 1,0 1-1,-1 0 1,1-1-1,0 1 1,0 0 0,-1 0-1,1 0 1,0 0-1,-1 1 1,1-1 0,0 0-1,-1 1 1,1-1-1,0 1 1,-1 0-1,1-1 1,-1 1 0,1 0-1,-1 0 1,1 0-1,-1 0 1,0 0 0,1 0-1,-1 0 1,0 1-1,0-1 1,0 0-1,0 1 1,0-1 0,0 1-1,0-1 1,-1 1-1,1-1 1,0 3 0,3 9 93,-1-1 1,-1 1-1,0-1 1,-1 1-1,0 13 1,1 0 67,6 257 885,1 12-382,36 23-65,-31-251-394,2-2 0,42 109 0,-55-167-195,0 0 0,0 0-1,0 0 1,1-1 0,0 1-1,0-1 1,1 0 0,0 0 0,0 0-1,0-1 1,10 8 0,-10-10-6,2 0 1,-1 0 0,0-1-1,1 0 1,-1 0 0,1 0-1,0-1 1,-1 0 0,1 0 0,0 0-1,0-1 1,12-1 0,-11-1 16,1 1 1,-1-2-1,0 1 0,0-1 1,0 0-1,0 0 1,-1-1-1,1 0 1,-1-1-1,0 0 0,0 0 1,-1 0-1,1-1 1,-1 0-1,6-7 1,14-18-699,42-61 0,-59 79 323,27-44-1632,-13 9-1164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4:26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1 2561,'0'0'883,"0"0"160,0 0 67,0 0-267,0 0-301,0-1-493,1 1-1,-1 0 1,0 0 0,0 0 0,1 0 0,-1 0-1,0 0 1,0 0 0,1 0 0,-1 0 0,0 0-1,0 0 1,1 1 0,-1-1 0,0 0 0,0 0-1,1 0 1,-1 0 0,0 0 0,0 0 0,0 0-1,1 1 1,-1-1 0,0 0 0,0 0 0,0 0-1,1 1 1,-1-1 0,0 0 0,0 0 0,0 0-1,0 1 1,0-1 0,0 0 0,0 0 0,1 1-1,-1-1 1,0 0 0,0 0 0,0 1 0,0-1-1,0 0 1,0 0 0,0 1 0,0-1 0,0 0-1,0 1 1,10 40 273,-1 1 1,-3 1-1,3 57 0,2 9-61,11 39-6,-6-46-5,6 164 0,-22-265-239,-1 1-1,1-1 1,0 0-1,-1 1 1,1-1 0,-1 0-1,1 1 1,-1-1-1,0 0 1,0 0-1,0 0 1,1 0-1,-1 0 1,0 0-1,0 0 1,0 0-1,-1 0 1,1 0-1,0 0 1,0-1 0,0 1-1,-1 0 1,1-1-1,0 1 1,0-1-1,-1 1 1,1-1-1,-1 0 1,1 0-1,-2 1 1,-48 2 89,46-3-81,-16 1 8,-1-2 0,1-1 1,0 0-1,-35-9 0,45 7-58,0 0-1,0-1 1,0 0-1,0-1 1,1 0-1,0 0 1,0-1-1,1-1 1,-17-16-1,13 10-514,1-1 0,0-1 0,1 0 0,1 0 0,1-1 0,0-1 0,1 1 0,1-1 0,1 0 0,0-1 0,-4-28 0,-4-29-3645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4:26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7812,'0'0'1888,"0"0"33,0 0-64,0 0-816,0 0-657,0 0-272,10 0-48,-10 0-64,4 0-16,-4 0-112,0 0-576,0 0-801,0 0-448,-7-6-2081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4:27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93 384,'0'0'3122,"0"0"-1063,0 0-263,0 0-454,0 0-475,-9-2-208,-30-6-24,38 8-621,1-1 1,-1 1 0,0 0-1,1-1 1,-1 1 0,0 0 0,1-1-1,-1 1 1,1-1 0,-1 1-1,1-1 1,-1 1 0,1-1-1,0 0 1,-1 1 0,1-1 0,-1 0-1,1 1 1,0-1 0,0 0-1,-1 1 1,1-1 0,0 0 0,0 1-1,0-1 1,0 0 0,0 0-1,0 1 1,0-1 0,0 0-1,0 0 1,0 1 0,0-1 0,1 0-1,-1 1 1,0-1 0,0 0-1,1 1 1,-1-1 0,0 0-1,1 1 1,-1-1 0,1 1 0,0-2-1,4-3-30,0 1-1,1-1 1,-1 1-1,1 0 1,0 0-1,0 1 0,1-1 1,-1 1-1,1 1 1,0-1-1,-1 1 1,1 1-1,0-1 1,9 0-1,15-2-38,59 2-1,-71 2 4,-13 0 32,1 0 1,-1 1-1,1 0 0,-1 0 0,0 1 0,0 0 0,0 0 0,0 0 0,0 1 0,0-1 0,0 2 0,-1-1 0,10 7 0,-7-3 20,-1 1 0,1 0 0,-1 0 0,0 0 0,-1 1 0,0 0 0,8 16 0,-5-6 23,-1 1 0,-1 0 1,-1 0-1,0 0 1,-2 0-1,0 1 0,-2 0 1,1 24-1,-3-6-12,2-18-22,-2-1 0,0 1 1,-2 0-1,0 0 0,-1-1 1,-1 1-1,-13 39 0,29-103-416,3 18 422,2 0-1,0 2 1,1 0-1,2 1 0,29-27 1,119-90-31,-165 137 33,8-7-112,-3 2-367,0 1 1,0 0-1,1 0 0,0 1 1,0 0-1,12-4 1,-4 5-2678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4:29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90 816,'0'0'878,"0"0"347,0 0-70,0 0-240,0 0 51,0 0 216,0 0-161,0 0-138,0 0-61,0 2 154,4-1 1879,46-4-2938,1-3-1,-1-1 1,76-23-1,-76 17-455,1 2-1,1 1 1,82-2-1,-133 15 290,0 1-1,-1-1 1,1 1-1,-1 0 1,1 0-1,-1-1 1,-1 1-1,1 0 0,0-1 1,-1 1-1,-1 5 1,1-6 36,-1 0 1,1 0-1,-1 0 1,1-1 0,-1 1-1,0 0 1,0-1-1,0 1 1,-3 2-1,-30 20-3622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4:30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4210,'0'0'1216,"0"0"-911,0 0 511,0 0-704,0 0-96,0 0-16,85 18 192,-30-18 192,13 0 65,1 0 95,3 0-352,-4-15-128,-10 6 16,-13 3-80,-15 6-256,-2 0-705,-11 0-911,-10 0-1570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4:34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1403 1 448,'0'0'483,"0"0"299,0 0 96,0 0-396,0 0-132,0 0 344,0 0 7156,-13 0-7892,-24 2 49,1 1 0,0 2 0,-55 14 0,-107 42-8,-708 282-679,823-305 723,83-38-66,0 1 1,-1-1-1,1 1 1,0-1-1,0 1 1,-1-1 0,1 1-1,0-1 1,0 1-1,0-1 1,0 1 0,0-1-1,0 1 1,0-1-1,0 1 1,0-1 0,0 1-1,0-1 1,0 1-1,0-1 1,0 1-1,0-1 1,1 1 0,-1-1-1,0 0 1,0 1-1,1-1 1,-1 1 0,0-1-1,0 1 1,1-1-1,-1 0 1,1 1 0,-1-1-1,0 0 1,1 1-1,-1-1 1,1 0 0,-1 0-1,0 1 1,1-1-1,-1 0 1,1 0-1,0 0 1,19 8 2,0-1 0,1-1 0,0-1 0,27 3 0,95 5 103,-72-7-55,110 8 18,259 34-226,-435-48 152,0 1-1,0 0 1,0 1-1,0-1 1,-1 1 0,1 0-1,-1 0 1,9 5-1,-13-7 41,1 1-1,-1-1 1,0 0 0,1 1-1,-1-1 1,0 0-1,0 1 1,1-1-1,-1 1 1,0-1 0,0 1-1,0-1 1,1 1-1,-1-1 1,0 1 0,0-1-1,0 1 1,0-1-1,0 1 1,0-1 0,0 1-1,0-1 1,0 1-1,0-1 1,-1 0-1,1 1 1,0-1 0,0 1-1,0-1 1,-1 1-1,1-1 1,0 1 0,0-1-1,-1 0 1,1 1-1,0-1 1,-1 1-1,1-1 1,0 0 0,-1 0-1,1 1 1,-1-1-1,1 0 1,-1 1 0,-20 11 58,19-11-48,-612 280 426,603-276-423,-33 16 148,-80 51 1,113-65-172,1 0 1,0 1-1,1 0 0,0 0 1,0 1-1,1 0 1,0 1-1,1 0 0,0 0 1,0 1-1,1 0 1,1 0-1,-6 13 1,8-8-46,1 0 1,0 0 0,1 0-1,1 0 1,0 0 0,6 30-1,-5-43 38,0 1 0,1-1 0,0 0 0,-1 0 0,1 1 0,1-1 0,-1 0-1,0-1 1,1 1 0,-1 0 0,1-1 0,0 1 0,0-1 0,0 0 0,0 0-1,0 0 1,1 0 0,-1-1 0,1 1 0,-1-1 0,1 0 0,-1 0 0,5 0-1,9 4 15,0-2-1,0 0 0,28 0 0,440-8 140,-131-2-222,-353 7 101,-1 0 18,0 0 57,0 0 31,0 0 35,0 0 0,0 0-32,0 0-10,0 0-14,0 0-13,0 0-11,0 1-215,-1 0 1,1 0 0,-1 0-1,1-1 1,-1 1 0,1 0 0,-1 0-1,0-1 1,1 1 0,-1 0-1,0-1 1,0 1 0,0 0 0,1-1-1,-1 1 1,0-1 0,0 0-1,0 1 1,0-1 0,0 0 0,0 1-1,0-1 1,0 0 0,0 0-1,0 0 1,0 0 0,-1 0 0,1 0-95,-19 1-4978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4:36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0 224,'0'0'1115,"0"0"115,0 0-283,0 0-461,0 0-49,0 0 196,0 0-78,0 0-267,0 0-144,0 0-8,0 0-56,0 0 5,0 0 91,0 0 43,0 0-3,0 0-37,0 0-38,0 0-39,0 0-25,0 0-21,0 0 0,0 0-19,0 0-7,0 0-11,0 0-3,0 33 210,0 8 8,0 10 36,-7 66 1,5-101-224,-1 0 0,0 0 0,-1-1 0,-1 0 0,0 1 0,-2-2 0,1 1 0,-14 19 0,15-27-26,0-1 1,0 0-1,-1 0 0,0 0 0,0-1 0,0 0 1,0 0-1,-1-1 0,0 0 0,0 0 1,0 0-1,-1-1 0,1 0 0,-15 3 0,9-3-22,0 0 0,0-2 1,-1 1-1,1-2 0,0 0 0,0 0 0,0-2 0,-19-3 0,26 4-78,0-1 0,-1-1 0,1 1 0,0-1 0,1 0 0,-1 0 0,0-1 0,1 0 0,0 0 0,0 0 0,0-1 0,0 1 0,1-1 0,-7-10 0,4 6-328,1-1 0,1 0-1,0 0 1,0 0 0,1 0 0,0-1 0,-4-22 0,0-15-2152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4:36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6947,'0'0'1361,"0"0"288,0 0-385,0 0-1264,0 0-32,0 0-112,0 0-224,4 0-945,-1 0-528,4 15-512,0 13-272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4:37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3394,'0'0'923,"0"0"-120,0 0 240,0 0-342,0 0-492,0 0 41,4 0-47,99-3 567,128-19-1,-133 11-1205,-57 10-2927,-39 3 1005,-2 11-550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0:50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0 368,'0'0'963,"0"0"147,0 0-219,0 0-200,0 0 88,0 0-56,0 0-141,0 0-73,0 0-52,0 0-15,0 0 12,0 0-67,0 0-19,0 0 8,0 0 24,0 0-26,0 0-22,0 0-18,0 0-33,0 0-45,0 0-45,0 0-43,0 0-59,0 0-21,0 0-24,0 0 24,0 0 3,0 0-3,0 0 67,0 0 2,0 0-18,0 0 5,0 0-35,0 0-10,0 0-40,0 0-14,0 0-10,0 0-6,0 0-15,0 0-25,-4 13 8,-5 7 7,1 0 1,2 0-1,0 1 0,1 0 0,-5 38 0,2 113-65,7-114 41,-9 112 249,2-1-3094,8-220-1291,0 15 282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4:37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2177,'0'0'1585,"0"0"-161,0 0-335,0 0-609,0 0-416,0 0 64,3 6 577,28-2 63,3-4-224,7 0-240,10 0 64,1 0-240,-1-16-31,-3 1-97,-7-1-561,-3 4-1055,-8-3-754,-6 2-2272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4:37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1505,'0'0'1344,"0"0"124,0 0-73,0 0-400,0 0-317,1 3 3741,0 28-4538,-51 180 213,41-124 25,3 174 1,7-155-282,-1-106-390,0-6-475,0-30-873,0-26-1083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4:39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861 1 5234,'0'0'2052,"0"0"-411,0 0-70,0 0-384,0 0-696,-4 0-312,-90 17-328,0 3 1,1 5-1,2 4 1,0 3-1,-92 49 1,107-40 31,75-41 74,1 1 0,0-1 0,0 0 0,0 0 0,-1 0 0,1 1 0,0-1 0,0 0 1,0 0-1,0 0 0,-1 1 0,1-1 0,0 0 0,0 0 0,0 1 0,0-1 1,0 0-1,0 0 0,0 1 0,0-1 0,0 0 0,0 0 0,0 1 0,0-1 1,0 0-1,0 0 0,0 1 0,0-1 0,0 0 0,0 0 0,0 1 0,0-1 0,0 0 1,0 0-1,1 1 0,-1-1 0,0 0 0,0 0 0,0 1 0,0-1 0,1 0 1,-1 0-1,0 0 0,0 0 0,0 1 0,1-1 0,-1 0 0,0 0 0,0 0 0,1 0 1,-1 0-1,0 0 0,0 0 0,1 1 0,9 3 9,0 0 0,1 0-1,-1-1 1,1 0 0,0 0 0,0-2 0,16 2-1,88-2 127,-73-1-86,-4-1 6,67 3 20,-97-2-38,1 1 0,-1 1 0,0-1 0,-1 1 0,1 1 0,0-1 1,-1 1-1,1 1 0,-1-1 0,8 6 0,-14-6 8,1-1 0,-1 1 0,0 0 0,0 0 1,0 0-1,0 0 0,-1 0 0,1 0 0,-1 0 1,1 0-1,-1 0 0,0 0 0,-1 0 0,1 0 0,0 0 1,-1 0-1,1 0 0,-1 0 0,0 0 0,0 0 1,-3 4-1,0 1-6,-1-1 0,0 1 0,-1-1 0,1-1 0,-2 1-1,1-1 1,-12 9 0,-59 37-255,48-33 84,-280 163-1855,188-114 2219,82-43 918,39-25-1107,0 0 0,0 0 0,0 0 0,1-1 0,-1 1 0,0 0 0,0 0 0,0 0 0,0 0 0,1 0 0,-1 0 0,0 0 0,0 0 0,0 0 0,1 0 0,-1 0-1,0 0 1,0 1 0,0-1 0,0 0 0,1 0 0,-1 0 0,0 0 0,0 0 0,0 0 0,0 0 0,1 0 0,-1 1 0,0-1 0,0 0 0,0 0 0,0 0 0,0 0 0,0 0 0,0 1 0,1-1 0,-1 0 0,0 0 0,0 0 0,0 0 0,0 1-1,0-1 1,0 0 0,0 0 0,0 0 0,0 1 0,0-1 0,0 0 0,0 0 0,0 0 0,0 0 0,0 1 0,0-1 0,0 0 0,0 0 0,0 0 0,-1 1 0,1-1 0,0 0 0,0 0 0,0 0 0,0 0 0,0 0 0,0 1 0,0-1 0,-1 0-1,46 4 253,0-2 0,50-3-1,-15-1 214,225-15 25,-5 0-441,-288 17-93,-9-1-64,1 1 0,0-1 0,-1 1 0,1 0 0,0 0-1,0 1 1,-1-1 0,1 1 0,0-1 0,-1 1 0,1 1-1,-1-1 1,1 0 0,-1 1 0,0-1 0,1 1 0,-1 0 0,0 0-1,5 5 1,0 25-2949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00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89 268 352,'0'0'643,"0"0"190,0 0 236,0 0-95,0 0-499,0 0 197,-7-1 49,0 2-512,4-1-152,1 1 0,-1-1 0,1 0-1,-1 0 1,0 0 0,1-1 0,-1 1 0,1 0-1,0-1 1,-1 0 0,-3-1 0,-6-5 746,11 6-654,-1 0 0,-1-1 0,1 1 1,0 0-1,0 0 0,0 0 0,-1 1 0,1-1 0,0 0 1,-1 1-1,-2-1 0,5 1-80,1-2-78,-1 1 0,0-1 0,0 1 0,1-1-1,-1 1 1,1-1 0,-1 1 0,1-1 0,-1 1 0,1-1-1,0 1 1,0 0 0,0 0 0,0-1 0,0 1 0,0 0 0,0 0-1,0 0 1,0 0 0,1 0 0,-1 0 0,0 0 0,1 1-1,-1-1 1,2 0 0,41-12-6,-30 10-7,3-2-2,1 1-1,0 1 0,0 0 0,0 2 1,0 0-1,33 3 0,-46-1 12,0 1-1,0-1 1,0 1-1,-1 1 1,1-1-1,-1 1 1,1 0 0,-1-1-1,0 2 1,0-1-1,0 1 1,-1-1-1,1 1 1,-1 0 0,0 0-1,0 0 1,0 1-1,-1-1 1,0 1-1,1-1 1,-2 1 0,1 0-1,2 8 1,2 7 17,-1 1 1,-1 0 0,-1-1 0,1 31-1,-2 7 37,-2-1 0,-3 0-1,-19 106 1,24-180-37,-1-1 0,0 0 0,-1 0 0,-3-18 0,1 4 9,2-44 0,0 67-13,1-1 1,1 1-1,0 0 1,0 0-1,1 0 1,0 0-1,0 0 1,1 0-1,6-10 1,25-29-31,2 1 0,66-65 0,16-19-11,-112 121-70,1 0 0,0 1 0,0 0 0,1 1 1,0 0-1,0 0 0,1 1 0,11-6 0,-20 12-22,0 1 1,0-1-1,0 1 0,-1-1 0,1 1 0,0 0 1,0 0-1,0-1 0,0 1 0,0 0 1,0 0-1,0 0 0,0 0 0,0 0 0,0 0 1,0 0-1,0 0 0,0 1 0,0-1 0,0 0 1,0 1-1,0-1 0,-1 0 0,1 1 1,0-1-1,0 1 0,0-1 0,0 1 0,-1 0 1,1-1-1,0 1 0,-1 0 0,1 0 0,0 1 1,0 17-2451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4:39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1088,'0'0'4093,"0"0"-2431,0 0-315,0 0-202,0 0-662,0 8-152,-3 37-100,-2 0 0,-2-1 0,-20 70 0,14-69-194,3 1-1,2 0 0,-5 77 0,13-122-185,0-1-310,0 0-325,4-6 13,23-30 537,1 1 0,2 2 1,2 1-1,62-49 0,-64 56 102,1 2-1,51-29 1,-109 51 278,16 4-106,1 1 0,0 1 0,0-1 0,0 2 0,1-1-1,-1 1 1,1 1 0,1-1 0,-1 2 0,1-1 0,0 1-1,1 0 1,0 1 0,0 0 0,1 0 0,0 0 0,1 1-1,0 0 1,0 0 0,1 0 0,0 0 0,1 1 0,1 0-1,-1-1 1,1 1 0,1 0 0,0 12 0,0-14 13,1-1 1,1 1 0,-1 0 0,1-1 0,1 1-1,0 0 1,0-1 0,0 0 0,5 9 0,-5-14-66,0 0 0,0 0 1,1 0-1,-1 0 0,1 0 1,0-1-1,0 1 1,0-1-1,0 0 0,0 0 1,0 0-1,1 0 0,-1-1 1,1 1-1,-1-1 1,1 0-1,-1 0 0,1 0 1,0 0-1,0-1 0,-1 1 1,1-1-1,5 0 0,-2 0-163,0 0 0,-1 0-1,1-1 1,0 1-1,0-1 1,0-1 0,-1 1-1,1-1 1,0-1-1,-1 1 1,11-6-1,34-34-1830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4:40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7988,'0'0'1408,"0"0"225,0 0-496,0 0-1137,0 0-80,0 0-97,54 0 177,1-3 161,7-6-129,3 2-32,0 4-113,-7 0-1311,-17 3-1329,-17 0-497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4:40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4690,'0'0'2161,"0"0"-1841,0 0 401,0 0-417,0 0-176,0 0-96,86 0 544,-42 0-112,4 0-208,7 0-128,-4-13-80,4 1-48,-7-3-1040,-18 6-1121,-6-1-2641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01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44 400,'0'0'547,"0"0"261,0 0-15,0 0-230,0 0 74,0 0 196,-48-4 3209,45 2-4001,1-1 0,0 1 0,-1-1 0,1 0 0,0 0 0,1 0 1,-1 0-1,0 0 0,1 0 0,0 0 0,-2-5 0,3 7 50,0 1-11,0 0-53,-3 0-27,2 1-7,0-1 0,0 1 0,-1 0 0,1-1 0,0 1 1,0 0-1,0 0 0,0-1 0,0 1 0,0 0 0,0 0 1,0 0-1,0 0 0,0 0 0,0 1 0,1-1 0,-1 0 1,1 0-1,-1 1 0,0 1 0,-14 34-200,12-26 176,-18 45 21,2 2 0,3 0 0,3 1 0,-10 102-1,13 184-28,10-321 25,0-23-21,0-1-37,5-17-1778,3-25-283,-8-13-2605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03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24 256,'0'0'619,"0"0"-299,0 0-74,0 0 293,0 0 45,-2-15 2250,2 15-2783,0 0-1,1 0 0,-1 0 1,0-1-1,0 1 0,0 0 1,0 0-1,0-1 1,0 1-1,0 0 0,0 0 1,0 0-1,0-1 0,0 1 1,0 0-1,0 0 0,0-1 1,0 1-1,0 0 1,0 0-1,0-1 0,0 1 1,0 0-1,0 0 0,0 0 1,0-1-1,0 1 0,-1 0 1,1 0-1,0 0 1,0-1-1,0 1 0,0 0 1,0 0-1,-1 0 0,1 0 1,0 0-1,0-1 1,0 1-1,-1 0 0,1 0 1,0 0-1,0 0 0,0 0 1,-1 0-1,1 0 0,0 0 1,0 0-1,-1 0 1,1 0-1,0 0 0,0 0 1,-1 0-1,1 0 0,0 0 1,0 0-1,0 0 0,-1 0 1,1 0-1,0 0 1,-14 24-85,1 0-1,2 1 1,0 0 0,2 1 0,-10 43 0,1-9 28,6-19 10,8-23-65,-1-1 0,-1 0 0,-11 24 0,19-74-1495,5 15 1551,-1 0 0,2 1 1,1 0-1,0 1 0,11-16 0,62-75 2,-73 96-4,1 1 0,0 0 0,1 1 0,0 0 0,1 0 0,22-12 0,-28 18-24,1 0 0,-1 0 0,0 0 0,1 1 1,-1 0-1,1 0 0,0 1 0,0 0 0,-1 0 0,1 1 1,0-1-1,0 2 0,0-1 0,0 1 0,0 0 1,8 2-1,-12-1 30,0-1 1,0 1 0,-1 0 0,1 0 0,-1 0-1,1 0 1,-1 1 0,0-1 0,0 1-1,0-1 1,0 1 0,0 0 0,-1 0 0,1 0-1,1 5 1,17 50 136,-19-55-127,12 57 378,11 109 0,-5-22-11,-19-142-363,1 0 0,0 0 0,1 0 0,-1 0 0,1-1-1,4 9 1,-5-12-59,0 0 0,-1 0 0,1 0 0,0 0 0,0 0 0,0 0 0,-1 0 0,1-1 0,0 1-1,0 0 1,0-1 0,0 1 0,1-1 0,-1 1 0,0-1 0,0 0 0,0 1 0,0-1 0,0 0 0,0 0 0,1 0-1,-1 1 1,0-1 0,0-1 0,0 1 0,1 0 0,-1 0 0,0 0 0,0-1 0,0 1 0,0 0 0,0-1-1,0 1 1,0-1 0,2 0 0,23-17-2286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04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0,'0'0'1166,"0"0"288,0 0 115,0 0-468,0 0-266,1 2 4562,1 15-5578,-2-9 170,-1 0 0,0 1-1,-1-1 1,0 0-1,0 0 1,-1 0 0,-7 14-1,-34 56 51,18-33-19,-22 42-49,-81 111 0,101-163-50,0-1 1,-2-1 0,-2-1-1,-1-2 1,-53 38 0,72-59 8,0-1 0,0 0 0,-1-1 0,0-1 0,0 0 0,0-1 0,-1-1 0,-22 4 0,-6-3-221,-76-2 0,95-3 260,22 0 25,-1-1 0,1 1 1,0-1-1,0 0 0,0 1 0,0-1 1,0-1-1,0 1 0,0 0 0,0-1 1,1 1-1,-1-1 0,0 0 1,1 0-1,-1 0 0,1 0 0,0-1 1,0 1-1,0-1 0,0 1 1,0-1-1,1 0 0,-1 1 0,1-1 1,-1 0-1,1 0 0,0 0 0,0 0 1,0 0-1,1 0 0,-1-1 1,1-3-1,-2-1 0,1-1 1,1 1-1,0-1 0,0 0 1,0 0-1,1 1 1,1-1-1,-1 1 0,1-1 1,1 1-1,3-9 1,1 3-8,1 1 1,1 1 0,0-1-1,0 1 1,1 1 0,1 0-1,0 1 1,0-1 0,17-9-1,-4 3-22,1 2 0,1 0 0,50-19-1,-67 31 7,-1 0 0,1 1 0,0 0-1,0 1 1,0 0 0,0 0-1,9 1 1,-14 0 17,0 0 1,0 0-1,0 1 0,0-1 0,0 1 1,0 0-1,0 0 0,-1 1 0,1-1 1,0 1-1,-1 0 0,1 0 1,-1 0-1,0 0 0,1 0 0,-1 1 1,3 3-1,12 18 19,-1 2 1,-1 0-1,-1 1 0,-2 0 1,0 1-1,-2 1 0,10 40 1,34 214 83,-49-249-89,-5-19-256,2 0 0,0 0 0,0-1 0,2 1 0,0-1 0,0 0 0,1 0 0,1-1 0,16 24 0,-10-26-1912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0:51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0 592,'0'0'1329,"0"0"-78,0 0-357,0 0-249,0 0 68,1 3 3003,1 24-3753,-2 255 1734,0 67-4053,7-388-1755,0 15-78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05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0 1473,'0'0'997,"0"0"-7,0 0-179,0 0-357,0 0-257,0 0 169,3 3 4252,-3 3-5082,0 456 450,1-449 21,-2-1-1,0 1 0,0-1 1,-1 0-1,-5 17 0,6-26 5,0 0 0,1-1 0,-2 1 0,1 0 0,0-1 0,-1 1 0,1-1 0,-1 1 0,1-1 0,-1 0 0,0 0 1,0 0-1,0 0 0,-1 0 0,1 0 0,0 0 0,-1-1 0,1 1 0,-1-1 0,1 0 0,-1 0 0,0 0 0,1 0 0,-1 0 0,0 0 0,0-1 0,0 1 0,-5-1 0,3 0 6,-19 0 62,1 0-1,-31-6 1,45 4-79,0 0-1,0-1 1,0 0 0,1 0 0,-1-1-1,1 0 1,0-1 0,-14-10 0,9 6-177,0-2 0,1 1 0,0-2 1,1 0-1,0 0 0,0-1 1,2 0-1,-1-1 0,2 0 0,0 0 1,1-1-1,0 0 0,1 0 1,1-1-1,0 1 0,1-1 0,1 0 1,0-1-1,2 1 0,-1-21 1,2-26-2244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05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4674,'0'0'1393,"0"0"-1,0 0 385,0 0-512,0 0-641,0 0-384,3-12 0,-3 12-240,4 0-112,-1 0-1088,4 0-913,0 15-849,3 13-479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06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3762,'0'0'1387,"0"0"166,0 0-259,0 0-326,0 0-453,-24 2 312,18 13-878,0 0 1,0 0-1,-5 29 1,-1 2 60,-10 27-14,3 2 0,4 0 0,3 1 0,3 0 0,1 89 0,8-164-57,0-1-41,0 0 3,0 0 6,0 0 21,0 0 43,1-18-67,3 5 94,1 1 1,1-1-1,0 1 1,1 0 0,0 0-1,0 1 1,2 0-1,13-15 1,13-19 6,5-9 52,2 3 0,2 1 1,72-62-1,-105 104-48,0-1-5,-18 8-84,-7 4 13,1 0 0,0 1-1,0 1 1,0 0 0,1 1-1,0 1 1,-18 11 0,-83 68-619,76-56 606,35-28 73,0-1 1,1 0-1,-1 1 0,1-1 0,-1 1 1,1 0-1,0-1 0,-1 1 1,1 0-1,0 0 0,0 0 1,1 0-1,-1 0 0,0 0 1,1 0-1,-1 0 0,1 0 1,-1 0-1,1 0 0,0 0 1,0 0-1,0 1 0,0-1 1,0 0-1,1 0 0,-1 0 1,1 0-1,-1 0 0,1 0 1,0 0-1,0 0 0,0 0 1,0 0-1,0 0 0,0-1 1,0 1-1,3 3 0,55 69 218,95 93-1,-97-108-180,-52-53-28,-1-1 6,1 0 0,0-1-1,-1 1 1,1-1 0,1 0 0,7 4-1,-12-8-233,-1 0-313,0 0-403,-4-6-1070,-13-24-2622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08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4482,'0'0'1585,"0"0"-203,0 0-432,0 0-558,1 6-552,118 358 70,-89-279 113,-22-63-19,58 148 9,-57-151-14,1-1 0,0-1 0,1 0 0,1-1 0,0 0 1,28 27-1,-35-39-53,1 0 1,-1 0 0,1-1-1,0 0 1,1 0-1,-1-1 1,0 0 0,1 0-1,0 0 1,-1 0 0,1-1-1,0-1 1,-1 1 0,1-1-1,0 0 1,0 0 0,0-1-1,-1 0 1,9-2-1,-12 2 47,-1 0 0,0 0 0,0-1 0,0 1 0,0 0 0,-1-1 0,1 0 0,0 1 0,-1-1 0,1 0 0,-1 0 0,1 0 0,-1 0 0,0 0 0,0 0 0,0 0 0,0 0 0,0 0 0,1-4 0,-2 5 13,1 0-1,-1 0 1,0 0 0,1-1 0,-1 1 0,0 0 0,0 0-1,0 0 1,0 0 0,0 0 0,0-1 0,0 1 0,0 0 0,0 0-1,-1 0 1,1 0 0,0 0 0,-1-1 0,1 1 0,-1 0 0,1 0-1,-1 0 1,0 0 0,1 0 0,-1 1 0,0-1 0,0 0 0,0 0-1,0 0 1,1 1 0,-1-1 0,0 0 0,0 1 0,0-1 0,0 1-1,-1-1 1,1 1 0,0-1 0,-1 1 0,-13-2-9,-1 0 0,1 1 0,-1 1 0,1 0 0,-1 1 0,1 1-1,-1 0 1,1 1 0,0 1 0,0 0 0,0 2 0,1-1 0,0 2 0,0-1 0,0 2 0,1 0 0,0 1 0,0 0 0,1 1 0,1 0 0,-1 1 0,2 0 0,0 1 0,0 0 0,1 1 0,0 0-1,-9 19 1,13-20-3,1 0 0,0 0 0,0 1 0,2-1-1,-1 1 1,2-1 0,0 1 0,0 0-1,1 0 1,1 0 0,3 18 0,-3-26 2,1-1 1,-1 1-1,1 0 0,0-1 1,0 0-1,1 1 0,-1-1 1,1 0-1,0-1 1,0 1-1,1 0 0,-1-1 1,1 1-1,0-1 0,-1 0 1,1-1-1,1 1 1,-1 0-1,0-1 0,1 0 1,-1 0-1,1-1 1,-1 1-1,10 1 0,6 2 13,2-1-1,-1-1 1,0-1-1,27-1 1,-19-1-40,1-1 0,44-7 0,-66 6-81,0 1 0,0-2 0,0 1 0,0-1 0,0 0 0,-1-1-1,1 0 1,-1 0 0,0 0 0,0-1 0,0 0 0,-1-1 0,11-10 0,-17 16 108,1 0 0,-1-1 0,1 1 0,-1-1 0,1 1 0,-1 0 0,0-1-1,1 1 1,-1-1 0,0 1 0,1-1 0,-1 1 0,0-1 0,1 0 0,-1 1 0,0-1 0,0 1 0,0-1 0,1 1 0,-1-1 0,0 0 0,0 1 0,0-1 0,0 0 0,0 1 0,0-1 0,0 1 0,-1-1 0,1 0 0,0 1 0,0-1 0,0 1 0,-1-1 0,1 0 0,0 1 0,0-1 0,-1 1 0,1-1 0,0 1 0,-1-1 0,1 1 0,-1 0 0,1-1 0,-1 1 0,1-1 0,-1 1 0,1 0 0,-1-1 0,1 1 0,-1 0 0,1 0 0,-1-1 0,0 1 0,1 0 0,-1 0 0,1 0 0,-1 0 0,0 0 0,1 0 0,-2 0 0,-46-2-138,40 3 136,-6-2 30,1 2-1,0 0 0,0 1 0,0 0 0,0 1 1,0 0-1,0 1 0,-13 6 0,18-6 51,1 0 0,0 0 0,0 1 0,0 0 0,0 0 0,1 1 0,0 0 0,0 0 0,0 0 0,1 1 0,0 0 0,0 0-1,1 0 1,-4 9 0,2 0-48,0 0-1,2 0 1,-1 1 0,2 0-1,1-1 1,0 1-1,1 0 1,0 0-1,2 0 1,0 0-1,0 0 1,2 0-1,7 24 1,-7-31-24,1-1 1,0 0-1,1 0 1,0 0-1,1 0 0,0-1 1,0 0-1,0 0 1,1-1-1,1 0 1,-1 0-1,1 0 0,0-1 1,0 0-1,1-1 1,0 0-1,0 0 1,15 5-1,-1-3 20,1 0-1,0-1 1,1-2-1,-1 0 1,1-2 0,36 0-1,-51-3-20,-1-1-1,0 0 0,1 0 1,-1-1-1,0 0 0,0 0 0,0-1 1,-1-1-1,0 1 0,1-1 1,-1-1-1,-1 1 0,1-1 1,-1-1-1,10-11 0,0 0-40,-1 0 0,-1-1 0,-1-1 0,-1-1 0,12-23 1,-20 31 166,0 0 1,0 0 0,-2 0 0,1-1-1,-2 0 1,0 0 0,0 1 0,-1-1 0,-2-16-1,0 30-126,-1 0-1,1 0 0,-1 1 1,1-1-1,0 0 0,-1 0 0,1 1 1,-1-1-1,1 1 0,0-1 0,-1 1 1,1 0-1,0-1 0,0 1 0,-1 0 1,1 0-1,0 0 0,0 0 1,-1 1-1,-3 7-18,1 1 1,1 0-1,0-1 1,0 1-1,0 0 1,2 0-1,-1 1 1,1-1-1,1 13 1,5 97-59,-2-106 71,-1 0 0,1 0 0,1 0 1,1 0-1,0-1 0,9 18 0,50 76 32,-17-30-23,-1-9 69,-34-51 8,0-1-1,-2 1 1,15 31-1,-23-44-52,0 0 1,-1 0-1,1-1 0,-1 2 0,0-1 0,-1 0 1,1 0-1,-1 0 0,0 6 0,0-9 8,0 1 0,-1-1 1,1 1-1,-1-1 0,0 1 0,1-1 0,-1 1 0,0-1 0,0 0 1,0 0-1,0 1 0,0-1 0,0 0 0,0 0 0,0 0 1,0 0-1,-1 0 0,1 0 0,0 0 0,-1-1 0,1 1 0,0 0 1,-1-1-1,1 1 0,-4 0 0,-23 6 96,0-1 1,0-1-1,-1-1 0,-35-1 0,-118-7-113,172 3-13,-27-6 270,23-5-1215,14 11 697,0 1 1,-1-1-1,1 0 0,0 0 0,-1 0 1,1 0-1,0 0 0,0 0 0,0 0 1,0 0-1,0 0 0,0 0 0,0 0 1,0 0-1,1 0 0,-1 1 0,0-1 1,1-2-1,7-14-3530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09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3 2657,'0'0'1209,"0"0"-11,0 0-43,0 0-507,0 0-336,-4-1-93,-2 0-118,5 1-63,0 0 0,0 0-1,-1-1 1,1 1 0,0 0 0,0 0 0,0 0 0,-1 0 0,1 0 0,0 0 0,0 1 0,0-1 0,-1 0 0,1 1 0,0-1 0,0 0 0,0 1 0,0 0 0,0-1 0,0 1 0,0 0 0,0-1 0,0 1 0,0 0 0,0 0 0,0 0 0,1 0 0,-1 0 0,0 0 0,1 0 0,-1 0 0,0 0-1,1 0 1,-1 0 0,0 2 0,-30 71 38,3 2 0,-21 89 0,-12 34 142,16-43-202,42-150-48,3-5-11,0-1 59,12-20 169,1 1 0,1 0 0,1 1 0,31-30 0,-6 6-120,338-372-41,-377 414-23,-1 0 1,0 0-1,0 0 1,1 0-1,-1-1 1,0 1-1,0 0 1,0 0-1,1 0 1,-1 0-1,0-1 0,0 1 1,0 0-1,0 0 1,0 0-1,1-1 1,-1 1-1,0 0 1,0 0-1,0-1 0,0 1 1,0 0-1,0 0 1,0 0-1,0-1 1,0 1-1,0 0 1,0 0-1,0-1 1,0 1-1,0 0 0,0 0 1,0-1-1,0 1 1,0 0-1,0 0 1,0-1-1,0 1 1,-1 0-1,1 0 0,0 0 1,0-1-1,0 1 1,0 0-1,-1 0 1,1 0-1,0-1 1,0 1-1,0 0 1,0 0-1,-1 0 0,1 0 1,0 0-1,0 0 1,-1-1-1,1 1 1,0 0-1,-1 0 1,-24-1-256,-29 10-282,3 11 435,1 2 1,-85 52-1,134-74 95,1 1 1,-1 0-1,0 0 0,1 0 0,-1 0 0,1 0 0,0 0 0,-1 0 0,1 0 1,0 0-1,-1 0 0,1 0 0,0 0 0,0 0 0,0 0 0,0 1 0,0-1 1,0 0-1,0 0 0,0 0 0,1 0 0,-1 2 0,10 24-56,2-12 76,0-2 1,0 1 0,2-2-1,19 16 1,33 32 61,-10 10-41,-3 3 0,-4 2-1,42 84 1,-91-158-523,0-1-726,0-6-1198,-3-22-2297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1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1 896,'0'0'1012,"0"0"-23,0 0 60,0 0-259,0 0-286,0 0 115,0 0 101,0 0-253,0 0-166,0 0 38,0 0 13,0 0-58,0 0-70,0 0-128,0 0-141,3 0-91,610 0 31,-610 2 102,0 0 0,0 0-1,-1 0 1,1 1-1,-1-1 1,0 1-1,0-1 1,0 1-1,0 0 1,0 0 0,-1 0-1,1 0 1,-1 0-1,0 1 1,2 4-1,0 0 3,181 463 98,-171-422-24,-1 0 1,-2 2 0,5 95 0,-14 158 370,-3-149-404,2 974 442,-3-1077-486,-13 79 0,8-79 0,-3 79 0,11 128 52,-1-256-42,1 0-1,-1 0 0,0 0 0,0 0 1,0 0-1,0 0 0,-1-1 0,1 1 0,-1 0 1,0-1-1,0 1 0,0-1 0,0 0 0,0 0 1,0 0-1,0 0 0,-1 0 0,1 0 1,-1 0-1,0-1 0,1 1 0,-1-1 0,0 0 1,0 0-1,-6 2 0,-10 3 56,-1-1 0,-34 6 1,43-9-51,-291 27 51,124-15 316,170-12-1721,20-2-2161,18-5-615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13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578 1 3890,'0'0'443,"0"0"-94,0 0 662,0 0 30,0 0-598,-2 19 349,-21-12-886,-1 0 0,1 2 0,1 0 0,0 2-1,-25 15 1,-103 77-279,112-75 281,21-16 67,-1 2-1,2 0 1,0 1 0,1 1-1,-24 30 1,30-32 7,1-1 1,1 1-1,0 0 1,0 0 0,2 1-1,0 0 1,0 0-1,-3 29 1,-2 58-27,7 195 1,6-146 34,-1 322 76,-5 503 749,0-867-540,7 561 614,-2-238-730,-18-281-115,-1 54 19,15-140-66,1-24-9,5 59 0,-4-97 6,1 0-1,-1 0 1,1 0 0,0 0 0,0 0-1,0 0 1,1 0 0,-1 0-1,1 0 1,-1-1 0,1 1-1,0 0 1,0-1 0,0 0 0,0 1-1,1-1 1,-1 0 0,0 0-1,1 0 1,0 0 0,-1-1-1,1 1 1,0-1 0,0 0 0,0 0-1,6 2 1,5 0 19,0-1 1,1 0-1,-1-1 0,25-1 1,-21 0 69,7-3 20,-1-1 0,0-1-1,0-1 1,0 0 0,-1-2 0,0-1-1,26-14 1,11-3-8,-13 8-136,0 3 1,1 1-1,1 3 0,0 1 1,1 3-1,-1 2 0,61 2 1,-71 2-1375,-4-4-1035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15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0 274 3121,'0'0'1300,"0"0"-17,0 0-419,0 0-429,0 0-227,0 0-10,0 0-9,0 0-13,0 0 19,0 0-75,0 0-59,0 0-5,0 0-21,0 0-3,0 0 48,0 0-5,0 0-8,0 0 85,0 0-32,0 0-43,0 0-40,0 0-7,0 0 31,0 0-10,0 0 61,0 0 112,0 0 24,0 0 59,0 0-27,0 0-37,0 0-83,0 0-83,0 0-29,0 0-5,0 0 40,0 0 63,4-28 345,3 15-508,0 0 1,0 1-1,2-1 0,-1 1 0,2 1 0,-1 0 1,2 0-1,21-17 0,-7 8-40,1 2-1,1 1 0,31-15 1,-46 26-57,0 1 0,0 0 0,1 1 0,0 0 0,0 1 0,0 0 0,0 1 0,0 0 0,20 1 1,-31 2 83,0 0 1,-1 0-1,1 0 1,0 0-1,-1 0 1,1 0-1,-1 0 1,1 1-1,-1-1 1,1 1-1,-1-1 1,0 1 0,0-1-1,0 1 1,0 0-1,0-1 1,0 1-1,-1 0 1,1 0-1,0 0 1,-1-1-1,1 1 1,-1 0-1,0 4 1,9 53 61,-7-35-4,-2 0-1,0 0 0,-1 1 0,-1-1 1,-2-1-1,0 1 0,-2 0 0,-9 25 1,-15 17-3,-9 27 27,39-92-56,0-1-1,0 0 0,-1 0 1,1 1-1,0-1 1,0 0-1,0 0 1,0 1-1,0-1 1,0 0-1,0 0 1,0 1-1,0-1 1,0 0-1,0 0 1,0 1-1,0-1 0,0 0 1,0 0-1,0 1 1,0-1-1,0 0 1,0 0-1,0 1 1,0-1-1,0 0 1,1 0-1,-1 1 1,0-1-1,0 0 1,0 0-1,0 0 1,0 1-1,1-1 0,-1 0 1,0 0-1,0 0 1,1 0-1,-1 1 1,0-1-1,0 0 1,0 0-1,1 0 1,-1 0-1,0 0 1,0 0-1,1 0 1,-1 0-1,19-5 73,23-17 274,-41 21-338,630-367 1509,-531 307-1030,-98 61-497,-1 0-2632,-4 0-622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7:0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321 512 4434,'0'0'542,"0"0"-196,0 0-68,0 0-190,-3 9 45,-12 46 1135,-23 4-57,-3 2-430,-71 79 1,109-136-778,-1 1 6,-1 1 0,1-1 0,-1 0 1,-1 0-1,1 0 0,-10 5 0,15-10-15,0 0 58,0 0 99,1-14-145,1 1 0,0-1 0,1 1 0,0 0 0,1 0 0,1 0 0,0 1 0,1-1 0,0 1 0,15-22 0,5-3 0,61-65 0,87-70 34,228-175 0,-384 331-37,-12 10-2,0 1-1,0 0 1,1 0-1,0 0 1,-1 1-1,2 0 1,7-3-1,-8 6 10,-6 1 77,-1 0 147,0 0 264,0 2-412,-1 1 0,0 0 0,0-1 0,0 1 0,-1-1 0,1 1 0,-1-1 0,1 0 0,-1 1 0,0-1 0,0 0 0,0 0 0,-3 2 0,-4 6-19,-297 298-243,198-208 109,-153 185 0,247-264 44,1 0 0,-20 40 0,-7 14-13,36-68 22,3-5 2,-1 0 0,1 0-1,0-1 1,0 1-1,0 0 1,1 0 0,-1 0-1,0 1 1,1-1 0,-1 0-1,1 0 1,0 0 0,0 0-1,0 0 1,0 1-1,0 2 1,-1 6 33,-1 0 1,0-1-1,-1 1 1,0-1-1,-1 0 1,0 0-1,-1 0 0,0 0 1,0-1-1,-1 0 1,0 0-1,-1 0 0,0-1 1,-10 10-1,48-14 48,843 2 493,-859-4-569,-1-1 1,0 2 0,1 0 0,-1 1 0,15 6 0,45 10 14,-66-18 96,-15-1-65,-21-1-1010,25 0 523,-43 0-3168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22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0 160 1313,'0'0'1318,"0"0"-473,0 0 76,0 0-446,0 0-358,0 0-42,0 0 159,0 0 97,0 0 5,0 0 30,0 0-11,0 0 37,0 0 35,0 0 50,0 0-28,0 0-121,0 0-155,16 0-106,46-4 109,0-3 0,-1-2 0,66-19 0,21-4-64,348-47 64,-490 78-168,-6 1-50,-16 9-671,-12 5 292,-99 46-4384,66-38 787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0:5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5939,'0'0'720,"0"0"259,0 0 430,0 0-502,0 0-595,2 0 2264,14 1-4784,31 12-3114,-17-9 10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23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0,'0'0'3578,"0"0"-2754,0 0-328,0 0 32,0 0-154,25 9 386,-5-2-534,3 2 55,1-1 0,-1-1 1,1-2-1,0 0 0,39 3 0,76-4 754,263-26 0,-310 14-1634,-30 7-3382,-39 1 515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2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24 5042,'0'0'811,"0"0"214,0 0 378,0 0-296,0 0-488,0-1-458,0 0 0,0 1 0,0-1 0,0 0 0,0 1 0,1-1 0,-1 0 0,-1 0 0,1 1 0,0-1 0,0 0 0,0 1 0,0-1 0,0 0 0,-1 1 0,1-1 0,0 0 0,-1 1 0,1-1 0,-1-1-1,-12 0-108,0 0-1,0 0 0,0 1 0,0 0 0,0 2 0,-18 1 0,-17 0-54,9 0-46,1 1 0,0 3 0,1 0 0,0 3 0,-59 20 0,-175 86-195,253-107 235,-6 3-70,12-7-7,1 1-1,0 1 1,1 0 0,-1 0-1,-13 11 1,23-16-53,1-1-61,0 0-118,13 9-618,7-4 817,0 0 0,0-2-1,1 0 1,-1-2 0,28 0 0,-26-1 95,20 0-20,55 4 6,-90-4 33,0 1-1,1 0 0,-1 1 0,0 0 0,-1 0 0,1 1 0,0-1 0,-1 1 0,1 1 0,7 4 0,-13-6-2,1 0 1,0 0-1,-1-1 0,1 1 0,-1 0 0,0 1 1,0-1-1,0 0 0,0 0 0,0 0 0,0 1 0,0-1 1,-1 0-1,1 1 0,-1-1 0,1 1 0,-1-1 0,0 0 1,0 1-1,0-1 0,-1 1 0,1-1 0,-1 1 1,0 2-1,-1 1-10,1 0 1,-1 0 0,-1 0-1,1 0 1,-1-1-1,0 1 1,0-1 0,-7 8-1,-27 28 40,-1-1 0,-53 41 0,-99 64 23,94-73 146,92-68-139,4-3-34,-1 0-1,0 0 1,0 0 0,0 0-1,0 0 1,0 0 0,0 0-1,0-1 1,-1 1 0,1 0-1,0-1 1,0 1 0,-1 0-1,-1 0 1,130 1-178,105-3 427,-101-9-232,340-15 66,-422 25-98,-48 0-12,-1 0 1,0 0 0,1 0 0,-1 0 0,1 0 0,-1 0 0,0 0-1,1 0 1,-1 0 0,0 0 0,1 1 0,-1-1 0,0 0 0,1 0-1,-1 0 1,0 0 0,1 1 0,-1-1 0,0 0 0,1 0 0,-1 1-1,0-1 1,0 0 0,0 0 0,1 1 0,-1-1 0,0 0 0,0 1-1,0-1 1,1 0 0,-1 1 0,0-1 0,0 0 0,0 1 0,0-1-1,0 1 1,0-1 0,0 0 0,0 1 0,0-1 0,0 0 0,0 1-1,0-1 1,0 0 0,0 1 0,0-1 0,-1 1 0,-5 13-477,3-10 306,0-1-1,-1 0 1,1 0-1,-1 0 1,0 0-1,-8 4 1,-48 21-2638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24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2 3554,'0'0'995,"0"0"21,0 0 153,0 0-548,0 0-461,0 0-130,0 0-1,1 0 0,-1-1 1,0 1-1,1 0 1,-1 0-1,0 0 0,1 0 1,-1 0-1,0 0 0,1 0 1,-1 0-1,0 0 0,1 0 1,-1 0-1,0 0 0,1 0 1,-1 0-1,0 0 0,1 1 1,-1-1-1,0 0 0,1 0 1,-1 0-1,0 0 0,0 1 1,1-1-1,-1 0 0,0 0 1,0 0-1,1 1 1,-1-1-1,0 0 0,0 1 1,0-1-1,1 0 0,-1 0 1,0 1-1,20 84 224,-4 2-1,5 100 1,-20-177-242,2 21 60,-2 0 0,-3 39 0,1-67-50,0 0 0,-1-1 0,1 1 0,-1 0-1,1-1 1,-1 1 0,0-1 0,0 1 0,0-1 0,0 0 0,0 0 0,0 0 0,-1 0 0,1 0 0,-1-1 0,0 1 0,1-1 0,-1 1 0,0-1 0,0 0 0,0 0 0,0 0 0,0-1-1,0 1 1,0-1 0,-3 1 0,-13 2 35,0-1 0,-31 0 0,22-1 21,0-2-1,-50-8 0,66 6-51,-1-1 0,0 0 0,1-1 0,0 0 0,0-1 0,1 0 0,0-1 0,-13-9 0,6 3-107,2-1 1,0 0-1,-19-21 0,30 28-58,-1 0 0,1 0-1,0-1 1,1 0 0,-1 1-1,2-1 1,-1-1 0,1 1-1,0-1 1,-3-16 0,4-40-1434,2-7-1425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2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7 944,'0'0'6035,"0"0"-5154,0 0 991,0 0-575,0 0-1217,0 0-80,21-7-80,-18 7-48,7 0-1057,11 0-751,3 25 79,3 9-1185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25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1345,'0'0'4901,"0"0"-3669,0 0-800,0 0-120,0 0-389,16 0 16,13 0 94,4 1-5,0-1 0,-1-2 0,1-1 0,61-15 0,27-18-2194,-88 26-307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25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1 266 4914,'0'0'432,"0"0"33,0 0 239,0 0-656,0 0 448,0 0 97,150-3-129,-78-25-256,14-12-64,-4-3-144,3-6-16,-3-4-1265,-17 4-2224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25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4210,'0'0'840,"0"0"406,0 0-72,0 0-571,0 0-163,0 0 283,0 0 6,-21 9 164,15-3-897,1-1 0,0 1 0,1 0 0,-1 0 0,1 1 0,1-1 0,-1 1 0,1 0 0,0 0 0,0 0 0,-2 15 0,-1 4-12,1 0-1,-2 30 0,1 407 21,9-258-449,-9-228-2468,-12-16-2108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27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1 204 880,'0'0'483,"0"0"136,0 0-261,0 0-220,0 0 121,0 0 189,0 0-82,0 0-33,0 0 17,0 0-73,0 0 30,0 0-8,0 0-86,0 0-23,0 0-19,0 0-38,0 0-21,0 0-19,0 0-31,0 0-38,0 0-8,0 0 8,0 0 24,0 0-19,0 0 14,0 0 5,0 0-3,0 0-13,0 0-10,0 0 10,0 0 8,0 0-16,0 0 2,0 0-2,0 0 14,0 0-17,0 0 3,0 0 69,0 0 142,0 0-40,0 0-75,0 0-32,0 0 5,0 0 19,0 0 67,0 0 35,0 0 60,0 0 105,0 0-37,0 0-105,0 0-55,0 0-17,0 0 16,0 0 22,0 0-190,1 0 1,0 0-1,-1 0 0,1 0 0,-1 0 1,1 0-1,0 0 0,-1 0 0,1-1 1,0 1-1,-1 0 0,1 0 0,-1-1 0,1 1 1,-1 0-1,1 0 0,-1-1 0,1 1 1,-1-1-1,1 1 0,-1 0 0,1-1 0,-1 0 1,9-10-28,-1 0 0,1 1 1,1 0-1,0 0 1,0 1-1,1 0 0,0 1 1,1 0-1,0 1 1,0 0-1,13-4 0,-14 6 1,0 0-1,1 1 0,-1 1 1,1 0-1,0 0 0,0 1 1,0 1-1,0 0 0,0 0 1,0 1-1,0 1 0,0 0 1,15 4-1,-18-2 14,0 1 0,0 0-1,0 1 1,0 0 0,-1 0 0,0 0 0,0 1 0,-1 1 0,0-1-1,0 1 1,0 1 0,-1-1 0,11 16 0,-1 3 77,-1 1 0,-1 0 0,13 35 1,-11-18-37,-3 0 1,-1 1-1,-2 1 1,-2 0-1,-2 0 1,0 87-1,-30-133 82,20-3-127,1 1 0,-1 0 1,1-1-1,-1 0 0,1 0 0,0 0 0,0 0 0,0 0 0,1-1 0,-1 1 1,1-1-1,0 1 0,0-1 0,0 0 0,0 0 0,-1-7 0,-20-72-22,23 80 25,-6-35-37,2-1 1,2 1 0,4-71-1,0 97 39,0 0-1,0 0 0,2 0 0,-1 1 1,1 0-1,1-1 0,0 2 0,1-1 0,0 0 1,0 1-1,15-16 0,9-9-605,60-53 0,-45 46-1784,-24 23-748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28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720 45 4066,'0'0'699,"0"0"299,0 0 224,0 0-355,0 0-254,0-2-409,0 0-1,0 0 0,0 0 1,0 0-1,-1 0 0,1 0 1,0 0-1,-1 0 1,1 0-1,-1 0 0,0 0 1,-1-2-1,-8 0-98,-1 1 0,1 0 1,-1 1-1,1 0 0,-1 1 0,0 0 0,0 1 1,1 0-1,-19 2 0,-6 0-79,19-1-63,0 1 1,0 1 0,0 0-1,1 1 1,0 1-1,-1 1 1,2 0-1,-1 0 1,1 2 0,0 0-1,0 0 1,1 2-1,0-1 1,-12 14-1,-19 17-74,3 3 0,-52 67 0,72-83 91,1 1 1,1 1-1,-23 47 1,34-58-26,1 0 0,1 0 1,1 0-1,0 0 1,1 1-1,1 0 0,-1 37 1,4-41 2,0-1 28,0 0 0,0-1 0,2 1 0,-1-1 0,5 15 0,-4-23-7,0 0 0,0-1-1,0 1 1,1 0 0,0-1-1,0 0 1,0 0 0,0 0-1,1 0 1,0 0-1,-1 0 1,1-1 0,1 0-1,-1 0 1,0 0 0,9 4-1,4 0-138,1 0-1,0-1 1,1-1-1,-1-1 1,1 0-1,26 1 1,-27-4 131,0 1 1,-1 1 0,1 1 0,-1 0 0,0 2 0,32 13 0,-47-18 28,0 1 1,-1 0-1,1-1 0,0 1 1,-1 0-1,0 0 1,1 0-1,-1 0 0,0 0 1,0 0-1,0 0 1,0 0-1,-1 0 0,1 0 1,0 1-1,-1-1 1,1 0-1,-1 0 0,0 1 1,0-1-1,0 0 1,0 1-1,0-1 1,-1 0-1,1 1 0,-2 2 1,1 1 10,0-1 0,-1 1-1,0 0 1,0-1 0,0 0 0,0 1 0,-1-1 0,0 0 0,-4 5 0,-133 122 100,104-102-98,1 2 0,2 1 0,2 1 0,-28 39 0,56-70-36,1 1 1,0 0-1,0 1 0,1-1 1,-1 0-1,1 0 0,0 1 1,0-1-1,1 1 0,-1-1 1,1 1-1,0-1 1,0 7-1,0-11 22,5 2-55,-1 1-1,1-1 1,-1 0-1,1-1 0,0 1 1,0-1-1,0 0 0,0 0 1,0 0-1,6-1 0,-2 2-8,8 1-26,-1-1-15,-1 1 0,0 0 0,0 1 0,28 12 0,-39-14 98,0 0-1,-1 1 1,1-1-1,0 1 0,-1 0 1,0 0-1,0 0 0,0 0 1,0 0-1,0 1 1,-1 0-1,1-1 0,-1 1 1,0 0-1,0 0 0,0 0 1,-1 0-1,0 0 1,1 1-1,-1-1 0,-1 0 1,1 6-1,2 50 294,-4 1-1,-1-1 0,-4 0 1,-20 92-1,-5 52-121,15 4-91,12 233 0,4-435-77,0-1-1,1 1 1,0-1 0,0 1 0,1-1-1,-1 1 1,1-1 0,1 0 0,-1 0-1,1 0 1,-1 0 0,1 0 0,1 0-1,-1-1 1,6 6 0,-2-3 11,1-1 0,0 0 1,0 0-1,0-1 0,1 0 0,-1-1 1,1 1-1,12 2 0,7 2 43,1-2 0,0-1-1,0-2 1,57 2 0,-36-4-46,-23 0-361,0-1 1,0-1-1,1-1 1,43-9-1,-31-8-1990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30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80 1265,'0'0'434,"0"0"15,0 0-252,0 0-133,24-18 2505,-11 12-2475,0-1 0,-1 0 0,0-1 0,0 0-1,19-18 1,-39 36 6282,-6 16-5308,-5 6-1485,-14 24 403,4 2-1,1 1 1,4 1-1,-21 76 0,-25 61-10,60-170 26,-1-1 0,-1 0 1,-2-1-1,0-1 0,-1 0 1,-2-1-1,0 0 0,-2-1 1,-30 28-1,46-48-19,1 0-1,-1 0 1,1 0-1,-1 0 1,0-1-1,0 1 1,1-1-1,-1 0 1,0 0-1,0 0 0,0 0 1,0 0-1,-1 0 1,1-1-1,0 0 1,0 0-1,0 0 1,0 0-1,-1 0 1,1 0-1,0-1 1,0 1-1,0-1 1,0 0-1,0 0 1,0 0-1,0-1 1,0 1-1,0-1 1,1 1-1,-1-1 1,1 0-1,-1 0 1,1 0-1,-1-1 1,1 1-1,0 0 1,0-1-1,0 1 1,1-1-1,-1 0 1,1 0-1,-1 1 1,1-1-1,0 0 1,-1-5-1,-1-1-9,2 0 0,-1-1 0,1 1 0,1 0 0,0 0 0,0-1 0,1 1 0,0 0 0,0 0 0,1 0 0,0 0 0,1 0 0,0 0 0,1 0 0,-1 1 0,2 0 0,-1-1 0,1 1 0,11-13 0,0 4 6,1 0 0,1 1 0,0 0 0,1 2 0,1 0-1,32-17 1,-41 26 7,-1-1 0,2 2 0,-1 0 0,0 0 1,1 1-1,-1 0 0,1 1 0,0 0 0,18 0 0,-23 2 6,0 0 1,0 1-1,-1-1 1,1 1 0,0 1-1,0-1 1,0 1-1,-1 1 1,1-1-1,-1 1 1,0 0-1,0 0 1,0 1 0,0 0-1,0 0 1,-1 0-1,7 7 1,2 6 19,-1 1 0,-1 0 0,0 0 0,-2 1 0,15 34 0,30 109 174,-39-110-161,6 32-179,-19-80-2985,-3-4 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0:53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2577,'0'0'96,"0"0"-48,0 0-16,0 0-32,0 0-448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31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552 1 2561,'0'0'1409,"0"0"200,0 0-278,0 0-563,0 0-216,0 0 163,0 23 1198,0 24-1886,2-1 0,3 1-1,15 68 1,-2-42 76,-3 1-1,-4 1 1,3 115 0,-39-187 633,23-3-730,-39 0 51,-44-6 1,70 4-80,0-1 1,1 0-1,-1-1 0,1-1 0,0 0 0,-23-13 0,10 3-199,1-2 0,1-1 1,0-1-1,2-1 0,0-2 0,1 0 0,1-1 0,-24-36 0,27 32-817,1-1 0,1-1-1,1-1 1,-15-47 0,4-7-3447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3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5234,'0'0'1729,"0"0"-400,0 0 704,0 0-1361,0 0-672,0 0-32,0-9-176,3 9-1057,11 0-1056,6 9-720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32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29 176,'0'0'843,"0"0"-160,0 0-93,0 0-51,0 0 8,-6-4-67,-5 0-184,-19-15 2649,29 19-2930,1 0 0,0 0 0,0-1 0,0 1-1,0 0 1,0 0 0,0 0 0,-1 0 0,1 0 0,0 0-1,0 0 1,0 0 0,0 0 0,0 0 0,-1-1 0,1 1 0,0 0-1,0 0 1,0 0 0,0 0 0,-1 0 0,1 0 0,0 0-1,0 0 1,0 0 0,0 0 0,-1 1 0,1-1 0,0 0-1,0 0 1,0 0 0,0 0 0,0 0 0,-1 0 0,1 0 0,0 0-1,0 0 1,0 0 0,0 1 0,0-1 0,0 0 0,0 0-1,-1 0 1,1 0 0,0 0 0,0 0 0,0 1 0,0-1-1,0 0 1,0 0 0,-3 15 1150,2 20 707,1-31-1800,-1 141-8,28 223 0,-21-335-61,-1 7 12,2 0 0,23 72 0,-30-112-17,0 0 0,0 0 0,0 0 1,0 0-1,0-1 0,0 1 0,0 0 0,0 0 0,0 0 0,0 0 1,0 0-1,0 0 0,0 0 0,0-1 0,0 1 0,0 0 0,0 0 0,0 0 1,0 0-1,0 0 0,0 0 0,0 0 0,0-1 0,0 1 0,0 0 0,1 0 1,-1 0-1,0 0 0,0 0 0,0 0 0,0 0 0,0 0 0,0 0 0,0 0 1,0-1-1,0 1 0,0 0 0,1 0 0,-1 0 0,0 0 0,0 0 0,0 0 1,0 0-1,0 0 0,0 0 0,0 0 0,1 0 0,-1 0 0,0 0 1,0 0-1,0 0 0,0 0 0,0 0 0,0 0 0,0 0 0,1 0 0,-1 0 1,0 0-1,0 0 0,0 0 0,0 1 0,0-1 0,0 0 0,0 0 0,0 0 1,1 0-1,2-15-636,0-39-1027,1-27-1702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33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3954,'0'0'768,"0"0"529,0 0-214,0 0-739,0 0-235,21 2 380,-12 4-385,-1 0 0,-1 1 1,0 0-1,0 0 1,0 0-1,-1 1 0,7 11 1,16 17 71,-7-12-65,1-1 1,1-2 0,0 0 0,50 31-1,-59-43-104,1-1 1,0-1-1,0 0 0,0-1 0,1-1 0,0 0 1,0-1-1,1-1 0,-1-1 0,25 0 0,-34-2 9,-2 1-34,0-1 0,0 0 0,0 0 0,0-1 0,0 0 0,-1 0 0,12-4 0,-16 4 15,0 0 0,1 0 0,-1 0 1,0 0-1,0 0 0,1 0 0,-1-1 0,0 1 1,0-1-1,-1 1 0,1-1 0,0 1 0,0-1 0,-1 1 1,1-1-1,-1 1 0,1-1 0,-1 0 0,0 1 1,0-1-1,1 0 0,-1 0 0,0 1 0,-1-1 1,1 0-1,0 1 0,0-1 0,-1 0 0,1 1 0,-1-1 1,1 1-1,-2-3 0,1 3 5,0-1 0,0 0 1,0 0-1,-1 0 0,1 1 0,0-1 0,-1 1 1,1-1-1,-1 1 0,0-1 0,1 1 0,-1 0 1,0 0-1,0 0 0,0 0 0,0 0 0,0 0 1,0 0-1,0 1 0,0-1 0,0 1 0,0 0 1,-4-1-1,-55-2 149,53 3-126,0 0-22,1 1 0,-1 0 0,1 0-1,0 0 1,0 1 0,0 0 0,0 1-1,0-1 1,0 1 0,0 1 0,1-1-1,-1 1 1,1 0 0,0 1 0,0-1-1,1 1 1,0 0 0,-8 10 0,7-7-11,0 0 0,1 0 0,0 1 1,0 0-1,1 0 0,0 0 0,1 0 1,0 0-1,0 1 0,1 0 1,0-1-1,1 1 0,0 14 0,0 13-33,0-23 29,1 1 0,0-1 0,1 0 0,3 15 0,-3-24 9,0 0 0,1 0 1,0-1-1,0 1 0,0-1 1,0 1-1,1-1 1,0 0-1,0 0 0,0 0 1,0-1-1,0 1 0,1-1 1,0 1-1,7 4 0,-2-2-4,0-1 1,1 0-1,0 0 0,0-1 0,0 0 0,0 0 0,1-1 0,15 2 0,5-2-643,51 0 0,-80-3 582,-1 0-102,-1 0 87,0 0 94,-38-4 557,34 5-555,1 0 0,-1 0 0,1 0 0,-1 1 0,1-1 0,-1 1 0,1 0 0,0 0 0,0 0-1,0 0 1,0 1 0,0-1 0,0 1 0,0 0 0,1-1 0,0 1 0,-1 0 0,1 1 0,0-1 0,1 0 0,-3 6 0,-3 4 3,1 1-1,0 0 1,1 0-1,-4 19 1,5-2 25,1 0 0,1 0 1,4 44-1,-1-69-41,-1 0 0,1-1 0,0 1 1,1 0-1,0-1 0,0 1 0,0-1 0,0 0 0,1 1 0,0-1 0,0 0 1,0-1-1,1 1 0,-1 0 0,1-1 0,0 0 0,1 0 0,-1 0 0,1 0 1,-1-1-1,8 4 0,-4-3-4,0 0 1,0 0-1,0-1 1,0 0 0,1-1-1,-1 0 1,1 0-1,-1-1 1,1 0-1,0 0 1,0-1 0,0 0-1,16-3 1,-20 2-11,0 0 0,0-1 0,-1 0 0,1 0 0,-1 0 1,0-1-1,0 1 0,1-1 0,-2 0 0,1 0 0,0-1 0,-1 1 1,1-1-1,-1 0 0,0 0 0,0 0 0,0 0 0,-1 0 1,0 0-1,0-1 0,0 1 0,0-1 0,2-8 0,2-10-142,-1-1 1,-1 0-1,1-36 0,-4 46 98,1 9 66,-2 2 14,1 1 0,0-1 0,-1 1 0,1-1 0,-1 1 0,0-1 0,0 1 0,0-1 0,0 1 0,0-1 0,0 0-1,-2-2 1,3 2 11,0 0-1,0-1 0,0 1 0,0 0 0,-1 0 1,0 0-1,0-1 0,0 1 0,0 0 0,-1-6 1,1-2 386,0 11-149,0 0 47,0 0-21,0 0-53,0 0 8,0 0-25,0 3-143,-2 50-119,1-23-38,1 0 0,4 33 0,-3-54 63,0-1-1,1 1 1,0-1 0,1 0-1,-1 0 1,2 0 0,-1 0-1,1 0 1,0-1 0,1 1-1,0-1 1,6 6 0,20 18 51,2-2-1,61 43 1,-60-48-3,-1 1 0,-2 2 0,30 30-1,-61-56-25,1-1 0,-1 1 0,1-1 0,-1 1 0,1-1 0,-1 1 0,1 0-1,-1-1 1,1 1 0,-1 0 0,0-1 0,1 1 0,-1 0 0,0 0 0,0-1-1,1 1 1,-1 0 0,0 0 0,0-1 0,0 1 0,0 0 0,0 0-1,0 0 1,0-1 0,-1 1 0,1 0 0,0 0 0,0-1 0,0 1 0,-1 0-1,1-1 1,0 1 0,-1 0 0,1 0 0,-1-1 0,1 1 0,-1-1 0,1 1-1,-1-1 1,1 1 0,-1-1 0,0 1 0,0 0 0,-31 13 306,29-13-326,-38 9 138,0-2 0,-1-2-1,-56 2 1,-34 4 42,128-11-37,1-1-656,2 0-3561,1 0-613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34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2977,'0'0'702,"0"0"165,0 0 104,0 0-451,0 0-165,6 10 5958,-4-5-6943,1 20 605,0 0-1,-2-1 1,-3 50 0,0 11 8,42 373-36,-36-397-184,2-87-1946,-5-19-114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35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3169,'0'0'1164,"0"0"423,0 0-253,0 0-568,0 0-307,1 0 2137,19 0-2741,156 21 291,-17 0-1,142-14-87,-296-7-60,7 0-107,-1-1 0,1 0-1,-1 0 1,23-7 0,-31 8-61,0-1 0,0 0 0,0 0-1,0-1 1,0 1 0,-1 0 0,1-1 0,0 0 0,-1 0 0,1 0 0,-1 0 0,0 0 0,0 0 0,0 0 0,0-1 0,0 1 0,0-1-1,0 0 1,-1 1 0,0-1 0,1 0 0,1-6 0,-2-15-2647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36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8 176,'0'0'2591,"0"0"-1172,0 0 88,0 0-296,0 0-632,-3-8 1604,1 112-2055,7 163-37,-1-231-108,0 1 0,3-1 0,1 0 0,1-1 0,18 41 0,-24-68-147,0 0-1,0 0 0,1 0 1,0-1-1,1 0 1,0 0-1,0 0 0,0-1 1,1 1-1,0-1 1,0 0-1,10 6 0,25 5-2244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36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601 0 3586,'0'0'1320,"0"0"-125,0 0 17,0 0-369,0 0-344,0 23 963,-2-3-1371,0 0 1,0-1 0,-2 1 0,-1-1-1,0 0 1,-1-1 0,-1 1 0,-13 23-1,-87 137 134,92-155-214,-11 13-2,-1-1 0,-37 37 0,48-55-11,-1-2 0,-1 0 1,-1-1-1,0-1 0,-38 21 0,51-32-59,1-1-1,-1 1 0,0-1 1,0 0-1,0 0 0,0-1 1,0 0-1,0 0 0,0 0 1,0-1-1,-1 0 0,1 0 1,0 0-1,0-1 0,-10-2 1,13 2-11,0-1 0,-1 1 0,1-1 0,0 0 1,0 0-1,0 0 0,0-1 0,1 1 0,-1-1 0,0 0 0,1 1 1,0-1-1,0 0 0,0 0 0,0-1 0,0 1 0,0 0 1,1-1-1,0 1 0,0 0 0,0-1 0,0 0 0,0 1 1,1-1-1,-1-7 0,0 4 27,0 0-1,1 0 1,0 0 0,0-1-1,0 1 1,1 0 0,0 0 0,1 0-1,0 0 1,0 0 0,5-13 0,-4 17 41,-1 0 0,1-1 0,0 1 1,0 0-1,0 0 0,0 1 1,0-1-1,1 0 0,-1 1 1,1 0-1,-1 0 0,1 0 1,0 1-1,0-1 0,0 1 1,0 0-1,0 0 0,0 0 1,1 0-1,-1 1 0,8 0 1,-4-1 48,0 0 1,0 0 0,0 1-1,0 1 1,0-1 0,0 1-1,0 0 1,0 1 0,0 0-1,0 0 1,-1 1 0,1 0-1,-1 0 1,1 1 0,7 5 0,12 11 330,-2 2-1,0 0 1,-2 2 0,39 49 0,62 116 61,-89-132-454,-32-52-65,18 24-787,-2-19-2734,-11-9-636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37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0 3618,'0'0'2022,"0"0"-1267,0 0 80,0 0-195,0 14-408,0-9-215,0 19 139,1-1 0,1 1-1,0-1 1,8 28-1,15 28 192,-4 2 0,16 123 0,-35-134-56,-2-70-284,-1 0 1,1 0 0,0 1 0,0-1-1,0 0 1,0 0 0,0 0-1,0 0 1,0 1 0,0-1 0,0 0-1,-1 0 1,1 0 0,0 0-1,0 1 1,0-1 0,0 0 0,-1 0-1,1 0 1,0 0 0,0 0-1,0 0 1,0 0 0,-1 0 0,1 1-1,0-1 1,0 0 0,0 0-1,-1 0 1,1 0 0,0 0 0,0 0-1,-1 0 1,1 0 0,0 0-1,0 0 1,0 0 0,-1 0 0,1-1-1,0 1 1,0 0 0,0 0-1,-1 0 1,1 0 0,-4 0 48,-11 1-54,0-1 1,0 0 0,0-1-1,0 0 1,0-2 0,0 1-1,1-2 1,-1 0 0,1-1-1,0 0 1,0-1 0,-16-9-1,8-3-374,1 0-1,0-1 1,1-1-1,1 0 1,1-2-1,1 0 1,-25-44-1,-19-35-2383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37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5859,'0'0'2529,"0"0"-2097,0 0 2017,0 0-1296,0 0-881,0 0-208,0 6-64,0 0 0,3 6-416,4 4-833,10 11-912,-3-2-880,-1 3-1665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0:53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5843,'0'0'1568,"0"0"-559,0 0 1280,0 0-16,0 0-1040,0 0-113,0 4 145,4-4-433,-4 0-624,3 0-208,-3 0-16,0 0 0,0 0-464,4 0-705,6 0-543,10 0-802,8 0 241,2 0-1360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3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73 1249,'0'0'1285,"0"0"-265,0 0-57,0 0-427,0 0-149,-10-4 184,-1 0-296,8 4-79,-1-1 0,1 0 0,-1 0 1,1-1-1,0 1 0,0-1 0,-1 0 0,1 1 1,0-2-1,-4-3 0,6 6 271,1-1-436,0 0 1,-1-1 0,1 1 0,0 0-1,0 0 1,0 0 0,0 0-1,0-1 1,1 1 0,-1 0 0,0 0-1,1 0 1,-1 0 0,0 0 0,1 0-1,-1-1 1,2 0 0,1 0-31,1-1 1,-1 1-1,1-1 1,0 1-1,0 1 1,0-1-1,0 0 1,1 1-1,-1 0 1,0 0-1,1 0 1,5 0-1,59 1-8,-35 1 21,-28-1 1,-1 1 1,0 0-1,0 0 0,0 0 0,0 0 0,0 1 0,0 0 0,-1 0 0,1 0 0,0 1 0,-1-1 1,0 1-1,0 0 0,0 1 0,0-1 0,0 1 0,0-1 0,-1 1 0,3 5 0,-1-3 52,-1 1 0,0-1-1,0 1 1,0 0 0,-1 0-1,0 0 1,-1 0 0,0 1-1,0-1 1,0 1 0,-1 0-1,0 11 1,0-8-41,-1 0 1,0 0-1,-1-1 1,0 1-1,-1 0 1,0 0-1,0-1 1,-1 1-1,-1-1 0,0 0 1,-8 16-1,-118 157-199,83-120-270,47-62 435,0-1-1,-1 0 1,1 0 0,0 1-1,0-1 1,0 0 0,0 1-1,0-1 1,0 0 0,0 1-1,0-1 1,0 0-1,0 1 1,0-1 0,0 0-1,0 0 1,1 1 0,-1-1-1,0 0 1,0 1 0,0-1-1,0 0 1,0 0 0,1 1-1,-1-1 1,0 0-1,0 0 1,1 1 0,-1-1-1,0 0 1,0 0 0,1 0-1,-1 1 1,0-1 0,0 0-1,1 0 1,-1 0 0,0 0-1,1 0 1,-1 0-1,0 0 1,0 0 0,1 0-1,-1 1 1,0-1 0,1 0-1,-1-1 1,0 1 0,1 0-1,-1 0 1,0 0 0,1 0-1,-1 0 1,0 0-1,1 0 1,25 0-570,-21 0 530,14-1 100,0-1 0,0-1-1,0-1 1,0 0 0,-1-2-1,1 0 1,-1-1-1,32-17 1,-41 19-26,5-1 41,40-19 389,71-23 0,-122 49-2651,-8 2-452,-10-1-2016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40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66 150 768,'0'0'891,"0"0"486,0 0-256,0 0-591,0 0-295,0-11 77,0 2-79,0 0 0,-1 0 0,-1 0 0,1 0-1,-1 0 1,-1 1 0,0-1 0,0 1 0,0-1 0,-1 1-1,-1 0 1,1 1 0,-1-1 0,-9-10 0,13 18-191,1 0 0,0-1 1,0 1-1,-1 0 0,1 0 0,0 0 1,0 0-1,-1 0 0,1 0 1,0-1-1,-1 1 0,1 0 0,0 0 1,-1 0-1,1 0 0,0 0 1,-1 0-1,1 0 0,0 0 1,0 0-1,-1 0 0,1 0 0,0 1 1,-1-1-1,1 0 0,0 0 1,-1 0-1,1 0 0,0 0 0,0 1 1,-1-1-1,1 0 0,0 0 1,0 0-1,0 1 0,-1-1 1,1 0-1,0 0 0,0 1 0,0-1 1,-1 0-1,1 0 0,0 1 1,0-1-1,0 0 0,0 1 0,0-1 1,0 0-1,0 1 0,0-1 1,0 0-1,0 0 0,0 1 1,0-1-1,0 0 0,0 1 0,0-1 1,0 0-1,0 1 0,0-1 1,-4 43 316,9 58-601,4-63 237,2 0-1,1 0 1,2-2 0,1 1-1,2-2 1,2 0 0,30 43-1,-45-73-41,0 0 0,0 0 1,1 0-1,-1-1 0,1 1 0,0-1 0,0 0 0,0-1 0,1 1 1,-1-1-1,1 0 0,0 0 0,0-1 0,0 0 0,7 2 0,-9-3-28,-1-1 0,0 0-1,0 1 1,0-1-1,1 0 1,-1-1 0,0 1-1,0-1 1,1 1-1,-1-1 1,0 0 0,0 0-1,0 0 1,0-1 0,0 1-1,-1-1 1,1 1-1,0-1 1,-1 0 0,1 0-1,-1 0 1,1-1 0,-1 1-1,0 0 1,0-1-1,0 0 1,0 1 0,-1-1-1,1 0 1,1-5-1,0 0-136,-1 0-1,1 0 0,-2 0 0,1 0 1,-1-1-1,-1 1 0,1-1 1,-2-10-1,1 5-330,-1 13 532,0 0 1,1-1-1,-1 1 0,0 0 0,1 0 0,-1 0 0,0 1 0,0-1 0,0 0 0,0 0 0,0 0 0,0 1 0,0-1 0,0 0 1,0 1-1,0-1 0,-1 1 0,1-1 0,0 1 0,0 0 0,0 0 0,-1-1 0,1 1 0,0 0 0,0 0 0,-1 0 1,1 0-1,-1 1 0,-50-2 161,42 1-117,4 1 1,1 0 0,-1 0-1,0 0 1,0 1 0,1 0 0,-1 0 0,1 1 0,0-1-1,-1 1 1,1 0 0,1 1 0,-1-1 0,0 1 0,1 0 0,0 0-1,0 1 1,0-1 0,0 1 0,1 0 0,-1 0 0,1 0-1,1 0 1,-3 6 0,-2 3 84,0 1 0,1 0 0,1 1 0,1-1 0,0 1 0,1 0-1,-2 22 1,4-24-112,0 0 0,1-1 0,1 1 0,0 0-1,4 20 1,-3-30-6,-1 0 0,1 0 0,0 0 0,0-1 0,0 1-1,0 0 1,1-1 0,-1 0 0,1 1 0,0-1 0,0 0 0,0 0 0,1-1-1,-1 1 1,0-1 0,1 0 0,0 1 0,0-2 0,-1 1 0,1 0 0,7 1-1,1 1 0,1-2-1,0 1 0,0-1 1,0-1-1,0-1 0,15 0 1,-21 0-28,-1-1 0,1 1 1,-1-1-1,1 0 0,-1-1 1,0 1-1,1-1 0,-1-1 0,0 1 1,0-1-1,0 0 0,-1 0 1,9-7-1,-12 9 5,-1-1 0,1 1 0,-1-1 0,1 1 0,-1-1 0,0 0 0,1 1 0,-1-1 0,0 0 0,0 0 0,-1 0 0,1 0 0,0 0 0,-1 0 0,1 0 0,-1 0 0,1 0 0,-1 0 0,0-3 0,-1 4 27,1 0 0,-1 0-1,1 0 1,-1 0 0,1 0-1,-1 0 1,0 0 0,0 0-1,0 0 1,1 0 0,-1 1-1,0-1 1,0 0-1,0 1 1,0-1 0,0 0-1,0 1 1,0-1 0,-1 1-1,1 0 1,0-1 0,0 1-1,0 0 1,0 0 0,0 0-1,-1-1 1,1 1-1,0 1 1,0-1 0,-2 0-1,-1 0 16,0-1 0,0 1 0,0 0 0,0 0 0,0 0-1,0 1 1,0-1 0,1 1 0,-1 0 0,0 0 0,0 0-1,1 1 1,-1-1 0,1 1 0,-1 0 0,1 0 0,0 0 0,-1 1-1,1-1 1,0 1 0,1 0 0,-1-1 0,0 1 0,1 0-1,0 1 1,-1-1 0,1 0 0,1 1 0,-1-1 0,0 1-1,-1 7 1,-3 2 56,2 1 1,0-1-1,0 1 0,2 0 0,-1 0 0,2 0 0,0 1 1,1-1-1,0 0 0,1 0 0,0 1 0,1-1 0,6 18 1,-6-24-65,1 0 1,0 0-1,0 0 1,1-1-1,0 1 1,0-1-1,1 0 1,0 0-1,0-1 1,0 1 0,1-1-1,0 0 1,0-1-1,1 0 1,0 0-1,0 0 1,0 0-1,0-1 1,1-1-1,-1 1 1,1-1-1,0 0 1,14 2 0,-8-2-23,-1-1 1,1-1 0,0 0-1,0-1 1,-1 0 0,1-1 0,0-1-1,0 0 1,-1-1 0,1 0-1,-1-1 1,0-1 0,23-11 0,-29 12-79,1-1 1,-1 0-1,0 0 1,-1 0-1,1-1 1,-1 1-1,0-2 1,-1 1-1,1-1 1,-1 0-1,0 0 1,-1 0 0,0-1-1,0 1 1,-1-1-1,0 0 1,0 0-1,-1 0 1,0-1-1,0 1 1,-1 0-1,0-1 1,0-11 0,-1 19 80,0 0 0,1 0 0,-1 0 0,0 0 0,0 0 0,0 0 0,-1 0 0,1 0 0,0 0 0,0 0 0,0 0 0,-1 0 0,1 0 0,-1 0 0,1 0 0,0 0 0,-1 0 0,0 0 0,1 1 0,-1-1 0,1 0 0,-1 0 1,0 1-1,0-1 0,-1-1 0,-27 1 390,26 1-343,-2 2-13,0-1 0,0 1 0,1 0 0,-1 0 0,1 1 0,-1-1 0,1 1 0,0 0 0,0 0 0,0 1 0,0-1 0,1 1 0,-1 0 0,1 0 0,0 0 0,0 0 0,-3 7 0,-2 1 140,1 0 0,1 1 0,0 0 1,1 0-1,-6 20 0,8-9-107,0 0 0,1 0-1,1 0 1,1 0 0,6 37 0,0-41-110,-1 3 424,-5-22-363,-1 0 0,1-1 1,-1 1-1,1 0 0,-1-1 1,1 1-1,-1-1 1,1 1-1,-1-1 0,1 1 1,-1-1-1,0 1 1,0-1-1,1 1 0,-1-1 1,0 0-1,1 1 1,-1-1-1,0 0 0,0 0 1,0 0-1,1 0 1,-1 1-1,0-1 0,0 0 1,0 0-1,1 0 1,-1-1-1,0 1 0,-1 0 1,-234 0-2531,232 0 589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41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4434,'0'0'984,"0"0"-47,0 0 26,0 0-592,-3 1-446,3-1 73,0 0 0,-1-1-1,1 1 1,0 0 0,-1 0 0,1 0 0,0 0-1,0 0 1,-1 0 0,1 0 0,0 0-1,0 0 1,-1 0 0,1 0 0,0 1 0,0-1-1,-1 0 1,1 0 0,0 0 0,0 0-1,-1 0 1,1 0 0,0 0 0,0 1 0,-1-1-1,1 0 1,0 0 0,0 0 0,0 1-1,0-1 1,-1 0 0,1 0 0,0 0 0,0 1-1,0-1 1,0 0 0,0 0 0,0 1-1,0-1 1,0 0 0,-1 1 0,1-1 0,0 0-1,0 0 1,0 1 0,0-1 0,0 0-1,0 0 1,1 1 0,-1-1 0,0 0 0,0 0-1,0 1 1,0-1 0,0 0 0,19 11-138,14 9 41,-28-14 111,1 0-1,-1 0 0,0 1 0,-1-1 1,0 1-1,0 0 0,0 1 1,-1-1-1,0 1 0,-1-1 0,0 1 1,0 0-1,0 0 0,-1 0 1,0 0-1,-1 0 0,0 0 0,0 0 1,0 0-1,-1 0 0,-1 0 0,-3 13 1,-1-2 18,0-1 0,-2 0 0,0 0 0,-1 0 1,-1-1-1,-1-1 0,0 0 0,-15 16 0,-32 39 8,57-70-100,1-1-71,17 0 200,-7-1-12,0 0 1,0-1 0,0 0 0,0 0 0,0-1 0,-1 0 0,1-1 0,15-8 0,76-52 144,-50 30-167,-23 16-86,40-23-965,82-68 0,-91 51-3640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41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7091,'0'0'480,"0"0"-335,0 0-145,0 0 48,0 0 176,188 0 176,-112 0-144,-11-3 32,-4-3-224,-6 0-64,-11 0 0,-3-4-816,-17-2-1169,-10 0-3154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41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5410,'0'0'497,"0"0"-337,0 0 1104,0 0-351,-14 203-817,18-147-96,30-1 0,10 1-288,4-16-1857</inkml:trace>
  <inkml:trace contextRef="#ctx0" brushRef="#br0" timeOffset="1">1208 219 7395,'0'0'2562,"0"0"-2562,0 0-64,0 0 32,0 0-945,0 0-111,181-31-449,-133 6-1408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42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6051,'0'0'0,"0"0"-1521,0 0-1760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877 0 6147,'0'0'1147,"0"0"-232,0 0 208,0 15-344,0-15-775,1 20 131,0-1 0,-2 0-1,0 1 1,-1-1-1,-1 0 1,-1 0-1,-1 0 1,0 0 0,-16 35-1,-12 2-15,-1-1 1,-4-1-1,-1-2 0,-59 58 0,39-51-99,-2-3 0,-132 92 1,177-136-150,-1-1 1,-1 0-1,1-1 1,-2-1-1,1-1 1,-1-1-1,-1-1 1,1 0-1,-1-1 1,0-1-1,-40 2 1,60-6 74,-1 0 0,0 0 0,0 0 1,0 0-1,1 0 0,-1 0 1,0 0-1,0-1 0,1 1 0,-1 0 1,0 0-1,0-1 0,1 1 1,-1 0-1,0-1 0,1 1 1,-1-1-1,0 1 0,1-1 0,-1 1 1,1-1-1,-1 0 0,1 1 1,-1-1-1,1 0 0,-1 1 0,1-1 1,-1-1-1,2-25-693,0 23 719,0 0 0,0 0-1,1 0 1,-1 0-1,1 1 1,0-1 0,0 1-1,1-1 1,-1 1-1,1 0 1,-1 0 0,5-4-1,10-4 24,1 1 1,0 0-1,1 2 0,0 0 0,0 1 0,1 1 1,0 0-1,0 2 0,0 0 0,0 2 0,1 0 1,0 1-1,-1 1 0,27 3 0,-40-1 12,0 0 0,-1 1 0,1-1 0,-1 1 0,1 0-1,-1 1 1,0 0 0,0 0 0,0 0 0,-1 0 0,8 9 0,53 62 69,-59-66-72,54 71 225,86 145 1,-147-224-115,0-1 1,0 1-1,0-1 0,0 1 1,1-1-1,-1 1 0,0-1 1,0 1-1,1-1 0,-1 0 0,0 1 1,1-1-1,-1 1 0,0-1 1,1 0-1,-1 1 0,1-1 1,-1 0-1,1 1 0,-1-1 1,1 0-1,-1 0 0,1 0 1,-1 1-1,1-1 0,-1 0 1,1 0-1,-1 0 0,1 0 1,-1 0-1,1 0 0,-1 0 1,2 0-1,3-6 841,-1-3-3371,-2-12-1760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43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0 2449,'0'0'1395,"0"0"145,0 0-294,0 0-539,0 0-232,0 0 130,0 0-63,0 0-163,0 0-19,0 0-19,0 12 105,-1 94-170,-2-27 149,4-1 1,15 99 0,-11-131-406,-1-1 0,-2 1 0,-6 69 0,4-113-13,-1 0 0,0 0 0,1 0 0,-1 0 0,0 0 0,0 0 0,0 0 0,-1 0 0,1 0 0,0-1 0,-1 1 0,1 0 0,-1-1 0,1 1 0,-1-1 0,0 0 0,1 1 0,-1-1 0,0 0 0,0 0 0,0 0 0,0 0 1,0-1-1,0 1 0,0 0 0,-1-1 0,1 0 0,0 1 0,-4-1 0,-2 1-12,1-1 0,-1 1 1,0-1-1,1-1 0,-1 0 0,1 0 1,-13-3-1,7-2-21,0-1 0,1 1 1,0-2-1,1 0 0,-1 0 0,-17-18 1,1 2-56,-28-20-75,23 19-193,0-1 0,2-2 0,1 0 1,-37-47-1,63 70 165,1 1 0,1-1 0,-1 0 0,1 0 0,-1 0-1,1 0 1,1 0 0,-1 0 0,1 0 0,0 0 0,0-1 0,0-6 0,0-25-2239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44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5763,'0'0'736,"0"0"-496,0 0 737,0 0-593,0 0-384,0 0-336,6 0-481,1 13-1248,0-4-1664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45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1121,'0'0'1603,"0"0"-290,0 0-257,0 0-136,0 0-197,0 0-192,0 0-117,0 0-126,0 0-171,0 0-79,0 0 44,0 0 121,0 0 53,0 0 19,0 0-37,0 0-52,0 0-7,0 0 21,0 21 315,0 493 371,0-513-974,0-1-256,0-3-190,2-20 269,1-1-1,2 1 1,0-1 0,1 1-1,1 0 1,1 1 0,1 0-1,1 0 1,1 1-1,1 1 1,1-1 0,22-27-1,-32 46 305,0-1-1,0 1 1,-1 0-1,1 0 1,1 0-1,-1 0 0,0 0 1,0 1-1,1-1 1,-1 1-1,1 0 1,-1 0-1,1 0 1,-1 0-1,1 1 0,0 0 1,-1 0-1,1 0 1,0 0-1,-1 0 1,1 0-1,0 1 1,-1 0-1,6 2 0,-2-1 33,0 0 0,0 1-1,-1 0 1,1 0 0,-1 0-1,0 1 1,0 0 0,0 0-1,-1 1 1,1 0 0,6 8-1,-3-2-81,-1 1-1,-1 0 0,0 0 0,-1 1 1,-1 0-1,0 0 0,0 0 0,-1 1 1,-1-1-1,0 1 0,-1 0 0,0 0 1,-2 0-1,0 22 0,0-18-2282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0:55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1 784,'0'0'1585,"0"0"-1163,8 0-273,25 0 304,-12 0 3469,-21 23-2297,0-11-1342,0 25 464,-6 53 0,3-76-698,0 0 1,0 0 0,-1 0 0,-1-1-1,0 0 1,-1 0 0,-8 14-1,-18 26 7,-2-2 0,-3-2 0,-1-1 1,-3-1-1,-1-3 0,-81 65 0,118-105-158,0 0 1,-1 0-1,1-1 0,-1 0 1,0 0-1,0-1 1,0 1-1,0-1 1,-1-1-1,1 1 1,0-1-1,-1 0 1,1-1-1,-1 1 1,1-1-1,-1 0 1,-11-3-1,16 3 42,0 0 0,0-1 0,0 1 1,0-1-1,0 1 0,0-1 0,0 0 0,0 0 0,1 0 0,-1 0 0,0-1 1,0 1-1,1 0 0,-1-1 0,1 1 0,-1-1 0,1 1 0,0-1 0,0 0 0,-1 1 1,1-1-1,-1-2 0,1-3 51,-1 0 1,1 0-1,0 0 1,1 0-1,0-13 1,0 18 3,0-3 2,-1-5-15,1 1-1,1 0 1,-1 0 0,2 0 0,1-10 0,-1 15 23,0-1 0,1 1 0,-1 0 0,1 0 1,-1 0-1,1 0 0,0 0 0,1 0 0,-1 1 0,1 0 1,5-4-1,0-2 42,1 1 0,0 0 0,1 0-1,0 1 1,0 1 0,0 0 0,1 0 0,0 1 0,0 1 0,0 0 0,1 0 0,-1 2 0,1-1 0,0 2 0,0-1 0,24 2-1,-32 1-18,0 0-1,-1 1 0,1 0 1,0 0-1,0 0 1,-1 0-1,1 1 0,-1-1 1,0 1-1,1 0 0,-2 0 1,1 1-1,0 0 0,0-1 1,2 5-1,48 67 182,-53-74-205,264 492 1266,-265-493-1306,0 0-1,0 1 1,0-1 0,1 0-1,-1 1 1,0-1-1,0 0 1,0 1-1,0-1 1,0 0-1,0 0 1,0 1-1,1-1 1,-1 0 0,0 0-1,0 1 1,0-1-1,1 0 1,-1 0-1,0 1 1,0-1-1,1 0 1,-1 0 0,0 0-1,0 0 1,1 0-1,-1 1 1,0-1-1,1 0 1,-1 0-1,0 0 1,1 0 0,-1 0-1,0 0 1,0 0-1,1 0 1,-1 0-1,0 0 1,1 0-1,-1 0 1,0 0-1,1 0 1,-1 0 0,0 0-1,1-1 1,-1 1-1,0 0 1,0 0-1,1 0 1,-1 0-1,0-1 1,0 1 0,1 0-1,-1 0 1,0-1-1,9-13-1012,-9 13 794,13-33-2096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46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1265,'0'0'1526,"0"0"-86,0 0 481,0 0-224,0 0-643,22-6 2201,-18 7-3258,1 0 1,-1 1-1,1 0 1,-1 0-1,0 0 1,0 0-1,0 1 1,0 0 0,0 0-1,-1 0 1,1 0-1,-1 0 1,0 1-1,5 5 1,4 4 1,58 59 36,-42-41-20,2 0-1,1-2 1,1-2 0,1-1-1,45 27 1,-73-50-180,0 0 1,1-1-1,-1 0 1,1 0-1,0 0 0,0 0 1,0-1-1,0 0 0,9 0 1,-15-1-415,0 0 339,-3-15 42,-1 11 188,0 1 0,0 0 1,0-1-1,0 1 0,0 1 0,-1-1 0,1 1 0,-1 0 0,0 0 0,0 0 0,0 0 0,0 1 0,0 0 0,0 0 0,0 0 0,-10 1 0,-5-1 66,1 1-1,-1 0 1,-24 5 0,38-4-42,0 0 0,0 1 0,0 0 1,1 0-1,-1 1 0,1 0 0,-1-1 1,1 2-1,0-1 0,0 1 0,0 0 1,1 0-1,-1 0 0,1 0 0,0 1 1,0 0-1,1 0 0,-1 0 0,1 0 1,0 0-1,1 1 0,-1-1 0,1 1 1,0 0-1,-1 6 0,-3 12 6,1 0 0,2 0 0,0 1-1,1 42 1,2-62-22,0 1 0,1 0 0,0 0 0,-1 0 0,2-1-1,-1 1 1,1-1 0,0 1 0,0-1 0,0 1 0,1-1 0,0 0-1,0 0 1,0 0 0,1-1 0,-1 1 0,7 5 0,-2-4 10,-1 0 1,2 0-1,-1-1 1,0 0-1,1 0 1,0-1 0,0-1-1,1 1 1,13 2-1,14 1-349,-1-2 0,1-2-1,-1-1 1,51-4 0,-50-4-790,-36 6 1031,0 0 1,0 0 0,0 0-1,0-1 1,1 1 0,-1-1 0,0 1-1,0-1 1,0 1 0,0-1-1,-1 1 1,1-1 0,0 0 0,0 1-1,0-1 1,0 0 0,-1 0 0,1 0-1,0 0 1,-1 0 0,1 0-1,-1 0 1,1 0 0,-1 0 0,1 0-1,-1 0 1,1-2 0,-2 2 105,0 0 0,0 1 0,-1-1 1,1 0-1,0 0 0,0 1 0,-1-1 1,1 1-1,0-1 0,-1 1 0,1 0 1,0-1-1,-1 1 0,1 0 0,0 0 1,-1 0-1,1 0 0,-1 0 0,1 0 1,0 0-1,-3 1 0,0-1 51,1 0-33,-10 0 216,0 0 1,0 1 0,0 0 0,1 0-1,-19 6 1,26-5-165,1 0 0,-1 0 1,1 1-1,-1-1 0,1 1 0,0 0 0,0 0 0,0 1 1,0-1-1,1 1 0,-1 0 0,1 0 0,0 0 0,0 0 1,1 1-1,-1-1 0,-1 6 0,-1 2 56,0 0 0,1 0 0,1 0 0,0 1 0,0 0 0,2-1 0,-1 14 0,5 91 394,-2-104-506,1 0 1,0-1-1,1 1 0,0-1 0,1 0 0,1 0 0,0 0 1,0 0-1,1-1 0,1 0 0,0 0 0,0-1 0,12 14 1,-12-17-20,1 0 1,0 0 0,0 0-1,0-1 1,1 0 0,-1-1-1,1 0 1,1 0-1,-1-1 1,1 0 0,0-1-1,-1 0 1,1 0 0,1-1-1,-1 0 1,0-1 0,12 0-1,-13-1-96,0 1 0,1-1 0,-1-1 0,0 0 0,0 0 0,0-1 0,0 0 0,0-1 0,0 0 0,0 0 0,-1 0 0,1-2 0,-1 1 0,0-1 0,0 0 0,-1 0 0,0-1 0,0 0 0,0 0-1,0-1 1,-1 0 0,0 0 0,6-11 0,-3 5-298,-2 0 0,0 0 0,-1 0 0,0-1 0,0 0 0,-2-1 0,0 1 0,-1-1 0,0 1 0,-1-1 0,0 0 0,-2-25 0,0 39 988,0 1 390,0 0-204,1 3-677,-1 1-1,1 0 0,-1-1 1,0 1-1,0-1 0,0 1 1,0 0-1,-1-1 0,-1 6 1,0 3 2,1 110 813,2-109-802,0 0 1,1 1 0,1-1-1,0 0 1,1-1-1,10 24 1,6 3 109,-11-25-175,-1 0 1,-1 1 0,0 0 0,-1 1 0,-1-1-1,0 1 1,-1 0 0,-1 0 0,2 22 0,-6-37-30,1 0 1,-1 0 0,0 0-1,1 0 1,-1 0 0,0 0-1,0 0 1,0 0-1,0 0 1,0 0 0,0 0-1,0 0 1,0-1 0,0 1-1,0 0 1,0-1 0,0 1-1,-1-1 1,1 1 0,0-1-1,0 0 1,0 0-1,-1 1 1,-1-1 0,-39 7 54,39-7-67,-48 3-239,-60-3 1,43-2-300,68 2 503,-34-2-199,33 2 114,0 0 0,0-1 0,0 1 0,0 0 0,0 0 0,0-1 0,0 1 0,1 0 0,-1-1 0,0 1 0,0-1 0,1 1 0,-1-1 0,0 1 0,0-1 0,1 1 0,-1-1 0,1 0 0,-1 0 0,1 1 0,-1-1 0,1 0 0,-1 0 0,1 1 1,-1-1-1,1 0 0,0 0 0,0 0 0,-1 0 0,1-1 0,0-7-3760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47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6147,'0'0'950,"0"0"-115,0 0 285,0 0-501,0 27-445,0 216 178,0-99-211,0-143-192,0-1 0,1 0 0,-1 0 0,1 1 0,-1-1 0,1 0 0,0 0-1,-1 0 1,1 0 0,-1 0 0,1 0 0,-1 0 0,1 0 0,-1 0 0,1 0 0,-1 0 0,1 0 0,-1 0 0,1 0 0,-1 0-1,1 0 1,-1-1 0,1 1 0,-1 0 0,1 0 0,-1-1 0,1 1 0,-1 0 0,1-1 0,-1 1 0,20-12-642,3-15 167,-3-1-1,0-1 0,-1-1 0,16-38 0,11-15-822,-28 52 1016,-5 8 69,0 0 1,2 0 0,1 1 0,0 1 0,35-34-1,-50 54 337,0 1 0,-1-1 0,1 0 0,0 1 0,-1-1 0,1 1 0,0-1 0,-1 1 0,1 0-1,0-1 1,0 1 0,0 0 0,0-1 0,-1 1 0,1 0 0,0 0 0,0 0 0,0 0 0,0 0 0,0 0-1,-1 0 1,1 0 0,0 0 0,0 0 0,0 0 0,0 0 0,-1 1 0,1-1 0,0 0 0,0 1 0,0-1-1,-1 1 1,1-1 0,0 1 0,-1-1 0,1 1 0,0-1 0,-1 1 0,1 0 0,0-1 0,-1 1 0,1 0-1,-1-1 1,0 1 0,1 0 0,-1 0 0,0 0 0,1-1 0,-1 1 0,0 0 0,0 0 0,1 1 0,10 57 1173,-8-43-781,72 385 1979,-74-397-2633,7 33 196,-8-36-216,1 1 1,-1-1-1,0 0 1,1 1-1,-1-1 0,0 0 1,1 0-1,0 1 0,-1-1 1,1 0-1,0 0 0,-1 0 1,1 0-1,0 0 1,0 0-1,0 0 0,0 0 1,2 1-1,-2-2-3078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47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5378,'0'0'121,"0"0"153,0 0 201,38 11-200,124 35-126,39 5 478,-120-32-484,106 39 0,-175-54-134,1 1 1,-1 0 0,0 1-1,-1 1 1,0 0-1,0 0 1,0 1 0,-1 0-1,0 1 1,0 0-1,-1 1 1,-1 0 0,0 0-1,0 1 1,-1 0-1,0 0 1,-1 1 0,0 0-1,8 25 1,11 42 576,-4 1-1,13 95 1,6 170 392,-15-107-608,226 1165-141,-250-1400-228,64 358-79,-65-361 68,0 1 0,0-1 0,0 1 0,0-1-1,0 1 1,0-1 0,0 0 0,0 1 0,0-1 0,-1 1-1,1-1 1,0 1 0,0-1 0,0 1 0,-1-1-1,1 1 1,0-1 0,0 0 0,-1 1 0,1-1 0,0 0-1,-1 1 1,1-1 0,0 0 0,-1 1 0,1-1 0,-1 0-1,1 0 1,0 1 0,-1-1 0,1 0 0,-1 0-1,1 0 1,-1 0 0,1 0 0,-1 1 0,1-1 0,-1 0-1,1 0 1,-1 0 0,1 0 0,-1 0 0,1-1-1,-1 1 1,1 0 0,-1 0 0,1 0 0,0 0 0,-1 0-1,1-1 1,-1 1 0,1 0 0,-1 0 0,1-1-1,0 1 1,-1 0 0,1-1 0,-36-17 27,29 14-81,-20-11 136,-1 2-1,-1 1 1,0 1 0,0 2 0,-1 1-1,0 1 1,0 1 0,0 2 0,-41-1-1,-27 6 33,-148 22 1,211-19-780,-58 2 0,47-6-2223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5:49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56 173 1297,'0'0'1213,"0"0"28,0 0 104,0 0-201,0 0-327,0 0-172,0 0-119,0 0-1,0 0-119,0 0-35,-38-7 1606,37 6-1956,-1 0 1,1 0 0,0 0-1,0-1 1,-1 1 0,1 0 0,0-1-1,0 1 1,0-1 0,0 1-1,1-1 1,-1 1 0,0-1 0,1 0-1,-1 0 1,1 1 0,-1-1-1,1 0 1,0 0 0,0 1 0,0-1-1,0 0 1,0 0 0,0 0 0,0 1-1,1-1 1,-1 0 0,1 0-1,-1 1 1,1-1 0,-1 0 0,1 1-1,1-2 1,0-2-45,1 0 0,0 1 0,0-1 0,0 1 1,1 0-1,-1-1 0,1 2 0,0-1 0,8-6 0,6 0 2,0 1-1,1 1 1,0 1-1,0 1 0,1 0 1,0 1-1,0 1 1,0 1-1,0 1 1,1 1-1,-1 1 1,41 4-1,-58-4 19,-1 1-1,1-1 1,0 1 0,-1 0-1,1 0 1,0 0 0,-1 0-1,1 0 1,-1 1-1,0-1 1,1 1 0,-1-1-1,0 1 1,0 0 0,0 0-1,0 0 1,2 3 0,-1 0 3,1 0 0,-1 1 0,0 0 0,-1 0 1,1-1-1,-1 2 0,2 6 0,0 11 77,0-1-1,1 49 1,-5-68-56,0 343 289,0-346-334,0-1-3,0 0-61,2 0 54,0 0 0,0 1 0,0-1-1,0 0 1,0 0 0,0 0 0,0-1 0,0 1 0,0 0 0,0-1 0,0 1 0,3-3 0,-4 3 13,22-10-72,0-1 1,-1-2 0,-1 0-1,0-1 1,35-31 0,-16 13-24,-11 10-96,156-110-3901,-183 129 1363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04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10 592,'0'0'921,"0"0"269,0 0-297,0 0-223,0 0 261,0 0 152,-5 0-82,0 0-346,-1 0 0,1-1 0,0 0 0,0 0 0,0 0-1,0 0 1,-4-3 0,7 4-158,2 0-12,-33 3 922,30-3-1411,0 0 0,1 0 0,-1 0 0,0 0 0,0 1 0,0-1 0,1 1 0,-1-1 1,0 1-1,1 0 0,-1 0 0,0 1 0,1-1 0,0 0 0,-1 1 0,1-1 0,0 1 1,0 0-1,-3 2 0,-33 38-67,1 1 0,3 2 0,1 1 0,2 1 0,3 2 0,2 1 0,-23 59 0,30-58 9,2 0 1,2 1 0,3 0 0,2 1 0,2 0 0,2 1 0,3 0 0,2 0 0,8 68 0,-3-90 18,1 0 0,2 0 1,1-1-1,2 0 0,0-1 1,2 0-1,2 0 0,0-2 1,2 0-1,2 0 1,27 33-1,-30-41-119,2-1 0,1-1 1,0-1-1,1-1 0,1 0 0,0-1 0,1-1 1,1-2-1,0 0 0,0-1 0,1-1 1,1-1-1,0-1 0,0-1 0,30 5 0,-30-9-447,-1 0 0,1-2 0,0 0 0,0-2 0,45-6-1,-56 3-23,-1-1 0,1 0-1,-1-1 1,14-8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06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5234,'0'0'507,"0"0"-232,-7 36 288,-4 11-395,1-8-44,2 0 0,2 0 0,-2 57 0,4 15 156,10 119 1,-3-204-284,1 0 1,2 0 0,0 0 0,2-1-1,1 0 1,0 0 0,2-1 0,1-1 0,1 0-1,1 0 1,29 35 0,-39-54-28,1 0 1,-1 0 0,1-1-1,0 1 1,-1-1-1,1 0 1,1 0-1,-1-1 1,10 4-1,-12-5-15,0 0 0,0 0 0,0 0 0,0-1 0,0 1 0,0-1 0,1 0 0,-1 0 0,0 0 0,0 0 0,0-1 0,0 1 0,0-1 0,0 0 0,0 0 0,0 0 0,0 0 0,0 0 0,3-3 0,1-3 35,0-1 1,-1 1 0,0-2-1,0 1 1,-1-1 0,0 1 0,5-16-1,-3 10 5,22-56-155,-3-1 0,-3-1 1,15-80-1,5-15-82,-37 145 318,0-1-1,-1 0 0,3-47 1,-8 68 311,0 2 157,0 0-21,0 0-30,0 20 433,0 58-822,4 169 185,-1-196-246,3 0-1,23 92 0,32 48-84,-50-163 30,0-2 0,2 1 0,1-2 1,32 45-1,-44-68-11,0 1 1,0-1-1,0 1 0,1-1 1,-1 0-1,1 0 1,0 0-1,-1 0 0,5 2 1,-6-4-4,0 0 0,0 1 0,0-1 0,1 0 1,-1 0-1,0 1 0,0-1 0,1 0 0,-1 0 1,0 0-1,0-1 0,1 1 0,-1 0 0,0 0 1,0-1-1,1 1 0,-1 0 0,0-1 0,0 0 1,0 1-1,0-1 0,0 1 0,0-1 0,0 0 0,0 0 1,0 0-1,0 0 0,0 0 0,0-1 0,10-14 4,0-1-1,-1 0 0,-1 0 0,-1-1 0,11-35 1,6-11-15,-20 53 26,4-10 9,1 0 0,1 1 1,19-28-1,-26 43-9,-1 1 0,1 0 1,-1 0-1,1 0 0,1 0 1,-1 1-1,0-1 0,1 1 0,0 0 1,-1 0-1,1 1 0,0 0 1,1-1-1,-1 2 0,0-1 1,1 1-1,-1-1 0,0 2 1,10-2-1,-10 2 22,0 0 0,0 0 0,0 1 1,0-1-1,0 1 0,0 0 0,0 1 0,-1-1 1,1 1-1,0 0 0,-1 0 0,1 0 0,-1 1 1,5 2-1,-3 2 54,1 0-1,-1 0 1,0 0 0,-1 0 0,0 1 0,8 15 0,-1-2-9,-1 1 0,-1 1 1,-1-1-1,-1 2 1,-1-1-1,-1 1 1,-1 0-1,-1 1 0,-1-1 1,-1 1-1,-2-1 1,-4 50-1,3-71-64,0 0-1,0 0 1,0 1-1,-1-1 1,1 0 0,-1 0-1,1 0 1,-1-1-1,0 1 1,0 0-1,-1-1 1,1 1-1,-1-1 1,1 0 0,-1 0-1,1 1 1,-1-2-1,0 1 1,0 0-1,0-1 1,0 1 0,0-1-1,-1 0 1,1 0-1,0 0 1,-1-1-1,-2 1 1,-12 2-206,0-1-1,0-1 1,-31-2-1,48 1 197,-3-1 4,-1 0 0,1 0 0,-1 0-1,1 0 1,0-1 0,-1 1 0,1-1 0,0 0 0,0 0 0,0-1 0,1 1 0,-1-1 0,1 0 0,-1 0 0,1 0 0,0-1 0,0 1 0,0-1 0,1 1-1,-1-1 1,1 0 0,0 0 0,0 0 0,0-1 0,0 1 0,1 0 0,0-1 0,0 1 0,0 0 0,0-1 0,1 1 0,0-1 0,0 0 0,0 1 0,0-1 0,2-6-1,-1 8 6,0 0 0,0 0-1,1 0 1,-1 0 0,1 0-1,0 1 1,0-1 0,0 1-1,0-1 1,0 1 0,1 0-1,-1-1 1,1 1 0,-1 1-1,1-1 1,0 0 0,0 0-1,3 0 1,61-24 3,-63 24 5,277-101 443,-248 87-375,1-1 0,-2-1 0,-1-2 0,0-2-1,-1-1 1,26-26 0,-48 42 22,-1-1 1,-1 0-1,0 0 0,0-1 0,0 1 0,-1-1 1,-1 0-1,1-1 0,-2 1 0,1-1 1,-1 0-1,-1 0 0,1 0 0,-2 0 1,1 0-1,-2 0 0,1-12 0,-1 21 354,0 1-27,0 0-130,-1 0-271,0 0 0,0 1 0,0-1 0,1 1 0,-1-1 0,0 1 0,1-1 0,-1 1 0,0 0 1,1-1-1,-1 1 0,0 0 0,1-1 0,-1 1 0,1 0 0,-1 0 0,1-1 0,0 1 0,-1 0 0,1 0 1,0 0-1,0 0 0,-1 0 0,1-1 0,0 1 0,0 0 0,0 2 0,-1 1 11,-6 26-78,2 0 1,1 1-1,1 0 1,2 60-1,2-57 3,-1-9 36,2 0-1,1 1 1,2-1 0,0 0-1,1-1 1,1 1 0,2-1-1,0-1 1,2 0 0,0 0-1,2-1 1,0 0 0,2-1-1,0-1 1,1 0 0,21 19-1,-31-34 27,-1-1-1,2 1 1,-1-1-1,0 0 1,1 0-1,0-1 0,0 0 1,12 3-1,-16-5-2,1 0-1,0 0 0,0-1 0,-1 1 1,1-1-1,0 0 0,0 0 1,-1 0-1,1-1 0,0 1 0,0-1 1,-1 0-1,1 0 0,-1 0 0,1-1 1,-1 1-1,1-1 0,-1 0 1,0 0-1,4-2 0,12-16 11,0-2 0,-1 0 0,-1 0 0,-1-2 0,23-46 0,-23 42-22,-1-2-18,-2-1 0,-1 0 0,-1-1 1,9-44-1,-20 65 0,0 10 13,0-1 1,0 1 0,-1-1-1,1 1 1,0 0-1,0-1 1,1 1 0,-1-1-1,0 1 1,0 0-1,1-1 1,-1 1-1,1-1 1,-1 1 0,1 0-1,0 0 1,-1-1-1,1 1 1,0 0 0,1-2-1,-1 14-684,-3 68-1609,-9-28-39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06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13 304,'0'0'5699,"0"0"-4579,0 0 977,0 0-544,0 0-881,0 0-176,0 0 177,-13-13-209,13 13-464,0 0 0,0 0-112,0 0-304,10 7-1089,28 26 272,13 14-992,0 2-1664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07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6819,'0'0'291,"0"0"488,0 0-304,-6 1-280,-30 1 1347,15-2-5003,15 0-1082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08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7 152 3169,'0'0'3794,"0"0"-2593,0 0-179,0 0-468,-3 1-496,-1 16 61,16 167 831,0 3-841,-12-50-984,12-158-1049,19-62 1399,-6 15 52,37-69-1,-53 119 395,1 1-1,0 0 1,2 0-1,0 1 1,0 1-1,2 0 1,0 1-1,29-23 0,-41 36 101,0-1 0,0 1-1,0 0 1,0 0 0,0 0-1,0 0 1,0 0 0,1 1-1,-1-1 1,0 0 0,0 1-1,1 0 1,-1 0 0,0-1 0,1 1-1,-1 0 1,0 1 0,1-1-1,-1 0 1,0 1 0,0-1-1,1 1 1,-1 0 0,0 0-1,0 0 1,0 0 0,0 0-1,0 0 1,0 1 0,0-1-1,3 3 1,3 5 215,0 0 1,0 1-1,-1 0 0,13 21 1,-5-6-45,7 7-91,1-1 0,1-1 0,2-2 0,47 43 1,-63-63-86,-1 0 0,2-1 0,-1 0 0,1 0 0,0-1 0,0-1 0,1 0 0,0 0 0,-1-1 0,2-1 0,-1 0 1,0 0-1,1-1 0,-1-1 0,1 0 0,-1-1 0,1 0 0,14-3 0,-19 1-14,-1-1 1,1 0-1,-1 0 1,0 0-1,-1-1 1,1 0-1,0-1 0,-1 1 1,0-1-1,0-1 1,-1 1-1,10-12 0,4-6 0,-2-1-1,15-27 0,-16 24-220,-2-1 0,0 0 0,-2-1 0,-2 0 0,0-1 0,-2 0 0,-2 0 0,0-1 0,-2 0 0,0-48 0,-4 77 249,0 1 1,0 0-1,0-1 1,-1 1 0,1 0-1,-1-1 1,1 1 0,-1 0-1,1 0 1,-1-1-1,0 1 1,1 0 0,-1 0-1,0 0 1,0 0 0,0 0-1,0 0 1,0 0-1,0 0 1,0 0 0,0 0-1,-1 1 1,1-1-1,0 0 1,0 1 0,-1-1-1,1 1 1,0-1 0,-1 1-1,1 0 1,0 0-1,-1 0 1,1-1 0,0 1-1,-1 0 1,1 1-1,-1-1 1,-1 0 0,0 0 25,-1 1 0,1-1 0,0 1 0,-1-1 0,1 1 0,0 0 0,0 0 0,0 1 1,0-1-1,0 0 0,0 1 0,0 0 0,0 0 0,0 0 0,-4 4 0,0 4-41,1 1-1,0-1 1,1 1 0,-1 0-1,2 0 1,0 1 0,0 0-1,1-1 1,-2 21-1,1 10 4,1 60 0,3-99-21,0 0 2,0-1 0,1 1-1,-1-1 1,1 1 0,0-1 0,-1 0 0,1 1 0,0-1-1,1 0 1,-1 0 0,0 1 0,1-1 0,-1 0 0,1 0-1,-1-1 1,1 1 0,0 0 0,0 0 0,0-1 0,0 1-1,0-1 1,0 0 0,3 2 0,8 3-5,-1-1-1,1 0 1,16 4 0,-7-3 3,8 4 22,-1 1 0,0 2 0,-1 1 0,49 31 0,-62-34 15,0 2 0,-1-1 0,0 2 0,-1 0 0,-1 0 0,0 1 0,-1 0 0,0 1 0,11 24 0,-9-11 218,-2-1 0,0 2 1,-2 0-1,-1 0 0,5 43 0,-5-3-4,-3 90 0,-5-147-223,0 0 0,-1 1 0,-1-1-1,0 0 1,0 0 0,-2 0 0,0-1 0,0 1 0,-1-1 0,0 0 0,-1 0 0,-1 0 0,0-1 0,-1 0 0,1-1 0,-2 1 0,0-1 0,0-1 0,-1 0-1,0 0 1,0-1 0,-1 0 0,0-1 0,-1 0 0,-22 9 0,14-10 10,0 0 0,-1-2 0,0-1 0,0 0 0,0-1 0,-26-2 1,41 0-31,0 0 0,1-1 1,-1 1-1,0-1 0,0-1 1,1 1-1,-1-1 0,1 0 1,-1 0-1,1 0 1,0-1-1,0 0 0,0 0 1,0 0-1,0-1 0,1 1 1,-1-1-1,1 0 1,0-1-1,0 1 0,1-1 1,-1 0-1,1 1 0,0-1 1,0-1-1,1 1 0,0 0 1,0-1-1,0 1 1,0-1-1,1 0 0,-1-10 1,0 4-24,1-1 0,0 0 1,1 0-1,0 1 0,1-1 1,1 0-1,0 1 0,1-1 1,0 1-1,1 0 0,0 0 1,1 0-1,0 0 0,11-16 0,17-17 17,2 1 1,2 2-1,75-66 0,-37 46 35,109-70-1,-142 105-94,2 2-1,0 2 0,61-23 0,-78 37-1247,51-10 0,-14 15-5222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09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1 3394,'0'0'1990,"0"0"-904,0 0 306,0 0-266,0 0-510,0 0 70,-3 1-40,-11 4-574,1 1 1,0 0-1,0 1 1,1 0 0,0 1-1,0 1 1,1 0-1,0 0 1,-16 20-1,2-1-87,1 2 0,-31 52 0,20-26 3,3 3-1,-36 91 1,59-123-18,0-1 1,2 1 0,0 1-1,2-1 1,2 1 0,0 0-1,2 0 1,3 46 0,1-60 16,0 1 1,1-1 0,1 0 0,0 0 0,1 0 0,1-1 0,0 0 0,0 0 0,2 0-1,-1-1 1,21 21 0,-12-15 6,1 0 0,1-1-1,1-1 1,0-1 0,1-1-1,30 15 1,-33-20 11,1-1 1,0-2-1,0 1 0,1-2 1,0-1-1,0 0 0,0-2 1,39 1-1,-43-4-1,-1 0 0,1 0-1,-1-2 1,1 0 0,-1-1-1,0 0 1,0-1 0,-1-1-1,1 0 1,-1-1 0,-1 0-1,14-11 1,2-3-26,-1-2 0,-1-1 0,-1 0 0,30-40 0,-48 55 17,-1 0 0,0-1 0,-1 0 0,0-1 0,0 1 0,-1-1 0,-1 0 0,0-1 0,0 1 0,-1-1 0,-1 1 0,0-1 0,-1 0 0,0 0 0,0 0 0,-1 0 0,-2-13 0,1 23 14,1 0-1,-1 0 1,0 0 0,0 0-1,0 0 1,0 0-1,0 0 1,-1 0 0,1 1-1,-1-1 1,1 0-1,-1 1 1,1-1 0,-1 1-1,0 0 1,0-1-1,0 1 1,1 0 0,-1 0-1,0 0 1,-1 0 0,1 1-1,0-1 1,0 1-1,0-1 1,0 1 0,-3-1-1,-9-1 12,0 1-1,0 1 0,-17 0 0,12 1-43,17-1 20,0 0 0,-1 0 1,1 1-1,0-1 1,0 1-1,-1-1 1,1 1-1,0 0 1,0 0-1,0 0 1,0 0-1,0 0 1,0 1-1,0-1 0,0 0 1,0 1-1,1 0 1,-4 3-1,2-1-9,-1 1 0,1 0 0,0 1-1,1-1 1,-1 0 0,1 1 0,-2 7-1,0 5-34,1 1 0,0-1 0,0 36 0,3-42 17,0 0 1,1 0-1,0 0 1,1-1-1,0 1 0,1 0 1,7 19-1,-8-26 20,1-1 0,-1 0 0,1 1 0,0-1 0,0 0 0,0-1 0,1 1 0,-1-1 0,1 1 0,0-1 0,0 0-1,0 0 1,1-1 0,-1 1 0,1-1 0,-1 0 0,1 0 0,0-1 0,-1 1 0,1-1 0,7 1 0,-4 0-83,1-1 1,-1 0 0,1 0-1,0-1 1,-1 0-1,1 0 1,0-1 0,-1 0-1,17-5 1,-18 3 62,0 0 0,-1 0 1,1-1-1,-1 0 0,0 0 1,0-1-1,-1 0 0,1 0 1,-1 0-1,0 0 1,8-13-1,-2 5 15,-8 10 18,0 0 1,0-1-1,-1 1 1,1-1-1,-1 1 1,1-1-1,-1 0 1,0 0-1,-1 0 0,1 0 1,-1 0-1,2-6 1,-1 33 73,2 0 0,0 0 1,2 0-1,0-1 0,1 0 0,16 32 0,-20-46-79,1 1 0,0-1-1,1 0 1,0 0 0,0-1-1,0 1 1,1-1-1,0-1 1,12 11 0,-13-13-60,0-1 1,0 0-1,0-1 1,1 1-1,-1-1 1,1 0-1,0 0 1,-1-1-1,1 0 1,0 0-1,0 0 1,0 0-1,0-1 0,0 0 1,0-1-1,8 0 1,-7-1-134,1-1 1,0 1-1,-1-1 0,1 0 1,-1-1-1,0 0 1,0 0-1,0-1 0,-1 0 1,1 0-1,-1 0 0,9-11 1,11-13-1214,28-40-1,-45 57 865,37-53-2144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0:56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4434,'0'0'1361,"0"0"-644,0 0 505,0 0-168,0 0-761,-14 17 1516,0 7-1749,2 0-1,0 1 1,2 1 0,1-1-1,1 2 1,1-1-1,1 1 1,-2 34 0,4 118-39,5-145-3372,21-75 899,7-15-1096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10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40 582 1185,'0'0'1875,"0"0"198,0 0-747,0 0-467,0 0-272,-5 5-240,1 0-334,0 0 1,0 1-1,1-1 1,0 1-1,0 0 1,1 0-1,0 0 0,0 0 1,0 0-1,0 0 1,1 1-1,0-1 1,0 10-1,0 17 44,4 45 0,-3-68-47,2 0-8,-1 1-1,1-1 1,1 0-1,0 0 1,1-1 0,-1 1-1,2-1 1,-1 1 0,2-1-1,-1-1 1,1 1 0,0-1-1,13 13 1,-16-17-47,1-1-1,-1 1 1,1-1 0,0 0-1,0 0 1,1 0 0,-1 0-1,0-1 1,1 0 0,0 0-1,-1 0 1,1-1 0,0 1-1,0-1 1,0 0 0,0 0-1,0-1 1,0 0 0,0 0-1,0 0 1,0 0 0,0-1 0,0 0-1,0 0 1,0 0 0,0 0-1,0-1 1,0 0 0,-1 0-1,7-4 1,0-2-170,0 0-1,-1 0 1,0-1 0,-1 0-1,0-1 1,9-12 0,47-72-1465,-51 73 1364,-8 12 242,-1 0-1,0 0 1,0 0 0,-1-1 0,0 0-1,4-16 1,-4-14 3451,-4 40-2259,0 0-221,0 0-182,0 0-120,0 3-137,0 52-381,-2-18-99,2 1 0,2-1 0,10 61 0,-10-89 16,0 1-1,1-1 1,0 0-1,0 0 1,1-1-1,0 1 1,1-1-1,0 1 1,0-2-1,0 1 1,1 0-1,1-1 1,-1 0-1,1-1 1,0 1-1,0-2 1,1 1-1,0-1 1,13 7-1,-17-10-30,1 0 1,0 0-1,-1-1 1,1 1-1,0-1 1,0 0-1,0-1 0,0 1 1,0-1-1,0 0 1,0 0-1,0-1 1,0 1-1,0-1 1,-1 0-1,1-1 0,0 1 1,0-1-1,-1 0 1,1 0-1,-1 0 1,0-1-1,1 1 0,-1-1 1,6-6-1,6-5-202,-1-2 0,-1 0 0,0-1 0,17-28 0,-17 26 19,13-19-186,-2-1 1,-1-2-1,-2 0 1,23-63-1,-35 84 2340,-3 36 1174,0 4-3873,4 8 841,1 0 1,1-1 0,2-1 0,0 0 0,2-2 0,30 36 0,-40-51-70,1 0 1,0-1 0,0 0 0,1-1 0,0 0-1,1 0 1,0-1 0,0 0 0,0 0 0,0-1-1,1-1 1,0 0 0,0 0 0,0-1 0,1-1-1,-1 1 1,0-2 0,1 0 0,0 0-1,11-2 1,-18 0 2,0 0 0,1 0-1,-1-1 1,0 0 0,0 0 0,-1-1-1,1 1 1,0-1 0,-1 0-1,1 0 1,-1 0 0,0-1-1,0 0 1,5-6 0,6-8 34,-1-1 1,13-22 0,-11 15-18,16-23-16,-3-2 0,-2 0 1,31-82-1,-44 94-91,-3-2 0,0 0 0,-3 0 0,-2 0 0,3-69 0,-9-108-621,0 213 752,-2-23-180,2 28 165,0-1 0,-1 0 1,1 1-1,0-1 0,-1 0 1,1 1-1,0-1 0,-1 0 1,1 1-1,-1-1 0,1 1 1,-1-1-1,1 1 0,-1-1 1,0 1-1,1 0 0,-1-1 1,1 1-1,-1 0 0,0-1 1,1 1-1,-1 0 0,0 0 1,1-1-1,-1 1 0,0 0 1,0 0-1,1 0 0,-1 0 1,-1 0-1,1 5 39,-3 67 43,4 78 1,1-54-100,0-70-25,1 0 0,0 0 1,2 0-1,1-1 0,2 1 0,0-1 1,1-1-1,2 0 0,0 0 0,2 0 1,0-2-1,24 33 0,-34-52-14,0 0-1,0 0 1,0-1-1,1 1 1,-1-1 0,1 1-1,-1-1 1,1 0-1,0 0 1,0 0-1,0 0 1,0-1 0,0 1-1,0-1 1,0 0-1,1 0 1,-1 0-1,0 0 1,1-1 0,-1 1-1,0-1 1,1 0-1,-1 0 1,1 0-1,-1 0 1,1-1 0,-1 0-1,0 1 1,7-3-1,-2-1-45,-1 0 0,0 0-1,0 0 1,0-1 0,0 0 0,-1-1-1,1 1 1,-1-1 0,-1-1-1,10-11 1,-2 1-64,0-1 0,-2 0 0,0 0 0,-1-1 0,0 0 0,10-35 0,-18 43 138,-2 9 67,0 2 83,0 0 188,0 0 113,0 5-213,4 16-226,0-1 0,1 1 0,2-2 0,0 1 0,1 0 0,0-1 1,2-1-1,15 24 0,-17-30-21,0 0 0,0-1 0,1 0 0,1-1 0,0 0 0,0 0 0,1-1 0,0-1 0,0 1 1,1-2-1,0 0 0,0 0 0,23 8 0,-28-13-18,1-1 0,-1 0-1,0 0 1,0-1 0,1 0 0,-1 0 0,0 0 0,1-1 0,-1 0 0,0-1-1,0 1 1,0-2 0,0 1 0,0-1 0,-1 0 0,1 0 0,-1 0 0,11-8 0,5-6-71,-1-1 0,-1 0 0,29-34 0,-21 22-6,10-8-219,35-40-661,-67 70 783,0 0 0,-1 0 0,0-1 0,0 1 0,0-1 0,-1 0 0,-1-1 0,4-12 0,-7 8 922,-7 14 1650,6 1-2284,-1 0 1,1 1-1,0-1 0,-1 0 0,1 1 0,0-1 1,0 1-1,0-1 0,0 1 0,0 0 0,0 0 0,0 2 1,-5 26-117,2 0 1,1 0-1,1 0 1,4 58-1,0-19-15,-2-47 28,1 1 0,8 40-1,-7-54 0,0 1-1,1-1 0,0-1 0,1 1 0,0 0 0,0-1 1,0 0-1,1 0 0,8 10 0,-11-16-50,-1-1 0,1 1 0,0-1-1,-1 1 1,1-1 0,0 0 0,0 0 0,0 1-1,0-1 1,0-1 0,0 1 0,1 0 0,-1 0-1,0-1 1,0 1 0,0-1 0,1 0 0,-1 0-1,0 0 1,1 0 0,-1 0 0,0 0 0,0-1 0,1 1-1,-1-1 1,0 1 0,0-1 0,0 0 0,0 0-1,1 0 1,-1 0 0,-1 0 0,1 0 0,0-1-1,3-2 1,6-5-88,0-1-1,-1 0 1,0 0 0,11-16 0,-19 24 159,25-33-86,-2 1-26,2 2 0,38-36-1,-58 61 78,1 0-1,0 1 0,0 0 0,0 0 1,1 1-1,0 0 0,0 0 0,0 1 1,1 0-1,0 1 0,-1 0 0,1 1 1,0 0-1,18-2 0,-26 4 34,0 1 1,0-1-1,0 0 0,0 1 0,0-1 0,0 1 0,0 0 0,-1 0 1,1 0-1,0 0 0,-1 0 0,1 0 0,0 0 0,-1 0 0,1 0 1,-1 1-1,0-1 0,1 1 0,-1-1 0,0 1 0,0 0 1,1 2-1,18 46 544,-17-40-415,9 29 251,-3 1 1,-1 0-1,3 64 0,-5 128 353,-7-190-579,1 5-121,-3 1 0,-1-1 0,-3 0-1,-2 0 1,-2 0 0,-2-1-1,-2-1 1,-1 0 0,-3-2 0,-38 66-1,50-98-41,1 0 1,-2 0-1,0-1 0,0 0 0,-1-1 0,0 0 0,-1 0 0,0-1 0,0 0 0,-1-1 0,1 0 0,-2 0 1,1-1-1,-1-1 0,0 0 0,0-1 0,0 0 0,-1-1 0,1 0 0,-1-1 0,0 0 0,0-1 1,0 0-1,0-2 0,1 1 0,-20-4 0,22 2-7,1 0-1,0 0 1,0-1-1,0 0 1,0 0 0,0-1-1,1-1 1,-1 1 0,1-1-1,0-1 1,1 1 0,-1-1-1,1-1 1,-10-10-1,9 6-4,-1-1 0,2 0-1,-1 0 1,2 0 0,0-1-1,0 0 1,1 0 0,1-1-1,-4-16 1,4 7 0,0-1 0,1 1 0,2-1 1,1 0-1,0 0 0,2 0 0,1 0 0,0 1 0,2-1 0,1 1 1,14-37-1,2 15 11,2 0 1,2 1 0,49-61-1,108-108-216,-91 116-778,-16 22-1281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11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1235 3330,'0'0'1944,"0"0"-1357,0 0 259,0 0 224,0 0-472,-2-6-345,2-4-180,-1 0 0,1 0 1,0 0-1,1 0 0,0 0 0,1 0 1,0 0-1,4-11 0,34-88 373,-23 65-383,173-423 160,-126 330-241,106-167 0,-163 294-4,18-27-44,-24 35 32,0 1 1,0-1 0,1 1 0,-1-1 0,1 1 0,-1 0-1,1 0 1,0-1 0,-1 1 0,1 0 0,0 1 0,0-1-1,-1 0 1,1 0 0,0 1 0,0-1 0,2 0 0,-3 7 54,-6 166 313,0 65-332,6-225-9,1 0 1,0 0-1,1 0 0,1-1 1,-1 1-1,2-1 0,0 0 0,0 0 1,1 0-1,0-1 0,1 1 1,13 15-1,-1-4 27,2 0-1,0-2 1,1 0-1,27 17 1,10-1-19,-45-29-52,0 1-1,0 0 1,-1 1-1,19 17 1,-30-24 61,1 0 1,-1 1 0,0-1 0,0 1-1,0 0 1,0-1 0,0 1-1,-1 0 1,1 0 0,-1 0 0,0 1-1,0-1 1,0 0 0,0 0-1,0 1 1,-1-1 0,1 0 0,-1 1-1,0-1 1,-1 7 0,0-5 13,-1 0 1,0-1-1,0 1 0,0-1 1,0 1-1,-1-1 0,0 0 1,0 0-1,0 0 0,0 0 1,-1 0-1,-5 5 0,-12 7 39,-1-1 0,0-1-1,-1-1 1,-30 13 0,44-22-83,-136 58 158,125-55-463,0-1 0,1-1 0,-2 0 0,1-2 0,-34 2 0,52-7-1372,2-9-1934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13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70 479 2913,'0'0'2489,"0"0"-1568,0 0 178,0 0-477,0 0-430,-25 14 950,20-10-1105,1 2 0,0-1 0,0 0 0,1 1 0,-1 0 0,1 0 0,0 0 0,1 0 0,-1 0 0,1 1 0,1-1 0,-1 1 1,1-1-1,-1 8 0,0 17-101,2 56 0,2-42 113,-2-26-57,2 0 0,0 1 0,1-1 0,1 0 0,1-1 0,1 1 0,1-1 0,0 0 0,1 0 0,1-1 0,0 0 0,2-1 0,-1 0 0,2 0 0,1-1 0,0-1 0,0 0 0,1-1 0,32 23 0,-40-32-13,0 0 1,0 0-1,1-1 0,-1 1 0,1-1 0,0-1 1,0 0-1,0 0 0,0 0 0,0 0 0,0-1 1,1-1-1,-1 1 0,0-1 0,0 0 0,1-1 1,-1 0-1,0 0 0,0 0 0,0-1 0,0 0 1,0 0-1,0-1 0,0 0 0,-1 0 1,1-1-1,-1 0 0,8-6 0,6-10-15,-2 0 0,0-1 0,-2-1 0,0-1-1,-1 0 1,14-33 0,1-7-320,27-89-1,-42 101 184,-2 1 0,-3-2-1,6-81 1,-9-154-495,-7 237 482,0 38 188,1 8 16,0 0-1,-1 0 0,0 0 1,0 0-1,0 0 1,-1 0-1,0 0 1,1 0-1,-1 0 1,0 0-1,-1 0 1,1 0-1,-1 0 0,0 1 1,0-1-1,-3-4 1,5 7 21,0 1 1,-1 0-1,1 0 0,0 0 1,0-1-1,0 1 1,0 0-1,-1 0 0,1 0 1,0 0-1,0 0 1,-1-1-1,1 1 0,0 0 1,0 0-1,0 0 1,-1 0-1,1 0 0,0 0 1,0 0-1,-1 0 1,1 0-1,0 0 0,0 0 1,-1 0-1,1 0 1,0 0-1,0 0 0,-1 0 1,1 0-1,0 0 0,0 0 1,-1 0-1,1 0 1,0 1-1,0-1 0,0 0 1,-1 0-1,1 0 1,0 0-1,0 0 0,0 1 1,-1-1-1,1 0 1,0 0-1,0 0 0,0 1 1,0-1-1,0 0 1,0 0-1,-1 1 0,1-1 1,0 0-1,-4 18 142,4-15-125,-9 97 64,5 131 0,4-160-8,0-22-72,2-1 0,3 0 1,1 0-1,3 0 0,1-1 1,3 0-1,2-1 0,34 74 1,-47-115-83,0-1 1,1 1 0,0-1 0,0 0 0,0 1-1,1-2 1,4 5 0,-8-7 32,1 0-1,0-1 0,0 1 1,0-1-1,0 1 1,0-1-1,0 0 1,0 1-1,0-1 0,1 0 1,-1 0-1,0 0 1,0 0-1,0 0 1,0 0-1,0 0 1,0 0-1,0 0 0,0 0 1,0 0-1,0-1 1,0 1-1,0-1 1,0 1-1,0 0 1,0-1-1,0 0 0,0 1 1,0-1-1,0 0 1,0 1-1,0-1 1,-1 0-1,1 0 0,0 0 1,-1 1-1,1-1 1,-1 0-1,1 0 1,-1 0-1,1-2 1,42-73-225,-37 61 81,2-1-1,0 1 1,1 1 0,0-1 0,1 2 0,1-1-1,18-16 1,-26 27 140,0 1 1,1 0-1,-1 0 0,1 0 1,0 1-1,0-1 0,0 1 0,-1 0 1,1 0-1,0 0 0,0 0 0,0 1 1,1 0-1,-1 0 0,0 0 0,0 0 1,7 2-1,6 1 35,-1 2 0,33 12 0,8 2 43,-55-18-62,1 0 0,-1 0 1,1-1-1,-1 1 1,1-1-1,0 0 0,-1 0 1,1 0-1,-1 0 1,1 0-1,0-1 0,-1 1 1,1-1-1,-1 1 1,1-1-1,-1 0 0,1 0 1,-1 0-1,0 0 1,1-1-1,-1 1 0,0-1 1,0 1-1,0-1 1,0 0-1,0 0 0,2-2 1,0-4-8,-1 0 1,0 0 0,0 1 0,0-2 0,-1 1-1,0 0 1,0-12 0,2-25-18,-3-70 0,-1 95 863,1 42-759,2 0 0,0 0 1,1-1-1,2 1 0,0-1 0,13 30 0,0-8 89,2 0 1,27 40-1,-44-77-215,0 0-1,0 0 1,1-1-1,0 1 1,8 6-1,-12-11 30,0 0-1,0 0 1,0 0 0,0-1-1,0 1 1,1 0 0,-1 0-1,0-1 1,1 1 0,-1-1-1,0 1 1,1-1 0,-1 1-1,1-1 1,-1 0 0,1 0-1,-1 0 1,1 0 0,-1 0-1,0 0 1,1 0 0,-1 0-1,1-1 1,-1 1 0,1 0-1,-1-1 1,0 1 0,1-1-1,-1 0 1,0 1 0,1-1-1,-1 0 1,0 0 0,2-1-1,6-8-86,-1-1 0,0 0 0,0 0 0,-1 0 0,-1-1 0,8-19 0,27-83-592,-35 91 604,-1-1 1,-1 0-1,-1 0 0,0-44 1,-3 67 573,0 1 329,0 0-94,0 0-301,1 2-229,110 219 763,-42-79-844,-51-105-98,-12-21-14,1-1 0,1-1-1,0 0 1,1 0 0,14 17 0,-22-30-37,0 0 0,0 0 1,0 1-1,0-1 1,0 0-1,0 0 1,1 0-1,-1 0 0,1 0 1,-1 0-1,0-1 1,1 1-1,0 0 1,-1-1-1,1 1 0,-1-1 1,1 0-1,-1 1 1,1-1-1,0 0 1,-1 0-1,1 0 0,0 0 1,-1 0-1,1-1 1,0 1-1,-1 0 1,1-1-1,-1 1 0,1-1 1,-1 1-1,1-1 1,-1 0-1,1 0 1,-1 0-1,2-1 0,3-3-102,-1 0 0,0-1 0,0 0-1,0 0 1,7-13 0,-11 18 152,117-221-1069,1 0 570,-118 220 542,-1 1-1,1-1 0,0 1 1,0 0-1,0-1 0,0 1 1,1 0-1,-1 0 0,0 0 0,0 0 1,1 0-1,-1 0 0,1 0 1,-1 0-1,1 1 0,-1-1 1,1 0-1,-1 1 0,1-1 0,-1 1 1,1 0-1,0 0 0,-1-1 1,1 1-1,0 0 0,-1 0 1,1 0-1,0 1 0,-1-1 0,1 0 1,0 1-1,-1-1 0,1 1 1,-1-1-1,1 1 0,-1 0 1,1 0-1,-1 0 0,0 0 0,3 1 1,6 6 114,-1 0 1,1 1-1,-1 0 0,11 15 1,-4-5 153,-4-7-301,0 0 0,1 0 0,0-1 0,0-1-1,1 0 1,1-1 0,0 0 0,0-1 0,0-1-1,1-1 1,0 0 0,0-1 0,1 0 0,-1-2-1,1 0 1,0 0 0,0-2 0,31-1-1,-43 0-53,-1 0-1,1-1 1,-1 0-1,0 0 1,0 0-1,1 0 1,-1-1-1,0 0 1,0 0-1,0 0 1,-1 0-1,1 0 1,0-1-1,-1 0 1,0 1-1,1-1 1,-1-1-1,0 1 1,-1 0-1,1-1 0,0 1 1,1-5-1,0 0-66,0 0-1,-1-1 0,0 1 0,0-1 1,-1 0-1,0 1 0,0-1 0,-1 0 1,0-16-1,-2 24 101,1 0 1,-1-1-1,1 1 0,-1 0 1,0-1-1,0 1 1,0 0-1,0 0 0,0 0 1,0 0-1,0 0 0,0 0 1,0 0-1,-1 0 0,1 0 1,0 1-1,0-1 1,-1 1-1,1-1 0,-1 0 1,1 1-1,0 0 0,-1-1 1,1 1-1,-1 0 1,1 0-1,-1 0 0,1 0 1,-1 0-1,-1 0 0,-4 0 46,0 0 1,0 0-1,0 0 0,0 1 0,0 0 0,-6 2 0,6 0-28,1 1 0,1-1 0,-1 1 0,0 1-1,1-1 1,0 1 0,0-1 0,0 1 0,1 1 0,0-1 0,0 1 0,0-1-1,0 1 1,1 0 0,0 1 0,-4 10 0,-2 7 0,1 1 0,1 0 0,-4 30 0,3 7-17,1 115 0,8-177-17,-1 1 1,0-1-1,1 0 0,-1 0 1,0 0-1,1 0 1,-1 0-1,0 0 0,1 0 1,-1 0-1,0 0 0,1 0 1,-1 0-1,1 0 1,-1 0-1,0 0 0,1 0 1,-1 0-1,0 0 1,1 0-1,-1 0 0,0 0 1,1-1-1,-1 1 0,0 0 1,1 0-1,-1 0 1,0-1-1,1 1 0,-1 0 1,0 0-1,0-1 0,1 1 1,-1 0-1,0-1 1,0 1-1,0 0 0,1-1 1,12-16-50,-1-1 1,-1 0 0,0-1-1,-2-1 1,14-36-1,-9 20 24,6-11 14,47-104-560,-57 130 471,2 1 1,1 0 0,0 0-1,30-32 1,-40 49 117,0-1-1,1 1 1,-1 0-1,1 1 1,0-1 0,-1 1-1,1 0 1,0-1-1,0 2 1,1-1 0,4-1-1,-7 2 29,0 1 0,1 0 0,-1 0 0,0 0-1,0 0 1,0 0 0,1 1 0,-1-1 0,0 1 0,0-1-1,0 1 1,0 0 0,0 0 0,0 0 0,0 0 0,0 0 0,0 0-1,0 0 1,-1 1 0,1-1 0,-1 1 0,1-1 0,-1 1-1,3 3 1,43 59 374,34 41 528,-74-96-874,2-1 0,-1 0 0,1 0 0,1-1 0,-1 0 0,1 0 0,0-1 0,17 7-1,-22-10-70,-1-1-1,1-1 1,0 1-1,-1-1 0,1 1 1,0-1-1,0-1 1,0 1-1,0-1 1,0 0-1,0 0 0,0 0 1,0 0-1,0-1 1,0 0-1,0 0 0,0-1 1,0 1-1,-1-1 1,1 0-1,-1 0 0,1-1 1,-1 1-1,0-1 1,0 0-1,0 0 0,0-1 1,0 1-1,-1-1 1,1 0-1,5-8 1,-2-1-124,-1-2 1,0 1 0,0-1-1,-2 1 1,0-1 0,0-1-1,-2 1 1,0 0 0,0-1 0,-2 0-1,0 1 1,-3-27 0,3 40 185,0 0 1,-1-1 0,1 1 0,-1 0-1,1 0 1,-1 0 0,0-1 0,0 1-1,0 0 1,0 0 0,0 0 0,0 0-1,-1 0 1,1 1 0,-1-1 0,1 0-1,-1 1 1,0-1 0,1 1 0,-1-1-1,-4-1 1,1 1 79,0 0 0,0 1 0,0-1 0,0 1 1,0 0-1,0 0 0,-1 1 0,-9 0 0,15 3-165,0 0 0,0-1 0,0 1 0,1 0 1,-1 0-1,1 0 0,0 0 0,-1-1 0,3 5 1,4 4 18,1 0 1,1 0 0,14 14 0,22 30 30,-22-13 9,-2 1 0,-2 0 0,-1 2 0,10 46 1,31 76 28,-59-166-69,0 0 0,1 0 0,-1 0 0,1 1 0,-1-1 0,1 0-1,-1 0 1,1 0 0,0 0 0,-1-1 0,1 1 0,0 0 0,0 0 0,0 0 0,-1 0-1,1-1 1,0 1 0,0 0 0,0-1 0,0 1 0,0-1 0,1 1 0,-1-1-1,0 0 1,0 1 0,0-1 0,0 0 0,0 0 0,1 0 0,-1 0 0,0 0-1,0 0 1,0 0 0,0 0 0,0 0 0,1 0 0,-1-1 0,0 1 0,0-1 0,0 1-1,0-1 1,0 1 0,0-1 0,0 1 0,0-1 0,0 0 0,1 0 0,3-4-162,1 1 1,-1-1 0,0 0 0,-1 0 0,1-1 0,4-6 0,27-49-982,2-11-1269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1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2961,'0'0'1820,"0"0"-500,0 0-340,0 0-519,3 6-354,8 17-123,0-1-1,2-1 1,1 0 0,0 0 0,2-1-1,0-1 1,1-1 0,1 0 0,1-1-1,24 16 1,-42-32 8,0 0 0,0 0-1,-1 0 1,1 0 0,0 0-1,-1 1 1,1-1 0,0 0-1,-1 0 1,0 0 0,1 1 0,-1-1-1,0 0 1,1 0 0,-1 1-1,0-1 1,0 0 0,0 0 0,0 1-1,0-1 1,0 0 0,-1 1-1,1-1 1,0 0 0,-1 2 0,-15 34 242,-11 9-162,-3 5-28,-31 69 0,53-100 24,1 1-1,0-1 0,2 1 1,0 1-1,2-1 0,0 0 0,0 27 1,3-29-43,3 34-26,-3-50-1,1-1 0,0 0 0,0 0 0,0 0 1,0 0-1,0 0 0,0 0 0,0 0 0,1 0 0,-1 0 0,0-1 0,1 1 0,0 0 0,-1-1 0,1 0 0,0 1 0,0-1 1,0 0-1,0 0 0,4 2 0,11 2-68,1 0 1,0-2-1,1 0 1,-1-1-1,0 0 0,35-3 1,49 4-48,-92-1 120,0-1 1,-1 1-1,1 1 0,-1 0 1,1 0-1,-1 1 0,0 0 1,9 6-1,-16-8 55,0 0 0,0 0 0,1 0 0,-1 0 0,0 1-1,-1-1 1,1 1 0,0-1 0,-1 1 0,1 0 0,-1-1 0,0 1 0,0 0 0,0 0 0,-1 0-1,1 0 1,0 5 0,1 58 1285,-3-45-1263,1-2 85,0 11 242,-5 51-1,3-71-355,0 1 0,-1 0-1,0-1 1,-1 0 0,0 1 0,-1-1 0,0-1 0,-7 11 0,5-11-36,0 0 0,-1 0 0,0-1 0,-1-1 0,0 1 0,0-1 0,0-1 0,-1 0 0,0 0 0,0 0 0,0-2 0,-1 1 0,0-1 0,-20 4 0,21-5-23,0-1 0,1-1 0,-1 0 0,0 0 0,0-1-1,1 0 1,-1-1 0,0 0 0,0 0 0,1-1 0,-1 0 0,1-1 0,-1 0 0,1-1 0,0 0 0,1 0 0,-15-9 0,10 2-3,1 0 1,1 0 0,0-1 0,1-1 0,0 1 0,1-2-1,0 1 1,1-1 0,0-1 0,2 0 0,-9-22-1,9 17-62,1 0-1,0-1 1,1 0-1,1 1 1,1-1-1,1 0 0,1 0 1,4-30-1,-1 36 13,1 1-1,0 0 1,1 0 0,1 0-1,0 1 1,0 0-1,2 0 1,-1 0 0,2 1-1,0 0 1,0 1-1,14-14 1,16-11-891,83-62 1,-117 94 859,86-59-2157,-13 17-3503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15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405 186 720,'0'0'4082,"0"0"-2692,0 0-285,0 0-302,0 0-504,-14 11-198,8-5-66,-4 3 50,-1 1-1,0-2 1,0 0-1,-1 0 1,0-1-1,0 0 1,0-1-1,-1-1 1,-13 4-1,14-6-33,0-1 0,1 0 0,-1-1 0,0 0 0,0-1-1,0 0 1,0-1 0,0-1 0,1 0 0,-1 0 0,0-1 0,-20-9 0,27 10-52,-1-1 0,1 0 1,0-1-1,0 1 1,0-1-1,1 0 0,-1-1 1,1 1-1,0-1 1,0 1-1,1-1 1,-1 0-1,1-1 0,0 1 1,1 0-1,-1-1 1,1 0-1,0 1 1,0-1-1,1 0 0,0 0 1,0 0-1,0 0 1,1 0-1,0 0 0,1-12 1,0 13-20,0 0-1,0 0 1,1 1-1,-1-1 1,1 0 0,0 0-1,1 1 1,-1-1 0,1 1-1,0 0 1,0 0 0,0 0-1,0 0 1,1 0-1,0 1 1,0 0 0,0-1-1,0 1 1,0 1 0,1-1-1,-1 1 1,1-1 0,-1 1-1,6-1 1,5-3-23,1 1 0,-1 1-1,1 0 1,-1 1 0,1 1 0,28-1 0,-36 3 38,0 0 1,1 1-1,-1 0 1,0 1-1,0-1 1,0 2-1,0-1 1,0 1-1,-1 0 1,1 1-1,-1-1 1,0 2-1,8 5 1,0 2 13,-1 1 1,0 1-1,-1 0 0,18 26 1,-8-8 54,-2 2 0,-1 0 1,-2 0-1,-1 2 0,-2 0 0,21 76 1,-25-61-13,-1 0 1,-3 1-1,-2 0 1,-4 90-1,-1-131-49,-2 0 0,1 0 0,-1 0 0,-1 0-1,0 0 1,0-1 0,-1 0 0,0 1 0,-1-1 0,0-1 0,-1 1-1,-8 10 1,9-14-9,1-1 0,-1 1 0,-1-1 0,1 0 0,-1-1 0,0 1 0,0-1 0,0 0 0,0-1 0,-1 0 0,0 0 0,1 0 0,-1 0 0,0-1 0,0-1 0,-1 1 0,1-1 0,0 0 0,-9 0 0,13-2-42,0 1-1,0 0 1,0-1-1,0 0 1,-1 0-1,1 0 1,0 0-1,1 0 1,-1 0-1,0-1 1,0 0-1,0 1 1,1-1-1,-1 0 1,1 0-1,0-1 1,-1 1-1,1 0 1,0-1-1,0 1 1,1-1-1,-1 0 1,0 0-1,1 1 1,0-1-1,-1 0 1,1 0-1,1 0 1,-1 0-1,-1-5 1,-1-9-142,0-1 0,1 0 0,1-35 0,1 52 191,0-6-20,1-1-1,1 1 0,0-1 1,0 1-1,0 0 1,1-1-1,0 1 1,1 1-1,-1-1 1,1 0-1,0 1 1,1 0-1,0 0 0,0 0 1,0 1-1,0-1 1,1 1-1,0 0 1,0 1-1,11-6 1,2-2 16,1 0 1,1 2 0,0 1-1,0 0 1,39-9 0,-22 11 151,0 2 0,0 2 0,1 1-1,61 6 1,-91-4-98,0 1-1,-1 1 1,1 0-1,-1 0 1,1 1-1,-1 0 1,0 0-1,0 1 0,0 0 1,0 0-1,-1 1 1,12 9-1,-7-4 17,-1 1-1,0 0 0,-1 1 0,0 0 1,-1 1-1,10 18 0,-9-12-25,0-1-1,-2 1 1,0 0-1,-1 1 0,-1 0 1,-1 0-1,5 41 1,-10-75-205,1-1 0,0 0-1,2 1 1,-1 0 0,2-1 0,-1 1 0,2 0 0,0 0 0,1 1 0,0 0 0,11-16 0,-13 22 167,1 0 0,1 0-1,-1 1 1,1 0 0,0 0 0,0 1-1,1-1 1,0 1 0,0 1 0,0-1 0,1 1-1,-1 0 1,1 1 0,0 0 0,0 0-1,0 1 1,0 0 0,0 0 0,1 1 0,-1 0-1,12 0 1,-15 2 51,-1-1-1,0 1 1,1 0-1,-1 0 0,1 1 1,-1-1-1,0 1 1,0 0-1,0 0 1,0 0-1,0 1 1,-1 0-1,1-1 1,-1 1-1,1 0 1,-1 1-1,0-1 1,0 0-1,-1 1 1,1 0-1,-1 0 1,1-1-1,-1 1 1,2 7-1,6 13-10,-1 0 0,-1 1 0,6 29 1,-5-17-585,0 3-1378,-4-5-1960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18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1 736 5426,'0'0'772,"0"0"-423,0 0 174,0 0-43,0 0-194,34-30-118,107-99 26,-127 117-167,-1 0 0,-1-1-1,0-1 1,0 1 0,-2-2-1,1 0 1,13-29-1,-19 30-168,-1 0-1,-1 0 0,0-1 1,-1 1-1,-1-1 0,0 0 1,-2-17-1,1 29 83,0 1-1,0-1 1,-1 1-1,1-1 1,0 1-1,-1-1 1,0 1 0,0-1-1,1 1 1,-2 0-1,1-1 1,0 1-1,0 0 1,-1 0 0,1 0-1,-1 0 1,1 0-1,-1 0 1,0 0-1,0 1 1,0-1 0,0 1-1,-4-3 1,2 2 48,1 1 1,-1 0 0,1 0-1,-1 0 1,1 0 0,-1 0-1,0 1 1,1 0-1,-1 0 1,0 0 0,1 0-1,-1 0 1,0 1 0,1-1-1,-1 1 1,-6 2 0,6 0 28,0-1 0,0 1 0,0 0 0,0 0 0,0 0 0,0 0 1,1 1-1,0 0 0,0-1 0,0 1 0,0 0 0,0 1 1,1-1-1,0 0 0,-3 7 0,-1 4 80,0 1 0,1 0-1,-4 20 1,5-18 60,1 0 0,1 1 1,1 0-1,0-1 0,1 1 0,2 0 0,4 30 0,-3-38-92,0 0 0,1-1 0,0 1 0,0-1 0,1 0 0,1 0 0,-1 0 0,2-1 0,-1 0 0,1 0 0,1 0 0,0-1 0,14 12 0,-10-11-35,0-1 0,0 0 1,1-1-1,1 0 1,-1-1-1,1-1 1,0 0-1,0 0 1,21 2-1,-26-5-32,0-1-1,0 0 1,0 0-1,0-1 0,1 0 1,-1-1-1,0 0 1,0 0-1,0-1 1,0-1-1,-1 1 1,1-1-1,0-1 1,-1 1-1,0-1 1,11-8-1,-1-1-83,0-2 1,-2 0-1,1-1 0,-2 0 0,0-1 1,22-34-1,-31 40-73,1 0 1,-2-1-1,0 1 1,0-1-1,-1 0 1,-1-1-1,0 1 0,0 0 1,-1-1-1,-1 0 1,0 1-1,-1-1 1,-2-21-1,1 30 125,1 0 0,-1 0 0,0 0 0,-1 0 0,1 0 0,-1 1 0,0-1 0,1 1 0,-1-1-1,-1 1 1,1-1 0,-1 1 0,1 0 0,-1 0 0,0 0 0,0 1 0,0-1 0,0 1 0,-1 0 0,1-1 0,-1 1 0,1 1 0,-1-1 0,-6-2 0,-2 1 109,0 0 1,-1 0-1,1 1 1,0 1-1,-1 0 1,-23 2-1,32 0-52,0 0 0,1 0-1,-1 0 1,1 0 0,-1 1-1,1 0 1,0-1 0,-1 1-1,1 0 1,0 1 0,0-1 0,0 1-1,1-1 1,-1 1 0,1 0-1,-1 0 1,1 0 0,0 0-1,0 0 1,0 0 0,1 1-1,-1-1 1,1 1 0,0-1 0,-2 5-1,-2 11 129,0 0-1,1 0 1,-3 30 0,4-17-51,0 1 0,3 0 1,0-1-1,7 42 0,-5-67-97,0 0 0,1 0 0,0 0 0,0 0 0,0-1 0,1 1 0,0-1 0,0 0 0,1 0-1,9 9 1,63 52 95,-31-29-52,-29-24-30,-1 1 0,0 1 0,-2 0-1,0 0 1,0 2 0,-2-1 0,0 2 0,-1 0-1,-1 0 1,13 33 0,42 187 1214,-65-238-1226,0-1 0,1 1 0,-1-1 0,0 1 0,0-1-1,0 1 1,1-1 0,-1 1 0,0-1 0,1 1 0,-1-1 0,0 1 0,1-1 0,-1 0 0,0 1 0,1-1 0,-1 0 0,1 1 0,-1-1 0,1 0 0,-1 1 0,1-1 0,-1 0 0,1 0 0,-1 0 0,1 0 0,-1 1 0,1-1 0,-1 0 0,1 0 0,0 0-1,-1 0 1,1 0 0,-1 0 0,1 0 0,-1-1 0,1 1 0,-1 0 0,1 0 0,-1 0 0,1 0 0,-1-1 0,1 1 0,-1 0 0,1-1 0,-1 1 0,1 0 0,-1-1 0,1 1 0,-1 0 0,0-1 0,1 1 0,-1-1 0,0 1 0,1-1 0,-1 1 0,0-1-1,0 1 1,1-1 0,-1 1 0,0-1 0,0 1 0,0-1 0,0 1 0,0-1 0,38-72 91,47-132 0,8-87-180,-37 112-172,-50 156 251,2 1 0,1 0-1,1 0 1,1 1 0,20-32 0,-31 54 22,0 0 0,0-1 0,1 1 0,-1 0 0,0 0 0,0-1 0,0 1 0,1 0 0,-1 0 0,0 0 0,1-1 0,-1 1 0,0 0 0,0 0 0,1 0 0,-1 0 0,0 0 0,1 0-1,-1-1 1,0 1 0,1 0 0,-1 0 0,0 0 0,1 0 0,-1 0 0,0 0 0,0 0 0,1 0 0,-1 0 0,0 1 0,1-1 0,-1 0 0,0 0 0,1 0 0,-1 0 0,0 0 0,1 0 0,-1 1 0,0-1 0,0 0 0,1 0 0,-1 0 0,0 1 0,0-1 0,0 0 0,1 0 0,-1 1 0,0-1 0,0 0 0,0 1 0,0-1 0,0 0 0,1 0 0,-1 1 0,0-1 0,0 0 0,0 1 0,0-1 0,0 0 0,0 1 0,7 26-12,-5-21 127,11 52 130,-3 1 1,4 94 0,-5-44-250,-9-107-52,1 1-1,-1-1 0,0 0 0,1 0 0,-1 0 1,1 0-1,-1 0 0,1 0 0,0 0 0,0 0 1,2 3-1,-3-5 6,1 0 0,-1 1 0,0-1 0,1 0 0,-1 0 0,0 0 0,1 1 0,-1-1 0,0 0 0,1 0 0,-1 0 0,1 0 0,-1 0 0,0 0 0,1 0 0,-1 0 0,1 0 0,-1 0 0,0 0 0,1 0 0,-1 0 0,1 0 0,-1 0 0,0 0 0,1 0 0,-1-1 0,1 1 0,-1 0 0,0 0 1,1 0-1,-1-1 0,0 1 0,1 0 0,-1-1 0,4-3-151,0 0 1,0-1-1,-1 1 1,1-1-1,-1 0 1,2-6-1,15-26-79,71-122-1196,-75 134 1292,1 0-1,1 2 1,1 0 0,25-22 0,-38 40 203,0 0-1,1 0 0,0 0 0,0 1 0,1 0 1,-1 0-1,1 1 0,-1 0 0,1 0 0,0 1 1,1 0-1,-1 0 0,0 1 0,0 0 0,1 0 1,12 2-1,6 2 335,-1 1 1,1 1-1,45 16 1,-39-11-96,44 8 1,-29-13-63,64-3 1,-102-2-227,-10 0-13,1 0 0,0 0 1,0-1-1,-1 1 0,1 0 0,0-1 1,0 1-1,-1-1 0,1 1 0,-1-1 1,1 1-1,0-1 0,-1 1 1,1-1-1,-1 0 0,1 1 0,-1-1 1,0 0-1,1 0 0,-1 1 0,0-1 1,1 0-1,-1 0 0,0 1 1,0-1-1,0 0 0,1 0 0,-1 0 1,0 1-1,0-1 0,0 0 0,0 0 1,-1 0-1,1 1 0,0-1 1,0-1-1,0 1 15,-1 0 1,1-1-1,0 1 0,0 0 1,0 0-1,-1 0 0,1-1 1,-1 1-1,1 0 1,-1 0-1,1 0 0,-1 0 1,0 0-1,1 0 1,-1 0-1,0 0 0,0 0 1,0 0-1,1 1 0,-1-1 1,0 0-1,0 0 1,0 1-1,-1-1 0,1 1 1,0-1-1,-1 0 0,-7 0 70,-1-1 0,1 1-1,-1 1 1,1 0-1,-1 0 1,-16 4 0,23-3-39,-1 0 0,0 0 0,1 0 0,0 1 1,-1 0-1,1 0 0,0 0 0,0 0 0,0 0 1,0 0-1,0 1 0,0-1 0,1 1 1,-1 0-1,1 0 0,0 0 0,0 0 0,0 0 1,-2 4-1,1 3 6,-1-1 0,1 1 1,1 0-1,0 0 0,0 0 0,1 0 1,0 0-1,1 0 0,0 11 1,0-20-22,0 0 0,1-1 1,-1 1-1,0 0 1,0 0-1,1-1 0,-1 1 1,0 0-1,1-1 1,-1 1-1,1 0 0,-1-1 1,1 1-1,-1 0 1,1-1-1,-1 1 0,1-1 1,0 1-1,-1-1 1,1 0-1,0 1 0,-1-1 1,1 0-1,0 1 1,-1-1-1,1 0 0,0 0 1,0 1-1,-1-1 1,1 0-1,0 0 0,1 0 1,30 1-39,-23-1 22,7-2-65,1 0 0,-1-1 1,0 0-1,0-1 1,0-1-1,-1-1 0,1 0 1,14-9-1,-15 7-54,2 1-1,-1 0 1,1 1-1,0 1 1,0 1-1,0 0 1,21-1-1,-24 3 140,0 2-1,-1 0 0,1 0 0,0 1 0,-1 1 0,1 0 1,-1 1-1,1 0 0,-1 1 0,0 1 0,-1 0 0,19 10 1,-18-7 10,0-2 1,0 1 0,22 5-1,-32-10-11,1-1-1,-1 0 1,1-1-1,-1 1 1,1-1-1,0 1 1,-1-1-1,1 0 1,-1 0 0,1-1-1,0 1 1,-1-1-1,1 1 1,-1-1-1,1 0 1,-1-1-1,0 1 1,1-1-1,-1 1 1,5-4-1,0-4 19,0 1-1,0-2 0,-1 1 0,0-1 1,-1 0-1,0 0 0,7-18 1,1-5-22,13-46 1,-18 37-110,-3 0 0,-1 0-1,-2 0 1,-4-75-1,1 49 85,0 67 49,0 1 0,0 0 0,0 0 0,0-1-1,0 1 1,0 0 0,0 0 0,0-1 0,0 1 0,0 0 0,0-1-1,0 1 1,0 0 0,0 0 0,0-1 0,0 1 0,0 0-1,0 0 1,0-1 0,0 1 0,0 0 0,0 0 0,-1-1 0,1 1-1,0 0 1,0 0 0,0 0 0,0-1 0,-1 1 0,1 0 0,0 0-1,0 0 1,0 0 0,-1-1 0,1 1 0,0 0 0,0 0 0,-1 0-1,1 0 1,0 0 0,0 0 0,-1 0 0,1 0 0,0 0 0,0 0-1,-1 0 1,1 0 0,0 0 0,-1 0 0,1 0 0,0 0 0,0 0-1,-1 0 1,1 0 0,0 0 0,0 0 0,-1 0 0,1 0 0,0 1-1,0-1 1,0 0 0,-1 0 0,1 0 0,0 0 0,0 1 0,-1-1-1,-12 17 471,6 8-445,2 1 1,0-1-1,2 1 0,1-1 1,1 1-1,3 35 0,-2-15 222,0-37-270,0 0 0,0 0 1,1 0-1,0-1 0,1 1 0,0-1 0,0 1 1,1-1-1,0 1 0,1-1 0,-1 0 0,1-1 1,1 1-1,0-1 0,0 0 0,0 0 0,1 0 0,0-1 1,0 1-1,1-1 0,-1-1 0,1 0 0,1 0 1,-1 0-1,1-1 0,0 0 0,0 0 0,0-1 0,0 0 1,0 0-1,1-1 0,-1 0 0,1-1 0,0 0 1,16 0-1,-3 0-198,0-1 0,-1-1 1,30-5-1,-40 4 75,0-1 0,-1-1 1,1 0-1,-1 0 0,0-1 0,0 0 1,-1 0-1,14-11 0,-14 9-123,0 0 1,0-1-1,-1 0 0,8-9 0,-13 13 108,-1 1-1,1-1 0,-1 0 1,0 0-1,0 0 0,-1 0 0,1 0 1,-1 0-1,0 0 0,0 0 1,0-1-1,-1 1 0,1-7 1,-1 10 209,0 1 353,0 0 432,0 10 355,-4 53-1012,1-32-5,3 50 0,0-74-181,1 1 0,0-1 0,0 0-1,1 0 1,0 0 0,0 0-1,0 0 1,1-1 0,0 1-1,1-1 1,-1 0 0,7 8-1,-7-11-15,-1-1 1,1 1-1,0-1 0,0 0 0,0 0 0,0 0 0,0 0 0,0-1 0,1 1 0,-1-1 0,1 0 0,-1 0 0,1 0 0,-1 0 0,1-1 0,-1 1 0,1-1 0,0 0 1,-1 0-1,1 0 0,0-1 0,3 0 0,3-1-1,-1-1 0,1 0 0,0 0 0,-1 0 0,0-1 0,17-11 0,19-14-49,-2-3 0,-1-2 0,-1-1 1,38-44-1,-51 49-283,-2-2 0,-1-1 0,-2 0 0,-1-2 1,33-74-1,-49 97 319,-1 0 0,-1-1 0,0 1-1,0-1 1,-2 0 0,1-1 0,-2 1 0,0 0 0,0 0 0,-2-16 0,0 28 108,1 0 0,-1 0 0,0 1-1,0-1 1,0 0 0,0 0 0,0 1 0,0-1 0,0 1 0,0-1-1,0 1 1,0-1 0,0 1 0,0 0 0,0-1 0,0 1 0,-1 0-1,1 0 1,0 0 0,0 0 0,0 0 0,0 0 0,0 0 0,0 0 0,-1 0-1,0 1 1,-33 7 624,30-3-686,0-1 0,1 1 0,-1 0 0,1 0 0,0 0 0,0 1 0,1 0 0,-1-1 0,1 1 0,0 0 0,1 1 0,-3 7 0,-2 11 175,-7 47 0,7-33-94,3 0 1,1 0-1,2 0 0,2 0 1,6 53-1,-5-84-147,1 0-1,-1 1 1,1-1-1,0 0 0,1 0 1,0-1-1,0 1 1,1-1-1,0 0 1,0 0-1,0 0 1,1-1-1,0 0 0,1 0 1,-1 0-1,1-1 1,0 0-1,0 0 1,1-1-1,-1 0 1,1 0-1,0-1 1,0 0-1,1 0 0,-1-1 1,0 0-1,1 0 1,-1-1-1,1 0 1,0-1-1,-1 0 1,1 0-1,0-1 0,-1 0 1,1 0-1,-1-1 1,1-1-1,-1 1 1,16-8-1,10-8-398,-1-2-1,0-2 0,-2-1 0,0-1 1,-2-2-1,-1 0 0,-1-2 1,32-43-1,-54 85 4096,1 35-3704,-5-41 405,4 47-109,-3-23-43,11 52-1,-13-83-217,0-1-1,1 1 0,-1 0 1,0 0-1,1-1 1,-1 1-1,0 0 1,1-1-1,-1 1 0,1 0 1,-1-1-1,1 1 1,-1-1-1,1 1 0,-1-1 1,1 1-1,0-1 1,-1 1-1,1-1 1,0 1-1,0-1 0,-1 0 1,1 0-1,0 1 1,-1-1-1,1 0 0,0 0 1,0 0-1,0 0 1,-1 0-1,1 0 0,0 0 1,0 0-1,0 0 1,-1 0-1,1 0 1,0 0-1,0-1 0,-1 1 1,1 0-1,0 0 1,-1-1-1,1 1 0,0-1 1,-1 1-1,1-1 1,0 1-1,-1-1 1,1 1-1,0-1 0,9-11-21,0 1 0,0-1 0,-1-1 0,8-15 0,15-20-31,-26 40 36,2-4-63,1 1 1,0-1-1,0 2 1,1-1-1,0 1 1,1 1-1,1 0 0,19-13 1,-30 23 91,-1-1-1,1 0 1,0 0 0,-1 0-1,1 0 1,0 1 0,-1-1-1,1 0 1,0 1 0,-1-1-1,1 0 1,-1 1 0,1-1-1,0 1 1,-1-1 0,1 1-1,-1-1 1,0 1 0,1-1-1,-1 1 1,1 0 0,-1-1-1,0 1 1,1 0 0,-1-1-1,0 1 1,0 0 0,0-1-1,0 1 1,1 0 0,-1-1-1,0 1 1,0 0 0,0 0-1,0-1 1,0 1 0,-1 0-1,1 0 1,1 4 61,7 50 954,0 65 0,0 1-101,77 465-1263,-85-598-3920,0-35-943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18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6851,'0'0'96,"0"0"1297,242 3 95,-129-3-991,0-19-417,-10-5-64,-14-4-16,-17 0-32,-28-3-881,-23 1-1904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18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10101,'0'0'976,"0"0"433,0 0 143,0 0-1552,0 0-48,0 0-672,65 9-128,31 3-177,31 1-624,13 2-976,4 3-4498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19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0 3666,'0'0'4372,"0"0"-2616,4 33 210,14 106-250,-8-83-1165,2-1 1,26 71 0,6 23-161,-34-97-317,-1 0 0,3 93 0,-12-124-75,-1 1 0,0-2 1,-2 1-1,0 0 0,-2 0 0,0-1 0,-1 0 0,-1 0 0,-17 34 0,6-24-202,-2-1 1,-1 0-1,-1-1 0,-1-2 0,-1 0 0,-38 30 0,20-24-591,-1-1 0,-1-2 0,-83 39-1,-70 16-2531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27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4 96,'0'0'2014,"0"0"-1147,0 0 6,0 0-33,0 0-360,3-1 401,1-1 6335,-13 4-7219,1 1-1,-1 0 0,1 1 0,0-1 0,0 2 1,0-1-1,1 1 0,-1 0 0,-12 12 0,7-6-14,-43 41-60,44-39 45,-1-1-1,-26 21 1,39-33 23,1 0 0,-1-1 0,0 1 0,0 0 0,0 0-1,1 0 1,-1-1 0,0 1 0,0 0 0,0 0 0,1-1 0,-1 1 0,0 0 0,0 0 0,0-1 0,0 1 0,0 0 0,0-1 0,0 1 0,0 0 0,0 0 0,0-1 0,0 1 0,0 0 0,0-1 0,0 1 0,0 0 0,0-1 0,0 1 0,0 0 0,0 0 0,0-1 0,0 1 0,0 0 0,0 0 0,-1-1 0,1 1 0,0 0 0,0 0 0,0-1 0,-1 1 0,1 0 0,0 0 0,0 0 0,-1-1 0,1 1 0,0 0 0,0 0-1,-1 0 1,1 0 0,0 0 0,0-1 0,-1 1 0,1 0 0,0 0 0,-1 0 0,1 0 0,0 0 0,0 0 0,-1 0 0,1 0 0,0 0 0,-1 0 0,1 0 0,0 0 0,0 0 0,-1 1 0,1-1 0,-1 0 0,2 0-9,1 0 14,0-1-1,1 0 1,-1 1-1,-1-1 1,1 0-1,0 0 1,0 0-1,0-1 1,0 1-1,-1 0 1,1-1-1,2-2 1,3-2-1,15-9-14,1 1-1,1 1 1,0 1 0,45-16 0,-66 27-23,1 1 30,-3 0 42,-1 0 30,0 0 29,0 0 101,-10 0 259,-122 7-523,81-2-82,1-3 0,-76-6-1,127 30-95,2-2 264,1-1 1,1 0-1,9 25 1,7 26 25,25 161 31,24 387 0,-15 58 201,-17-232-15,-31-394-244,3 0 1,31 98 0,5 28 53,-45-175-47,4 23-61,2-22-15,3-16-10,5-15 40,-3 4 18,1 0 0,1 1-1,1 0 1,0 1 0,24-21 0,1 6-9,87-55 0,-106 76 15,0 1 1,1 2-1,0 0 1,1 1-1,0 1 0,35-6 1,18 9-287,-75 5-429,-1 0-630,-1 0-702,-2 0-939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0:56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0 304,'0'0'2335,"0"0"-1170,0 0 287,0 0-404,0 0-512,-4 0-50,-14 0 88,13 0-94,5 0-157,0 0-214,0 0-202,4 0-35,13 0 220,-1 1 0,1 0 1,-1 1-1,0 1 1,1 1-1,20 7 1,-28-8-51,-1 1 0,0 0 0,0 1 1,0-1-1,0 2 0,-1-1 0,1 1 0,-1 0 0,-1 0 1,1 1-1,-1 0 0,-1 0 0,8 12 0,-9-11-18,0-1-1,-1 1 0,0 0 0,-1 0 0,1 1 0,-1-1 0,-1 0 0,0 1 0,0 8 0,-4 77 200,2-86-212,-1 0 0,0 0 1,-1 0-1,0 0 0,0 0 0,0-1 0,-1 0 1,0 0-1,-1 0 0,1 0 0,-1 0 0,-1-1 1,-11 11-1,0-2-155,0 0 0,0-2 0,-39 22 0,45-30-39,11-5 135,-1 0 0,1 0 0,-1 0 0,1 0 0,-1 0-1,1 0 1,0 0 0,-1 0 0,1 1 0,-1-1 0,1 0 0,0 0 0,-1 0 0,1 1 0,-1-1 0,1 0 0,0 1 0,-1-1 0,1 0 0,0 1 0,0-1 0,-1 0 0,1 1 0,0-1 0,0 1 0,-1-1 0,1 0 0,0 1 0,0-1 0,0 1-1,0-1 1,0 1 0,0-1 0,0 1 0,5 0-483,50-2 567,0-2 0,79-16-1,-97 13-114,1 1 0,57-1 0,-94 6-1703,-1 0-1276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28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1 3554,'0'0'589,"0"0"318,0 0 241,0 0-401,0 0-163,13 1 1518,-9 3 1204,-5 27-3274,-1 1 0,-1-1 0,-2 0 1,-1 0-1,-1 0 0,-2-1 0,-1 0 1,-1 0-1,-2-2 0,-25 44 0,21-42-149,-2 0 0,-1-2 0,-2 0 0,0-2 0,-43 40 0,54-57 67,1 0-1,-1 0 1,0-1 0,-1-1-1,0 0 1,0 0 0,0-1-1,-1-1 1,0 0 0,0-1-1,0 0 1,-1-1-1,1 0 1,-1-2 0,0 1-1,1-1 1,-18-2 0,29 0 26,0 1 1,0-1 0,0 0 0,1 1 0,-1-1 0,0 0-1,0 0 1,1-1 0,-1 1 0,0 0 0,1 0 0,-1-1-1,1 1 1,0-1 0,-1 1 0,1-1 0,0 0-1,0 0 1,0 1 0,0-1 0,0 0 0,1 0 0,-1 0-1,0 0 1,1 0 0,0 0 0,-1 0 0,1-2-1,-2-10-33,1-1-1,1-27 1,0 26-48,0 13 93,0 0 0,0 0 0,1 0 1,-1-1-1,1 1 0,0 0 0,-1 0 0,1 0 0,1 0 0,-1 1 1,0-1-1,1 0 0,0 0 0,-1 1 0,1-1 0,0 1 0,4-4 1,-2 2-1,1 1 0,0 0 1,-1 0-1,1 0 1,0 0-1,1 1 0,-1 0 1,0 0-1,8-1 1,11-1 13,1 0 0,0 2 0,41 2 0,-43 0 33,-7 1 49,0 1 0,0 1 0,0 0 0,-1 1 0,0 0 0,1 1 0,-2 1 0,1 1 0,-1 0-1,0 1 1,0 0 0,-1 1 0,0 0 0,-1 1 0,14 14 0,2 4-656,-2 1-1,-1 1 1,-1 2 0,-1 0-1,19 38 1,-38-62-2950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3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1 400,'0'0'467,"0"0"-109,0 0 42,0 0 139,0 0-104,0 0-147,1 0 26,0 0 1,-1 0-1,1 0 1,0 1-1,0-1 1,-1 0 0,1 1-1,0-1 1,-1 0-1,1 1 1,-1-1-1,1 1 1,0-1-1,-1 1 1,1-1 0,-1 1-1,1 0 1,-1-1-1,0 1 1,1 0-1,5 42-54,-3-18-242,1 0 1,2 0-1,8 28 1,1-14 37,22 58 165,42 180 1,-75-248-121,-1-1 0,-2 43-1,-1-48 107,0-22-190,-1 0-1,1 0 1,-1 0 0,1-1-1,0 1 1,-1 0-1,0 0 1,1-1-1,-1 1 1,1 0-1,-1 0 1,0-1 0,1 1-1,-1-1 1,0 1-1,0-1 1,0 1-1,1-1 1,-1 1-1,0-1 1,0 0 0,0 1-1,0-1 1,-2 0-1,-25 6 30,26-5-33,-42 3-29,-1-1-1,1-2 1,-58-7 0,97 6 27,0 0-1,0-1 0,0 0 0,0 0 0,0 0 1,0 0-1,1-1 0,-1 0 0,0 0 0,1 0 1,-7-4-1,9 3-83,-1 0-1,1 1 1,0-1 0,0 0-1,1 0 1,-1 0 0,0-1 0,1 1-1,0 0 1,0-1 0,0 1 0,0 0-1,1-1 1,-1 1 0,1-1-1,0 1 1,0-1 0,0-4 0,2-96-4343,3 36 108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35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2913,'0'0'2324,"0"0"-1329,0 0 184,0 0 51,0 0-619,10 0 178,4 0-5420,-7 0 438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39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1 416,'0'0'801,"0"0"63,0 0-42,0 0-259,0 0-118,0 0 147,0 0 113,0 0-25,0 0-24,0 0-15,0 0-36,0 0-90,0 0-51,0 0-90,0 0-86,0 0-69,0 0-49,0 0-81,0 0 36,0 0 0,0 0-29,0 0-29,0 0-16,0 0-1,0 0 4,0 0-25,0 0 14,0 0 8,0 0-3,0 2-48,0 169 536,38 295 0,-28-382-440,-10-84-114,0 0 1,1 0-1,-1 0 1,0 0-1,0-1 1,0 1-1,0 0 0,0 0 1,0 0-1,0 0 1,0 0-1,0 0 0,0 0 1,0 0-1,0 0 1,1 0-1,-1 0 0,0 0 1,0 0-1,0 0 1,0 0-1,0 0 1,0 0-1,0 0 0,0 0 1,0 0-1,1 0 1,-1 0-1,0 0 0,0 0 1,0 0-1,0 0 1,0 0-1,0 0 0,0 0 1,0 0-1,0 0 1,0 1-1,0-1 1,1 0-1,-1 0 0,0 0 1,3-13-1623,-3-12-1799,0-4-1694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40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3217,'0'0'926,"0"0"139,0 0-148,0 0-148,0 0-158,14 0 661,19-2-1301,-1-1 0,48-11-1,-49 8 149,1 1-1,49-2 0,-72 7-108,4-1 19,1 2-1,-1-1 0,1 2 0,23 4 0,-32-4 18,-1 0 1,0-1-1,1 1 1,-1 1-1,0-1 0,0 1 1,0-1-1,-1 1 1,1 0-1,-1 0 0,0 1 1,1-1-1,-1 1 1,-1 0-1,1-1 0,0 1 1,-1 1-1,2 3 1,2 7 183,0 1 1,-1-1 0,0 1-1,-1 0 1,-1 0-1,1 17 1,-2 101-514,-2-82-1139,9-68 579,125-150 916,-111 141-72,1 1 0,1 1 0,1 2-1,39-26 1,-34 33-401,-20 15-2212,-10 4-731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41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4 315 2305,'0'0'4458,"0"0"-3121,0 0 58,0 0-202,-1-1-876,-1-4-285,15 4 8,11 1-30,13 2 88,0-2 1,0-2-1,0-1 1,0-2-1,-1-1 1,60-19-1,-77 18-147,-5 2-170,-1 0-1,1 0 1,-1-1-1,0-1 0,-1-1 1,1 1-1,-1-2 1,11-10-1,-12 1-2480,-9 3-1758</inkml:trace>
  <inkml:trace contextRef="#ctx0" brushRef="#br0" timeOffset="1">288 1 4066,'0'0'304,"0"0"-48,0 0 400,0 0-351,0 0-49,7 172 256,-1-114 416,1 10-15,0 3-353,0 0-352,-7-7-112,0-14-48,0-16 0,0-13-48,7-18-112,-4-3-1569,1-3-2352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41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 5426,'0'0'627,"0"0"638,0 0 194,0 0-634,0 0-356,0 0 193,0 0-35,0 4-312,8 94 255,-9 178 0,0-241-558,-2 4 12,-2 0 0,-1 0 0,-2 0 0,-1-1 0,-2-1 0,-2 1 0,-2-2 0,-1 0 0,-26 44 0,36-71-43,1 0 0,-1-1-1,-1 0 1,0 0-1,-11 11 1,17-18-11,-1 0 1,1 0-1,0 0 1,0-1-1,0 1 0,-1 0 1,1 0-1,0-1 0,-1 1 1,1-1-1,0 1 0,-1-1 1,1 0-1,-1 1 0,1-1 1,-1 0-1,1 0 0,-1 0 1,1 0-1,-1 0 0,1-1 1,-1 1-1,1 0 1,0-1-1,-1 1 0,1-1 1,-1 1-1,1-1 0,0 1 1,0-1-1,-1 0 0,1 0 1,0 0-1,0 0 0,0 0 1,0 0-1,0 0 0,0 0 1,0 0-1,0 0 1,0-1-1,1 1 0,-1 0 1,0-1-1,1 1 0,-1 0 1,0-3-1,-5-10-142,1-1 1,0 0-1,1 0 0,1 0 0,0 0 1,1-1-1,1 1 0,0-1 1,1 0-1,3-23 0,-1 35 165,-1 0 0,0 0 0,1 0 1,-1 1-1,1-1 0,0 0 0,0 1 0,1 0 0,-1-1 0,1 1 0,0 0 0,-1 1 1,1-1-1,1 0 0,-1 1 0,0-1 0,1 1 0,-1 0 0,1 0 0,-1 1 1,1-1-1,0 1 0,0-1 0,7 0 0,-1-1 4,0 1 0,0 0 0,0 1 0,1 0-1,-1 0 1,0 1 0,0 1 0,20 3 0,-22-2 35,0 2 1,-1-1-1,1 1 1,-1 0-1,0 0 1,0 1-1,0 0 1,-1 0-1,0 1 1,0 0-1,0 0 1,0 0-1,6 11 1,8 13 95,29 54-1,-45-76-117,29 58-955,32 95-1,-42-91-2248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4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 4034,'0'0'1995,"0"0"-1426,0 0 146,0 0 170,0 0-60,11 15-76,-3-5-592,1 1-19,-1 0-1,0 1 0,-1-1 0,0 2 0,-1-1 0,0 1 0,5 16 0,2 12 27,-2 0 0,-2 1-1,-2 1 1,-1-1 0,0 65-1,-6-103-154,0-1-1,-1 1 0,1-1 1,-1 0-1,0 1 0,0-1 1,0 0-1,0 0 0,-1 1 1,1-1-1,-1 0 0,0 0 1,0-1-1,0 1 0,0 0 1,0-1-1,-1 1 1,1-1-1,-1 0 0,0 1 1,1-1-1,-1 0 0,0-1 1,0 1-1,-1-1 0,1 1 1,0-1-1,0 0 0,-1 0 1,1 0-1,0-1 1,-5 1-1,1 0-83,0 0 0,0 0 0,0-1 0,0 0-1,0-1 1,0 1 0,0-2 0,0 1 0,0-1 0,0 1 0,0-2 0,1 1 0,-1-1 0,1 0-1,-10-6 1,0-6-423,1-1-1,0 0 1,1-1-1,1-1 0,0 0 1,2 0-1,0-1 1,-16-38-1,-14-35-3919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42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6707,'0'0'912,"0"0"-671,0 0 1503,0 0-431,0 0-1249,0 0-16,4 40-64,3-6 16,10 0-1425,3 3-960,8 0-1536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42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6323,'0'0'840,"0"0"-2,0 0 192,0 0-590,11 6-307,54 13 218,-34-11-204,-1 1 0,45 21 0,-66-25-127,1 0 1,-1 1-1,0 0 0,0 0 0,-1 1 1,0 0-1,0 1 0,-1-1 1,0 2-1,0-1 0,9 16 1,-11-16 1,-1 2 1,1-1-1,-2 0 1,1 1-1,-1 0 1,-1 0-1,0 0 1,0 0 0,-1 0-1,0 0 1,0 0-1,-2 1 1,1-1-1,-1 0 1,0 0-1,-4 12 1,0-5-82,-1 0-1,-1-1 1,0 1-1,-2-1 0,1 0 1,-2-1-1,0 0 1,-16 17-1,22-27 15,-9 13-157,-2-1 0,0 0 0,-1-1 0,0 0 0,-1-1 0,-1-1-1,-37 22 1,45-33 170,9-2 94,1-1 20,3-5-28,28-20 369,51-32 0,-47 35-195,49-42 0,-67 49-281,-10 10-113,-1 0 0,1 0-1,-1 0 1,-1-1 0,1 0 0,-1 0 0,0-1-1,0 0 1,-1 0 0,0 0 0,0 0-1,-1 0 1,4-12 0,-5-8-2961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1:01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596 102 1345,'0'0'224,"0"0"555,0 0-56,0 0-486,0 0-93,0 0 176,0 0 89,0 0 41,0 0 33,0 0-219,0 0-125,0 0-37,0-19-20,17-64-52,-18 89 262,-1-1 1,1 0-1,-1 0 0,0 0 1,-1 0-1,1-1 1,-1 1-1,0 0 1,0-1-1,0 0 1,-1 0-1,0 0 0,-5 5 1,-65 57-901,63-57 873,-209 164-233,108-88-64,6-5-163,106-79 168,-1-1 1,0 1-1,0 0 1,0 0-1,0-1 1,0 1-1,0-1 1,0 1-1,0-1 1,0 1-1,0-1 1,0 1-1,0-1 0,0 0 1,0 0-1,0 1 1,0-1-1,-1 0 1,1 0-1,0 0 1,0 0-1,0-1 1,0 1-1,0 0 1,-1 0-1,1-1 0,0 1 1,0 0-1,0-1 1,0 1-1,0-1 1,0 0-1,0 1 1,0-1-1,0 0 1,1 1-1,-1-1 1,0 0-1,0 0 1,1 0-1,-1 0 0,0 0 1,1 0-1,-1 0 1,1 0-1,-1 0 1,1 0-1,0 0 1,-1 0-1,1 0 1,0 0-1,0 0 1,-1-1-1,1 1 1,0-1-1,0-3-26,-1 0 1,1 0-1,0 0 1,0 0-1,0 1 1,1-1-1,-1 0 1,1 0-1,1 0 1,-1 1-1,0-1 0,5-7 1,0 5 41,0-1 1,1 1-1,0 1 0,1-1 1,-1 1-1,1 0 0,0 1 1,1 0-1,-1 0 0,14-5 1,15-5-33,43-12 0,-73 25 81,-1 1 0,1-1 0,-1 1 0,1 0 0,0 0 0,0 1 0,13 1 0,-17-1-9,0 1-1,0 0 1,1 0-1,-1 0 1,0 0-1,0 0 1,0 1-1,0 0 0,-1-1 1,1 1-1,0 0 1,-1 0-1,1 1 1,-1-1-1,0 0 1,1 1-1,2 5 1,28 48 297,-3 3 1,-2 0 0,34 108 0,-51-135-285,30 75 580,-37-100-905,-4-15-904,0-6 365,0-26-1803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43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4338,'0'0'502,"0"0"-268,0 0 257,0 0-115,0 0-266,18-3 1186,8 3-657,-18-1-552,0 0 0,1 1 0,-1 0 1,0 0-1,0 1 0,0 0 0,1 0 0,-1 1 1,0 0-1,-1 1 0,1 0 0,0 0 1,-1 0-1,1 1 0,-1 0 0,8 6 0,1 5-26,0 0-1,0 1 0,-2 0 0,21 30 1,-28-35-51,-1-1 0,0 1 0,-1 1 0,0-1 0,-1 1 1,0 0-1,-1 0 0,0 0 0,2 23 0,-4-13-62,3 62-217,-5-76 149,1-1 0,-1 1 0,0-1 0,0 1 0,-1-1 0,0 0 0,0 0 0,-5 10 1,6-15-7,1-2 11,0-14 112,1 0 0,0 0 0,1 1 0,1-1 0,0 1 0,1-1 0,0 1 0,1 0 0,1 0 0,0 1 0,0 0 0,1 0 0,17-21 0,-16 24-66,0 1 0,0-1 0,1 2 0,0-1 0,0 1 1,1 1-1,0 0 0,0 0 0,1 1 0,-1 0 0,1 1 0,0 0 0,1 0 0,-1 2 0,0-1 0,22-1 1,15 3-2867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4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6243,'0'0'64,"0"0"256,0 0 496,0 0-15,0 0-593,222 9 64,-157-9 112,-3-9-304,-7-10-80,-4-5-672,-13-1-1921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4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1072,'0'0'4322,"0"0"-4322,0 0-80,0 0 0,0 0-2209</inkml:trace>
  <inkml:trace contextRef="#ctx0" brushRef="#br0" timeOffset="1">1000 302 6915,'0'0'16,"0"0"-16,0 0 112,0 0-112,0 0-336,0 0-1345,212 19-944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44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6675,'0'0'672,"0"0"-672,0 0 0,0 0-1136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44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0 2977,'0'0'785,"0"0"148,0 0 52,0 0-305,0 0-296,20 2 1873,-17 7-2083,-1-1 0,0 1-1,-1-1 1,0 1-1,0-1 1,0 1 0,-2 0-1,-1 15 1,1 6 96,2 39 3,1-26-215,-2 1 0,-1-1 1,-3 0-1,-2 0 0,-12 50 0,1-41-120,-3-2 0,-1 0 1,-3-1-1,-38 58 0,44-79-19,-2-1-1,0-1 1,-2-2 0,0 0 0,-2-1-1,0-1 1,-2-1 0,-37 24-1,53-40 73,-1 0 0,1 0-1,-1-1 1,0 0-1,-13 3 1,21-6-39,-1 0 0,1-1 1,-1 1-1,0-1 0,1 1 0,-1-1 1,1 0-1,-1 0 0,0-1 0,1 1 1,-1-1-1,1 0 0,-1 0 0,1 0 1,0 0-1,-1-1 0,1 1 1,0-1-1,0 0 0,-6-4 0,4-1-76,-1 0 0,1-1 0,0 0 0,1 1 0,-1-2-1,2 1 1,-1 0 0,1-1 0,1 0 0,-4-15 0,2-2-170,1 0 0,0-41 1,2 64 295,1 0 0,0-1 0,0 1 0,1 0-1,-1 0 1,0 0 0,1 0 0,0 0 0,0 0 0,0 0 0,0 0 0,0 0 0,1 1 0,-1-1-1,1 0 1,0 1 0,0-1 0,0 1 0,0-1 0,0 1 0,0 0 0,1 0 0,-1 0 0,1 0 0,-1 1-1,1-1 1,0 1 0,4-2 0,4 0 158,0 0-1,1 1 1,-1 0-1,1 1 1,0 1 0,13 0-1,-11 1 54,-3 1-149,0 0 1,0 1 0,0 1 0,-1 0 0,1 0 0,-1 1 0,0 1-1,0-1 1,-1 2 0,12 8 0,0-1 6,92 70 193,-82-58-469,1-2 0,1-2 1,54 29-1,-72-47-1713,-7-3-1767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45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0 4882,'0'0'1614,"0"0"-96,0 0-8,0 0-635,0 0-522,0 0 47,0 0 179,0 0-75,0 0-227,0 3-207,1 3-60,0 1 1,1 0-1,0-1 0,0 0 1,1 1-1,-1-1 0,1 0 1,1 0-1,4 6 0,8 16 146,1 12-61,-1 0 0,-2 1 0,-2 0 0,-2 1 0,-1 0 0,-3 1 1,-1 0-1,-1 52 0,-5-95-94,1 1-1,0 0 1,-1 0-1,1 0 1,-1-1-1,1 1 1,-1 0 0,1-1-1,-1 1 1,0 0-1,1-1 1,-1 1 0,0-1-1,0 1 1,1-1-1,-1 1 1,0-1-1,0 1 1,1-1 0,-1 0-1,0 0 1,0 1-1,0-1 1,0 0-1,0 0 1,0 0 0,1 0-1,-1 0 1,0 0-1,-1 0 1,-37-1-174,28 1 53,5-1 8,0 1 0,0-2 0,0 1 0,0-1 1,0 1-1,1-2 0,-1 1 0,1-1 0,-1 1 0,1-1 0,0-1 0,0 1 0,0-1 0,0 0 0,1 0 0,-1-1 0,1 1 1,0-1-1,-3-5 0,-9-14-859,0 0 0,-21-46 0,36 67 872,-44-96-3199,1-12-1464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46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5715,'0'0'1136,"0"0"-1008,0 0 769,0 0-897,0 0 64,0 0-128,89 40-209,-62-15-1311,7-4-2674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46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6019,'0'0'2382,"0"0"-1093,0 0-604,5 17-474,8 28-30,-1 0-1,6 67 1,-14 44-656,-4-156 48,0-19-1195,1 7 1513,0-1 0,1 1 1,1 0-1,0 0 0,1 0 0,0 0 0,1 0 1,0 1-1,1 0 0,0 0 0,1 1 0,0-1 0,0 1 1,1 1-1,1-1 0,-1 1 0,2 1 0,-1 0 1,1 0-1,0 1 0,1 0 0,20-9 0,-28 14 178,0 1 0,0 0 0,1 0 0,-1 0 0,0 0 0,1 0 0,-1 1 0,0 0 0,1-1 0,-1 1 0,0 1 0,1-1 0,-1 0 0,1 1 0,-1 0 0,0-1 0,0 1 0,1 1 0,-1-1 0,0 0 0,0 1 0,0-1 0,0 1 0,-1 0 0,1 0 0,0 0 0,-1 1 0,1-1 0,-1 1 0,0-1 0,3 5 0,4 7 255,-2 1 0,1 0-1,-2 0 1,0 1 0,5 21 0,-1-6 0,-2-7-113,-1-6-136,0 1-1,-2 0 1,0 0-1,-1 0 1,2 25-1,-29-54-2464,-19-31-1572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47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3858,'0'0'416,"0"0"502,0 0 181,29-12-534,95-37-210,-106 41-219,1 2 0,-1 1-1,28-5 1,-39 9-62,1 1 1,0-1-1,-1 2 0,1-1 0,0 1 1,-1 0-1,1 0 0,9 4 1,-10-2-36,-1 0 0,1 1 0,-1 0 0,0 0 0,0 0 1,0 1-1,-1 0 0,1 0 0,-1 1 0,0-1 1,-1 1-1,1 0 0,-1 0 0,-1 1 0,7 12 1,4 12 101,-2 1 0,10 35 0,-22-64-132,20 73-216,16 140 0,-25-275-777,-8 18 993,17-123 58,-17 144-38,2-1 0,1 1 0,0 0 0,1 0 0,18-32 0,-23 47-100,1 1-1,0 0 0,0 0 0,0 0 0,0 0 0,0 0 0,1 1 1,0-1-1,0 1 0,0 0 0,0 0 0,0 1 0,0-1 0,1 1 1,-1 0-1,1 0 0,0 1 0,0-1 0,0 1 0,-1 0 0,1 0 1,0 0-1,0 1 0,0 0 0,0 0 0,0 0 0,0 1 0,0 0 1,0 0-1,5 1 0,24 11-2753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48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9 192,'0'0'1788,"0"0"-577,0 0 109,0 0-279,0 0-457,0 0-42,1-7 1436,-4 5 1321,-1 3-3301,0-1 0,0 1-1,1 0 1,-1 1 0,1-1 0,-1 1 0,1-1 0,0 1 0,-1 0 0,1 0-1,0 0 1,0 1 0,-4 3 0,-40 44-44,35-36 44,-54 58-4,-106 129-9,163-188-7,2 0-1,-1 1 1,2 0-1,0 0 1,1 0-1,0 1 1,-5 27-1,-7 110-45,14-108 68,-5 48-51,7 163 1,3-242 34,0 0 0,1 0 0,1 0 0,0 0 1,1-1-1,1 0 0,6 12 0,56 85-72,-41-68 97,60 98-9,101 146 0,-178-270-276,24 25 713,-33-39-682,1 0 0,-1 1 0,1-1 0,0 0 1,0 0-1,-1-1 0,1 1 0,0 0 0,0-1 0,0 1 0,0-1 0,0 1 0,3-1 0,3 0-2810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0:34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2721,'0'0'865,"0"0"-249,0 0 640,0 0-159,0 0-750,0 0-240,0 0 130,27 0 2052,8-1-2238,1-2 0,-1-1 0,66-17 1,94-42 360,-124 37-238,129-28 1,-171 51 169,-30 18-3356,-5 0-1315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1:02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4882,'0'0'803,"0"0"545,0 0-172,0 0-682,0 0-350,-1 0-22,17-1-87,0 1 0,-1 1 0,1 0 0,-1 1 0,1 1 0,-1 0 0,0 1 0,0 1 0,0 0 0,-1 1 0,0 1 0,0 0 0,0 0 0,-1 2 0,0 0 0,18 17 0,-21-18-17,-1 2 0,-1-1 0,0 1 0,0 0 0,-1 1 0,0 0 0,9 21 0,-13-25 5,0 1 1,-1 0-1,0-1 1,-1 1-1,1 0 1,-2 0 0,1 0-1,-1 0 1,0 0-1,0-1 1,-1 1-1,0 0 1,-1 0-1,-2 8 1,1-10-19,0 1 1,-1-1-1,1 1 1,-1-1-1,-1 0 1,1-1 0,-1 1-1,0-1 1,0 0-1,-1 0 1,1 0-1,-11 5 1,-11 7-109,-41 20 0,64-35 90,-19 9-191,0 0 1,-1-2-1,-1-1 0,0 0 1,-32 4-1,234-10 441,201-4 340,-376 2-620,0 0-90,0 0 1,0 0-1,0 0 0,0 0 0,0 0 1,0 0-1,0 0 0,0-1 1,0 1-1,-1-1 0,1 1 1,0-1-1,0 0 0,0 0 0,-1 1 1,1-1-1,-1-1 0,1 1 1,0 0-1,-1 0 0,0 0 1,1-1-1,-1 1 0,0-1 0,0 1 1,2-3-1,1-14-2754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49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4818,'0'0'254,"0"0"170,0 0-61,0 0-257,16-8-18,6-1 28,0 1-1,0 0 0,1 2 0,0 1 0,0 0 0,46-2 0,-62 7-103,4-1 37,-1 1 1,1 0-1,-1 1 1,1 0-1,-1 0 1,1 1-1,-1 0 1,0 1-1,0 0 1,0 1-1,19 9 1,3 10 110,-1 1 0,-1 1 0,-1 1 0,-2 2 0,37 46 1,104 166 567,-130-178-646,-3 1 0,-3 2 0,-2 1 0,-3 1 1,-4 1-1,-2 2 0,-4 0 0,-2 1 0,-4 0 1,5 136-1,-16-133-13,-10 91 0,4-127-63,-1 0 0,-2 0 0,-1-1 0,-19 43 0,10-33-63,-3-1-1,-2-1 0,-2-1 1,-1-1-1,-3-1 1,-1-2-1,-2-1 1,-68 62-1,97-98 35,0 1-17,1-1 1,-1 0-1,0 0 0,0 0 1,0 0-1,0 0 1,0-1-1,-1 0 0,1 0 1,-1 0-1,0-1 0,-6 2 1,9-9-861,2-27-1266,0-27-1953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50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 3826,'0'0'1312,"0"0"38,0 0-2,0 0-652,0 0-483,0 1-196,0-1-1,0 0 0,0 0 0,0 0 0,0 0 1,0 1-1,0-1 0,0 0 0,0 0 0,0 0 1,-1 0-1,1 1 0,0-1 0,0 0 0,0 0 0,0 0 1,0 0-1,-1 0 0,1 0 0,0 0 0,0 1 1,0-1-1,0 0 0,-1 0 0,1 0 0,0 0 1,0 0-1,0 0 0,-1 0 0,1 0 0,0 0 1,0 0-1,0 0 0,-1 0 0,1 0 0,0 0 1,0 0-1,0 0 0,0 0 0,-1 0 0,1-1 1,0 1-1,0 0 0,0 0 0,0 0 0,-1 0 1,1 0-1,0 0 0,0 0 0,0-1 0,0 1 1,0 0-1,0 0 0,-1 0 0,1 0 0,0-1 1,0 1-1,0 0 0,0 0 0,0 0 0,0 0 1,0-1-1,0 1 0,0 0 0,0 0 0,0 0 1,0-1-1,0 1 0,0 0 0,-16 41 140,-1-2 0,-2 1 1,-24 36-1,-28 57-117,53-90-47,2 1-1,2 0 0,1 1 0,3 1 0,2 0 0,1 0 0,3 1 0,2 49 0,2-79 0,-2 9 4,2 1-1,1-1 0,1 1 0,1-1 0,2 0 0,0 0 0,16 43 0,20 18 38,3-3 0,5-1 0,2-3 0,97 115 1,-113-155-23,1-2 0,42 34 1,-62-59-12,0-1 0,1 0 0,0-1 1,1-1-1,1 0 0,-1-2 0,1 0 0,23 6 1,-41-14-22,1 1 1,-1-1 0,1 1 0,-1-1 0,0 1-1,1-1 1,-1 0 0,1 0 0,-1 0 0,1 0-1,-1 0 1,1 0 0,-1 0 0,1 0 0,-1-1-1,0 1 1,4-1 0,-5-1-117,1 0-1,0 0 1,-1 1 0,1-1-1,-1 0 1,1 0-1,-1 0 1,0 0 0,0 0-1,0 0 1,0 1 0,0-5-1,0 3 41,0-38-3037,0-2-2043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52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15 2257,'0'0'3780,"0"0"-2824,0 0-348,0 0-192,8-3-499,4 5 85,-1-1 0,1 2 0,-1-1 0,0 2-1,0-1 1,0 2 0,0-1 0,19 12 0,13 5 29,-25-14-84,-1-1 0,1 0 0,0-2 0,1 0 0,-1-1 0,1-1 0,29 0 0,-47-2 32,0-1 0,0 1-1,1-1 1,-1 0 0,0 1-1,0-1 1,0 0 0,0 0-1,0 0 1,0 0 0,0 0 0,0 0-1,-1 0 1,1 0 0,0 0-1,0 0 1,-1 0 0,1 0 0,-1-1-1,1 1 1,-1 0 0,0-1-1,1 1 1,-1 0 0,0-1-1,0 1 1,0 0 0,0 0 0,0-1-1,0 1 1,-1-2 0,2 0 7,-1 1 0,0-1 1,-1 0-1,1 1 0,0-1 0,-1 0 1,1 1-1,-1-1 0,0 1 0,0-1 1,0 1-1,0-1 0,0 1 1,0 0-1,-1 0 0,1-1 0,-3-1 1,-2 0 104,-1 1 0,1 0 1,0 0-1,-1 0 0,0 1 0,1 0 1,-1 1-1,0-1 0,0 1 1,0 1-1,0-1 0,0 1 1,0 0-1,0 1 0,-14 2 0,9-1-15,0 1-1,0 0 0,1 1 0,-1 0 0,1 1 0,0 0 0,0 1 1,-15 11-1,12-7-61,1 0 1,1 2-1,0-1 1,1 1 0,0 1-1,0 0 1,2 0 0,-1 1-1,2 1 1,0-1-1,1 1 1,0 1 0,1-1-1,1 1 1,0 0-1,1 0 1,1 1 0,-1 23-1,3-23-34,0 0 0,2 0 0,0-1-1,1 1 1,0-1 0,10 32 0,-9-41 5,0-1 1,0 0 0,0 0 0,1 0-1,0 0 1,0-1 0,1 1 0,-1-1-1,1 0 1,0-1 0,1 1-1,-1-1 1,1 0 0,0 0 0,0 0-1,0-1 1,0 0 0,1-1 0,10 4-1,-3-2-78,1 0-1,0-2 1,0 1-1,1-2 1,-1 0-1,0-1 1,0 0-1,0-2 1,1 1-1,-1-2 1,-1 0-1,1-1 1,0 0-1,-1-1 1,0-1-1,0 0 0,0-1 1,15-11-1,-17 12-101,-9 5 120,0 0 1,-1-1 0,1 1 0,0-1 0,-1 0 0,0 1-1,1-1 1,-1 0 0,0 0 0,0 0 0,3-5 0,-5 7 109,0 0 0,1 0-1,-1-1 1,0 1 0,0 0 0,0 0 0,0 0 0,0-1 0,0 1 0,1 0 0,-1 0 0,0 0 0,0-1 0,0 1 0,0 0 0,0 0 0,0-1 0,0 1-1,0 0 1,0 0 0,0-1 0,0 1 0,0 0 0,0 0 0,0-1 0,0 1 0,0 0 0,-1 0 0,1 0 0,0-1 0,0 1 0,0 0 0,0 0 0,0 0 0,0-1-1,-1 1 1,1 0 0,0 0 0,0 0 0,0 0 0,-1-1 0,1 1 0,0 0 0,0 0 0,-1 0 0,-16-3 659,14 2-652,-1 1 1,1 0-1,0 1 1,0-1-1,-1 1 1,1-1 0,0 1-1,0 0 1,-5 3-1,3 0-40,1 1 0,1 0 0,-1 0 0,1 0-1,0 0 1,0 1 0,0-1 0,1 1 0,0 0 0,-3 10-1,0 2 5,2 0 0,-3 28 0,4-27-2,1-1 0,1 1 1,1-1-1,1 0 0,0 1 1,7 22-1,-7-34-6,0-1 1,0 0-1,1 0 0,0 0 0,1 0 1,-1 0-1,1 0 0,0-1 1,1 0-1,-1 0 0,1 0 1,0 0-1,0-1 0,1 0 0,-1 0 1,1 0-1,0-1 0,0 0 1,0 0-1,9 3 0,0-1-6,-1-1-1,1-1 1,0 0 0,0 0-1,0-2 1,0 0-1,0-1 1,0 0 0,0-1-1,0-1 1,0 0 0,0-1-1,0-1 1,-1 0-1,1-1 1,-1-1 0,17-9-1,-6 1-220,-2-1-1,0-1 1,0-1-1,-2-1 0,0 0 1,-1-2-1,-1-1 1,22-31-1,-35 45 176,-1-1 1,0 0-1,-1 0 0,0 0 0,0 0 0,0-1 0,-1 0 0,-1 0 0,1 1 1,-1-2-1,-1 1 0,0 0 0,0 0 0,-1 0 0,-1-17 0,0 24 106,1 1-1,-1 0 0,0 0 0,0 0 0,0 0 0,0 0 1,0 0-1,0 0 0,0 0 0,0 0 0,0 0 0,-1 1 0,1-1 1,0 0-1,0 1 0,-1-1 0,1 1 0,0 0 0,-1-1 0,1 1 1,0 0-1,-1 0 0,1 0 0,-1 0 0,1 0 0,0 0 0,-1 0 1,1 0-1,-1 0 0,1 1 0,-2 0 0,-1-1-3,0 1 0,1-1-1,-1 1 1,1 0 0,-1 0-1,1 0 1,-1 1 0,1-1-1,0 1 1,-1 0 0,-4 3-1,5 1-46,0-1 0,0 1 0,0 0-1,1 0 1,-1 0 0,2 1-1,-1-1 1,1 0 0,0 1-1,0-1 1,0 12 0,5 76-28,0-72 28,1 0 0,1 0 0,1 0 0,1-1 0,1 0 0,1-1 0,13 22 0,28 64-15,-41-83 127,-1 0 0,-2 1 0,0 0 0,-2 0 0,-1 0 0,0 1 0,-2 0 0,-2 48 0,-1-70-97,0 0 0,0 0 0,0 0 0,-1-1 0,1 1 0,-1 0 0,0 0 0,1-1 0,-1 1 0,-1-1 0,1 0 0,0 1 0,-1-1 0,1 0 0,-1 0 0,1-1 0,-1 1 0,0 0 0,0-1 0,0 0 0,0 0 0,0 0 0,-6 2 0,-10 2 33,-1-1 0,-32 3 0,43-6-41,-39 4-31,-98-1 0,132-5-103,-1 0-1,0-1 0,0-1 1,1 0-1,-1-1 1,1-1-1,0 0 1,1-1-1,-1 0 0,-24-16 1,36 20 16,0 1 1,0 0 0,1-1-1,-1 1 1,1-1 0,-1 0-1,1 0 1,-1 1-1,1-1 1,0 0 0,0 0-1,0 0 1,0 0 0,0 0-1,1 0 1,-1-1-1,1 1 1,-1 0 0,1 0-1,0 0 1,-1-1-1,1 1 1,1-4 0,-1-27-2938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52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6307,'0'0'1182,"0"0"392,0 0-16,0 0-790,0 0-440,0 18 94,0 42 49,5 217 355,-1-211-762,3 0 0,21 86 0,-20-123-55,-4-9 10,1-1 0,0 0 0,17 35 0,-18-90-2924,-4 12 1845,-2 0 0,0 1 1,-2-1-1,-8-30 0,-22-48-3232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53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2689,'0'0'1769,"0"0"-1155,0 0 199,0 0-322,0 0-376,11-8 45,-1 0-80,-7 4-31,1 1 1,0-1-1,0 1 1,0 0-1,1 1 0,-1-1 1,1 1-1,0 0 1,-1 0-1,1 0 1,0 0-1,0 1 1,0 0-1,0 0 1,0 1-1,6-1 0,1 0 58,1 1-1,0 0 1,0 1 0,0 0-1,-1 1 1,1 0-1,0 1 1,-1 1-1,0 0 1,0 0-1,0 2 1,21 12-1,-7-1-23,-2 2 0,0 0 0,41 45 0,-53-50-213,0 1 0,-1 1 0,-1 0 1,0 0-1,-1 1 0,-1 0 0,9 28 0,-24-86-613,-5-79 0,11 91 721,0 7 8,0-1 0,4-32 0,-2 55 9,-1-1-1,1 0 1,-1 1 0,1-1-1,-1 1 1,1-1 0,-1 1-1,1-1 1,-1 1 0,1-1-1,-1 1 1,1-1-1,0 1 1,-1 0 0,1-1-1,0 1 1,-1 0 0,1 0-1,0 0 1,0-1 0,-1 1-1,1 0 1,0 0 0,0 0-1,-1 0 1,1 0 0,1 1-1,24 0-113,-22 0 89,-1-1-98,1 1 0,-1 0 0,0-1 0,1 2 0,-1-1 0,0 0 0,0 1 0,0-1 0,0 1 0,0 0 0,0 0 0,-1 0 0,1 0-1,-1 1 1,1-1 0,-1 1 0,0 0 0,0-1 0,0 1 0,3 6 0,25 38-3583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53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4562,'0'0'1297,"0"0"-1265,0 0 784,0 0-464,0 0 112,0 0 49,236-40-209,-160 24 560,2 7-512,-2-3-160,-1 2-79,-14 1-113,-6 3 0,-17 3-225,-21 0-1327,-14 0-689,-3-3-1425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5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6435,'0'0'112,"0"0"176,0 0 817,0 0-625,0 0 176,0 0-400,62 188-112,-28-142-112,10 4-32,4 2-416,0-3-1857,-7-9-2625</inkml:trace>
  <inkml:trace contextRef="#ctx0" brushRef="#br0" timeOffset="1">783 348 8628,'0'0'112,"0"0"-80,0 0-32,0 0-160,0 0-1313,178 3-2368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54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 1777,'0'0'2385,"0"0"-2385,0 0-80,0 0-1809</inkml:trace>
  <inkml:trace contextRef="#ctx0" brushRef="#br0" timeOffset="1">1472 22 5907,'0'0'464,"0"0"-416,0 0 1120,0 0-1168,0 0-176,0 0-1616,65-21-3715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55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4818,'0'0'384,"0"0"499,0 0 177,0 0-561,0 0-331,5 0 114,-1 0-201,0 0 0,0 1-1,0-1 1,0 1 0,0 0-1,0 0 1,0 1 0,-1-1-1,1 1 1,0 0 0,-1 0-1,0 0 1,1 0-1,-1 1 1,0-1 0,3 4-1,54 59 435,-35-37-402,14 17-60,-9-10 70,1-2-1,62 51 0,-83-76-196,-1-1 0,1 0-1,1-1 1,-1-1 0,1 1-1,0-2 1,0 1 0,1-2-1,0 1 1,-1-2 0,1 1 0,0-2-1,0 1 1,0-2 0,17 0-1,-27-1 23,1 0-1,-1 1 0,1-1 0,-1 0 1,1 0-1,-1-1 0,0 1 1,1 0-1,-1-1 0,0 0 0,0 1 1,0-1-1,0 0 0,0 0 1,-1 0-1,1 0 0,-1 0 0,1-1 1,-1 1-1,0 0 0,0-1 0,0 1 1,0-1-1,0 1 0,0-1 1,-1 1-1,1-1 0,-1 0 0,0 1 1,0-1-1,0 1 0,0-1 1,0 0-1,0 1 0,-1-1 0,1 0 1,-1 1-1,0-1 0,0 1 1,0-1-1,0 1 0,0 0 0,-1-1 1,1 1-1,-1 0 0,1 0 1,-1 0-1,0 0 0,-2-2 0,-3-1-81,1 1-1,-1 1 1,0-1-1,0 1 1,0 1-1,0-1 1,0 1-1,-1 0 0,1 1 1,-15-2-1,-85 3 133,74 1 126,13 1-59,0 0 0,1 2 0,-1 0 0,1 2 0,0 0 0,1 1 0,-1 1-1,2 0 1,-1 1 0,1 1 0,-25 20 0,14-9 239,1 2 0,1 1 1,1 0-1,1 2 0,-37 53 0,48-59-171,2 1 0,0 0 0,1 1 0,1 0-1,1 1 1,1 0 0,1 0 0,1 1 0,1-1 0,2 1-1,0 0 1,1 0 0,5 46 0,-4-63-114,1 1 0,1-1 0,0 0 0,0 0 0,0 0 0,1 0 0,0 0 0,0-1 0,0 1 0,1-1 0,0 0 0,1 0 0,-1 0 0,1 0 0,0-1 0,0 0 0,1 0 0,0 0 0,9 5 0,-4-3-22,0-1 0,1-1 0,0 0-1,0-1 1,1 0 0,-1 0-1,1-2 1,0 1 0,0-2-1,17 1 1,129-4-649,-137 0 469,-1-1 1,1-1-1,-1-1 1,0 0-1,25-11 1,-25 8-327,1-1 1,-1 0 0,-1-2 0,1-1-1,-2 0 1,0-1 0,24-22 0,-43 35 491,1-1 1,-1 1 0,1 0 0,-1 0 0,1-1 0,-1 1-1,1 0 1,-1-1 0,0 1 0,1 0 0,-1-1-1,0 1 1,1-1 0,-1 1 0,0 0 0,1-1 0,-1 1-1,0-1 1,0 1 0,0-1 0,0 1 0,1-1-1,-1 1 1,0-1 0,0 1 0,0-1 0,0 1-1,0-1 1,0 1 0,0-1 0,0 1 0,0-1 0,0 1-1,-1-1 1,1 1 0,0-1 0,0 1 0,0-1-1,-1 1 1,1-1 0,0 1 0,0-1 0,-1 1 0,1 0-1,0-1 1,-1 1 0,1 0 0,-1-1 0,1 1-1,0 0 1,-1-1 0,1 1 0,-1 0 0,1 0 0,-1-1-1,1 1 1,-1 0 0,1 0 0,-1 0 0,1 0-1,-1 0 1,1 0 0,-2 0 0,-39 0 587,32 0-469,-6 1 101,1 1 0,-1 0 0,1 1 0,0 0 1,0 1-1,0 1 0,1 0 0,0 1 0,0 1 0,0 0 1,0 0-1,1 1 0,1 1 0,-1 0 0,1 1 0,-15 17 1,15-15-37,0 1 0,1 0 0,1 0 0,0 1 0,1 0 0,0 0 0,1 1 0,1 0 0,0 1 0,1-1 1,1 1-1,0 0 0,1 0 0,-1 27 0,4-36-159,-1 0 1,1 0-1,1 0 1,-1-1-1,1 1 1,1 0-1,-1-1 1,1 1 0,0-1-1,1 1 1,-1-1-1,1 0 1,0 0-1,1 0 1,-1 0-1,1-1 1,1 1-1,-1-1 1,1 0-1,0-1 1,0 1-1,0-1 1,0 0-1,1 0 1,11 6-1,-3-3-18,1 0 0,-1 0 0,2-2 0,-1 0 0,0 0 0,1-2 0,0 0 0,0 0 0,0-2-1,0 0 1,0-1 0,1 0 0,-1-2 0,0 0 0,30-7 0,-16 0-225,-1-1-1,0-1 1,0-1 0,-1-2 0,-1-1-1,-1-1 1,33-25 0,-46 31-73,0 0 1,-1-1-1,-1-1 1,0 0-1,0 0 1,-1-1-1,-1-1 0,9-16 1,-13 20 144,0 0 0,-1 0 0,-1-1 0,0 0 1,0 0-1,-1 0 0,0 0 0,-1 0 0,0 0 0,-1 0 1,0-1-1,-3-16 0,3 27 211,-1-1-1,1 0 1,-1 1 0,0-1 0,0 1 0,0-1-1,0 1 1,0-1 0,0 1 0,0 0 0,-1-1 0,1 1-1,0 0 1,-1 0 0,1 0 0,-1 0 0,1 0-1,-1 0 1,0 1 0,1-1 0,-1 0 0,0 1-1,1-1 1,-1 1 0,0 0 0,0 0 0,1-1-1,-1 1 1,0 0 0,0 0 0,-2 1 0,0-1 133,0 0 0,1 0 0,-1 1 0,0-1 1,0 1-1,1 0 0,-1 0 0,0 0 0,1 1 0,-1-1 0,1 1 1,0 0-1,-1 0 0,-3 4 0,0 1-80,2 0 0,-1 1 0,1 0 0,0 0 0,1 0 0,0 1 0,0 0 0,1 0 0,0 0 0,0 0 0,1 0 0,-1 12 0,0 12 54,1 1-1,3 36 1,-1-63-176,4 24 85,1 0 1,1 0 0,2 0-1,1-1 1,1-1 0,18 36-1,-9-19-47,17 62-1,-33-97-1,0 0 0,-1 1 0,0-1 0,-1 13 0,-1-23-4,-1 1 0,0-1 0,0 0 1,0 0-1,1 0 0,-1 0 0,0 0 0,0 0 1,0-1-1,-1 1 0,1 0 0,0 0 1,0-1-1,0 1 0,0-1 0,-1 1 0,1-1 1,0 1-1,-1-1 0,1 0 0,0 0 0,-3 1 1,-38 6-8,36-7-2,-84 8-52,-142-7 0,109-3 126,116 2-103,2 0 26,-1 1-1,1-2 0,-1 1 1,1-1-1,0 0 1,-7-1-1,12 1-45,-1 1 0,0 0-1,0-1 1,0 1 0,1-1 0,-1 1 0,0-1-1,1 0 1,-1 1 0,0-1 0,1 0-1,-1 1 1,1-1 0,-1 0 0,1 0 0,-1 1-1,1-1 1,0 0 0,-1 0 0,1 0-1,0 0 1,0 0 0,0 1 0,-1-1 0,1 0-1,0 0 1,0 0 0,0 0 0,0 0-1,1 0 1,-1 0 0,0 0 0,0 1 0,0-1-1,1 0 1,-1 0 0,1 0 0,-1 0-1,0 1 1,1-1 0,-1 0 0,1 0 0,1 0-1,23-27-2614,28-7-897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55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5074,'0'0'787,"0"0"574,0 0-72,0 0-732,0 0-322,0 0 213,0 0 48,0 3-149,16 343 67,-5-245-420,-12-101-35,1 0 0,0 0 0,0 1 0,0-1 0,0 0 0,0 0 0,0 0 0,0 1 0,0-1 0,0 0 0,0 0 0,0 1 0,0-1 0,0 0 0,0 0 0,0 1 0,0-1 0,0 0 0,1 0 0,-1 0 0,0 1 0,0-1 0,0 0 0,0 0 0,0 0 0,0 1 0,1-1 0,-1 0 0,0 0 0,0 0-1,0 0 1,0 0 0,1 1 0,-1-1 0,0 0 0,0 0 0,1 0 0,-1 0 0,0 0 0,0 0 0,0 0 0,1 0 0,-1 0 0,0 0 0,0 0 0,1 0 0,-1 0 0,9-11-1028,6-20 394,12-48 357,-16 42 151,1 1-1,2 1 1,1 0-1,40-63 0,-54 96 225,0 0-1,-1 1 1,1-1-1,0 1 1,0 0-1,0-1 0,0 1 1,0 0-1,1-1 1,-1 1-1,0 0 1,1 0-1,-1 0 0,0 0 1,1 0-1,0 1 1,-1-1-1,1 0 0,-1 1 1,1-1-1,0 1 1,-1-1-1,1 1 1,0 0-1,-1 0 0,1 0 1,0 0-1,0 0 1,-1 0-1,1 0 1,0 0-1,-1 1 0,1-1 1,0 1-1,-1-1 1,1 1-1,-1 0 0,1-1 1,-1 1-1,1 0 1,-1 0-1,1 0 1,-1 0-1,0 1 0,0-1 1,1 0-1,-1 0 1,2 4-1,5 7 174,1 1-1,-2 0 0,0 0 1,9 23-1,-9-19-101,1 0-284,-1-1 1,-1 1 0,0 0-1,-2 1 1,0 0 0,0-1-1,-2 1 1,1 22 0,-8-34-1550,-17-5-499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1:02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3762,'0'0'1088,"0"0"198,0 0 366,0 0-721,0 0-617,3 21 1437,-1 89-1191,27 183 0,-24-245-546,-4-33-7,0 0 1,1-1-1,1 1 1,0-1 0,1 0-1,8 20 1,-9-33-11,-3-1-141,9-20-2198,6-23-489,-1-10-1867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56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7043,'0'0'478,"0"0"261,0 0 693,0 0-522,0 0-624,24-14 2,78-39 221,-94 50-435,0 0-1,0 0 0,0 1 0,0 0 0,0 1 0,0 0 1,1 0-1,-1 1 0,0 0 0,16 2 0,-5-1 53,-10 0-96,-1 0 0,1 1 0,-1 0 0,0 0 0,1 1 0,-1 0-1,0 0 1,-1 1 0,1 0 0,-1 0 0,9 7 0,-4-2-2,0 1 0,-1 1 0,0 0 0,-1 0 0,17 25 0,-14-15-40,-1 1 0,0 0 0,-2 1 0,0 0-1,-2 0 1,-1 1 0,8 40 0,-9 151-3004,-6-209 1710,1-24 1317,1 0 0,1 0-1,0 1 1,1 0 0,1 0 0,1 0 0,1 0-1,0 1 1,1 0 0,0 0 0,2 1 0,-1 0 0,2 1-1,0 0 1,1 1 0,0 0 0,1 0 0,27-18-1,-29 23-174,1 0 0,0 2 1,1-1-1,0 2 0,-1-1 0,2 2 0,-1 0 0,0 1 0,1 0 0,0 0 0,0 2 0,23-1 0,-8 2-3064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5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5619,'0'0'1019,"0"0"-163,0 0 366,0 0-120,0 0-601,0 0-202,16 10 750,38 24-913,-1 3 0,-1 3 0,-3 1 0,-1 3 0,-2 1 0,52 68 0,-75-83-109,-1 0-1,-1 1 1,-1 2-1,-3 0 1,0 0-1,-2 2 1,-2 0-1,-1 0 1,-1 2-1,-3-1 1,0 1-1,-3 0 1,-1 0-1,-1 46 1,-2-48-22,-2 0 1,-1 1 0,-2-1 0,-1 0 0,-2 0 0,-2-1 0,-1 0 0,-1 0-1,-24 48 1,-2-16-136,-3-3-1,-3-1 0,-2-2 0,-3-2 1,-3-2-1,-1-2 0,-3-3 1,-100 71-1,155-122 68,0 1-1,0-1 1,0 0 0,-1 0 0,1 0 0,0 1 0,0-1-1,0 0 1,0 0 0,-1 0 0,1 0 0,0 1 0,0-1 0,0 0-1,-1 0 1,1 0 0,0 0 0,0 0 0,0 0 0,-1 0-1,1 0 1,0 0 0,0 0 0,-1 0 0,1 0 0,0 0-1,0 0 1,-1 0 0,1 0 0,0 0 0,0 0 0,-1 0-1,1 0 1,0 0 0,0 0 0,0 0 0,-1 0 0,1 0-1,0-1 1,0 1 0,0 0 0,-1 0 0,1 0 0,0 0-1,0-1 1,0 1 0,0 0 0,0 0 0,-1 0 0,1-1 0,0 1-1,0-17-672,0 6-213,0-49-2650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58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6467,'0'0'715,"0"0"243,0 0 440,2 0-534,14 2-730,-1 0 0,1 2 1,-1-1-1,0 2 0,-1 0 0,23 11 0,12 3 13,13 2-20,186 75 141,-222-84-258,0 1 0,-2 2 1,1 0-1,-2 2 0,0 0 0,41 42 1,-56-50-2,0 1 0,-1 1 0,0 0 0,0 0 0,-2 0 0,1 1 0,-1 0 0,-1 0 0,0 0 0,0 0 0,1 16 1,0 10 53,-3 1 0,-2 52 1,0-36 5,-5 32 71,-4 0 0,-22 97 0,-3 27-56,15 3 18,12 297-1,14-425-98,3 0 1,35 132 0,-14-77-15,-25-107 32,-2-1 1,1 59-1,-5-90-13,-1 0 0,0 1 0,1-1 0,-1 0 0,0 0 0,0 0 1,0 0-1,-1 0 0,1 0 0,0 0 0,-1 0 0,1 0 0,-1 0 0,1-1 0,-1 1 0,0-1 0,0 1 0,0-1 0,0 0 1,0 0-1,-2 1 0,-56 25 0,44-20-7,-3 1-8,-248 96-143,214-86 166,-2-3 0,0-2 0,-60 6-1,113-18-33,0-1 1,1 1-1,-1-1 0,0 0 0,0 1 0,0-1 0,0 0 0,1 0 0,-1 0 0,0-1 0,0 1 1,0 0-1,0-1 0,1 1 0,-1-1 0,0 1 0,1-1 0,-1 0 0,0 0 0,1 0 0,-1 0 0,1 0 1,-1 0-1,1 0 0,-1 0 0,1-1 0,0 1 0,0 0 0,0-1 0,-2-2 0,2-2-246,0-1-1,0 1 0,1-1 1,0 1-1,0-1 0,0 1 1,3-13-1,-1 6-80,0-4-499,1 0-1,1 0 1,7-21-1,38-71-4282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58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6611,'0'0'1198,"0"0"-147,0 0 328,0 0-392,5 0-792,95-19-234,-65 11 99,-1 2 0,42-3 1,-43 8 8,-1 1 1,65 8 0,-85-6-51,0 1 0,1 1 0,-1 0 0,0 0 0,-1 1 0,1 1 0,-1 0 0,0 0 0,-1 1 0,17 14 0,-16-11 3,0 1 0,-1 0 0,-1 1-1,0 0 1,-1 1 0,0 0-1,-1 0 1,0 0 0,-1 1 0,0 0-1,-1 0 1,-1 1 0,3 20-1,-2-2 58,-1 0-1,-2 0 1,-2 1-1,-7 65 1,3-75-86,-2-1 1,-1 1 0,0-1-1,-2-1 1,0 1 0,-17 27-1,-7 18-455,45-87 285,1 0 0,1 1 0,0 0 0,2 1 1,0 1-1,1 0 0,20-14 0,-9 6 69,58-51 155,4 4 0,2 4 1,108-59-1,-170 115-1955,-30 17-810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20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1297,'0'0'1264,"0"0"-1072,0 0 353,0 0-337,0 0-208,0 0 0,51 22 224,-27-13 240,0-3-320,17-3-144,-3-3-32,3 0-2993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21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4738,'0'0'1179,"0"0"33,0 0-92,0 0-280,0 0-146,0 0 133,0 0-133,0 0-233,0 0-148,0 0-220,2 0-205,84 0-245,240-5 628,-109-17-2882,-184 18 820,-13 1-866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21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7251,'0'0'609,"0"0"-33,0 0-80,0 0-368,0 0 480,0 0 33,192 52-193,-107-52-240,14 0-128,14-40-80,7-6-624,6-6-1985,-9 3-2882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22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845 1 6515,'0'0'496,"0"0"1164,0 0 199,0 0-557,0 0-301,-15 2 1976,-12 6-2925,0 2 0,1 0 1,0 2-1,0 1 0,-45 32 1,18-12-42,-12 5-31,-443 245-48,508-283 42,0 0 0,0 0 0,0 0 1,0 0-1,0 0 0,0 0 0,0 0 0,1 0 0,-1-1 0,0 1 0,0 0 0,0 0 0,0 0 0,0 0 0,0 0 0,1 0 0,-1 0 0,0 0 0,0 0 0,0 0 0,0 0 0,0 0 0,0 0 1,1 0-1,-1 1 0,0-1 0,0 0 0,0 0 0,0 0 0,0 0 0,0 0 0,0 0 0,0 0 0,1 0 0,-1 0 0,0 0 0,0 0 0,0 0 0,0 1 0,0-1 0,0 0 0,0 0 0,0 0 0,0 0 1,0 0-1,0 0 0,0 0 0,0 1 0,0-1 0,0 0 0,0 0 0,0 0 0,0 0 0,0 0 0,0 0 0,0 1 0,0-1 0,0 0 0,0 0 0,0 0 0,0 0 0,0 0 0,0 0 0,0 1 1,22 1-422,29-1 393,181-7-122,149 4 10,-378 2 129,1 1-1,-1-1 1,0 1 0,1-1-1,-1 1 1,0 0 0,0 0-1,0 1 1,0-1 0,0 1-1,0-1 1,0 1 0,0 0-1,-1 0 1,1 0 0,-1 1-1,5 4 1,-6-5 15,0 0 0,0 0 0,0 0 0,0 0 0,0 0 1,-1 1-1,1-1 0,-1 0 0,0 0 0,1 1 0,-1-1 0,0 0 0,0 0 0,0 1 0,-1-1 1,1 0-1,0 0 0,-1 1 0,0-1 0,1 0 0,-1 0 0,0 0 0,0 0 0,0 0 1,0 0-1,-1 0 0,1 0 0,-3 2 0,-10 11-43,-1-1 0,0-1 1,-1 0-1,-1-1 0,-33 19 0,15-10-32,-45 29-16,-99 65 67,153-95 77,0 1-1,1 1 0,1 0 0,-26 34 0,47-53-34,0 1 0,0 0 0,1 0 0,0 0 0,-1 0-1,1 1 1,1-1 0,-1 0 0,1 1 0,-1-1 0,1 1 0,0 6-1,1-9-1,0 1-1,0-1 0,0 0 0,1 0 0,-1 0 1,1 0-1,0 0 0,-1 0 0,1 0 0,0 0 1,0 0-1,0 0 0,0 0 0,1 0 0,-1-1 1,0 1-1,1 0 0,-1-1 0,1 1 0,0-1 1,-1 0-1,1 1 0,0-1 0,0 0 1,0 0-1,2 1 0,16 4 19,1 0 0,-1-1 1,1-1-1,0-1 0,0 0 0,1-2 1,-1-1-1,29-2 0,2 1 22,230-13 108,-3 0-97,-277 14-92,-1 0 0,1 1 1,-1-1-1,0 0 0,1 1 0,-1-1 1,0 1-1,1 0 0,-1-1 0,0 1 1,0 0-1,0 0 0,1 0 0,-1 0 1,0 0-1,0 0 0,0 0 1,-1 0-1,1 0 0,0 0 0,0 0 1,0 1-1,-1-1 0,1 0 0,-1 1 1,1-1-1,-1 0 0,0 1 0,1-1 1,-1 1-1,0-1 0,0 0 1,0 1-1,0-1 0,0 3 0,0 6-506,-1-1 0,1 1 0,-2-1 0,-2 12 0,-16 33-2680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23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664 2 3586,'0'0'2700,"0"0"-1617,0 0 27,0 0-238,0 0-469,0 0-120,0 0 328,1-2 444,5 9-966,0 13 73,0 1 0,-2 0 0,0 0 0,2 38-1,2 15 79,49 199 170,-56-270-393,-1-1 0,1 0 0,-1 0 0,1 1 0,-1-1 0,0 0-1,0 1 1,0-1 0,0 0 0,-1 1 0,1-1 0,0 0 0,-1 1-1,0-1 1,1 0 0,-1 0 0,0 1 0,0-1 0,0 0 0,-1 0 0,1 0-1,0 0 1,-1-1 0,1 1 0,-1 0 0,0 0 0,1-1 0,-4 3-1,-1-2-22,-1 1-1,1-1 1,-1 0-1,1-1 0,-1 1 1,0-1-1,1-1 1,-14 1-1,1-1-54,-125-1-466,126 0 433,0-2 0,1 0 0,0-1 0,-1-1 0,2-1 0,-22-9 0,6-2-405,1-2 1,0-1-1,2-1 1,0-2-1,2 0 0,0-2 1,2-1-1,-36-47 1,-11-39-2824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23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7780,'0'0'480,"0"0"-288,0 0 752,0 0-704,0 0-208,0 0 32,31 0 49,-18 0-81,11 12-32,7 13-545,10 3-1600,3 9-1777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1:03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3618,'0'0'1072,"0"0"-1056,0 0 96,0 0-112,0 0-928,0 0-1649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2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7203,'0'0'465,"0"0"-433,0 0 64,0 0-96,0 0-177,0 0 177,79-15 0,-41-4 177,6 4-1,7 3 48,8-7-112,-5 4-16,-2-1-64,-8 1-32,-6 6-704,-7-4-1425,-14 4-3218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24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1 644 5042,'0'0'3154,"0"0"-3138,0 0 288,0 0-96,0 0 0,0 0-48,0 0 80,174 37-176,-109-43-64,14-34-224,6-16-832,1 1-1858</inkml:trace>
  <inkml:trace contextRef="#ctx0" brushRef="#br0" timeOffset="1">866 1 6419,'0'0'1174,"0"0"74,0 0-36,0 0-113,0 0-267,-3 16-461,-4 48-13,3-1 1,2 1-1,3-1 1,3 1-1,2-1 1,3 0-1,24 84 1,43 95-1525,-76-248-2596,0-32 1228,-17-32-2906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6:24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0 210 7139,'0'0'1211,"0"0"-738,0 0 2,0 0-75,6-6-398,3-1 91,1 1 0,-1-1-1,1 2 1,0 0 0,0 0-1,1 0 1,-1 2-1,1-1 1,0 1 0,0 1-1,0 0 1,12-1 0,32-2 190,62 2 0,-111 3-293,17 0 28,153 6 201,-151-3-199,0 0 0,-1 2 0,0 1 1,0 1-1,25 11 0,-5 1 20,-2 2 0,-1 3 0,73 52 0,-95-61-11,-1 1-1,0 1 1,-1 0 0,0 1 0,-2 1 0,0 0 0,-1 2-1,-1-1 1,13 29 0,-23-41-27,0 1 0,0 0 0,-1 0 0,0 0 0,-1 0 0,0 0 0,0 0 1,-1 12-1,0-20-3,0-1-1,0 0 1,0 1 0,1-1 0,-1 0 0,0 1 0,0-1 0,0 0 0,0 1 0,0-1 0,0 1 0,0-1 0,0 0 0,0 1 0,0-1-1,-1 0 1,1 1 0,0-1 0,0 0 0,0 1 0,0-1 0,0 0 0,-1 1 0,1-1 0,0 0 0,0 1 0,-1-1 0,1 0 0,0 0 0,0 1-1,-1-1 1,1 0 0,0 0 0,-1 0 0,1 1 0,0-1 0,-1 0 0,1 0 0,0 0 0,-1 0 0,1 0 0,0 0 0,-1 0 0,1 0-1,0 0 1,-1 0 0,1 0 0,-1 0 0,1 0 0,0 0 0,-1 0 0,1 0 0,0 0 0,-1 0 0,-2-1-12,-3 1-15,-1 0 0,1-1 0,-1 0 0,1 0 1,-1 0-1,1-1 0,0 0 0,0 0 0,0-1 0,0 0 1,0 0-1,0 0 0,1-1 0,0 1 0,0-1 1,0-1-1,0 1 0,0-1 0,1 0 0,0 0 1,0 0-1,0 0 0,0-1 0,1 1 0,0-1 0,1 0 1,-4-9-1,-1-6-3,2 1 1,0 0 0,1-1-1,2 0 1,0 0 0,1 0-1,2-34 1,1 43 24,1-1 1,0 0-1,1 1 1,0 0-1,1 0 1,0 0-1,1 0 1,0 1-1,1 0 1,0 0-1,1 1 1,0 0-1,1 0 1,0 1-1,15-12 1,-2 1-201,2 2 1,0 1 0,1 1-1,0 1 1,49-20-1,-9 12-2206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7:20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21 111 4210,'0'0'947,"0"0"-136,0 0 310,0 0-204,0 0-268,0 0-76,-5 6 3839,-7 6-4131,9-9-273,2-3 5,1 0 9,0 0 26,0 0 29,0 0 11,0 0-26,0 0-36,0 0-4,0 0-33,0 0-34,41 1-4,1-2 1,-1-2 0,0-2 0,71-18 0,198-69-504,-293 85 218,-26 5-690,-30 9-777,-5 14-1269,-9 3-1530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7:20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7155,'0'0'278,"0"0"242,39 5-98,133 16-172,-98-16 32,0-3-1,1-4 0,115-16 0,-112 9-138,52 5-382,-95 4-816,-34 0 916,1 0 0,0 0 0,0 0 0,0 0 0,-1 0 1,1 0-1,0 1 0,-1-1 0,1 0 0,0 1 0,-1 0 1,1-1-1,0 1 0,-1 0 0,1 0 0,-1 0 1,1 0-1,-1 0 0,0 0 0,1 0 0,-1 1 0,0-1 1,0 0-1,0 1 0,0-1 0,1 3 0,7 20-3558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7:36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16 4882,'0'0'208,"0"0"80,0 0 502,0 0-179,0 0-395,0 0 59,0 0 389,-5-3 225,2 0-450,-9-4-342,1 4 3513,13 20-3402,2-3-207,0-1 1,1 0 0,1 0 0,0 0 0,1-1-1,0 0 1,1 0 0,0 0 0,1-1 0,11 11-1,5 4-19,2-1 0,55 40 0,-58-50-29,0-1 0,1-1 1,1-1-1,0-2 0,0 0 0,1-2 1,0-1-1,48 7 0,19-4-545,117-4-1,-137-5 257,-27 0 133,172-3-1077,-183-1 1006,0-1-1,-1-2 1,0-1 0,36-13-1,112-45-387,249-74 470,-383 129 214,0 2 0,1 2 0,-1 2 0,1 3-1,83 7 1,-120-4 12,-1 1-1,1 1 1,-1 0-1,0 0 1,0 1-1,0 1 0,0 0 1,-1 0-1,0 1 1,12 10-1,12 13 279,48 51-1,-49-46-133,3 4-59,-7-7-37,55 45 1,-76-69-71,1-2 0,-1 1-1,1-1 1,0-1 0,0 0 0,1 0 0,0-1 0,-1 0 0,1-1 0,1 0 0,14 1 0,-16-3-5,0-1 0,0 0 0,-1 0 0,1-1 1,0-1-1,0 0 0,-1 0 0,1 0 1,15-8-1,-4-1-4,0-1 1,34-27 0,-42 30-7,33-25-8,170-115-294,-179 126 196,1 2-1,2 2 1,80-28 0,-107 43 102,1 0 1,0 1-1,0 1 0,1 0 0,-1 1 0,0 1 1,0 0-1,16 2 0,-21 0 36,-1 0 1,1 0 0,0 0-1,-1 1 1,0 1-1,0-1 1,0 1-1,0 1 1,0-1-1,-1 1 1,0 1-1,0-1 1,11 13-1,11 18 219,-1 1 0,-2 2 0,-2 1 0,24 52 0,-18-33-73,39 56 0,-64-108-174,0 0 0,0-1-1,1 0 1,0 0 0,0 0 0,1-1-1,-1 0 1,1-1 0,0 1-1,1-1 1,-1 0 0,1-1-1,-1 0 1,1 0 0,12 2-1,-8-3 3,-1 0 0,1-1-1,-1-1 1,1 0 0,0 0-1,-1-1 1,1-1 0,-1 0-1,0 0 1,21-8-1,-13 1-48,0 0-1,-1 0 1,0-2-1,0-1 1,-1 0-1,24-22 1,90-102-380,-65 65 190,78-63-876,-125 119 977,0 1 0,1 1 0,0 1 0,1 0 0,1 2 0,26-10 0,-39 17 152,1 1 0,0 0-1,-1 0 1,1 1 0,0 0-1,-1 1 1,1 0 0,0 0-1,0 1 1,-1 1-1,1-1 1,-1 2 0,1-1-1,-1 1 1,0 1 0,0-1-1,0 2 1,0-1 0,-1 1-1,13 10 1,27 19 185,2-1-1,1-3 1,86 38 0,-120-61-247,1-1 1,0-1 0,0 0 0,0-1-1,0-1 1,1-1 0,-1-1 0,1 0-1,0-1 1,-1-1 0,1-1 0,-1-1-1,0 0 1,1-1 0,33-13 0,20-19-162,-2-2 0,107-77 1,-18 10-451,-135 90 577,-8 5 53,1 0-1,0 0 1,0 2-1,1 0 1,20-6 0,-38 14 26,0-1 0,1 1 0,-1 0 0,0 0 1,1 0-1,-1 0 0,0 0 0,1-1 1,-1 1-1,0 0 0,1 0 0,-1 0 0,0 0 1,1 0-1,-1 0 0,0 0 0,1 0 1,-1 0-1,0 0 0,1 0 0,-1 0 1,0 0-1,0 0 0,1 0 0,-1 1 0,0-1 1,1 0-1,-1 0 0,0 0 0,1 0 1,-1 1-1,0-1 0,0 0 0,1 0 0,-1 1 1,0-1-1,0 0 0,0 0 0,1 1 1,-1-1-1,0 0 0,0 0 0,0 1 0,0-1 1,0 0-1,1 1 0,-1-1 0,0 0 1,0 1-1,0-1 0,0 0 0,0 1 0,0-1 1,0 0-1,0 1 0,0-1 0,0 0 1,-1 1-1,1-1 0,0 1 0,-7 15 11,-8-1-256,0 0 1,0-1 0,-2 0-1,1-2 1,-2 0 0,-20 11 0,-73 36-4492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7:37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3448 0 4898,'0'0'1676,"0"0"-993,0 0 258,0 0 268,0 0-470,0 0-358,0 0 110,0 0 296,0 0-40,-9 4-133,-22 24-551,2 1 1,-28 34-1,-38 39-18,15-34-32,-2-3 1,-128 77-1,-198 87 37,176-103-15,47-30 9,-5-9-1,-331 106 1,261-107 11,-583 161-9,798-237 2,-1-3 0,-77 3 0,121-10-96,3-3 29,-1 0 0,1-1 0,0 1-1,-1 0 1,1 0 0,1 0 0,-1 1-1,0-1 1,1 0 0,0 0 0,0 1-1,-1-1 1,1 1 0,1-1 0,-1 1-1,0 0 1,3-2 0,52-36 3,-31 23-38,40-33-258,-3-3-1,-2-2 1,-3-3-1,-2-3 1,-3-1-1,85-134 0,-127 176 203,-1 0 0,-1 0-1,8-28 1,-3 8 58,-36 98 1074,-16 23-876,4 2 0,-38 139 1,8-21-66,-82 174 589,177-383-1055,20-13 415,2 3 0,0 2-1,1 3 1,0 1-1,76-5 1,274 4 459,-394 13-478,157 0-24,-166 0-115,-4-1 49,1 0 0,-1 1 0,1-1 0,-1 1 1,0-1-1,1 1 0,-1 0 0,0 0 0,1 1 0,-1-1 1,-3 1-1,-13 1-552,-67-2-3195,-31 3-3236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7:38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397 292 7155,'0'0'627,"0"0"-195,0 0 790,0 0-205,0 0-713,-12 18-115,-41 55 204,49-70-353,1 1 1,-1-1 0,0-1 0,0 1 0,0 0 0,0-1 0,-1 0 0,1 0 0,-1 0 0,1-1-1,-1 1 1,1-1 0,-1 0 0,0 0 0,0-1 0,1 0 0,-1 0 0,0 0 0,0 0 0,0 0-1,-4-2 1,-12 1-1,13 1-51,0 0 0,-1-1-1,1 0 1,0 0 0,0-1 0,0 0 0,0 0 0,0-1 0,0 0 0,1-1 0,-1 1 0,1-1 0,0-1 0,0 1 0,0-1 0,1-1 0,0 1 0,0-1 0,0 0 0,1 0 0,0-1-1,0 0 1,0 0 0,1 0 0,0 0 0,1 0 0,-5-12 0,5 12-40,-1 0 0,2 0 0,-1 0 0,1-1 0,0 1-1,0-1 1,1 1 0,0-1 0,0 0 0,1 1 0,0-1 0,0 0 0,1 0-1,0 1 1,1-1 0,-1 1 0,1-1 0,1 1 0,-1 0 0,1-1 0,1 1-1,-1 1 1,1-1 0,0 0 0,1 1 0,0 0 0,0 0 0,0 1 0,0-1-1,1 1 1,0 0 0,0 0 0,1 1 0,-1 0 0,1 0 0,10-4 0,-5 2 23,0 1 1,0 0 0,1 1-1,0 0 1,0 1-1,0 1 1,0 0 0,1 1-1,-1 0 1,1 1 0,-1 0-1,0 1 1,1 1-1,-1 0 1,0 0 0,0 2-1,0 0 1,-1 0 0,1 1-1,-1 0 1,0 1-1,0 1 1,-1 0 0,0 1-1,0 0 1,18 18 0,-10-6 31,0 0 0,-2 2 1,-1 0-1,0 1 1,-2 1-1,-1 0 1,0 1-1,-2 0 1,-1 1-1,-1 1 0,-1-1 1,6 41-1,-2 18 31,-4 0 0,-5 145 0,-4-206-27,-1 0 0,-2 0-1,0-1 1,-2 0-1,0 1 1,-2-2 0,0 1-1,-1-1 1,-2-1 0,-16 26-1,12-23 22,-1-1 0,-2-1 0,0 0 0,-1-2 0,-1 0 0,-1-1 0,-1-1 0,-32 21 0,38-31 25,1 0 1,-1-1 0,-1-1-1,1 0 1,-1-2 0,0 1-1,0-2 1,0 0 0,-1-2-1,1 0 1,-33-2 0,50 0-55,-1 0 1,0 0-1,1-1 1,-1 1-1,1 0 0,0-1 1,-1 1-1,1 0 1,0-1-1,0 1 1,0-1-1,0 1 1,0 0-1,0-1 0,0 1 1,0-1-1,1 1 1,-1 0-1,1-1 1,-1 1-1,1 0 1,-1-1-1,2-1 0,2-1-10,0 1-1,0-1 0,0 1 0,0-1 0,1 2 0,-1-1 0,1 0 0,-1 1 0,10-4 0,52-14 4,-44 14 11,63-21 47,-1-2-1,-1-5 0,144-81 0,-181 87-141,-1-2 0,-2-3-1,0 0 1,-3-3-1,-1-2 1,-2-1-1,52-71 1,-79 96 10,-2-2 0,0 1 0,-1-1 0,0 0 0,-1-1 0,-1 0 1,-1 1-1,0-2 0,-1 1 0,-1 0 0,-1-1 0,-1-31 0,0 49 311,0 0 207,-2 1-413,0 1 0,0 0 0,0 0 0,0-1 0,0 1 0,1 1 0,-1-1 0,1 0 0,-1 0 0,1 1 0,0-1 0,0 0 0,0 1 0,0-1 0,0 1 0,0 2 0,-1 2 17,-5 15 57,1-1 1,2 1-1,0 0 1,2 0-1,0 1 1,2 42-1,1-34-43,0-16-44,0 0 0,2 0 0,0 0 0,1 0 0,0 0 0,1-1 0,1 0 0,0 0 0,1-1 0,12 19 0,6 6 5,2-2-1,38 41 1,-47-59-97,-13-15 46,-1 0-1,0 1 0,0 0 1,-1 0-1,1 0 0,-1 0 0,0 0 1,0 1-1,0-1 0,0 1 1,-1 0-1,0 0 0,0 0 0,1 6 1,-3-10 34,0 0 0,-1 0-1,1 0 1,0 0 0,-1 0 0,0 0 0,1 0 0,-1 0 0,1 0 0,-1 0 0,0 0 0,0-1 0,0 1 0,1 0-1,-1-1 1,0 1 0,0 0 0,0-1 0,0 1 0,0-1 0,0 0 0,0 1 0,-2 0 0,-30 8-52,27-7 38,-23 3 42,1-1-1,-35 1 0,45-5-70,0 1 0,1 0 0,-1 1 0,1 1 0,0 1 0,0 1 0,0 0 0,-30 14 0,39-12-3995,8-6-1740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7:39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14 472 352,'0'0'6753,"0"0"-4758,0 0-992,0 0-157,-2-2-683,1-1-179,-1 0 0,0-1 0,1 1 1,0-1-1,0 1 0,0 0 0,0-1 0,0 0 1,1 1-1,-1-1 0,1-5 0,2-54-125,0 29-40,5-290-2317,-7 323 2533,0 1 18,0 0-15,0 4-4,1 81 395,15 112 0,-9-155-262,1 0 0,2-1 1,2 0-1,28 64 1,-38-100-266,1-1 1,-1 0 0,0 0 0,1 0-1,0 0 1,0 0 0,6 5 0,-8-8 58,-1 0 0,1-1 0,0 1 0,0-1 0,-1 0-1,1 1 1,0-1 0,0 0 0,-1 1 0,1-1 0,0 0 0,0 0 0,0 1 0,-1-1 0,1 0 0,0 0 0,0 0 0,0 0-1,0 0 1,1-1 0,-1 0-18,1 1 0,-1-1 0,0 0-1,1 0 1,-1 0 0,0 0-1,0 0 1,0 0 0,0 0 0,0 0-1,0-1 1,0 1 0,-1 0 0,1-1-1,0 1 1,0-2 0,16-51-2222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7:39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11429,'0'0'448,"0"0"-368,0 0 801,0 0-881,0 0-881,0 0-1071,13 25-1586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1:0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578 0 896,'0'0'526,"0"0"322,0 0 25,0 0-457,0 0-213,0 0 186,0 0-10,0 0 107,0 0 34,0 0-80,0 0-34,0 0 90,0 0 8,0 0-8,0 0-69,0 0-101,0 0-78,0 0-35,0 0-18,0 0-43,0 0 29,0 0 19,-2 26 940,-3-17-1139,0-1 1,0 1 0,-1-1 0,0 0-1,-1-1 1,0 0 0,0 0-1,0 0 1,-1-1 0,0 0 0,-10 6-1,-23 19 13,11-7-118,-1-2-1,0-2 0,-2 0 0,-61 25 0,15-7-267,70-34 255,0-2 0,0 1 0,0-1 0,-1 0 0,1-1 0,0 0 0,-1-1 1,1 0-1,-16-2 0,-4 2-75,27-4 132,1 0 1,0 0-1,0 0 0,0 0 0,0 0 0,1 0 0,-1 0 0,1-5 0,-1-12-94,1 17 137,-1 0 0,1-1 0,-1 1 0,1 0 0,0 0 0,0 0 0,1 0 0,0 0 0,-1-1 0,1 1 0,0 0 0,1 0 0,-1 1 0,1-1 0,0 0 0,0 0 0,0 1 0,3-5 0,6-2-14,0 1 0,0 0 0,1 0 0,19-9 0,-29 16 45,1 1 1,0 0-1,0-1 1,0 1-1,-1 0 0,1 1 1,0-1-1,0 1 0,0-1 1,0 1-1,0 0 0,1 0 1,-1 0-1,0 0 0,0 1 1,0-1-1,0 1 0,-1 0 1,1 0-1,0 0 1,0 0-1,0 0 0,-1 1 1,1-1-1,0 1 0,-1-1 1,1 1-1,2 3 0,19 22 227,-2 0 0,0 2 0,23 42 0,22 29 212,-30-50-175,2-2 1,58 53-1,-98-101-297,1 0-1,0 0 1,0 0-1,0 0 1,0-1-1,0 1 1,0 0 0,0 0-1,0 0 1,-1 0-1,1-1 1,0 1-1,0 0 1,0 0 0,0 0-1,0-1 1,0 1-1,0 0 1,0 0-1,0 0 1,0-1 0,1 1-1,-1 0 1,0 0-1,0 0 1,0-1-1,0 1 1,0 0 0,0 0-1,0 0 1,0 0-1,0-1 1,1 1-1,-1 0 1,0 0 0,0 0-1,0 0 1,0 0-1,0 0 1,1-1-1,-1 1 1,0 0-1,0 0 1,0 0 0,1 0-1,-1 0 1,0 0-1,0 0 1,0 0-1,1 0 1,-1 0 0,0 0-1,0 0 1,0 0-1,1 0 1,-1 0-1,0 0 1,0 0 0,1 0-1,-10-16-2773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7:43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45 948 6115,'0'0'456,"0"0"-157,0 0 330,0 0-367,-4 22-169,-16 72 89,0-25 277,20-89-754,0 0 0,2 1 1,0-1-1,7-28 1,-7 42 252,0 0 1,0 0 0,0 1 0,0-1 0,1 1-1,0 0 1,0 0 0,1 0 0,-1 0 0,1 0-1,0 1 1,0 0 0,1 0 0,-1 0 0,1 0-1,0 1 1,0-1 0,0 1 0,11-4 0,-12 5 40,1 1 0,0-1 1,0 1-1,0 0 1,0 1-1,0-1 1,0 1-1,0 0 0,0 0 1,-1 1-1,1-1 1,0 1-1,0 0 1,0 1-1,0-1 0,-1 1 1,1 0-1,0 0 1,-1 0-1,0 1 1,1-1-1,6 7 0,5 5 151,-1 1-1,0 0 0,-1 2 0,14 19 0,4 5 191,-2-5-138,1-2 1,1-1-1,55 42 0,-76-66-165,1-1 1,0-1-1,1 0 0,-1-1 1,1 0-1,1-1 0,-1 0 0,1-1 1,0-1-1,-1 0 0,1-1 1,1 0-1,-1-1 0,0-1 1,25-2-1,-29 0-90,-1-1 0,1 0-1,-1-1 1,0 0 0,0-1 0,0 1 0,-1-2 0,0 1-1,0-1 1,0 0 0,-1-1 0,1 0 0,-2 0-1,12-15 1,-4 4-114,0-1-1,-2-1 0,0-1 1,-1 1-1,10-28 0,-19 44 141,0-1 0,-1 0 0,1 0 0,-1 1 0,0-1 0,0 0 0,-1 0 0,0 0 0,0 0 0,0 0 0,0 0 0,-2-9 0,1 12 45,0 0 1,0 0 0,0 0-1,0 0 1,-1 0 0,1 0-1,-1 1 1,1-1 0,-1 0-1,0 1 1,1-1 0,-1 1-1,0 0 1,0-1 0,0 1-1,0 0 1,0 0 0,0 0-1,-1 1 1,1-1 0,0 0-1,0 1 1,0-1 0,-1 1-1,1 0 1,0 0 0,-4 0-1,0-1 4,0 1-1,-1 0 1,1 0-1,-1 0 1,1 1-1,0 0 1,-1 0 0,1 1-1,0-1 1,0 1-1,0 1 1,0-1-1,0 1 1,-9 6-1,7-2 14,0 1 0,1-1-1,0 1 1,1 0 0,0 1-1,0-1 1,1 1 0,-7 15-1,3-4 66,1 0-1,0 1 1,2 0 0,0 1-1,2-1 1,-3 26 0,0 131 205,7-160-315,0-16 5,0 0 1,0 0 0,0 0-1,0 0 1,0 0 0,1 1 0,-1-1-1,1 0 1,-1 0 0,1 0-1,0 0 1,0 0 0,0 0 0,0-1-1,0 1 1,0 0 0,3 2-1,-3-3-8,1 0-1,-1 0 1,1-1 0,-1 1-1,1 0 1,0-1-1,-1 0 1,1 1-1,0-1 1,-1 0-1,1 0 1,0 0-1,0 0 1,-1 0-1,1 0 1,0 0 0,0 0-1,-1-1 1,1 1-1,0-1 1,-1 1-1,3-2 1,1 0 8,-1-1 1,0 1 0,0-1-1,0 0 1,0 0-1,0 0 1,0 0-1,-1-1 1,0 1 0,1-1-1,-1 0 1,3-6-1,31-60-5,-20 37-45,31-60-196,-4-3 0,34-104 0,-59 140 168,-3-1 0,-3 0 0,-2-1 0,4-108 0,-14 60 125,-1 108 358,-2 2-341,0 1 0,0 0-1,0-1 1,0 1 0,0 0-1,0 0 1,1 1 0,-1-1-1,0 0 1,1 0 0,-1 1-1,1-1 1,0 1-1,-1 0 1,1-1 0,0 1-1,0 0 1,0 0 0,0-1-1,0 1 1,0 0 0,0 2-1,-18 51-40,18-52 51,-7 31 106,2-1 0,1 1 0,-1 53 0,9 108 105,-1-143-254,-1-25 16,2 0 1,1 0 0,1 0 0,1-1-1,1 0 1,2 0 0,0-1 0,18 33-1,-21-47-18,0 0-1,0-1 1,1 1-1,1-1 1,-1-1-1,2 1 1,-1-2-1,1 1 1,0-1-1,1 0 0,0-1 1,0 0-1,1-1 1,0 0-1,0 0 1,1-1-1,-1-1 1,1 0-1,0 0 1,18 2-1,-19-5-29,-1 0 0,1-1 0,0 0 0,-1-1 0,1 0-1,-1 0 1,1-1 0,-1-1 0,0 0 0,19-8 0,-11 2-38,-2-1 0,1-1 0,-2 0 0,1-2 0,14-14 0,1-2-157,-1-2-1,-1 0 1,-2-2-1,33-52 1,-50 70 118,-2-1 1,0 0 0,0 0 0,-1-1 0,-1 0 0,-1 0-1,-1 0 1,0-1 0,-1 0 0,-1 1 0,-1-1-1,0 0 1,-3-24 0,1 40 127,-1 1 0,1-1 0,-1 1 0,0 0 0,1 0 0,-1-1-1,0 1 1,0 0 0,0 1 0,0-1 0,0 0 0,0 0 0,0 1 0,0-1 0,0 1 0,0 0 0,0 0-1,0 0 1,-1 0 0,1 0 0,0 0 0,0 0 0,0 1 0,0-1 0,0 1 0,0-1 0,0 1 0,0 0-1,-2 1 1,1 6-8,0 0-1,0-1 1,1 2-1,1-1 1,-1 0-1,1 0 1,0 0-1,1 1 1,0-1-1,1 12 1,0-1 31,-1-9-34,-1 7-4,0-1 0,2 1 0,0-1 0,1 0 0,1 1 0,0-1 0,1 0 0,12 29 0,-7-25-26,1-1 0,1-1-1,1 1 1,1-2 0,24 27-1,-33-40-11,0 1-1,0-2 0,0 1 1,1 0-1,-1-1 0,1 0 0,0 0 1,0 0-1,0-1 0,0 1 1,0-1-1,0 0 0,1-1 0,-1 0 1,1 1-1,-1-2 0,1 1 1,0-1-1,-1 1 0,1-2 1,0 1-1,-1-1 0,1 1 0,-1-1 1,1-1-1,-1 1 0,7-4 1,-5 1-3,1 0 1,-1-1-1,0 0 1,-1-1 0,1 0-1,-1 0 1,0 0-1,0-1 1,5-8-1,43-71-160,-50 79 151,10-20-94,-1 0 0,-1-1 0,-1 0 0,-1-1 0,9-51 0,-11 26 7,-2 0-1,-2-70 1,-4 123 526,0 1 170,0 4-194,7 156 684,43 236 0,-2-40-564,-34 110-141,-33-496-340,-4-14-189,2 0-1,3-1 1,1-1-1,2 0 0,2-2 1,-10-76-1,9 1-252,3-178 1,12 277 386,1-1-1,1 1 1,1-1 0,2 1 0,0 0 0,1 1 0,2-1 0,0 1 0,21-36 0,-10 25 21,2 2 0,1 1 0,1 0 0,2 2 0,41-37 0,-59 58 11,0 2-1,0-1 1,1 1 0,0 0 0,0 1 0,1 0 0,-1 1-1,1 0 1,0 0 0,0 1 0,15-3 0,-20 6-8,0-1 0,0 1-1,0 0 1,0 0 0,0 1 0,1-1 0,-1 1 0,0 0 0,0 0 0,-1 1 0,1 0 0,0 0 0,0 0 0,-1 0-1,1 1 1,-1-1 0,0 1 0,0 0 0,0 1 0,0-1 0,0 1 0,-1-1 0,0 1 0,6 8 0,3 7 19,-1 1-1,-1 0 1,0 1 0,-2 0 0,0 1 0,-1 0 0,-2 0 0,5 31 0,-4-3 20,-3 0 0,-4 86-1,0-127-53,0 0 0,0 0 0,-1 0 0,0 0-1,0 0 1,-1-1 0,0 1 0,-1-1 0,0 0 0,0 0-1,-1 0 1,0 0 0,0-1 0,0 0 0,-1 0-1,-1 0 1,1-1 0,-1 0 0,-14 10 0,9-8-86,-1-1-1,-1-1 1,1 0 0,-1 0 0,0-2 0,0 0-1,0 0 1,-1-1 0,1-1 0,-1-1 0,-21 1-1,22-2-15,3 0 53,0 0-1,-1 0 0,1-1 1,0 0-1,0-1 0,-12-4 1,20 5 56,0 0 1,1 0-1,-1-1 0,0 1 1,1-1-1,0 0 0,-1 0 1,1 0-1,0 0 0,0 0 1,0 0-1,0 0 0,0-1 1,1 1-1,-1-1 0,1 1 1,0-1-1,-1 0 1,1 1-1,0-1 0,1 0 1,-1 0-1,0 0 0,1 0 1,0 1-1,-1-1 0,1 0 1,1-5-1,-1 6 4,1 0-1,-1 0 0,1 1 1,-1-1-1,1 0 1,0 0-1,0 1 1,0-1-1,0 1 1,0-1-1,1 0 0,-1 1 1,0 0-1,1-1 1,-1 1-1,0 0 1,1 0-1,0 0 1,-1 0-1,1 0 0,0 0 1,-1 0-1,4 0 1,51-19 146,-42 17-80,365-132 655,-332 114-706,-1-2-1,-1-2 1,-1-2-1,-1-2 0,67-58 1,-104 81-76,0-1 1,0 1-1,0-1 1,7-13-1,-11 18 53,-1 0 0,0 0 0,0 0 0,0 0 0,0 0 0,0 0-1,-1-1 1,1 1 0,-1 0 0,1-1 0,-1 1 0,0 0 0,0-1-1,0 1 1,0 0 0,-1-1 0,1 1 0,0 0 0,-1 0 0,0-1 0,1 1-1,-2-2 1,0 2 15,0 1 0,0 0 0,0 0 0,-1 0 0,1 0 0,0 0-1,0 1 1,0-1 0,-1 0 0,1 1 0,0 0 0,-1 0 0,1 0 0,0 0 0,-1 0-1,-2 0 1,-42 4 9,43-3-3,-1 1-1,1-1 1,0 1 0,0 0 0,-1 0-1,1 0 1,0 1 0,1-1-1,-1 1 1,0 0 0,1 0 0,0 1-1,-1-1 1,1 0 0,1 1-1,-1 0 1,0 0 0,1 0 0,0 0-1,0 0 1,-2 7 0,-2 3 12,2 0 1,0 1 0,0-1-1,1 1 1,-1 23 0,3-21-16,-2 20 21,2-1-1,5 52 1,-4-79-31,1-1 0,1 0-1,-1 1 1,1-1 0,1 0 0,0 0-1,0-1 1,0 1 0,1 0 0,0-1-1,1 0 1,-1 0 0,1 0 0,1-1-1,-1 1 1,9 6 0,-9-10-41,-1 0 0,1-1 0,-1 1 0,1-1 1,0 0-1,0 0 0,0-1 0,0 1 0,0-1 0,0-1 1,1 1-1,-1 0 0,0-1 0,0 0 0,0-1 0,1 1 0,-1-1 1,6-1-1,0-1-84,-1 0 1,1-1 0,-1 0-1,0-1 1,-1 0-1,1 0 1,14-12 0,20-18-797,-1-1-1,-2-3 1,57-69 0,-81 86 788,0 0 0,-1-1 0,-2-1 0,0-1 0,-2 0 0,0-1 0,-2 0 0,-1 0 0,7-34 0,-13 39 5412,-4 33-2169,1 3-4256,0 18 1288,-2 0-30,3 0 0,0 0 1,2 1-1,2-1 0,11 43 1,-8-52-87,-1 2 8,1 0 0,2-1-1,0 0 1,1 0-1,2-1 1,18 27-1,-30-51-48,-1 0 0,0 1 0,1-1 0,-1 0 0,0 1 0,1-1 0,-1 0 0,1 0 0,-1 1 0,1-1 0,-1 0 0,0 0 0,1 0 0,-1 0 0,1 1 0,-1-1 0,1 0 0,-1 0 0,1 0 0,-1 0 0,1 0 0,-1 0 0,1 0 0,-1 0 0,1-1 0,-1 1 0,1 0 0,-1 0 0,0 0 0,1 0 0,-1-1 0,1 1 0,-1 0 0,0 0 0,1-1 0,-1 1 0,1 0 0,-1-1 0,0 1 0,1 0 0,-1-1 0,0 1 0,0-1 0,1 0 0,11-19-264,-11 19 269,1-3-13,6-16-99,2 1 1,1 0-1,0 0 0,1 1 0,1 1 1,25-28-1,-33 44 176,-1-1 0,1 0-1,0 1 1,0 0 0,0 0 0,0 0-1,-1 1 1,1-1 0,0 1 0,0 0-1,0 1 1,0-1 0,0 1 0,0 0 0,0 1-1,0-1 1,4 2 0,80 41 925,-10-4-521,-37-23-389,1-1 0,0-2 0,2-2 0,-1-2 0,1-2 0,1-1 0,-1-3 0,1-2 0,91-7 0,-122 2-92,0 0-1,0-1 0,0 0 0,-1-1 0,1-1 0,-1-1 0,-1 0 0,1 0 0,19-15 1,-27 17-61,1 0 0,-1-1 1,0 1-1,0-1 1,-1 0-1,1-1 1,-2 1-1,1-1 1,0 0-1,-1 0 1,-1-1-1,1 1 1,-1-1-1,-1 0 1,1 0-1,-1 0 0,0 0 1,-1 0-1,1-10 1,-2 14 50,-1-1-1,1 0 1,-1 1 0,0-1-1,0 0 1,0 1 0,-1 0-1,0-1 1,0 1 0,0 0-1,0 0 1,0 0 0,-1 0 0,0 0-1,-6-6 1,2 3-4,0 1 0,-1 0 0,1 0 0,-1 1 0,-1 0 0,1 0 0,-14-4 0,2 1 38,-1 1-1,0 2 1,-1 0-1,1 1 1,-1 1-1,-30 0 0,27 2 135,18 0-76,1 1 0,-1-1 1,0 1-1,0 0 1,0 1-1,0 0 0,0 0 1,1 0-1,-1 1 1,0 0-1,1 0 1,-1 1-1,1 0 0,0 0 1,0 0-1,0 1 1,-8 6-1,6-1-6,0 1-1,1 0 1,0 0-1,1 0 1,0 1 0,0 1-1,1-1 1,1 0-1,0 1 1,0 0 0,1 0-1,1 0 1,0 1-1,1-1 1,0 0 0,1 1-1,1 15 1,-1-18-60,1 0 0,0 0 0,0 0 0,1 0 0,0 0 0,1-1 1,0 1-1,1-1 0,0 0 0,0 0 0,1 0 0,0 0 0,1-1 0,0 0 0,0 0 0,1 0 1,-1-1-1,2 0 0,-1 0 0,1-1 0,14 9 0,-14-12 2,0 0-1,0 0 1,1-1-1,-1-1 1,0 1-1,1-1 0,0-1 1,-1 1-1,1-2 1,-1 1-1,1-1 1,-1 0-1,1-1 1,-1 0-1,0 0 1,0-1-1,0 0 1,0 0-1,0-1 1,0 0-1,-1-1 1,0 1-1,0-1 1,10-9-1,17-18-50,-1-2-1,-2 0 1,-1-2-1,-1-2 1,-3 0-1,-1-2 0,-1-1 1,-3 0-1,17-48 1,-17 32-25,-4-1 1,-1-1 0,-3-1 0,-3 0-1,-3-1 1,1-90 0,-9 151 130,0 0 0,1-1 0,-1 1 0,1 0 0,-1 0 0,0 0 1,1 0-1,-1 0 0,0 0 0,1 0 0,-1 0 0,0 0 0,1 0 0,-1 0 0,1 0 1,-1 1-1,0-1 0,1 0 0,-1 0 0,1 1 0,-2 0 0,-1 1-14,0 1 1,1-1-1,-1 1 0,0 0 0,1 0 0,0 0 0,-1 0 0,1 0 1,0 1-1,1-1 0,-1 1 0,1-1 0,-3 8 0,-10 58 42,11-50-32,-8 66 236,4 1 1,4 92-1,3-170-269,0 11 17,2 1-1,0-1 1,0 0-1,2 1 1,0-1-1,2-1 1,0 1-1,1-1 1,1 0-1,9 17 1,-12-26-34,1-1 1,0 0 0,0 0-1,0 0 1,1 0 0,0-1-1,0 0 1,1-1 0,0 0 0,0 0-1,1-1 1,-1 1 0,1-2-1,0 1 1,1-2 0,-1 1 0,1-1-1,-1 0 1,1-1 0,0 0-1,12 0 1,-8 0-6,0-1 0,0-1-1,0 0 1,0-1 0,0-1 0,0 0-1,-1 0 1,1-2 0,0 1 0,-1-2 0,19-8-1,-9 0-125,0-2 0,-1 0 0,-1-1 0,0-1 0,23-26 0,-36 35 77,0-1 0,-1 1 0,-1-2 0,1 1 0,-2-1 0,1 0 0,-1 0 0,-1 0 0,0-1 0,0 0 0,-1 1 0,0-1 0,-1-1 0,-1 1 0,1-12 0,-1 19 74,-1 0-1,0 0 1,0 1 0,-1-1 0,1 0 0,-1 0 0,1 1 0,-1-1 0,0 1 0,-1-1 0,1 0 0,-1 1 0,1 0 0,-1-1 0,-4-4 0,3 6 51,0 0 0,0 0-1,0 0 1,0 1 0,0-1 0,0 1-1,0 0 1,0 0 0,-1 0 0,1 1-1,0-1 1,-1 1 0,1 0 0,-1-1-1,1 2 1,0-1 0,-1 0-1,-3 1 1,5 0-58,0 0-1,-1 0 1,1 0-1,0 0 1,0 0-1,0 1 1,0-1-1,0 1 1,0-1-1,0 1 1,0 0-1,1-1 1,-1 1-1,1 0 1,-1 0-1,1 0 1,0 0-1,0 1 1,0-1-1,0 0 1,0 0-1,0 1 0,0-1 1,1 0-1,-1 5 1,-9 68 93,10-72-101,-2 22 2,0 14 12,3 75 1,0-104-15,0 0 0,0-1 1,1 0-1,1 1 0,-1-1 0,1 0 0,1 0 0,0 0 0,0-1 0,1 1 0,0-1 0,0 0 0,9 10 0,-10-15-27,-1 1-1,1-1 0,0 0 0,0 0 0,0-1 1,0 1-1,0-1 0,1 0 0,-1 0 0,1-1 1,-1 1-1,1-1 0,0 0 0,0 0 0,-1 0 0,1-1 1,0 0-1,0 0 0,0 0 0,0 0 0,-1-1 1,1 0-1,0 0 0,0 0 0,5-3 0,1 0-56,0-1 0,0-1 0,0 0 0,-1 0-1,0-1 1,0 0 0,-1-1 0,14-14 0,-1-1-232,-1-1-1,30-44 1,-44 59 273,-2-1 0,1-1-1,-1 1 1,0 0 0,-1-1 0,-1 0-1,0 0 1,0-1 0,-1 1-1,2-22 1,-4 32 211,0 1 96,0 0 86,0 5-110,1 19-163,0 0-1,2 1 1,1-2 0,1 1 0,12 32 0,-12-42-79,0 1 0,1-1 0,1-1-1,0 1 1,1-1 0,1 0 0,0-1 0,0 1 0,22 19 0,-27-29-10,0 0-1,0-1 1,0 1 0,1-1 0,-1 0-1,1 0 1,-1 0 0,1-1-1,0 1 1,-1-1 0,1 0 0,0-1-1,0 1 1,0-1 0,0 0-1,0 0 1,0-1 0,0 1 0,0-1-1,-1 0 1,1-1 0,0 1 0,-1-1-1,1 0 1,5-2 0,5-5-67,1 1 0,-1-2 0,-1 0 0,0-1 1,22-21-1,-7 2-77,-1-2 0,-2 0 1,-2-2-1,-1 0 1,-1-2-1,-2 0 0,-2-2 1,-1 0-1,-2-1 0,10-41 1,6-46-977,25-239 0,-49 303 740,-2 19 361,0-1 448,19-79 0,-20 121 1874,1 12-1700,42 151 900,37 229 0,-56-231-1472,13 317 0,-41-475-251,0-7-150,-1-11 53,-1 1 1,0-1-1,-7-22 0,-6-33 65,11 44 251,2 0 1,1 0-1,1 0 1,1 0 0,2 1-1,9-46 1,-9 62 34,0 1 0,1-1 0,0 1 0,1 0 0,0 0 0,1 0 0,0 0 0,0 1 1,1 0-1,0 1 0,1-1 0,0 1 0,0 1 0,1 0 0,0 0 0,0 0 0,0 1 0,1 1 0,16-8 1,10 0-752,2 1 1,-1 1 0,66-8-1,-42 12-2912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7:44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247 863 11573,'0'0'347,"0"0"13,0 0 283,0 0-328,-23-20-331,-68-58 56,88 76 2,1 0-1,0 0 1,-1 0-1,0 0 1,1 0-1,-1 0 1,0 1 0,0-1-1,0 1 1,-4-1-1,7 2-40,-1 0 0,1 0 1,0 0-1,-1 0 0,1 0 0,-1 0 0,1 1 0,0-1 0,-1 0 0,1 0 0,0 0 1,-1 1-1,1-1 0,0 0 0,-1 0 0,1 1 0,0-1 0,0 0 0,-1 1 0,1-1 1,0 0-1,0 1 0,0-1 0,0 0 0,-1 1 0,1-1 0,0 1 0,0-1 0,0 0 1,0 1-1,0 0 0,-2 5 2,-13 23-7,1 1 0,2 1-1,1 0 1,2 1-1,1 0 1,1 0 0,2 1-1,1 0 1,1 0 0,3 35-1,0-67-7,0 1-1,-1-1 0,1 0 1,0 1-1,0-1 0,0 1 1,1-1-1,-1 0 0,0 1 1,0-1-1,1 0 1,-1 1-1,1-1 0,-1 0 1,1 0-1,0 1 0,-1-1 1,1 0-1,0 0 0,0 0 1,0 0-1,0 0 0,0 0 1,0 0-1,0 0 0,0 0 1,0-1-1,0 1 1,1 0-1,-1-1 0,0 1 1,0-1-1,1 1 0,-1-1 1,0 1-1,1-1 0,-1 0 1,1 0-1,-1 0 0,0 0 1,1 0-1,-1 0 0,2 0 1,2-1-80,-1 0 1,1 0 0,-1-1-1,1 0 1,-1 1-1,0-2 1,1 1 0,-1 0-1,0-1 1,-1 0-1,1 1 1,5-6-1,2-5-50,0 0-1,-1-1 0,0 0 0,-1-1 0,-1 0 0,0 0 0,-1-1 0,-1 1 0,0-1 0,5-26 0,-6 13-62,0-1 0,-2 0-1,-1 0 1,-1 0 0,-5-38 0,2 51 335,-1 1 0,-1-1 0,0 0 1,-1 1-1,-1 0 0,-10-20 0,13 29-54,-1 1-1,1-1 1,-1 1-1,0-1 1,-1 1-1,0 0 1,0 1-1,0-1 1,0 1 0,-1 0-1,0 1 1,0-1-1,0 1 1,-1 0-1,0 1 1,-12-6-1,18 9-49,0-1 0,1 1 0,-1 0 0,0 0 1,0 0-1,1-1 0,-1 1 0,0 0 0,1 0 0,-1 0 0,0 0 0,0 0 0,1 0 0,-1 1 0,0-1 0,1 0 0,-1 0 0,0 0 1,1 1-1,-1-1 0,0 0 0,1 1 0,-1-1 0,1 1 0,-1-1 0,0 0 0,1 1 0,-1-1 0,1 1 0,-1 0 0,1-1 0,0 1 1,-1-1-1,1 1 0,0 0 0,-1-1 0,1 1 0,0 0 0,0-1 0,-1 1 0,1 0 0,0-1 0,0 1 0,0 0 0,0-1 0,0 1 1,0 1-1,0 1-51,0 0 1,1 0 0,-1 0 0,1 0-1,-1 0 1,1 0 0,0 0-1,0 0 1,0 0 0,3 3 0,-1-2-23,0-1 0,0 0 1,1 0-1,-1 0 0,1-1 0,0 1 1,0-1-1,0 0 0,0 0 0,0 0 1,0 0-1,1-1 0,-1 0 1,1 0-1,-1 0 0,1 0 0,-1-1 1,6 1-1,5-1-140,-1 1 0,0-2 0,1 0 0,25-5 0,-22 0 104,0 0 0,-1-1 0,0-1-1,0 0 1,0-2 0,-1 0-1,22-18 1,99-94-344,-118 103 308,0-1 0,-1 0 0,-2-2 1,23-36-1,-31 45 102,-2 0 0,0-1 0,0 1 0,-1-2 0,-1 1 0,0 0 0,-1-1 0,-1 0 1,1-29-1,-3 30 202,1 8-210,-1 0 0,0 0 0,0 0 0,-1 0 0,-2-11 0,3 15 145,-1 1-1,0 0 1,1 0-1,-1-1 1,0 1-1,1 0 1,-1 0-1,0 0 1,0-1-1,0 1 1,0 0-1,0 0 1,0 1-1,0-1 1,-1 0-1,1 0 1,0 0-1,0 1 1,-1-1-1,1 1 1,0-1-1,-1 1 0,1-1 1,0 1-1,-1 0 1,1 0-1,-1 0 1,1-1-1,-3 2 1,3-1-86,0 1 0,-1 0 1,1 0-1,0 0 0,0 0 0,0 0 1,1 0-1,-1 1 0,0-1 0,0 0 1,0 0-1,1 1 0,-1-1 0,1 0 1,-1 1-1,1-1 0,-1 0 0,1 1 1,0-1-1,0 1 0,0-1 0,0 3 1,-1 1 36,-7 48 211,2 1 0,1 68 1,12 111 564,39 250 202,4 79-585,-49-293-520,-1-266 27,1 0 1,-1-1 0,0 1-1,0-1 1,0 1 0,-1 0-1,1-1 1,-1 1 0,1-1-1,-1 1 1,0-1 0,0 1-1,0-1 1,0 1 0,0-1-1,-1 0 1,1 0 0,-1 0-1,1 0 1,-5 4 0,3-5-60,0 1-1,-1-1 1,1 0 0,-1-1 0,1 1 0,-1-1-1,1 1 1,-1-1 0,1 0 0,-1 0-1,0-1 1,1 1 0,-1-1 0,-5-1 0,0-1-83,0 0 1,0-1 0,0 0 0,0 0 0,1-1-1,-1-1 1,1 1 0,0-1 0,1 0 0,0-1-1,0 0 1,0 0 0,-10-15 0,-8-12-148,-37-68 1,44 68 266,1 1 0,2-2 0,2 0 0,1-1 1,2 0-1,1-1 0,2 0 0,1 0 0,2-1 0,2-39 0,3 61 65,0 0-1,2-1 1,0 1 0,1 0-1,0 1 1,1-1 0,1 1-1,1 0 1,0 0 0,1 1 0,0 0-1,1 0 1,1 1 0,0 0-1,1 1 1,14-13 0,19-15-6,2 2-1,1 2 1,57-32 0,-53 36-926,2 2-1,0 3 1,64-23-1,-39 24-2994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7:4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0 6099,'0'0'1905,"0"0"-635,0 0 77,0 0-227,0 0-818,0 0-105,0 0 267,0 3-90,1 45 252,3-1 0,18 85 0,37 92-476,-57-217-134,28 75 21,-19-57-389,13 50 0,-24-74 337,0 0 1,1-1-1,-1 1 0,0 0 1,0 0-1,0-1 1,0 1-1,0 0 1,0-1-1,0 1 1,0 0-1,-1 0 1,1-1-1,0 1 0,0 0 1,-1-1-1,1 1 1,0 0-1,-1-1 1,1 1-1,0-1 1,-1 1-1,1 0 1,-1-1-1,1 1 0,-1-1 1,1 1-1,-1-1 1,0 0-1,1 1 1,-1-1-1,1 1 1,-1-1-1,0 0 1,1 0-1,-1 1 0,0-1 1,0 0-1,-1 0 1,-34 1-37,24-2-47,-29 2-8,1-1 149,-56-5 0,83 3-32,0 0 0,0-1 0,1 0-1,-1-1 1,1-1 0,0 0 0,0-1-1,-16-9 1,24 11-111,-1 0-1,2 0 1,-1 0 0,0 0 0,1 0-1,0-1 1,0 0 0,0 1 0,1-1-1,-1 0 1,1 0 0,0-1 0,1 1-1,-1 0 1,1-1 0,0 1 0,0-1-1,1-6 1,-1-9-974,1 0 1,0 1-1,7-34 0,13-24-3934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7:45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1 286 11541,'0'0'491,"0"0"101,0 0 505,1-13-724,1-5-336,1 1-1,1-1 0,0 1 0,2 0 0,0 1 1,9-19-1,-9 24-92,-1 0 0,0-1 1,0 0-1,-1 0 0,-1 0 0,0-1 1,-1 1-1,0-1 0,0-14 0,-2 28-130,0 1 0,0-1 1,0 1-1,-1-1 0,1 1 0,-1-1 0,1 0 0,-1 1 0,1-1 0,-1 0 0,0 0 0,0 1 0,0-1 0,1 0 1,-3 2-1,-35 36-3235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7:47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25 2593,'0'0'881,"0"0"-324,0 0 398,0 0 96,0 0-245,2-3 0,1 0-244,6-6-309,-6-1 4158,-26 11-3957,17 1-450,0-1 1,0 1-1,0 1 1,0-1-1,0 1 1,0 0-1,0 1 1,1-1-1,0 1 0,0 0 1,0 0-1,-8 10 1,-52 65 17,60-72-22,-16 23-28,1 0 0,1 1 0,-24 55 0,38-73 15,0 0 1,1 0 0,0 1 0,1 0-1,0-1 1,1 1 0,1 0-1,0 1 1,1-1 0,1 0-1,0 0 1,5 22 0,-3-28-7,0 0 1,1 0-1,0 0 1,0 0-1,1-1 1,0 0-1,0 0 1,1 0-1,0-1 1,0 0-1,1 0 0,-1 0 1,1-1-1,0 0 1,1 0-1,-1-1 1,1 0-1,0 0 1,16 4-1,14 5-303,1-2-1,76 12 0,-103-21 213,6 1-47,5-1-86,1 2-1,-1 1 0,1 1 1,-2 1-1,1 1 0,31 15 1,-52-22 235,1 1 1,-1 0 0,0-1-1,0 1 1,0 0-1,0 0 1,0 0 0,0 0-1,0 0 1,-1 1-1,1-1 1,-1 0 0,0 1-1,0-1 1,0 1-1,0-1 1,0 1 0,0 0-1,-1-1 1,1 1-1,-1 0 1,0 0 0,0-1-1,0 1 1,0 0-1,0 0 1,0-1 0,-1 1-1,1 0 1,-1-1-1,-2 5 1,0 1 22,0-1 0,0 1 0,-1-1 1,0-1-1,-1 1 0,1 0 0,-1-1 0,-1 0 0,-9 9 0,-5 1 2,-1-1 0,0-1-1,-1-1 1,0-1-1,-1-1 1,-1 0-1,-36 9 1,25-10 175,-1-2 1,0-1-1,-1-2 0,-60 1 0,96-6-197,0-1 1,0 1-1,0 0 0,0-1 0,0 1 0,0-1 1,0 1-1,0-1 0,1 0 0,-1 1 0,0-1 0,0 0 1,1 1-1,-1-1 0,0 0 0,1 0 0,-1 0 1,1 1-1,-1-1 0,1 0 0,0 0 0,-1 0 0,1 0 1,0 0-1,-1 0 0,1 0 0,0 0 0,0 0 0,0 0 1,0 0-1,0 0 0,0 0 0,0 0 0,1-2 1,-1-1-18,0-1 0,1 0 0,-1 0 0,1 0 0,0 1 0,1-1 0,1-5 0,2 1 2,1 0 0,0 0 1,1 0-1,0 1 0,0 0 0,0 1 0,11-9 1,65-46-166,-83 62 184,66-44-180,2 4 0,2 2 0,1 4 0,2 2 0,112-31 0,-167 58 23,1 1-1,0 0 1,0 2-1,0 0 0,0 1 1,35 3-1,-50-1 153,1 0-1,-1 1 0,0-1 0,0 1 1,0 0-1,0 0 0,0 0 0,0 0 1,-1 1-1,1 0 0,-1-1 0,0 1 0,1 1 1,-1-1-1,-1 0 0,1 1 0,0-1 1,-1 1-1,2 4 0,5 9 50,0 0-1,10 35 0,17 64 422,27 73 293,-54-167-622,2 0 0,0-1 0,1 0 0,2 0 0,0-2 1,19 22-1,-29-37-119,1 1 0,0-1 0,0-1 1,0 1-1,0-1 0,1 0 0,0 0 0,-1 0 1,13 3-1,-16-5-15,1 0 0,-1-1 0,1 1 0,-1-1 1,1 0-1,-1 1 0,1-1 0,-1 0 0,1-1 0,-1 1 0,1 0 0,-1-1 0,1 1 1,-1-1-1,1 0 0,-1 0 0,1 0 0,-1 0 0,0 0 0,0-1 0,0 1 1,0 0-1,0-1 0,0 0 0,0 1 0,0-1 0,0 0 0,1-3 0,2-4 7,0-1-1,0 0 0,-1 0 1,0 0-1,-1-1 0,0 1 1,1-17-1,7-83 30,-11 105-37,0 4 0,3-47-3,-4-63 0,0 97 3,-1 0 0,0 0 0,-1 1 0,0-1-1,-2 1 1,1-1 0,-1 2 0,-1-1 0,-9-15-1,2 8 25,-1 1 0,0 1 0,-2 0 0,0 1 0,-1 1 0,-21-17 0,27 26 9,0-1 1,-1 1 0,1 1 0,-1 0 0,-1 0 0,1 1 0,-1 1 0,0 0 0,0 1 0,0 0 0,0 1 0,-15 0 0,20 1-46,0 0 0,0 1 0,0 1 0,1-1 0,-1 1 0,0 0 0,0 1 0,1 0 1,-1 0-1,1 1 0,-1-1 0,1 2 0,0-1 0,0 1 0,1 0 0,-1 0 0,1 1 0,0 0 0,0 0 1,0 1-1,1-1 0,0 1 0,0 0 0,0 1 0,1-1 0,0 1 0,-6 13 0,3-4-697,0 1-1,1 0 0,0 0 1,2 0-1,-5 31 0,4 12-4914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7:48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1 6243,'0'0'758,"0"0"146,0 0 377,0 0-460,-32 21-407,-101 73-179,124-88-182,0 1 0,0 0 1,1 1-1,0 0 0,1 0 1,-1 1-1,2 0 0,-7 10 1,-2 4 141,4-6-111,1 0 1,0 0-1,2 1 1,0 0-1,1 1 1,0 0 0,2 0-1,-5 28 1,5-8-81,1 0-1,3 0 1,3 52 0,-1-79-13,1 0 0,0-1 1,1 1-1,0-1 0,0 0 0,1 0 0,1 0 1,0 0-1,0-1 0,1 1 0,1-1 1,-1-1-1,2 1 0,-1-1 0,1-1 0,1 1 1,-1-1-1,11 7 0,-4-5-33,0-1 1,0 0-1,1 0 0,0-2 1,1 0-1,-1-1 0,1-1 1,1 0-1,-1-1 0,1-1 1,27 1-1,-13-2-102,1-2 0,49-5 0,-67 2 74,0 0-1,-1 0 1,1-2 0,-1 0-1,0 0 1,0-1-1,23-14 1,-3-3-345,0-2 1,-1-1-1,-2-1 0,-1-2 1,-1-1-1,-1-1 1,-2-2-1,-1 0 0,20-38 1,-41 62 424,1 0 0,-2 0 0,1-1 1,-1 1-1,-1-1 0,0 1 0,0-1 0,-1 0 1,0 0-1,-1-16 0,-1 25 55,1 0-1,-1 0 1,0 0-1,0 0 1,0 0-1,0 0 1,0 0-1,0 1 1,-1-1 0,1 0-1,0 1 1,0-1-1,0 1 1,-1-1-1,1 1 1,0 0 0,-1-1-1,1 1 1,0 0-1,0 0 1,-1 0-1,1 0 1,0 0-1,-1 0 1,1 1 0,-2-1-1,-44 6 541,37-1-453,0 0 1,0 1 0,1 0 0,-1 0-1,1 1 1,0 0 0,1 1 0,0 0-1,-13 16 1,8-6 39,0 0 0,1 1 0,0 0-1,-9 25 1,12-19-181,1 1-1,2 0 0,0 1 1,2 0-1,1-1 0,1 1 1,1 0-1,6 54 1,-5-79-21,0 1 0,0-1 1,1 1-1,-1-1 0,1 1 1,-1-1-1,1 1 0,0-1 1,0 0-1,0 1 1,1-1-1,-1 0 0,0 0 1,1 0-1,0 0 0,-1 0 1,1 0-1,0 0 0,0-1 1,0 1-1,0-1 1,0 1-1,0-1 0,0 0 1,1 0-1,-1 0 0,1 0 1,-1 0-1,0 0 1,5 0-1,-3-1-34,0 1 0,0-1 0,0-1 0,0 1 0,0 0 1,0-1-1,0 0 0,0 0 0,0 0 0,-1 0 0,1-1 0,0 0 0,-1 1 0,1-1 0,-1-1 1,0 1-1,1 0 0,-1-1 0,5-5 0,6-9-55,0-1 1,-1 0-1,-1-1 1,14-31-1,33-91-532,-25 56 464,-34 84 194,0 1-1,0-1 1,1 1 0,-1-1 0,0 1 0,0 0-1,0-1 1,1 1 0,-1-1 0,0 1 0,0 0 0,1-1-1,-1 1 1,0 0 0,1-1 0,-1 1 0,0 0-1,1 0 1,-1-1 0,1 1 0,-1 0 0,0 0 0,1 0-1,-1-1 1,1 1 0,-1 0 0,1 0 0,-1 0-1,1 0 1,-1 0 0,0 0 0,1 0 0,-1 0 0,1 0-1,-1 0 1,1 0 0,0 0 0,17 17 367,20 42-277,-27-39 146,11 15-225,1-1 1,2 0 0,1-2-1,1-1 1,37 32 0,-61-61-62,0 1 1,0-1 0,0 1 0,0-1-1,0 0 1,1 0 0,-1 0-1,1-1 1,-1 1 0,1-1 0,0 0-1,-1 0 1,1 0 0,0-1 0,0 1-1,0-1 1,0 0 0,-1 0-1,1 0 1,0 0 0,0-1 0,0 0-1,0 1 1,-1-1 0,1-1 0,0 1-1,-1-1 1,1 1 0,-1-1-1,0 0 1,1 0 0,-1 0 0,0-1-1,0 1 1,4-5 0,6-8-108,0-1 0,-2 0-1,1 0 1,-2-1 0,12-27 0,-17 36 109,56-127-981,-40 83 643,3 1-1,37-59 0,-61 109 393,0 1-1,0-1 1,0 1 0,1-1-1,-1 1 1,0-1-1,0 1 1,1-1-1,-1 1 1,0-1-1,1 1 1,-1-1 0,1 1-1,-1-1 1,1 1-1,-1 0 1,1-1-1,-1 1 1,1 0 0,-1 0-1,1-1 1,-1 1-1,1 0 1,-1 0-1,1 0 1,-1-1-1,1 1 1,0 0 0,-1 0-1,1 0 1,-1 0-1,1 0 1,0 0-1,-1 0 1,1 1 0,-1-1-1,1 0 1,-1 0-1,1 0 1,-1 0-1,1 1 1,0-1-1,-1 0 1,0 1 0,1-1-1,-1 0 1,1 1-1,-1-1 1,1 1-1,-1-1 1,0 0-1,1 1 1,0 0 0,16 35 652,-12-22-378,21 50-71,-3 0 1,19 89-1,18 52 5,-60-203-246,1-1 1,-1 0 0,0 0-1,1 0 1,-1 0 0,1 0 0,-1 0-1,1 0 1,-1 0 0,1 0-1,0 0 1,0 0 0,-1 0-1,1 0 1,0 0 0,0-1 0,1 2-1,-1-2-3,0-1 0,0 0 0,0 1-1,-1-1 1,1 0 0,0 1 0,-1-1 0,1 0-1,-1 0 1,1 1 0,-1-1 0,1 0-1,-1 0 1,1 0 0,-1 0 0,0 0 0,0 0-1,1 0 1,-1 1 0,0-1 0,0 0 0,0 0-1,0 0 1,0-2 0,8-41-131,8-51-105,5 1-1,41-116 0,-62 208 240,1 0 0,-1 1 0,1-1 0,-1 1-1,1-1 1,0 0 0,-1 1 0,1 0 0,0-1-1,0 1 1,0 0 0,0-1 0,0 1-1,0 0 1,1 0 0,-1 0 0,0 0 0,1 0-1,-1 0 1,1 0 0,-1 0 0,0 1 0,1-1-1,0 0 1,-1 1 0,1-1 0,-1 1-1,1 0 1,0 0 0,-1-1 0,1 1 0,0 0-1,-1 1 1,3-1 0,0 1 1,0 1 0,-1 0-1,0-1 1,1 1 0,-1 0 0,0 1 0,0-1-1,0 1 1,0-1 0,-1 1 0,1 0 0,-1 0-1,0 0 1,3 4 0,104 182 357,-76-125-177,3-2 0,78 101-1,-109-157-117,0-1 0,0 0-1,1 0 1,0 0-1,11 7 1,-16-11-55,1 0 0,-1 0 0,1 0 0,0 0 0,-1-1 0,1 1 0,-1-1 0,1 1 0,0-1 0,0 1-1,-1-1 1,1 0 0,0 0 0,0 0 0,-1 0 0,1 0 0,0 0 0,0 0 0,-1-1 0,1 1 0,0 0 0,0-1 0,-1 0 0,1 1 0,-1-1 0,1 0 0,-1 0 0,1 0 0,-1 0 0,1 0 0,1-2 0,4-8-43,0-1 0,-1 0 0,0-1 0,-1 1 0,0-1 0,4-21 1,-4 17-117,21-78-1682,-7-4-1647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7:49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1 868 4194,'0'0'2182,"0"0"-1557,0 0-39,0 0 137,0 0-320,16-12-229,-10 8-157,4-3 42,-1 1-1,0-1 1,-1 0 0,1-1-1,-1 0 1,-1 0-1,0-1 1,0 0-1,0 0 1,-1 0 0,-1-1-1,7-14 1,27-99 90,-4 0 1,-6-2-1,22-226 0,-51 342-221,-2 67 158,-11 61 0,5-63-24,0 62 0,8-23-48,6 178-51,-3-241 17,2 0 0,1-1 0,2 1 0,1-1 1,1-1-1,19 40 0,-26-62-4,1-1 1,0 0-1,0-1 0,1 1 1,0-1-1,0 0 1,1 0-1,-1 0 1,1-1-1,12 8 0,-16-11-7,1-1-1,0 1 1,0-1-1,0 0 1,0 0-1,0 0 1,0-1-1,1 1 0,-1-1 1,0 1-1,0-1 1,0 0-1,1-1 1,-1 1-1,0 0 1,0-1-1,0 0 0,0 1 1,0-1-1,0-1 1,0 1-1,0 0 1,0-1-1,0 1 1,0-1-1,-1 0 0,1 0 1,-1 0-1,4-4 1,14-17-194,0-1 0,-2 0 0,-1-2 0,-1 0 0,-2 0 1,16-37-1,-8 17-93,8-21 74,-20 42 151,1 1 1,1 0 0,18-25 0,-30 48 135,1 0-1,-1 1 1,1-1 0,0 1 0,-1-1 0,1 1-1,-1 0 1,1-1 0,0 1 0,-1 0 0,1-1-1,0 1 1,0 0 0,-1 0 0,1 0 0,0 0-1,0-1 1,-1 1 0,1 0 0,0 0 0,0 0-1,-1 1 1,1-1 0,0 0 0,0 0 0,-1 0-1,1 0 1,0 1 0,0-1 0,-1 0 0,1 1-1,-1-1 1,1 1 0,0-1 0,-1 1 0,1-1-1,-1 1 1,1-1 0,-1 1 0,1-1 0,0 2-1,22 27 488,-22-27-390,19 28 15,1-2 0,1 0 0,1-1-1,38 34 1,-54-54-135,1-1 0,0 0 0,1 0 0,-1-1 1,1 0-1,0 0 0,1-1 0,-1 0 0,1 0 0,-1-1 0,1-1 0,0 0 0,0 0 0,0-1 0,1 0 0,-1-1 0,0 0 0,0 0 1,0-1-1,15-4 0,-15 2-26,0-1 1,-1 0-1,0-1 0,0 0 1,0-1-1,-1 1 1,0-2-1,0 1 1,0-1-1,11-14 0,9-12-91,28-43-1,-42 57 43,6-10-373,28-51 1,-43 70 276,0-1 0,-1-1 0,0 1 1,-1 0-1,0-1 0,0 0 0,-2 0 1,2-19-1,-3 19 98,0 1 0,0-1 0,-1 1 1,-1 0-1,0-1 0,0 1 0,-7-18 0,7 26 68,0-1-1,0 1 1,0 0-1,-1 0 1,1 0 0,-1 0-1,1 0 1,-1 1-1,0-1 1,0 1-1,0 0 1,-1 0 0,1 0-1,0 0 1,-1 0-1,1 1 1,-1-1-1,0 1 1,1 0 0,-1 0-1,0 1 1,0-1-1,0 1 1,0 0-1,1 0 1,-6 0 0,6 0 34,-1 0 0,1 1 0,-1-1 0,1 1 0,-1 0 0,1 0 0,-1 0 0,1 0 0,0 0 0,0 1 0,-1-1 1,1 1-1,0 0 0,0 0 0,1 0 0,-5 4 0,3-1-12,0 0 1,0 0-1,0 1 1,0 0-1,1-1 1,0 1-1,0 0 0,-2 9 1,-1 6 58,1 1 0,0 0 0,2 1 0,0 29 0,0-5 171,2 0 1,11 90-1,-8-124-238,0 0-1,1 0 1,1 0-1,0 0 0,1-1 1,0 1-1,1-1 0,0-1 1,1 1-1,1-1 1,-1 0-1,2-1 0,0 0 1,0 0-1,11 9 1,-12-14-159,0 0 1,0-1 0,0 1 0,1-2-1,0 1 1,-1-1 0,1 0 0,1-1 0,-1 0-1,0-1 1,0 0 0,1 0 0,-1-1-1,0 0 1,1-1 0,-1 0 0,0 0 0,1-1-1,-1 0 1,0-1 0,0 0 0,15-7 0,31-34-3961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7:51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1110 8468,'0'0'525,"0"0"-159,0 0-1,2-28-453,50-290-178,-32 215 167,8-167 1,-21-103-1418,-7 372 1514,1 1 0,-1-1 0,0 1 0,0-1 0,0 1 0,0-1 0,0 1 0,0-1 0,0 1-1,0-1 1,0 0 0,0 1 0,0-1 0,0 1 0,0-1 0,0 1 0,-1-1 0,1 1 0,0-1 0,0 1 0,-1-1 0,1 1 0,0 0 0,-1-1 0,1 1 0,0-1 0,-1 1 0,1 0 0,0-1 0,-1 1 0,1 0 0,-1-1 0,1 1 0,-1 0 0,1 0 0,-1 0 0,1-1 0,-1 1-1,1 0 1,-1 0 0,1 0 0,-1 0 0,1 0 0,-1 0 0,1 0 0,-1 0 0,0 0 0,-1 1-3,1-1-1,-1 1 1,1 0-1,-1 0 0,1 0 1,0 0-1,-1 0 1,1 0-1,0 0 1,0 1-1,0-1 1,0 0-1,0 1 0,0-1 1,0 1-1,0 1 1,-5 12 12,1 1 0,1-1 1,0 1-1,1 0 0,-2 29 0,4 90 181,2-79-88,-1-39-73,-2 105 212,6 1 0,28 171 0,-25-259-216,37 158 246,-37-169-179,1-1-1,1-1 1,1 0 0,1 0-1,27 39 1,-34-55-91,0-1 1,1 0 0,0 0 0,0 0 0,0-1-1,0 0 1,1 0 0,-1 0 0,1 0-1,0-1 1,0 0 0,1-1 0,-1 1 0,1-1-1,12 3 1,-14-5-9,1 1 1,-1-1-1,1 0 0,0-1 1,-1 1-1,1-1 0,-1 0 0,0 0 1,1-1-1,-1 0 0,0 0 0,0 0 1,0 0-1,0-1 0,0 0 1,-1 0-1,1 0 0,-1-1 0,0 1 1,5-6-1,22-25-234,-2-2 0,-1-2 1,-3 0-1,0-1 0,-3-2 0,-1 0 0,17-50 1,-35 81 159,0-1 1,-1 0-1,0 0 1,0 0-1,-1-1 1,-1-19-1,0 24 100,-4 6 86,1 0 0,-1 0 0,0 0-1,0 1 1,0 0 0,1-1-1,-1 1 1,0 1 0,0-1 0,0 0-1,-6 3 1,5-1-63,0 0 0,0 1 0,0 0 0,0 1 0,1-1 0,0 1 0,-1-1 1,1 1-1,0 1 0,1-1 0,-1 0 0,1 1 0,0 0 0,0 0 0,0 0 0,1 0 0,-4 10 0,-1 4 17,2-1-1,-1 1 0,2 0 1,-2 21-1,2 13-62,1 1 0,7 65-1,-4-115 2,1 0 0,0 0-1,0-1 1,0 1 0,0 0-1,1 0 1,-1-1 0,1 1-1,0-1 1,0 1 0,1-1-1,-1 0 1,5 5 0,-6-7-6,0 0 0,1 1 0,-1-1 0,1 0 1,-1 0-1,1 0 0,-1 0 0,1 0 0,0-1 0,-1 1 1,1 0-1,0-1 0,0 1 0,0-1 0,-1 0 0,1 1 0,0-1 1,0 0-1,0 0 0,0 0 0,-1 0 0,1-1 0,0 1 0,0 0 1,0-1-1,-1 0 0,1 1 0,0-1 0,-1 0 0,4-1 1,1-4-7,1-1 1,-1 1 0,0-1 0,-1 0 0,1-1 0,-1 0 0,-1 1-1,7-17 1,-6 16 9,14-35-33,22-70-1,5-10 50,-46 122 10,0 1 0,1-1 0,-1 1 0,0-1 0,0 1 0,0 0 0,0-1 0,1 1 0,-1-1 0,0 1 0,0 0 0,1-1-1,-1 1 1,0 0 0,0-1 0,1 1 0,-1 0 0,0 0 0,1-1 0,-1 1 0,1 0 0,-1 0 0,0-1 0,1 1 0,-1 0 0,1 0-1,-1 0 1,0 0 0,1 0 0,-1 0 0,1 0 0,-1 0 0,1 0 0,-1 0 0,1 0 0,-1 0 0,0 0 0,1 0 0,0 0-1,15 18 427,15 46 2,-22-45-241,10 18-34,30 46 1,-40-71-181,0 1 0,0-2 0,2 1 1,-1-1-1,1-1 0,24 18 0,-33-27-3,0 1 0,-1-1 0,1 0 0,0 1 0,0-1 0,0 0 0,0 0 0,0 0 0,0-1 0,0 1 0,0 0 0,0-1 0,0 1 0,1-1 0,-1 0 0,0 0 0,0 0 0,0 0 0,0 0 0,1 0 0,-1-1 0,0 1 0,0-1 0,0 1 0,0-1 0,0 0 0,0 0 0,0 0 0,0 0 0,0 0 0,0 0 0,0-1 0,-1 1 0,1 0-1,-1-1 1,1 0 0,1-1 0,3-7-78,0-1-1,-1 1 0,0-1 0,-1 0 0,6-23 0,-1 5 37,16-59-13,-2 0-1,-5-1 0,-4-1 1,-4-1-1,-1-121 0,-8 166 35,1 18-3,-5-52-1,3 74 35,-1 0 0,0 1 0,0-1 0,-1 0 0,1 0 1,-1 1-1,-1-1 0,1 1 0,-1-1 0,0 1 0,0 0 0,0 0 0,-1 0 0,-5-5 0,9 9 9,-1 1 1,1 0 0,0-1 0,-1 1-1,1-1 1,-1 1 0,1 0 0,0 0 0,-1-1-1,1 1 1,-1 0 0,1 0 0,-1-1-1,0 1 1,1 0 0,-1 0 0,1 0-1,-1 0 1,1 0 0,-1 0 0,1 0-1,-1 0 1,1 0 0,-1 0 0,0 0-1,1 0 1,-1 0 0,1 0 0,-1 1-1,1-1 1,-1 0 0,1 0 0,-1 1-1,1-1 1,-1 0 0,1 0 0,-1 1-1,1-1 1,0 1 0,-1-1 0,1 0-1,0 1 1,-1-1 0,1 1 0,0-1-1,-1 1 1,1-1 0,0 1 0,0-1-1,-1 2 1,-7 28 76,-1 48 73,3 0 1,3 1-1,9 99 1,51 230 87,-54-389-232,2 10 31,1 0 1,1-1-1,20 48 0,-24-72-168,1-14-208,15-154-703,-17 124 761,2 0 0,1 0-1,2 1 1,17-53-1,-24 90 271,1 1 0,-1-1-1,1 0 1,0 1 0,0-1-1,0 0 1,0 1 0,0-1-1,0 1 1,0 0 0,0-1-1,0 1 1,3-2 0,-3 2 7,0 1-1,0 0 1,-1 0 0,1 0 0,0-1 0,-1 1 0,1 0 0,0 0-1,0 0 1,-1 0 0,1 0 0,0 0 0,-1 0 0,1 0 0,0 1-1,0-1 1,-1 0 0,1 0 0,0 1 0,-1-1 0,1 0 0,-1 1 0,2 0-1,3 3 61,0 1-1,-1-1 0,1 1 1,-1 0-1,0 1 1,3 5-1,3 3 122,11 14 41,1 0-1,1-2 0,46 41 1,-57-58-219,1 1 0,0-2 0,0 1 0,1-2 0,0 0 0,0 0 0,1-2 0,-1 1 0,1-2 0,30 5 0,-22-5-5,1-2 0,0-1-1,42-3 1,-58 1-6,0 0 1,0-1-1,0 0 0,0 0 0,0-1 0,-1 0 0,1 0 0,-1-1 1,0 0-1,0 0 0,0-1 0,0 0 0,-1 0 0,9-9 1,1-4-94,-1 0 0,0-1 0,-2-1 0,0-1 1,13-27-1,-21 36 14,0 0 1,-1-1-1,0 1 1,0-1-1,-2 0 0,1 0 1,-2 0-1,0 0 1,0 0-1,-1 0 1,-3-19-1,2 29 104,0-1 0,0 1 0,0-1 0,-1 1 0,0 0 0,1-1 0,-1 1 0,0 0 0,-1 0 0,1 0 0,0 1 0,-1-1 0,0 1 0,1-1 0,-1 1 0,0 0 0,0 0 0,0 0-1,-1 0 1,1 0 0,0 1 0,-1 0 0,1-1 0,-6 0 0,5 1 8,1 0 1,-1 0-1,0 1 0,0-1 0,0 1 0,0 0 1,1 0-1,-1 0 0,0 1 0,0-1 0,0 1 0,0 0 1,1 0-1,-1 0 0,0 0 0,1 1 0,-1 0 1,1 0-1,0 0 0,0 0 0,-1 0 0,1 0 1,-3 4-1,-1 4 32,-1 0-1,1 1 1,1 0 0,0 0 0,0 0 0,1 1 0,1 0-1,0 0 1,0 0 0,-2 22 0,1 9 195,1 78-1,4-95-229,0-14-18,1 0 0,0 0 0,0 0 0,1 0-1,1 0 1,0-1 0,0 1 0,2-1 0,-1 0 0,1 0 0,8 13 0,-9-18-22,0-1-1,1 1 1,-1-1-1,1 0 1,0 0 0,1-1-1,-1 1 1,1-1-1,0-1 1,0 1-1,0-1 1,0 0-1,1 0 1,-1 0-1,1-1 1,0 0-1,-1-1 1,1 0-1,0 0 1,13 1 0,-10-3-15,0 0 1,0 0-1,0-1 0,0-1 1,0 1-1,0-2 1,-1 1-1,1-1 1,-1-1-1,0 1 1,0-2-1,-1 1 1,1-1-1,-1 0 1,11-12-1,11-12-162,-1-2-1,33-46 1,-54 68 109,40-58-158,51-94 0,-98 161 768,-1 1 86,0 0-54,0 0-99,0 4-218,3 18-165,0 0 0,2 1 0,1-2 1,1 1-1,0-1 0,2 0 0,11 22 0,-1-1-84,-8-17 6,41 88 13,-45-99-13,2 0-1,-1-1 1,2 0 0,-1 0-1,21 18 1,-29-30-8,0 0 1,-1 0-1,1 0 1,1 0-1,-1 0 1,0 0-1,0 0 1,0-1-1,0 1 1,1 0-1,-1-1 1,0 1-1,0-1 1,1 1-1,-1-1 1,0 0-1,1 0 1,-1 1-1,1-1 1,-1 0-1,0 0 1,1 0-1,-1-1 1,0 1-1,1 0 1,-1 0-1,0-1 1,1 1-1,-1-1 1,0 1-1,1-1 1,-1 0-1,0 1 1,0-1-1,0 0 1,0 0-1,0 0 1,0 0-1,0 0 1,0 0-1,1-1 1,3-5-15,0-1 0,-1 1 0,0-1 0,0 0 0,3-10 0,-4 10 37,15-40-129,-3-1 0,-1 0 0,-3-1 0,-2-1 0,-2 1 0,1-88 0,-9 138 114,1-1-1,0 1 1,0 0-1,0-1 1,0 1 0,0 0-1,0-1 1,0 1 0,0 0-1,0-1 1,0 1-1,0-1 1,0 1 0,0 0-1,0-1 1,0 1 0,0 0-1,0-1 1,0 1-1,1 0 1,-1-1 0,0 1-1,0 0 1,0-1 0,1 1-1,-1 0 1,0 0-1,0-1 1,1 1 0,-1 0-1,0 0 1,1 0 0,-1-1-1,0 1 1,0 0-1,1 0 1,-1 0 0,0 0-1,1 0 1,-1-1 0,1 1-1,-1 0 1,0 0-1,1 0 1,-1 0 0,0 0-1,1 0 1,-1 0 0,0 0-1,1 0 1,-1 0-1,0 1 1,1-1 0,-1 0-1,0 0 1,1 0 0,-1 0-1,0 0 1,1 1-1,-1-1 1,0 0 0,1 0-1,-1 1 1,0-1 0,0 0-1,1 1 1,-1-1-2,12 10 22,0 0-1,-1 0 1,-1 1 0,0 0-1,15 22 1,1 0 97,207 243-2235,-214-252-483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7:52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7 154 2753,'0'0'4114,"0"0"-4050,0 0 1345,0 0-161,0 0-831,0 0-353,-7-6 144,48 6 304,24 0 432,28 0-319,36-3-225,25-16-208,11-5-128,-11-7-64,-7 3-736,-24 4-1585,-27 5-3026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7:53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323 429 2145,'0'0'5088,"0"0"-3778,0 0-217,0 0-89,0 0-698,-26-2-135,-84-5 163,105 7-306,1 0 1,-1 0 0,0 0 0,1 1 0,-1-1 0,0 1 0,1 0 0,-1 1-1,1-1 1,0 1 0,-1 0 0,1 0 0,0 0 0,0 0 0,0 1-1,0 0 1,1 0 0,-1 0 0,1 0 0,0 0 0,0 1 0,0-1-1,0 1 1,0 0 0,1 0 0,-1 0 0,-1 5 0,-3 4 24,-5 8-57,2 0 0,1 1 0,0 0-1,2 1 1,1 0 0,0 0 0,2 0 0,0 1-1,2-1 1,1 1 0,2 38 0,0-52-72,0-1 0,0 0 0,1 1 0,0-1 0,1 0 0,0 0 0,0 0 0,1-1 0,0 1 0,1-1 0,0 0 0,0 0 0,0 0 0,1-1 0,1 0 0,-1 0 0,1 0 0,0-1 0,0 0 0,1 0 0,0-1 0,0 0 0,0-1 0,1 1 1,-1-2-1,1 1 0,0-1 0,0 0 0,0-1 0,0 0 0,1-1 0,-1 0 0,1 0 0,-1-1 0,1 0 0,-1 0 0,19-5 0,-22 3-14,-1 0 0,1-1 0,-1 0 0,1 0 0,-1 0 0,0-1 0,0 1 1,-1-1-1,1-1 0,-1 1 0,0 0 0,0-1 0,0 0 0,0 0 0,-1 0 0,0-1 0,0 1 0,-1-1 0,1 1 0,-1-1 0,-1 0 1,3-9-1,0-1-82,-1-1 1,-1 1 0,0-1-1,-2 1 1,1-1 0,-2 1-1,-3-23 1,2 30 184,-1 0 0,0 0 0,-1 0 0,1 1 0,-2 0 0,1 0 0,-1 0-1,0 0 1,-1 1 0,0-1 0,0 2 0,0-1 0,-1 1 0,-8-7 0,-4-2 635,-2 1 0,1 1 0,-1 1 0,-26-12 0,47 24-658,0 0 0,0-1 1,0 1-1,0-1 0,0 1 1,0 0-1,0-1 0,0 1 1,1-1-1,-1 1 0,0 0 1,0-1-1,0 1 0,1 0 1,-1-1-1,0 1 0,0 0 1,1-1-1,-1 1 0,0 0 1,1-1-1,-1 1 0,0 0 1,1 0-1,-1 0 0,1-1 1,-1 1-1,0 0 0,1 0 1,-1 0-1,1 0 0,-1 0 1,0 0-1,1 0 0,-1 0 1,2 0-1,48-10-18,0 3 1,1 1-1,99 4 0,-120 2 19,-8 0-41,0 1 0,1 1 0,-1 0-1,0 2 1,-1 1 0,1 1 0,-1 0 0,0 2 0,21 10-1,-30-11 37,-1-1-1,0 2 0,0 0 0,-1 0 0,0 1 0,0 0 0,-1 0 0,0 1 0,-1 1 0,0-1 0,0 1 1,-2 1-1,1-1 0,-1 1 0,-1 0 0,7 24 0,-4-2 299,-2 1-1,-2-1 1,-1 1-1,-1 0 1,-3 0-1,-3 35 1,-1-112 611,4 24-1049,1 0 0,3-29-1,1 33 86,0 1-1,1 0 1,1-1 0,0 2-1,0-1 1,1 1 0,1 0-1,0 0 1,1 1 0,0 0-1,0 0 1,1 1-1,1 1 1,0 0 0,0 0-1,19-11 1,-25 18 68,0 0 0,0 0 1,0 0-1,0 1 0,1 0 0,-1 0 1,0 0-1,1 0 0,-1 1 0,1 0 1,-1 0-1,0 0 0,1 1 0,-1 0 1,0 0-1,1 0 0,-1 1 0,0 0 1,0 0-1,0 0 0,0 0 0,7 6 1,5 4 75,-1 2 1,-1-1-1,0 2 1,21 26-1,2 1 93,-17-20-118,44 35-1,-59-52-62,1 0 0,0-1 0,0 0 0,0 0 0,0 0 1,1-1-1,-1 0 0,1-1 0,0 0 0,0 0 0,0 0 0,10 0 0,-16-3 3,0 1 0,1-1 0,-1 1 0,0-1 0,0 0 1,-1 0-1,1 1 0,0-2 0,0 1 0,0 0 0,-1 0 0,1 0 0,0-1 0,-1 1 1,1-1-1,-1 1 0,0-1 0,1 0 0,-1 0 0,0 1 0,0-1 0,0 0 0,0 0 1,-1 0-1,1 0 0,0 0 0,-1 0 0,1-3 0,3-6-15,8-22-31,-1-2 0,-2 1 1,-1-1-1,-2-1 1,2-40-1,-3-187-370,-5 175 433,-11-72-39,1 7 443,10 150 104,0 3 40,0 7-254,3 25-181,2 0 0,1 0-1,1 0 1,2-1-1,1 0 1,24 51-1,8 25 125,-15-22-408,-4 2 0,-3 1 0,-4 0 0,-5 1 0,2 143 0,-13-231 161,0-1 0,0 1 1,0-1-1,0 0 0,0 1 1,0-1-1,0 1 0,0-1 1,0 1-1,0-1 0,0 0 1,0 1-1,0-1 0,0 1 1,0-1-1,0 0 0,-1 1 1,1-1-1,0 1 0,0-1 1,-1 0-1,1 1 0,0-1 1,0 0-1,-1 1 0,1-1 1,0 0-1,-1 0 0,1 1 1,0-1-1,-1 0 0,1 0 1,-1 0-1,1 1 0,0-1 1,-1 0-1,1 0 1,-1 0-1,1 0 0,0 0 1,-1 0-1,1 0 0,-1 0 1,1 0-1,-1 0 0,1 0 1,0 0-1,-1 0 0,1 0 1,-1 0-1,0-1 0,-19-14-445,13 4 329,0 0 0,1 0 1,1-1-1,0 0 1,0 0-1,1 0 1,1 0-1,0-1 1,-1-14-1,-1-16-86,1-62 0,3 91 172,1-8-98,1 0 1,4-30 0,-3 45 17,-1 0 1,1 0 0,1 0 0,-1 0 0,1 0 0,1 0 0,-1 1 0,1 0 0,0-1 0,9-9 0,37-30-1715,4 8-913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1:11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38 512,'0'0'603,"0"0"-136,0 0 21,0 0 11,0 0-67,0 0 94,0 0 74,0 0-122,0 0-75,0 0-89,0 0-39,0 0 16,0 0-51,0 0 30,0 0-20,0 0-58,0 0-45,0 0 13,0 0-10,0 0 20,0 0-84,0 0-36,0 0-7,0 0-21,32-3 3886,-24 4-3897,0 0 1,0 0-1,-1 1 1,1 0-1,-1 0 1,1 1-1,-1 0 1,0 1-1,0-1 1,0 1-1,8 7 1,13 9 88,30 31 0,-44-39-54,1 2-16,-1 0 0,0 1-1,0 0 1,-2 1 0,0 1 0,10 18 0,-16-22-5,0 0 1,-1 0-1,0 1 1,-1-1-1,0 1 1,-2 0 0,1 0-1,-2 0 1,1 21-1,-2-27-12,0 7 31,0 0 0,-1 0 0,0 0 0,-6 24 0,5-35-47,1 0 0,0 0 0,-1 0 0,0-1-1,0 1 1,0-1 0,0 1 0,0-1 0,-1 0 0,1 1-1,-1-1 1,0-1 0,0 1 0,0 0 0,-1-1 0,1 1-1,0-1 1,-1 0 0,0 0 0,1-1 0,-1 1 0,-5 1-1,7-2-23,0-1-1,-1 1 0,1 0 0,-1 0 0,1-1 1,-1 0-1,1 1 0,-1-1 0,1 0 1,-1 0-1,0 0 0,1-1 0,-1 1 0,1-1 1,-1 1-1,1-1 0,0 0 0,-1 0 0,1 0 1,0 0-1,-1 0 0,1-1 0,0 1 1,0-1-1,0 1 0,0-1 0,0 0 0,0 0 1,1 0-1,-1 0 0,1 0 0,-1 0 0,1 0 1,0 0-1,0-1 0,0 1 0,0-1 0,0 1 1,0 0-1,0-6 0,-2-10-1,0-1 0,1 0-1,1 1 1,3-32 0,-1 21-17,-3-15 32,1 29-17,0 0 1,1 0 0,0 0-1,2 1 1,-1-1-1,2 0 1,0 0-1,9-24 1,-3 18 22,2 0 1,0 1-1,1 1 1,1 0-1,16-17 0,-22 28 1,0 1-1,1 1 0,0 0 1,0 0-1,1 0 1,0 1-1,0 1 1,0-1-1,0 1 0,1 1 1,-1 0-1,1 0 1,18-2-1,68 2 160,-96 3-195,0 30-4559,0-20 43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7:5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377 306 5811,'0'0'1747,"0"0"-733,0 0 283,0 0-390,-33 10-625,-104 35-154,125-41-57,1 0 0,0 1-1,0 1 1,1 0-1,-1 0 1,1 1 0,1 1-1,-1-1 1,1 2-1,1-1 1,-15 18-1,11-11 41,5-7-102,1 0 0,0 0 0,0 1 0,1 0 0,0 0 0,1 0 0,0 1 0,0-1 0,1 1 0,0 0 0,-2 14 0,5-18-28,-1-1 1,1 1-1,0 0 1,0-1 0,1 1-1,-1-1 1,1 1 0,1-1-1,-1 0 1,1 1 0,0-1-1,0 0 1,0 0 0,1 0-1,0 0 1,0-1 0,0 1-1,0-1 1,1 1-1,0-1 1,0 0 0,5 4-1,19 11-167,1-1-1,0-1 0,48 19 0,-47-24-365,-1 2 0,0 2 0,49 34-1,-77-49 533,1 0-1,-1 0 0,0 0 0,0 0 1,1 0-1,-1 0 0,0 0 0,0 0 1,0 1-1,0-1 0,0 0 0,-1 1 0,1-1 1,0 0-1,-1 1 0,1-1 0,-1 1 1,1 0-1,-1-1 0,0 1 0,1-1 1,-1 1-1,0 0 0,0-1 0,0 1 1,-1-1-1,1 1 0,0-1 0,0 1 0,-1 0 1,1-1-1,-1 1 0,0-1 0,1 1 1,-1-1-1,0 0 0,0 1 0,0-1 1,0 0-1,0 1 0,0-1 0,0 0 1,0 0-1,-2 1 0,-5 5 51,0-1 0,0-1 0,-1 1 0,1-1-1,-15 6 1,14-7 108,-1-1 0,0 1 0,0-1 0,0-1 0,0 0-1,-1 0 1,1-1 0,-15 0 0,28-25-319,2 15 143,1 0 1,0 0 0,0 0-1,1 1 1,-1 0 0,2 0-1,-1 1 1,13-9 0,74-50-505,-70 51 433,27-19-184,1 2 0,2 3 0,1 3 0,75-27 0,-128 52 301,1 0 1,-1 1-1,1-1 1,-1 0 0,1 1-1,0-1 1,-1 1-1,1 0 1,0 0-1,0 0 1,-1 0 0,1 1-1,0-1 1,-1 1-1,1-1 1,-1 1-1,1 0 1,0 0-1,-1 0 1,0 1 0,5 2-1,-4 0 213,1 0-1,-1 0 1,0 1 0,0 0-1,0-1 1,0 1-1,-1 0 1,3 8 0,11 23 171,-7-20-266,1-1 0,0 0-1,1 0 1,0-1-1,1-1 1,1 0 0,14 12-1,-18-18-106,1 0-1,0-1 1,0 0-1,1-1 1,0 0-1,-1 0 1,2-1-1,-1 0 1,0-1-1,1-1 1,20 3-1,-18-3-43,0-1-1,0-1 0,0 0 0,0 0 0,1-1 0,-2-1 0,1-1 0,0 0 0,0-1 1,-1 0-1,0-1 0,0 0 0,0-1 0,0-1 0,-1 0 0,14-10 0,-6 1-261,0-1-1,0-1 0,30-37 0,-45 49 220,-1 0-1,1 0 1,-1 0-1,0-1 1,-1 1 0,1-1-1,-1 0 1,-1 0-1,1 0 1,-1 0-1,-1 0 1,1-1-1,-1 1 1,0-1-1,-1 1 1,0-1-1,0 1 1,-2-10-1,1 14 103,0 1-1,0 0 0,0 0 1,0 0-1,-1 0 0,1 0 0,-1 1 1,1-1-1,-1 0 0,0 1 0,1-1 1,-1 1-1,0 0 0,0-1 0,0 1 1,0 0-1,-1 0 0,1 0 0,0 1 1,0-1-1,0 0 0,-1 1 0,1-1 1,-3 1-1,-63-4 704,61 4-691,-1-1-32,0 1 1,0 0 0,0 0 0,0 1 0,1 0 0,-1 1-1,0-1 1,0 2 0,1-1 0,-1 1 0,1 0 0,0 0 0,0 1-1,0 0 1,0 1 0,1-1 0,-1 1 0,1 0 0,0 1 0,1 0-1,0 0 1,-7 9 0,1 1-21,1 0 0,0 1 0,2 0 0,0 0-1,1 1 1,1 0 0,0 0 0,2 1 0,0 0 0,1-1 0,0 1 0,2 0-1,1 0 1,0 1 0,1-1 0,4 20 0,-4-37-13,-1 1-1,1-1 1,1 1-1,-1-1 1,0 0 0,0 1-1,1-1 1,-1 0 0,1 0-1,0 0 1,0 0-1,0 0 1,0-1 0,0 1-1,0 0 1,0-1-1,0 0 1,1 1 0,-1-1-1,0 0 1,1 0-1,-1 0 1,1-1 0,-1 1-1,1-1 1,0 1 0,2-1-1,1 1 3,-1-1 0,1 1 0,0-1 0,0 0-1,0-1 1,-1 0 0,1 0 0,0 0 0,-1 0 0,1-1 0,-1 0-1,7-3 1,0-3 13,0 0-1,-1-1 0,0-1 0,-1 0 1,0 0-1,0 0 0,9-15 0,5-9-90,26-49-1,-8 3-381,-4-2 0,43-130 0,-64 156 169,-3-1 0,-2-1-1,-3 0 1,4-111 0,-13 168 270,-3-36 212,-4 27 692,-7 22 525,7 0-1260,0 1 0,1-1 1,1 1-1,0 0 0,1 0 0,1 1 0,0-1 0,-2 22 1,-1 120 472,6-128-484,0 13-21,2 0-1,2 0 1,1-1 0,2 1-1,2-1 1,24 64 0,-27-88-98,0 1 1,1-1-1,1 0 1,1-1-1,0 0 0,1-1 1,0 1-1,1-2 1,0 0-1,1 0 0,1-1 1,0 0-1,0-1 1,1-1-1,0 0 0,1-1 1,-1 0-1,30 9 0,-32-13-4,1 0-1,0-2 0,-1 1 1,1-1-1,0-1 0,0-1 0,0 0 1,1 0-1,-1-1 0,0-1 0,-1 0 1,1-1-1,0 0 0,-1-1 0,1-1 1,-1 0-1,0 0 0,-1-1 1,13-9-1,3-6-126,-2-1 0,0-2 0,-2-1 0,0 0-1,-2-2 1,-1 0 0,19-36 0,-34 54 100,-1 0 1,0-1-1,-1 0 0,0 0 0,-1 0 0,0 0 0,0 0 0,-1-1 0,0-17 0,-1 22 46,-1-1 1,1 1-1,-1-1 0,0 1 0,-1-1 0,1 1 1,-1 0-1,-1 0 0,1 0 0,-1 0 0,0 0 1,0 0-1,-1 1 0,0 0 0,-7-9 0,3 7-3,1 0-1,-2 1 0,1 0 0,-15-9 1,20 14 40,-1-1-1,1 0 1,0 1 0,-1 0 0,0 0 0,1 0 0,-1 0 0,1 1 0,-1-1 0,0 1-1,1 0 1,-1 0 0,0 0 0,1 1 0,-1-1 0,-7 3 0,9-2-38,0 1 0,-1-1 0,1 1 1,0 0-1,0-1 0,0 1 0,0 0 0,1 0 1,-1 1-1,0-1 0,1 0 0,0 0 0,-1 1 1,1-1-1,0 1 0,0-1 0,0 1 0,0-1 1,1 1-1,-1 3 0,-6 60 174,6-59-150,-1 22 74,1 1 0,2 0 0,0 0 0,2 0 0,1-1 0,2 1 0,1-1 1,1 0-1,23 54 0,-17-54-87,2 0-1,1-1 1,1-1 0,1-1 0,32 35 0,-48-59-115,-2-1 14,0 0 1,-1 0 0,1 0 0,0 0 0,0 0-1,0 0 1,0-1 0,0 1 0,0 0 0,1-1-1,-1 1 1,0-1 0,0 1 0,0-1 0,1 1-1,-1-1 1,2 0 0,-2-7-2108,-1-29-1271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7:55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8468,'0'0'5490,"0"0"-5410,0 0 1137,0 0-529,0 0-688,0 0-1248,10 16-849,7 20-849,-3 4-2544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7:56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153 876 720,'0'0'5277,"0"0"-3663,0 0-232,0 0-226,0 0-751,-9-6-335,5 3-70,-1-1 0,1 1 0,0-1 1,0 1-1,1-1 0,-1 0 1,1-1-1,0 1 0,0-1 0,0 1 1,1-1-1,-1 0 0,1 0 0,0 0 1,1 0-1,-1 0 0,1-1 1,-1-7-1,-33-421 91,31 357-94,4 68 13,-1-25-118,-1 1 1,-2 0-1,-1 0 1,-1 0-1,-20-57 1,23 88 273,3 14-105,0 59 59,-2 12-89,4 0 0,20 132 0,-22-214-31,47 210-17,-36-170-60,2 0 0,36 75 0,-47-110 65,1-1-1,0-1 1,0 1-1,1 0 1,-1-1-1,1 1 1,0-1-1,5 4 1,-7-7 1,-1 0 1,0 0-1,0-1 1,1 1-1,-1 0 1,0-1-1,1 1 1,-1-1-1,0 0 1,1 0 0,-1 1-1,1-1 1,-1 0-1,1 0 1,-1 0-1,0 0 1,1-1-1,-1 1 1,1 0-1,-1-1 1,0 1 0,1 0-1,-1-1 1,0 0-1,1 1 1,-1-1-1,0 0 1,0 0-1,0 0 1,0 1-1,1-1 1,-1 0 0,0 0-1,-1-1 1,1 1-1,0 0 1,0 0-1,1-3 1,12-18-85,0-1 0,-2 0-1,0-1 1,-2 0 0,8-28 0,29-135-788,-32 90 821,-5 0 1,-3-134 0,-7 229 253,0 2 269,-2 13-273,1-1-1,0 1 0,1 0 0,0 0 0,2 15 0,0 14 14,1 38-133,2 0 0,4 0 0,4-1 0,3 0 0,34 100 0,-48-173-80,1 1 0,-1-1-1,1 0 1,0 0 0,1 0 0,-1 0 0,8 8 0,-9-12-25,-1-1 0,0 0 0,1 0 1,-1 0-1,0 1 0,1-2 1,-1 1-1,1 0 0,0 0 1,-1 0-1,1-1 0,0 1 0,-1-1 1,1 1-1,0-1 0,0 0 1,0 1-1,-1-1 0,1 0 0,0 0 1,0-1-1,0 1 0,-1 0 1,1 0-1,0-1 0,0 1 1,-1-1-1,1 0 0,0 1 0,-1-1 1,1 0-1,-1 0 0,1 0 1,1-2-1,6-4-62,-1 0 1,0-1-1,-1 0 1,0 0 0,0 0-1,-1-1 1,9-17-1,35-77-380,-36 72 327,1 2 63,-10 21 92,-1 0 0,0 0-1,0 0 1,-1 0 0,0-1-1,0 0 1,2-16 0,-5 24 176,0 1 29,0 0 18,1 0-175,1 0-1,-1 1 0,0-1 1,0 1-1,1 0 0,-1-1 1,0 1-1,0 0 0,0 0 1,0 0-1,0 0 0,0 0 1,0 0-1,0 0 0,0 0 0,-1 0 1,1 0-1,0 0 0,0 2 1,16 31 122,-10-20 72,-6-13-234,26 49 223,37 52 1,-56-89-251,2-1 0,-1 0 0,1-1 0,1 0 0,0-1 0,1 0 0,0-1 0,0 0 0,23 12 0,-32-19-15,1-1 0,0 1 0,0 0 0,-1-1 0,1 0 0,0 0 0,0 0 0,0-1-1,0 1 1,0-1 0,0 0 0,0 0 0,0 0 0,0-1 0,0 1 0,0-1 0,0 0 0,0 0 0,0 0-1,0-1 1,0 0 0,-1 1 0,1-1 0,-1 0 0,1-1 0,-1 1 0,0-1 0,0 1 0,0-1 0,0 0-1,-1 0 1,1 0 0,-1-1 0,1 1 0,-1 0 0,0-1 0,2-6 0,6-13-55,-1 0-1,-2 0 1,0-1 0,6-46 0,-12 64 52,8-67 59,-4 0 0,-4-82 0,-1 87 1405,1 71-1429,0-1 1,0 0 0,0 0-1,0 1 1,0-1 0,0 0-1,1 0 1,-1 0 0,1 0-1,0-1 1,0 1-1,-1 0 1,1-1 0,0 1-1,3 0 1,5 7 1,65 66 82,-9-8-105,2-3 1,88 62 0,-151-121-247,-4-4 133,0 0 1,0 0 0,0 0 0,0-1 0,0 1-1,0 0 1,1 0 0,-1-1 0,0 1-1,0 0 1,0-1 0,1 1 0,-1-1-1,0 0 1,1 1 0,-1-1 0,3 0-1,-3-5-3140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7:56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9284,'0'0'0,"0"0"-192,0 0 192,0 0 560,223 6-319,-121-6-129,15-12 0,16-16-112,7-3-513,-3 0-3392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00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48 910 4226,'0'0'920,"-8"-30"-573,-1 0-309,1 5-4,2 0 0,0 0-1,2-1 1,0 1 0,1-43-1,3 57-16,7-208-372,-3 187 99,1 0-1,1 0 1,2 1 0,21-55 0,-18 62 109,0 0 1,2 1 0,18-25-1,-24 37 210,0 2 1,2-1-1,-1 1 0,1 0 1,0 1-1,1 0 0,0 0 1,20-11-1,-30 19-39,1 0 1,-1 0-1,0-1 0,1 1 1,-1 0-1,0 0 0,1-1 1,-1 1-1,1 0 0,-1 0 1,0 0-1,1 0 0,-1 0 1,1 0-1,-1-1 0,0 1 1,1 0-1,-1 0 0,1 0 1,-1 0-1,1 1 0,-1-1 1,0 0-1,1 0 0,-1 0 1,1 0-1,-1 0 0,0 0 1,1 1-1,-1-1 0,0 0 1,1 0-1,-1 1 0,0-1 1,1 0-1,-1 0 0,0 1 1,1-1-1,-1 0 0,0 1 1,0-1-1,1 0 0,-1 1 1,0-1-1,0 1 0,0-1 1,0 0-1,0 1 0,1 0 1,-2 26 879,0-16-629,-15 309 3059,5-101-2976,11-214-363,1 0 0,-1 0 0,1 0 0,0 0 0,0 0 0,0 0 1,1 0-1,0 0 0,0-1 0,0 1 0,1 0 0,-1-1 0,1 0 0,7 8 0,1 0-53,1-1 0,1 0 0,18 12 0,17 14-466,-46-36 514,-1 1-1,1-1 1,-1 1-1,0-1 1,1 1-1,-1-1 1,0 1 0,0 0-1,0 0 1,0-1-1,0 1 1,-1 0-1,1 0 1,0 0-1,-1 0 1,1 0-1,-1 0 1,0 0-1,0 0 1,0 0 0,0 0-1,0 0 1,0 0-1,-1 0 1,1 0-1,0 0 1,-1 0-1,0 0 1,1 0-1,-1 0 1,0 0-1,0 0 1,0-1-1,0 1 1,-1 0 0,-1 1-1,-3 5 13,-1-1-1,0 0 1,0-1-1,-1 1 1,1-2 0,-11 7-1,0-1 102,-1-1 0,0-1-1,0-1 1,-1 0 0,-1-2-1,1 0 1,-1-1 0,0-1 0,0-1-1,0-1 1,-30-1 0,50-22-21,2 13-103,0 0 0,1 0 0,1 1 0,-1-1-1,1 1 1,0 0 0,0-1 0,1 2 0,0-1-1,1 0 1,-1 1 0,1 0 0,0 0 0,1 0-1,0 0 1,10-7 0,10-8-33,0 1 0,51-27-1,-41 27 62,1 2-1,1 1 0,59-17 0,-74 28 45,1 1 0,0 0 0,0 2 0,0 1 0,0 1 0,0 1 0,34 4 0,-53-3-15,-1 0 0,1 1-1,0-1 1,-1 1 0,1 0 0,-1 0 0,0 0 0,0 0 0,0 1 0,0 0 0,0 0 0,0 0 0,-1 0 0,1 0 0,-1 1-1,0 0 1,0-1 0,0 1 0,-1 0 0,1 1 0,-1-1 0,0 0 0,0 1 0,-1-1 0,1 1 0,-1-1 0,1 8 0,2 14 178,0-1 0,-2 1 1,-3 51-1,0-39-162,-8 53 141,5-71-2803,17-40 2428,2 0 0,0 1 0,1 0 0,1 2 0,1 0 0,1 1 0,24-17-1,-42 32 223,0 0 0,0 0 0,0 1-1,0-1 1,1 0 0,-1 0-1,0 1 1,1-1 0,-1 1 0,0 0-1,1-1 1,-1 1 0,0 0-1,1 0 1,-1-1 0,1 1 0,-1 0-1,0 1 1,1-1 0,-1 0-1,1 0 1,-1 1 0,0-1 0,1 0-1,-1 1 1,0-1 0,0 1-1,1 0 1,-1-1 0,0 1 0,2 1-1,0 2 211,0 0-1,0 1 0,0-1 1,0 1-1,0 0 1,3 9-1,5 10-678,-1-6 409,1 0-1,0-1 1,1-1 0,1 1-1,1-2 1,15 15-1,-23-25-59,0-1-1,1 1 0,-1-1 1,1-1-1,0 1 1,0-1-1,0 0 0,0-1 1,0 1-1,1-1 0,-1-1 1,1 0-1,-1 0 1,1 0-1,0-1 0,-1 0 1,1 0-1,0-1 0,12-3 1,-9 1 9,1-1 1,-1 0 0,0-1-1,0-1 1,-1 0 0,0 0-1,0-1 1,0 0 0,-1 0-1,13-14 1,-1-1 4,-1 0 1,-1-2 0,17-27 0,-25 39 1698,-12 26 1287,-1 9-3327,2 265 351,0-286 15,0 0-1,0 0 1,0 0 0,0 1 0,0-1 0,0 0 0,1 0 0,-1 0 0,1 0 0,-1 0 0,1 0 0,0 0 0,0 0 0,0 0 0,0 0 0,0 0 0,0 0 0,1-1 0,-1 1 0,0 0 0,1-1 0,0 1 0,-1-1 0,1 0 0,0 0 0,-1 1 0,1-1 0,3 1 0,-2-1-2,1-1 0,-1 0 0,0 0 0,0 0 1,0 0-1,1 0 0,-1-1 0,0 1 0,0-1 0,0 0 1,0 0-1,0 0 0,0 0 0,0-1 0,0 1 1,0-1-1,-1 1 0,1-1 0,3-4 0,23-21-56,-1-1 0,-1-1-1,-2-1 1,-1-2-1,-2 0 1,-1-2 0,19-40-1,-28 51 136,-1-1-1,-1 0 0,9-37 1,-14 57 2379,2 12-2504,16 43 223,67 135 138,-69-147-232,1-2 0,46 58 0,-66-92-58,1 0 0,-1 0 0,1-1 0,0 1 0,0-1 0,0 1 1,0-1-1,4 2 0,-6-4-5,0 1 1,0-1-1,0 0 1,0 1-1,1-1 1,-1 0-1,0 0 1,0 0 0,0 0-1,1 0 1,-1 0-1,0 0 1,0 0-1,0 0 1,0-1-1,1 1 1,-1 0-1,0-1 1,0 1-1,0-1 1,0 1-1,0-1 1,0 0-1,0 1 1,0-1-1,0 0 1,0 0-1,-1 0 1,1 1-1,0-1 1,1-2-1,16-27-8,0-1 0,-2 0-1,-2-1 1,17-52 0,-14 39-77,2-15 6,-15 43 98,1 1-1,0 0 1,2 0 0,0 0-1,14-23 1,-20 38 31,1 1 1,-1-1-1,1 1 1,-1-1-1,1 1 1,-1 0-1,1 0 1,-1-1-1,1 1 0,-1 0 1,1 0-1,-1 1 1,1-1-1,-1 0 1,1 0-1,-1 1 1,1-1-1,-1 1 0,0-1 1,1 1-1,-1 0 1,0-1-1,1 1 1,-1 0-1,0 0 1,0 0-1,2 1 0,20 20 225,-1 1-1,-1 0 0,29 42 0,-15-18-44,18 24-28,-32-41-154,2 0-1,48 49 1,-70-78-52,0 0 1,0 0-1,0 0 0,0 0 1,0 0-1,0 0 0,1 0 1,-1-1-1,0 1 0,1 0 1,-1-1-1,0 1 0,1-1 0,-1 1 1,1-1-1,-1 0 0,1 0 1,-1 0-1,0 1 0,1-1 1,-1-1-1,1 1 0,-1 0 1,1 0-1,-1 0 0,1-1 1,-1 1-1,0-1 0,1 1 1,-1-1-1,0 0 0,1 1 0,-1-1 1,0 0-1,0 0 0,0 0 1,2-1-1,2-4-86,0 0 1,0 0-1,-1-1 1,0 1-1,5-13 1,-5 12 142,53-114-634,28-50-89,-83 169 693,-1 0 0,1 0-1,0 1 1,0-1 0,0 0 0,0 1-1,0-1 1,0 1 0,0 0 0,1 0 0,-1 0-1,0 0 1,1 0 0,-1 0 0,1 1-1,-1-1 1,1 1 0,-1 0 0,5-1 0,56 4 109,-48-1-86,171 29 60,-139-29-162,73-4 0,-100 0 12,1-1 0,-1-1 0,1 0 0,-2-2 0,37-14 0,-37 11 40,13-4-209,0-2 0,0-1 0,-2-2 0,0-1-1,49-41 1,-76 57 228,0-1 0,-1 0-1,1 0 1,-1 0 0,0 0 0,0 0-1,2-6 1,-4 9 37,1 0-1,-1 0 1,1 0-1,-1-1 1,0 1 0,1 0-1,-1 0 1,0 0 0,0 0-1,0 0 1,0 0 0,0-1-1,0 1 1,0 0-1,0 0 1,0 0 0,0 0-1,-1 0 1,1-1 0,-1 1-1,1 0 1,-1 0-1,1 0 1,-1 0 0,1 0-1,-1 0 1,0 0 0,1 1-1,-1-1 1,0 0-1,0 0 1,0 0 0,-1 0-1,-9-2 68,-1 1-1,1 1 1,-1 0 0,0 0-1,1 1 1,-20 2-1,2 0 157,19-2-207,-1 1 0,1 0 0,-1 0 0,1 2 0,0-1 0,0 1 0,0 0 0,0 1 0,0 1 0,1-1 1,0 1-1,0 1 0,-17 12 0,16-8 1,0 1 0,0-1 0,1 1 1,1 1-1,0 0 0,0 0 0,1 1 0,1-1 1,-7 18-1,1 9-34,1 0 0,3 1 0,0 0 0,3 1-1,1-1 1,3 48 0,0-86-17,1-1-1,0 0 1,0 0 0,0 0-1,0 1 1,0-1-1,0 0 1,0 0 0,0 1-1,0-1 1,0 0-1,1 0 1,-1 0 0,1 0-1,-1 0 1,1 1-1,-1-1 1,1 0 0,-1 0-1,1 0 1,0 0-1,0 0 1,0-1 0,-1 1-1,1 0 1,0 0-1,0 0 1,0-1 0,0 1-1,0 0 1,1-1-1,-1 1 1,0-1 0,0 0-1,0 1 1,0-1-1,0 0 1,1 1 0,-1-1-1,0 0 1,0 0-1,1 0 1,-1 0 0,0 0-1,0-1 1,0 1-1,1 0 1,-1 0 0,2-2-1,5 0-37,-1-1 0,1-1 0,-1 1 0,0-1 0,0-1 1,0 1-1,6-7 0,59-56-666,-2-3 0,65-87 0,-42 48 456,-84 96 277,-7 11 15,-1 0 0,0 0 0,1 0 0,-1 0 0,1 0 0,0 0-1,-1 0 1,1 1 0,0-1 0,0 1 0,4-3 0,-5 4 297,-1 0 53,5 16 41,5 12-178,1-1 0,1-1 1,1 0-1,2-1 0,1 0 0,18 23 1,-28-42-240,-1 0 0,1 0 1,0-1-1,0 0 0,1 0 1,0 0-1,0-1 1,0 0-1,0 0 0,0-1 1,15 5-1,-16-7-18,1 0 0,-1 0 0,1-1 1,-1 0-1,1 0 0,-1-1 0,1 1 0,0-2 0,-1 1 0,0-1 1,1 1-1,-1-2 0,0 1 0,0-1 0,0 0 0,9-6 0,3-4 4,0 0 0,-2-1-1,0-1 1,0 0 0,22-29-1,63-99-6,-77 106-2,-5 7-43,-3 0 0,0 0 0,-2-2 0,-1 0 0,-1 0 0,-2-1 0,-2-1 0,-1 0 0,-1 0 0,-2 0 0,-1 0 0,-3-43 0,0 64-53,-3-16 507,3 28-359,-1 0 0,0 1-1,1-1 1,-1 0 0,0 0 0,0 1 0,1-1-1,-1 1 1,0-1 0,0 0 0,0 1 0,0-1-1,0 1 1,0 0 0,0-1 0,0 1-1,0 0 1,0 0 0,0 0 0,0 0 0,0 0-1,0 0 1,0 0 0,-2 0 0,0 0-19,1 1-1,-1-1 1,0 1 0,1 0-1,0 0 1,-1 0 0,1 0 0,-1 0-1,1 0 1,0 1 0,0-1 0,0 1-1,0-1 1,0 1 0,0 0-1,0 0 1,0 0 0,1 0 0,-1 0-1,-1 4 1,-24 51 68,19-31-17,0 1 1,2 0-1,1 0 0,-2 48 1,7 117 208,2-119-234,0-25-40,1-1-1,3 1 0,14 55 0,-15-81-13,1-1-1,1 0 0,1 0 0,1-1 1,1 0-1,0 0 0,2-1 0,26 34 1,-32-47-8,-1 0 1,1-1-1,0 0 1,1 0-1,-1 0 1,1-1 0,0 0-1,0-1 1,0 1-1,0-1 1,1-1-1,-1 1 1,1-1-1,0 0 1,0-1 0,-1 0-1,1 0 1,0-1-1,0 0 1,12-2-1,-7 0-6,0 0-1,-1-1 1,1-1-1,-1 0 1,0-1-1,0 0 0,-1-1 1,0 0-1,1-1 1,-2 0-1,17-14 0,-4 1-56,-1-2 0,0 0-1,28-38 1,-43 50 70,-1 0 0,0 0 1,0-1-1,-1 0 1,0 0-1,-1 0 0,-1-1 1,1 0-1,-2 1 0,0-1 1,0 0-1,0-15 1,-2-19 653,0 45-160,0 1 56,0 0 94,0 0-168,0 7 66,-1 32-458,0-10-52,1 0 1,2 0 0,6 35 0,-6-55-33,0-1 0,0 1 1,1-1-1,0 1 0,1-1 0,0 0 1,0 0-1,1-1 0,0 0 1,0 1-1,0-1 0,1-1 0,0 1 1,1-1-1,8 6 0,-9-8-47,-1-1 0,1 0 0,0 0-1,0-1 1,0 0 0,0 0 0,1 0 0,-1-1 0,0 0-1,1 0 1,-1-1 0,1 1 0,-1-1 0,1-1-1,-1 1 1,11-4 0,-5 2-46,-1-1 0,0 0 0,0-1 0,0-1 0,-1 1 0,1-2 0,-1 1 0,12-11 0,11-8-200,-1-2 0,-2-1 0,-1-2 0,-1 0 1,-1-2-1,-2-1 0,-2-1 0,29-51 0,-43 53-131,-7 23 773,-6 21 1887,-3 27-2017,2-1 0,1 1 0,4 77 0,0-64-142,0-40-120,1-1 1,0 0-1,0 0 0,1 0 1,1 0-1,0 0 1,8 19-1,-9-27 22,-1 0-1,1 0 1,1-1-1,-1 1 1,0-1-1,1 1 1,0-1 0,-1 0-1,2 0 1,-1 0-1,0 0 1,0-1 0,1 0-1,-1 1 1,1-1-1,0 0 1,0 0-1,0-1 1,-1 1 0,2-1-1,-1 0 1,0 0-1,0-1 1,0 1-1,8-1 1,-10 1-13,0-1-1,0 0 1,0 0-1,0 1 1,0-2 0,0 1-1,0 0 1,0 0 0,0-1-1,0 1 1,0-1-1,0 1 1,0-1 0,0 0-1,0 0 1,-1 0-1,1 0 1,0 0 0,-1 0-1,1-1 1,0 1-1,-1-1 1,0 1 0,1-1-1,-1 1 1,0-1-1,0 0 1,1 1 0,-2-1-1,1 0 1,0 0 0,0 0-1,0 0 1,-1 0-1,1 0 1,-1 0 0,0 0-1,1 0 1,-1 0-1,0 0 1,0 0 0,-1-3-1,3-32-173,-2 0-1,-1 1 0,-2-1 1,-1 1-1,-2-1 1,-2 1-1,-1 1 0,-15-38 1,18 54 211,0 1 0,1-1 1,1 0-1,1 0 0,-1-35 1,4 52 7,1 0 0,-1 0 0,1 0 0,-1 0 0,1 0 0,0 1 0,0-1 0,0 0 0,0 0 0,0 1 0,0-1 0,0 1 0,0-1 0,1 1 0,-1 0 0,1-1 0,-1 1 0,1 0 0,-1 0 0,1 0 0,0 0 0,-1 0 0,1 0 0,0 0 0,0 1 1,0-1-1,-1 1 0,1-1 0,0 1 0,3 0 0,10-2 59,-1 0 0,29 1 1,-35 1-43,-1 0 22,-1 1 1,0-1 0,0 1-1,1 0 1,-1 1 0,0 0-1,0 0 1,0 0 0,-1 1-1,1 0 1,0 0 0,8 6-1,-5-1 36,0 0 0,0 0 0,-1 0 0,-1 1 0,1 0 0,7 14-1,4 10 127,-2 1 0,-2 0 0,15 47 0,-12-22-267,-2 1-1,-3 1 1,9 100 0,-17-147-372,4-18-85,9-24 153,14-45 117,23-80 1,-32 84-230,55-115 1,-75 179 523,-1 0 0,0 1 0,1-1 0,0 1 0,0 0 0,0 0 0,1 0 0,-1 0 0,1 1 0,0-1 0,0 1 1,0 0-1,0 0 0,1 0 0,-1 1 0,1-1 0,0 1 0,-1 1 0,1-1 0,0 0 0,0 1 0,0 0 0,1 0 0,-1 1 0,0-1 0,0 1 1,10 1-1,-10 0 17,-1 0 0,1 0 1,-1 0-1,1 0 0,-1 1 1,0-1-1,0 1 0,0 0 0,0 0 1,0 1-1,0-1 0,0 1 1,-1 0-1,1 0 0,-1 0 1,0 1-1,0-1 0,4 6 1,7 10 202,-2 1 0,15 29 0,-21-38-153,16 30 8,3 3-472,-2 2 0,-2 0 0,19 62 0,-38-97-3404,-2-9-4207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00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11205,'0'0'3058,"0"0"-2882,0 0 944,0 0-1120,0 0-288,0 0-2865,0 0-1057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00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1 314 11221,'0'0'1121,"0"0"-337,242 6 1505,-84-27-1056,27-41-1233,6-18-32,-27-3-2946,-51 9-2640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07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1473,'0'0'0,"0"0"32,0 0 224,0 0-208,0 0-32,0 0-32,0 0-192,45 19-192,-39-13-593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08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2849,'0'0'451,"0"0"318,0 0-52,0 0-381,0 0-269,0 5 4626,0 12-4509,-2 36-318,-17 91 0,9-87 117,-3 74 0,12-65 20,-10 206 50,5-205-39,-3-1-1,-19 70 1,4-13-2226,24-157 659,0-14-1886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08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3730,'0'0'304,"0"0"424,0 0-101,0 0-483,0 25-69,-10 348 677,10 287-405,0-659-507,0-1-360,0 0-209,0-4-338,0-19-779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1:11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0 848,'0'0'942,"0"0"-149,0 0 266,0 0-502,0 0-431,7 19 5268,-7 87-4662,4-1 0,27 164 0,-22-209-716,-4-29 12,0-1-1,19 60 1,-23-88 14,-1-2 25,0 0 24,0 0 10,0 0 3,0-9-723,1-38-3209,5 16-382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09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5234,'0'0'1265,"0"0"-654,10 0-656,33-1 7,-8-1-13,0 1 1,63 8-1,-91-5-6,0 0-1,-1 1 1,0 0-1,1 0 1,-1 1-1,-1 0 1,1 0-1,0 0 1,-1 0-1,0 1 1,0 0 0,0 0-1,-1 1 1,1-1-1,-1 1 1,-1 0-1,6 10 1,-2-2-43,0 1 0,-1 0 0,-1 0 0,0 1 0,-1 0 0,3 26 0,-4-22 71,0 0-1,-2 0 1,-1 1 0,0-1-1,-2 1 1,0-1 0,-1 0-1,-1 0 1,-1 0 0,-1 0-1,0-1 1,-2 0 0,-13 26-1,14-34 42,-43 63-13,45-67 50,0-1 0,0 0 0,-1 0 0,0-1 0,0 1-1,0-1 1,-1 0 0,-11 5 0,18-9-14,-1-1 0,1 0 0,-1 0 1,0 0-1,1 0 0,-1 0 0,1 0 0,-1-1 0,1 1 0,-1 0 1,0 0-1,1 0 0,-1 0 0,1-1 0,-1 1 0,1 0 0,-1 0 0,1-1 1,-1 1-1,1 0 0,0-1 0,-1 1 0,1-1 0,-1 1 0,1 0 1,0-1-1,-1 1 0,1-1 0,0 1 0,0-1 0,-1 1 0,1-1 1,0 0-1,0 1 0,0-1 0,0 1 0,-1-1 0,1 1 0,0-1 0,0 0 1,0 1-1,0-1 0,0 1 0,1-1 0,-1 1 0,0-2 0,0-38-270,0 30 345,1-1-122,0 0 1,1 0-1,0 0 0,1 0 1,0 1-1,1-1 0,0 1 0,0 0 1,8-13-1,11-15-10,28-35-1,-18 28-12,-13 15 32,11-13-93,-2-1 0,-2-2 0,34-76 0,-60 117 160,1 1 0,-1-1 0,0 1 0,0-1 0,0 0 0,-1 1 0,1-9 0,-21 27-5,13-1-16,1 0 0,0 1 0,0 0 0,2 0 0,0 1 0,0-1 1,-2 25-1,0 106 212,6-132-252,1-1 10,0 0 0,0 0 0,1 0 0,1 0 0,0 0 0,0-1 1,1 1-1,1-1 0,0 0 0,0 0 0,1-1 0,1 1 0,13 15 0,-16-21-96,0 0 0,1 0 0,0 0 0,0 0-1,1-1 1,-1 0 0,1 0 0,0-1 0,0 0-1,0 0 1,1 0 0,-1 0 0,0-1 0,1 0-1,0-1 1,0 1 0,-1-1 0,1-1 0,0 1-1,0-1 1,0 0 0,0-1 0,-1 0 0,1 0-1,11-3 1,-13 2-135,0 0-1,1-1 1,-1 1-1,0-1 1,0 0 0,-1-1-1,6-4 1,38-37-2840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0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3666,'0'0'0,"0"0"0,0 0 16,0 0 624,0 0-32,10 216-47,4-148-17,0 12-176,-7 6-160,0 6-208,-4-3 112,-3-8-64,0-17-48,0-11-272,0-20-208,3-17-977,4-16-544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10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4274,'0'0'1201,"0"0"-1137,0 0-48,0 0 624,0 0-272,7 221-112,10-144 208,0 9 337,-4 1-209,1-7-336,-4-13-208,-3-14-48,0-19-16,-7-19-656,7-12-465,-7-3-1248,0-15-1280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10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4514,'0'0'667,"0"0"248,0 0 270,0 0-382,0 0-593,3-10-105,-2 7-94,0-1 0,0 0 0,1 1 1,-1-1-1,1 1 0,0-1 1,0 1-1,0 0 0,1 0 1,-1 0-1,1 0 0,3-4 1,-1 4-7,0 0 1,0 1-1,0-1 1,0 1-1,0 0 1,0 0-1,0 0 1,1 1 0,-1 0-1,9-1 1,8-1-34,0 0 1,0 2-1,-1 1 1,29 2-1,-42-1 20,0 1-1,0 0 0,-1 0 1,1 1-1,0 0 0,-1 0 1,1 0-1,-1 1 1,0 0-1,0 1 0,-1 0 1,1 0-1,-1 0 0,8 9 1,-5-3-42,0 0 1,-1 1-1,0 0 0,-1 0 1,-1 0-1,0 1 0,0 0 1,-1 0-1,-1 1 0,0-1 1,2 20-1,-1 11-1090,-2 0-1,-3 57 1,-1-42-782,1-15-95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10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0 367 80,'0'0'304,"0"0"336,0 0 785,0 0-304,0 0-513,93-166 112,-56 138-288,1-6-255,3 7 15,0-4-144,-3 6-48,-4 4-48,4 2-449,-8 4-1391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1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702 0 224,'0'0'646,"0"0"-302,0 0 3,0 0 338,0 0-18,0 0-298,0 0-212,0 0-117,3 3-119,0-3 3613,-2 0-3515,-1 0 37,0 0 56,0 0 8,0 0 13,0 0-18,0 0-22,0 0-32,0 0-36,0 0-9,0 0-6,0 0-20,0 0-6,-1 1-4,11 1-97,-9-2 155,-1 0-1,0 0 11,0 0 32,0 0 83,0 0 64,0 0 104,0 0 31,0 0-9,0 0-17,0 0-8,0 0 35,-1 3-291,0-1 0,-1 0 0,1 0 0,-1 0 0,1 0 1,-1 0-1,0 0 0,0 0 0,0-1 0,0 1 0,0-1 1,0 1-1,0-1 0,0 0 0,-1 0 0,1 0 0,0 0 1,-4 1-1,-9 5 53,-561 354-37,542-334-104,26-20 2,0 0 0,0-1 1,0 0-1,-13 6 0,20-12-87,1 0-121,0 0-58,0 0-13,0 0-33,121 10-376,1-11 826,420 17-277,-520-14 107,39 5-190,-57-6 167,0 0-1,0 0 1,0 0-1,0 1 1,0-1 0,0 1-1,-1 0 1,1 0-1,-1 0 1,1 1-1,4 4 1,-7-6 49,0 0 1,0 1-1,0-1 1,0 1-1,-1-1 1,1 0-1,-1 1 1,1-1-1,-1 1 1,1-1-1,-1 1 1,0 0-1,0-1 1,0 1-1,0-1 1,0 1-1,0 0 1,0-1-1,0 1 0,0-1 1,-1 1-1,1-1 1,-1 1-1,1-1 1,-1 1-1,0-1 1,0 1-1,1-1 1,-1 0-1,0 1 1,-2 1-1,-2 3 51,0 0-1,-1 0 0,1-1 0,-1 0 1,-7 5-1,-26 16 77,0-2 0,-83 36 0,-96 23 218,21-10 1363,177-61-1423,20-12-270,0 1 1,0-1-1,-1 0 1,1 0-1,0 0 0,0 1 1,0-1-1,0 0 0,0 0 1,0 0-1,0 1 1,-1-1-1,1 0 0,0 0 1,0 1-1,0-1 0,0 0 1,0 0-1,0 0 1,0 1-1,0-1 0,0 0 1,0 0-1,1 1 0,-1-1 1,0 0-1,0 0 1,0 0-1,0 1 0,0-1 1,0 0-1,0 0 0,0 0 1,1 1-1,-1-1 1,0 0-1,0 0 0,0 0 1,0 0-1,1 0 0,-1 1 1,0-1-1,0 0 1,44 12-296,-43-11 312,275 31 203,-27-4-342,-77 13 115,-106-23 18,87 12 0,-98-27-6,-54-3-54,-1 0-36,-3 6-1041,-14 3-446,-25 3-1534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13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0 5491,'0'0'1416,"0"0"-653,0 0 550,0 0-278,0 0-795,-4 14-59,4 56-267,3-1 0,3 0 0,16 75 0,-11-93 41,-3-1 0,4 96-1,-12-146 97,-5 0 165,-13 1-172,0-1 0,0-1 0,0-1 0,0 0 0,0-2 0,1 0-1,-1 0 1,1-2 0,0 0 0,0-1 0,1-1 0,-23-14 0,14 6-302,1-2 1,1 0-1,1-2 0,0 0 1,-28-36-1,36 38-523,2 0 1,0-1 0,1 0-1,-14-37 1,-4-29-4297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1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7379,'0'0'513,"0"0"-97,0 0 1553,0 0-993,0 0-976,0 0-16,20-15 16,-10 9-320,14-4-1409,11-2-1504,-1 3-1361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14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3874,'0'0'4322,"0"0"-4162,0 0 128,0 0 400,0 0-688,0 0-96,92-13 96,-41-2 96,4-3 48,3 5-144,-3 4-80,-11 9-32,-2 0-736,-1 0-417,-14 6-720,-7 19-1184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14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4178,'0'0'192,"0"0"0,0 0 993,0 0-785,0 0 384,0 0-112,165-6-239,-97-22-273,7-9-160,1-3-1057,-11-3-1744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1:12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4434,'0'0'2129,"0"0"-2065,0 0 1105,0 0-97,0 0-1072,0 0-32,0 0 32,4 0 0,-1 0-80,4 9-576,0 3-801,7-2-720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14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4178,'0'0'2433,"0"0"-1427,0 0 458,0 0-236,0 0-791,-1 30 2567,-6 62-3123,6 140 0,3-101-6,-2 12-667,-8-145 125,2-5 149,1 0 1,0 0-1,0-1 0,0 0 1,1 0-1,0 0 0,1 0 1,-1 0-1,2-1 0,-5-17 1,0 0-992,-20-57-2704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15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41 2161,'0'0'435,"0"0"549,0 0 70,0 0-678,0 0-298,-47 6 4065,46-6-3431,6-5-453,1 0 0,-1 1 0,1-1-1,0 2 1,1-1 0,6-3 0,-4 4-280,0 0 0,0 1 0,0 0 1,0 0-1,0 1 0,0 0 0,0 1 0,0 0 1,0 1-1,1-1 0,-1 2 0,0-1 0,0 1 1,-1 1-1,1 0 0,0 0 0,-1 0 1,1 1-1,-1 1 0,0-1 0,-1 1 0,1 0 1,12 13-1,-6-3-76,-2 0 0,0 1 1,0 1-1,-1 0 0,-2 1 1,1 0-1,-2 0 0,-1 1 1,7 25-1,-5-8-304,-3 1-1,-1-1 0,-1 1 1,-2 43-1,-2-21-217,-7-66 867,2-9-182,2 0-1,0 0 1,1 0 0,0-1-1,2-24 1,6-86 703,-4 112-652,0-1-1,1 1 0,1 1 1,1-1-1,0 0 0,0 1 0,1 0 1,1 0-1,14-19 0,-16 24-395,1 1 0,0 0-1,1 1 1,0-1 0,0 1 0,1 1-1,0-1 1,0 1 0,0 1 0,1-1-1,-1 1 1,2 1 0,-1 0 0,0 0-1,12-2 1,-3 2-3680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18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5987,'0'0'864,"0"0"886,0 0-24,0 0-931,0 0-592,0 9-27,0 707-200,0-716 12,0 0 0,0-1 0,0 1 0,0 0 0,0 0-1,0 0 1,1 0 0,-1-1 0,0 1 0,0 0 0,0 0-1,0 0 1,0 0 0,1 0 0,-1 0 0,0 0 0,0-1 0,0 1-1,1 0 1,-1 0 0,0 0 0,0 0 0,0 0 0,0 0 0,1 0-1,-1 0 1,0 0 0,0 0 0,0 0 0,1 0 0,-1 0 0,0 0-1,0 0 1,0 0 0,1 0 0,-1 1 0,0-1 0,0 0-1,0 0 1,0 0 0,1 0 0,-1 0 0,0 0 0,0 0 0,0 1-1,0-1 1,0 0 0,1 0 0,-1 0 0,0 0 0,0 1 0,0-1-1,0 0 1,0 0 0,0 0 0,18-32-93,-2-1 0,14-41 0,-14 34 33,31-59 0,-24 58-4,2 2 1,1 1-1,2 1 0,2 1 1,1 1-1,2 2 0,38-30 0,-149 105-2373,58-30 2378,0 0 40,0 0-1,2 1 1,-28 25-1,41-33 83,0 0-1,1 0 1,0 0 0,0 1-1,0-1 1,0 1 0,1 0-1,0 0 1,1 0 0,-1 1 0,1-1-1,0 1 1,1-1 0,-1 1-1,1 0 1,0 11 0,1-12-25,-1-1 1,1 1-1,0-1 1,0 1 0,1-1-1,-1 1 1,1-1-1,0 0 1,1 1-1,0-1 1,-1 0 0,2 0-1,-1 0 1,1 0-1,-1 0 1,1 0-1,0-1 1,1 0 0,-1 1-1,1-1 1,0 0-1,0-1 1,0 1-1,1-1 1,7 5 0,1 0-5,1 0 1,0-1 0,1 0 0,-1-2-1,1 0 1,1 0 0,24 4 0,-29-8-250,-1 1 1,1-1 0,-1-1 0,1 0 0,-1 0-1,1-1 1,-1-1 0,1 1 0,-1-2 0,0 1-1,0-2 1,16-6 0,23-28-3157</inkml:trace>
  <inkml:trace contextRef="#ctx0" brushRef="#br0" timeOffset="1">726 84 6531,'0'0'464,"0"0"-176,0 0 833,0 0-1105,0 0 0,0 0 48,150 12 64,-85-12 16,4 0-144,-11 0-448,-10 0-1617,-24 0-1841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18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2865,'0'0'1873,"0"0"-1473,0 0 1,0 0 623,0 0 97,0 0-753,243-36-128,-164 2-240,-1 0-32,-2-3-1137,-11-3-1856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18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1665,'0'0'3914,"0"0"-2295,0 0 187,0 0-437,0 0-921,0 4-307,0 654-664,-1-658 293,0-1-1,0 1 0,0-1 0,0 1 0,1-1 0,-1 1 1,0-1-1,0 0 0,0 1 0,0-1 0,1 0 0,-1 0 0,0 1 1,1-1-1,-1 0 0,1 0 0,-1 0 0,0-1 0,-21-49-4814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17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1136 1 5218,'0'0'1321,"0"0"-705,0 0 652,0 0-7,0 0-727,0 0-94,0 0 499,0 0 46,0 0-452,0 0-170,0 0-88,0 0-83,0 0-67,-4 0-21,-23 7-113,0 1 0,0 1 0,0 1 0,1 2 0,-42 25 0,16-10-3,-503 224-610,491-228 660,62-22-52,2-1-20,0 0-113,0 0-181,2 0 224,0 1 0,1 0 0,-1-1 0,0 1 1,0-1-1,0 0 0,0 0 0,1 0 0,-1 0 1,0 0-1,0 0 0,3-1 0,12-1-62,74 10 196,-1 5-1,0 3 0,152 48 1,-230-61-35,0 1 1,0 0 0,0 0 0,0 2 0,-1-1-1,12 9 1,-22-12-11,0-1 0,0 1 1,-1 0-1,1 0 0,0 0 0,-1 0 0,1 0 0,-1 0 0,0 0 0,0 0 0,1 0 0,-1 0 0,-1 0 0,1 0 0,0 0 1,0 0-1,-1 0 0,1-1 0,-1 1 0,0 0 0,1 0 0,-1 0 0,0 0 0,0-1 0,0 1 0,-2 2 0,-11 8 11,0-1-1,0 0 1,-1-1-1,0-1 1,-1 0-1,0-1 1,-27 9-1,17-6-65,-283 101-755,6-3 548,272-93 381,-37 23 1,46-26 161,21-12-162,34 14-742,18 1 696,0-2-1,0-3 1,66 6 0,164 0 163,38 5 362,-307-20-388,-7-2-279,-1 1 0,1-1 0,0 1 0,0 0 1,0 1-1,-1-1 0,6 3 0,-10-4 28,1 1 0,-1-1 0,1 0 0,-1 1-1,1-1 1,-1 1 0,1-1 0,-1 1 0,0-1 0,1 1 0,-1-1-1,1 1 1,-1-1 0,0 1 0,0 0 0,1-1 0,-1 1 0,0 0 0,0-1-1,0 1 1,0-1 0,0 2 0,-10 21-1962,-14-1-341,-11 2-1891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19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5827,'0'0'165,"0"0"531,0 0 734,0 0-365,0 0-537,1 1-389,1 0 1,-1 0-1,0 0 0,0 0 0,0 0 0,0 1 1,0-1-1,0 0 0,0 1 0,-1-1 1,1 0-1,0 1 0,-1-1 0,1 1 1,-1 1-1,14 503-111,-14-385-366,0-120-43,0-9-99,1-2 419,1 1 1,0-1 0,0 1-1,1 0 1,0 0 0,1 0 0,0 0-1,1 0 1,0 1 0,10-14 0,-8 12-35,1-1 0,0 2 0,0 0 0,1 0 0,1 0 0,-1 1 0,1 0 0,16-9 0,-21 15 76,1-1 1,0 1 0,0-1 0,0 2 0,0-1 0,0 1 0,0 0 0,0 0 0,0 0 0,0 1 0,1 0 0,-1 0 0,0 1 0,0 0-1,0 0 1,0 0 0,8 3 0,-4 1 0,0-1 0,-1 1 0,0 1 0,0 0-1,0 0 1,-1 1 0,0 0 0,0 0 0,7 10 0,25 33 60,-3 1 0,-3 2 0,48 94 0,16 28-1107,-64-129-1082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20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730 4 4722,'0'0'1179,"0"0"-762,0 0 447,0 0 222,0 0-659,1 0-415,-1 0 0,0-1 1,0 1-1,0 0 1,0 0-1,0 0 0,0-1 1,1 1-1,-1 0 1,0 0-1,0 0 0,0 0 1,1 0-1,-1-1 1,0 1-1,0 0 0,0 0 1,1 0-1,-1 0 1,0 0-1,0 0 1,1 0-1,-1 0 0,0 0 1,0 0-1,0 0 1,1 0-1,-1 0 0,0 0 1,0 0-1,1 0 1,-1 0-1,0 0 0,0 0 1,1 0-1,-1 0 1,0 0-1,0 0 0,0 1 1,1-1-1,-1 0 1,0 0-1,0 0 0,0 0 1,0 0-1,1 1 1,-1-1-1,0 0 0,0 0 1,0 0-1,0 1 1,0-1-1,0 0 0,1 0 1,-1 0-1,0 1 1,-2 16 71,0 0 0,-1 0 0,0 0 0,-1-1 0,-1 0 0,-1 0 0,-1 0-1,0 0 1,-13 21 0,-95 131 248,113-164-329,-46 59 165,-85 87 0,113-130-140,-1-1 1,-1-1-1,0-1 0,-1-1 1,-1-1-1,-1-1 0,-48 20 0,60-30 32,0-1 0,-1 0 0,1-1 0,-1 0 0,0-1-1,-18-1 1,31 0-54,0 0 0,-1 0 0,1-1 0,0 1 0,-1 0 0,1-1 0,0 1 0,-1-1 0,1 1 0,0-1 0,0 1 0,0-1-1,0 0 1,-1 0 0,1 0 0,0 1 0,0-1 0,1 0 0,-1 0 0,0 0 0,0-1 0,0 1 0,0-2 0,-2-1-1,2-1 1,-1 0-1,0 1 1,1-1-1,0 0 1,-1-9-1,1-6-63,0 0 0,4-26-1,-3 45 48,1-5-3,0 1 0,0 0 0,0 0 0,1 0 0,0 1 0,0-1 0,0 0 0,1 1 0,0-1 1,-1 1-1,2 0 0,-1 0 0,0 0 0,1 0 0,-1 0 0,1 1 0,0 0 0,1 0 0,-1 0 0,0 0 0,1 0 0,0 1 0,-1 0 0,1 0 0,0 0 0,7-1 1,10-2-51,-1 0 1,1 1-1,0 2 1,43-1-1,-54 4 50,1 1 1,-1 0-1,1 1 0,-1 0 0,0 1 0,0 0 0,0 1 0,-1 0 0,0 1 0,0 0 1,0 0-1,0 1 0,-1 0 0,0 1 0,12 13 0,6 9-18,-1 1 0,-1 1 1,25 42-1,42 73-2503,-47-80-301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20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 2801,'0'0'2041,"0"0"-1296,12 28 167,81 175 350,-60-125-609,53 133 17,-80-194-642,-1 1 1,-1 1-1,-1-1 0,-1 1 0,0-1 0,-2 23 1,0-38-16,0-1 1,-1 1 0,1-1 0,-1 1 0,0-1 0,0 1 0,0-1-1,0 0 1,0 0 0,0 1 0,0-1 0,-1 0 0,1 0 0,-1 0-1,0 0 1,1-1 0,-1 1 0,0 0 0,0-1 0,0 1-1,0-1 1,0 0 0,-1 0 0,1 1 0,0-1 0,0-1 0,-1 1-1,1 0 1,-1-1 0,1 1 0,-5-1 0,-10 3 38,-1-1 1,0-1 0,-26-1-1,24-1-86,4 2-109,1-2 0,-1 0 0,0-1 0,1 0 0,0-2 0,-1 1 0,2-2 0,-1 0 1,0-1-1,1 0 0,0-1 0,0-1 0,1 0 0,0-1 0,0-1 0,1 1 1,-17-19-1,-30-43-1952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20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2497,'0'0'5155,"0"0"-4947,0 0-208,0 0 1024,0 0-1024,0 0-48,37 9-352,-16-3-593,-1 0-1152,14 0-3153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1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4722,'0'0'1585,"0"0"-1441,0 0 1008,0 0-639,0 0-513,0 0-256,0 0-1329,134 3-384,-93-21-2193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21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8020,'0'0'101,"0"0"-21,0 0 94,3 30 68,0 15-174,16 115 30,-10-96-1,5 23 49,3 127 0,-17-213-255,1-15-139,3-48-557,2 1 1,28-112 0,-30 157 820,1 0 1,1 0 0,0 1 0,1-1-1,0 1 1,1 1 0,1 0 0,1 0-1,0 0 1,0 2 0,1-1 0,1 1-1,0 1 1,1 0 0,26-18 0,-22 23 487,-28 20-428,-29 21 5,21-20-62,0 0 1,2 1-1,-1 1 0,2 1 0,0 0 0,-13 22 0,21-27 1,1-1 0,1 1-1,0 1 1,1-1 0,0 1 0,1 0-1,0 0 1,1 0 0,1 0 0,1 1-1,-1 18 1,2-19 50,0 0 0,1 0 1,0 0-1,1 0 0,5 21 0,-5-32-65,-1 0-1,0 1 1,1-1 0,-1 0-1,1 0 1,0 0 0,0-1 0,0 1-1,0 0 1,1-1 0,-1 1-1,1-1 1,0 0 0,-1 0-1,1 0 1,0 0 0,0 0 0,0-1-1,0 1 1,1-1 0,-1 0-1,0 0 1,1 0 0,-1-1-1,0 1 1,1-1 0,5 1-1,-4-1-33,0 0 0,0 0-1,0 0 1,0 0-1,0-1 1,0 0-1,0 0 1,0 0-1,0-1 1,-1 1-1,1-1 1,0 0-1,-1-1 1,1 1 0,-1-1-1,0 0 1,0 0-1,0 0 1,-1 0-1,1-1 1,-1 0-1,5-6 1,29-45-1705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2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6323,'0'0'771,"0"0"-125,0 0 485,14-4-576,9-2-503,1 1 0,0 1 0,32-1 1,-45 4-50,1 1-1,-1 0 1,1 1 0,-1 0 0,0 1 0,1 1-1,-1-1 1,0 2 0,0-1 0,18 10 0,-19-7-65,0 0-1,0 1 1,0 0 0,-1 1 0,0 0 0,-1 0 0,0 1-1,0 0 1,-1 0 0,0 1 0,0 0 0,-1 0 0,0 0-1,-1 1 1,-1 0 0,1 0 0,-2 1 0,1-1-1,-2 1 1,0-1 0,0 1 0,0 20 0,-2 181-5837,0-211 5715,64-62 1756,2 4 1,116-76-1,-177 128-1706,53-30 880,-37 27-3303,-20 7-767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34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2080 14 1617,'0'0'128,"0"0"213,0 0 86,0 0-149,0 0 12,-21-2 44,-171-9 2126,174 11-2297,0 0 0,0 1 0,0 1 0,-1 0 0,2 2 0,-20 5 1,-62 27 31,1 5 0,2 4 0,-106 66 0,131-65-166,3 2 0,2 3 0,2 3 0,-89 98 0,111-101-47,2 1 1,-45 79-1,-54 126 23,6-10-66,52-109 179,-88 205-1,146-284-112,2 0 1,2 2-1,4 0 0,2 1 1,3 0-1,-4 99 0,18 51-57,-1-179 48,2 0-1,1 0 1,1-1-1,17 45 0,27 50-5,4-1-1,6-4 0,6-2 1,4-3-1,6-3 0,4-4 1,6-4-1,160 155 0,-123-151-178,6-6-1,3-5 1,172 96 0,107 18 139,-328-177 49,1-3 0,2-5 0,101 20 0,-17-19 33,224 9-1,182-34 125,-390-19 106,305-63-1,-50 4 230,602-38 248,-947 97-683,0-3 1,-1-5-1,-2-4 1,0-4-1,140-68 1,401-224 459,-450 216-151,228-173 0,-348 229-309,-3-3 0,-2-3 0,95-115 1,-125 132 27,-1-1 0,-2-2 0,-1 0 1,-3-2-1,-2 0 0,-1-2 0,19-72 1,-32 75 36,-1 0 1,-2-1-1,-2 0 1,-4-49-1,0 11 11,1-33 14,3-135-140,1 233-13,1-1-1,1 1 1,0 1 0,2-1 0,0 1 0,0 0 0,16-24-1,15-38 76,-2 3-48,-25 55 21,-1 1-1,-1-2 1,0 1-1,-2-1 1,-1 0-1,0-1 1,-2 1-1,3-36 1,-6 9 186,1 29-164,-1 0 0,-1-1 0,-1 1 0,-1 0 0,-1 0 1,-1 0-1,0 1 0,-12-33 0,-8 5 63,-2 2 1,-57-76-1,-80-72 375,104 133-346,-3 2 0,-2 3-1,-131-86 1,-235-104 122,348 202-244,-2 5 0,-1 3 0,-2 4 0,-1 3-1,-2 5 1,0 3 0,-1 4 0,-1 5 0,-104-1 0,-1981 18-4,2089-1-43,0 3 1,-94 22-1,-63 7-4,105-24 92,0-7 0,-278-24 0,266 6-161,-179 9 0,172 5 18,133 0-20,1 2 1,0 0 0,0 2-1,-43 15 1,30-9-745,24-9 726,6-2-1676,5 0-3392,14-6-646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3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1 179 480,'40'0'1102,"521"19"1086,651 89 1595,-638-64-3440,-28-2-235,-523-38-529,-3-3 2111,-39-21 66,-17-7-1723,-2 1-1,0 2 1,-51-23-1,-136-50-49,51 23 243,126 51-23,9 5 428,-61-22 0,99 40-405,1 0-292,0 0-105,0 0-77,27 6-128,20 17 368,68 42 0,-52-26-3,-35-23-10,104 65-161,-118-71 64,0 1 0,0 0 0,-1 1 0,-1 0-1,0 1 1,16 23 0,-26-32 98,0 0 0,0-1 0,0 1 1,-1 0-1,1 0 0,-1 0 0,0 1 0,0-1 0,0 0 0,-1 0 1,0 0-1,1 1 0,-1-1 0,-1 0 0,1 1 0,-1-1 0,1 0 0,-1 0 1,0 0-1,-1 0 0,1 0 0,-1 0 0,0 0 0,0 0 0,0 0 0,0-1 1,-1 1-1,-4 4 0,-7 8 85,-1-1 1,-1 0 0,0-1-1,-27 17 1,20-14-98,-126 92 135,-94 73 213,225-163-265,16-16-44,0 0 0,-1 0-1,1 0 1,0-1-1,-1 1 1,0-1 0,0 0-1,0 1 1,0-1-1,0 0 1,0-1 0,-1 1-1,-3 1 1,7-3-293,0-5-1112,0-18-1683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39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763 625 3073,'0'0'2844,"0"0"-1859,0 0-142,-30-13 11,-166-74-145,176 80-481,0 0 0,-1 1-1,0 1 1,0 1 0,0 1-1,0 1 1,-1 1 0,-26 1-1,40 1-236,1 1 0,-1-1 0,0 2-1,1-1 1,-1 1 0,1 0 0,0 0 0,0 1-1,0 0 1,1 0 0,-1 0 0,1 1 0,0 0-1,-9 10 1,-3 4-28,1 1 0,0 1 1,-15 25-1,15-17 30,1 1-1,1 0 1,2 1 0,1 1 0,1 0 0,-12 64 0,16-51-78,1 1 0,3 0 0,2 0 0,7 69 0,-5-110 43,-1-1 0,1 1 1,0-1-1,0 0 0,0 1 0,0-1 0,1 0 1,0 0-1,0 0 0,0 0 0,0 0 1,1-1-1,0 1 0,-1-1 0,1 1 0,0-1 1,1 0-1,-1 0 0,0 0 0,1-1 1,0 1-1,0-1 0,0 0 0,0 0 1,0 0-1,0 0 0,6 1 0,-4-2 24,0 0 0,-1-1-1,1 1 1,0-1 0,0 0 0,-1-1-1,1 0 1,0 1 0,0-2 0,-1 1-1,1-1 1,-1 0 0,1 0 0,-1 0-1,0-1 1,0 1 0,0-1 0,0-1-1,-1 1 1,1-1 0,3-4-1,15-16 55,-2 0-1,0-2 1,27-47-1,43-96 2,-64 116-58,-2-1 0,-3-1 0,-2-1 0,-2-1 0,-3-1 0,-3 0 0,10-110 0,-23-25-397,-1 167 355,-1 1 0,-2 0 0,0 0 1,-1 0-1,-14-34 0,16 48 89,3 10-9,1-1 0,0 1 0,-1-1 1,1 0-1,-1 1 0,0-1 0,1 1 0,-1 0 1,0-1-1,0 1 0,0-1 0,0 1 0,0 0 0,0 0 1,0 0-1,0 0 0,-1-1 0,-1 0 0,3 33-646,-1 48 663,3 0 0,4 0 0,29 139 0,-19-153 24,3 16-34,4 0 0,64 149 0,-82-219-42,1-1-1,0 1 0,0-1 1,1 0-1,1-1 0,0 1 0,14 12 1,-18-19-21,-1-1 0,1 1 0,0-1 0,0 0 0,1 0 1,-1 0-1,0 0 0,1-1 0,-1 1 0,1-1 0,0 0 1,-1-1-1,1 1 0,0-1 0,-1 0 0,1 0 0,0-1 1,-1 1-1,1-1 0,0 0 0,-1 0 0,8-3 0,-1-1-10,0 0 0,-1-1 0,0 0 0,0-1 0,0 0 0,12-12 0,56-58-424,-51 48 206,30-27-392,-21 21 103,56-67 0,-91 100 633,-1 2 131,0 0 72,-12 30-96,-2 7-46,1 0 0,2 1 1,2 1-1,1-1 0,3 1 0,0 0 0,3 75 0,2-120-505,1-24 177,-2-1 0,-1 1-1,-1 0 1,-8-32 0,2 38 282,0 1 0,-2 0 0,0 1 0,-2 0 0,-1 1 0,0 0 0,-1 1 0,-2 1 0,0 0 0,-1 1 0,-21-17 0,38 35-18,0-1 1,0 0-1,0 0 0,0 0 0,0 1 0,0-1 0,0 0 0,0 1 0,-1-1 0,1 1 0,0-1 0,0 1 1,0 0-1,-1-1 0,1 1 0,0 0 0,0 0 0,-1 0 0,1 0 0,0 0 0,-2 0 0,2 1-51,1 0 0,-1-1 0,0 1-1,1 0 1,-1-1 0,1 1 0,-1 0-1,1 0 1,-1-1 0,1 1 0,0 0-1,-1 0 1,1 0 0,0 0 0,0-1-1,-1 1 1,1 0 0,0 0 0,0 0-1,0 0 1,0 0 0,0 1-1,1 7-34,0-1 0,1 1 0,0 0-1,5 16 1,5 1 22,2 0 0,0-1 0,2 0-1,0-1 1,2-1 0,1-1 0,0 0 0,2-2 0,0 0 0,2-1-1,0-2 1,31 19 0,-40-28-7,0 0-1,1-1 1,0-1-1,0 0 0,1-1 1,-1-1-1,1-1 1,0 0-1,0 0 1,1-2-1,-1 0 1,0-1-1,25-3 1,-34 1 1,0 0 0,1-1 0,-1 1 0,0-1 1,-1-1-1,1 1 0,-1-1 0,1-1 0,-1 1 0,0-1 0,-1 0 1,1 0-1,8-12 0,8-10 27,31-52-1,-38 54-37,8-12 7,-13 20 6,0-1 1,1 2-1,1-1 1,1 2-1,0-1 1,17-13-1,-27 27-1,1 0 0,0 0 0,0 1 0,0-1-1,0 1 1,0 0 0,0 0 0,0 0 0,1 0 0,-1 1-1,0 0 1,0 0 0,1 0 0,3 1 0,2-1-6,-1 2 0,1-1 0,-1 2 0,0-1 0,10 5 0,-7-1 9,0 0 0,0 1 0,-1 0 0,0 1 0,-1 0 0,0 1 1,0 0-1,-1 1 0,0 0 0,9 13 0,7 14-345,34 68-1,-28-47-1152,-30-56 1194,2-19 555,-3 14-198,0-45 263,10-82 0,-8 116-292,1 0 0,0 0 0,1 0 0,1 1 0,0-1 0,0 1 0,1 0 1,1 1-1,0-1 0,15-17 0,-18 25-27,1 1 0,-1 0 0,1 0 0,0 0 1,0 1-1,0 0 0,1 0 0,-1 0 0,1 0 0,0 1 1,0 0-1,0 0 0,8-1 0,6 0-20,0 1-1,35 1 0,-44 1-1,-4 1 20,-1 0-1,1 0 1,-1 1 0,0 0 0,1 0-1,-1 1 1,0 0 0,0 0 0,0 0 0,-1 1-1,1 0 1,-1 0 0,0 0 0,0 0-1,0 1 1,-1 0 0,1 0 0,-1 0 0,-1 1-1,1-1 1,4 10 0,4 8 37,0 0 0,-1 1 0,-2 1 0,8 26 0,-6-5 33,-2-1 0,-2 2 0,-2-1 1,-2 72-1,-2-114-38,-2 1 1,1-1 0,0 1 0,-1 0-1,0-1 1,0 1 0,0-1 0,0 1-1,-1-1 1,0 0 0,1 0 0,-2 0-1,1 0 1,0 0 0,-1 0 0,0 0-1,0-1 1,0 1 0,0-1 0,-1 0-1,1 0 1,-1 0 0,0-1 0,0 1-1,0-1 1,0 0 0,0 0 0,0 0-1,-7 2 1,-10 0 33,1 0 0,-1 0 1,0-2-1,0-1 0,-24-1 0,34 0-89,8 0-66,0 0 0,0 1 1,0-1-1,-1-1 0,1 1 0,0 0 1,0-1-1,0 0 0,0 1 0,0-1 0,0-1 1,0 1-1,1 0 0,-1-1 0,0 1 1,1-1-1,-1 0 0,1 0 0,-1 0 0,1 0 1,0 0-1,0 0 0,0-1 0,0 1 1,0-1-1,0 1 0,1-1 0,-1 0 0,1 0 1,0 0-1,0 0 0,-1-5 0,-1-34-3192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40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1 328 3922,'0'0'2193,"0"0"-1254,0 0-96,0 0-446,0 0-308,11-23-63,2-3-4,26-38-1,-37 62-19,-1 0-1,1 0 1,0 0 0,0 0-1,0 0 1,0 1 0,1-1 0,-1 1-1,0-1 1,1 1 0,-1 0 0,1 0-1,-1 0 1,1 0 0,-1 0-1,1 1 1,0-1 0,-1 1 0,1 0-1,0-1 1,-1 1 0,1 0-1,0 1 1,0-1 0,3 1 0,8 0-12,-9 0 5,0-1 0,0 1 1,0-1-1,0 1 1,0 1-1,-1-1 0,1 1 1,0 0-1,-1 0 1,1 0-1,-1 0 0,0 1 1,0 0-1,7 5 0,-4-1 5,0 1 0,0-1 0,-1 1 0,0 1 0,0-1 0,8 18 0,-5-6 12,-1 1 0,0 0 1,-2 0-1,-1 0 0,0 1 0,1 24 1,-2 11-120,-4 92 0,-1-131-96,-1 0 0,-1 1 0,0-1 0,-2 0 0,0 0 0,-1-1 0,-1 1 0,-16 29 0,23-47 210,0 0 0,0 0 0,0 0 0,0 0 0,0-1 0,0 1 0,0 0 0,0 0 1,0 0-1,0 0 0,0 0 0,0 0 0,0 0 0,0-1 0,0 1 0,0 0 0,0 0 0,0 0 1,0 0-1,0 0 0,0 0 0,0 0 0,0 0 0,-1-1 0,1 1 0,0 0 0,0 0 0,0 0 1,0 0-1,0 0 0,0 0 0,0 0 0,0 0 0,-1 0 0,1 0 0,0 0 0,0 0 1,0 0-1,0 0 0,0 0 0,0 0 0,0 0 0,-1 0 0,1 0 0,0 0 0,0 0 0,0 0 1,0 0-1,0 0 0,0 0 0,0 0 0,-1 0 0,1 0 0,0 0 0,0 0 0,0 0 0,0 0 1,0 0-1,0 0 0,0 1 0,0-1 0,0 0 0,-1 0 0,1 0 0,0 0 0,0 0 0,-2-19 124,1-26-159,1 44 37,0-16-15,2 1 1,0 0 0,1 0 0,1 0 0,0 0-1,1 0 1,1 1 0,0 0 0,1 0 0,1 0-1,0 1 1,1 0 0,1 1 0,0 0 0,1 0-1,0 1 1,0 1 0,24-18 0,-33 27 2,1-1 1,-1 1-1,1 0 0,0 0 1,0 0-1,0 1 1,0-1-1,0 1 1,0 0-1,0-1 0,1 1 1,-1 1-1,0-1 1,1 0-1,-1 1 0,0 0 1,1 0-1,-1 0 1,1 0-1,-1 0 1,0 1-1,1-1 0,-1 1 1,0 0-1,1 0 1,2 2-1,0 1 28,-1-1 0,1 2 0,-1-1-1,0 0 1,-1 1 0,1 0 0,-1 0 0,0 1 0,0-1 0,-1 1 0,1 0-1,2 6 1,43 97 548,31 56-169,-78-161-403,0 0 0,0 0 1,1-1-1,-1 0 0,1 1 0,0-1 1,0 0-1,0 0 0,1 0 0,-1-1 1,0 1-1,1-1 0,0 0 0,0 0 1,-1 0-1,1 0 0,0-1 0,1 1 1,-1-1-1,0 0 0,0 0 0,0-1 1,1 1-1,-1-1 0,0 0 0,1 0 1,-1-1-1,0 1 0,0-1 0,1 0 1,-1 0-1,0 0 0,4-2 0,2-2 7,-1 0-1,0 0 0,0-1 0,-1 0 0,1 0 1,-2-1-1,1 0 0,-1 0 0,0-1 0,7-8 1,62-98-298,-43 62 226,14-30 32,-34 56 93,27-38 0,-39 62 89,-1 2 18,7 208 360,-4-171-434,3 0 0,0 0 0,17 50 0,-8-57-99,-7-21 44,-4-19 167,-3-22-163,-1-1 0,-1 1 0,-2-1 0,-1 1 0,-2 0 0,-1 1 0,-18-50 1,-5 10-14,-89-185 145,118 254-194,1 2-258,5 1 220,-1 1 1,1-1-1,-1 1 1,1 0-1,-1 0 1,0 0-1,1 0 1,6 6-1,7 4 56,-2-6-11,0 0 1,0 0-1,1-2 0,0 0 0,-1-1 0,1 0 0,0-2 1,17 1-1,-22-2-28,0-1 0,0 0 0,-1 0 0,1-1 1,-1-1-1,1 0 0,-1-1 0,0 0 0,0 0 0,-1-1 1,1 0-1,12-10 0,0-5 57,0-1-1,-1-2 1,-1 0-1,-2-1 1,0-1 0,30-53-1,-14 21 183,-34 56-197,0 0 0,-1 0 0,1 0 0,0 0 0,0 1 0,-1-1 0,1 0 0,0 1 0,0-1 0,0 0 0,0 1 0,0-1 0,0 1 0,0-1 0,0 1 0,0 0 0,0-1 0,0 1 1,0 0-1,1 0 0,-1 0 0,0 0 0,0 0 0,0 0 0,0 0 0,0 0 0,0 0 0,0 1 0,1-1 0,-1 0 0,0 1 0,0-1 0,0 0 0,0 1 0,0 0 0,0-1 0,-1 1 0,1-1 0,0 1 0,0 0 0,0 0 0,0 0 0,-1-1 1,1 1-1,0 0 0,-1 0 0,1 0 0,-1 0 0,1 0 0,0 2 0,20 30 143,-1 2 1,-2 1-1,-2 0 1,-1 1-1,-1 0 1,12 60-1,-10-21-34,-3 2-1,3 106 1,-15 87-821,-1-269 678,0 1 0,0-1 0,-1 1 0,1 0 0,-1-1 0,1 1 0,-1-1 1,0 1-1,0-1 0,0 1 0,0-1 0,0 0 0,-1 1 0,1-1 0,-1 0 0,1 0 0,-1 0 0,0 0 0,0 0 0,0 0 0,0-1 0,0 1 0,-4 2 0,4-4 10,0 1 0,0-1 0,0 1 0,0-1-1,0 0 1,0 0 0,0 0 0,0 0-1,0 0 1,0-1 0,0 1 0,0 0-1,0-1 1,0 1 0,1-1 0,-1 0 0,0 0-1,0 0 1,0 0 0,1 0 0,-1 0-1,1 0 1,-1-1 0,1 1 0,-1 0-1,1-1 1,0 1 0,-1-1 0,1 0 0,0 1-1,-1-4 1,-4-5-51,1 0 0,1 0 0,0-1 0,0 1 1,1-1-1,0 0 0,1 0 0,0 0 0,0-16 0,0-18 151,5-45 0,-2 83-68,1-13 50,1 1 0,1-1 0,1 1 0,1 0 0,1 1 0,0-1 0,1 1 0,1 1 0,1 0 0,0 0 0,1 1 0,1 0 0,24-25-1,-24 29-134,0 0 0,0 0 0,1 2 0,1-1 0,0 2 0,0 0 0,1 0 0,0 2 0,1-1-1,0 2 1,0 0 0,0 1 0,0 1 0,1 1 0,0 0 0,20-1 0,-3 4-2692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41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775 499 3970,'0'0'1235,"0"0"-122,0 0 570,0 0-349,-31-20-670,-101-62-170,125 78-441,1 0-1,-1 1 1,0 0 0,0 0 0,0 0 0,-1 1-1,1 0 1,-1 0 0,1 1 0,-1 0-1,0 0 1,1 1 0,-12 1 0,-3 0 70,9-2-111,-1 0 1,1 1 0,-1 1 0,1 1 0,-1 0 0,1 0 0,0 1 0,0 1 0,0 0-1,1 1 1,-19 9 0,4 3-13,0 0 0,1 2 0,1 1 0,0 1 0,2 1 0,-31 37 0,43-45-60,1 0 0,0 0-1,1 1 1,1 1-1,0-1 1,1 1-1,1 1 1,1-1 0,0 1-1,1 0 1,1 0-1,0 0 1,0 26 0,3-41 19,-1 0 1,1 0-1,0 0 1,0 0 0,0 0-1,0 0 1,0-1 0,1 1-1,-1 0 1,0 0 0,1 0-1,0 0 1,-1-1-1,1 1 1,0 0 0,0 0-1,0-1 1,0 1 0,0-1-1,0 1 1,0-1 0,1 1-1,-1-1 1,3 2 0,1-2 17,-1 0 1,0 0-1,0-1 1,0 0-1,1 0 1,-1 0 0,0 0-1,0-1 1,0 1-1,0-1 1,7-2 0,3-2 43,0 0 0,0-1 0,-1 0 0,0-1 0,0 0 0,0-1 0,-1-1 0,0 0 0,15-15 0,13-17 72,37-46 1,-49 53-68,-3-2 0,0-1 0,-3-1 0,-1-1 0,-2-1 0,-1 0 0,-2-2 0,-3 0 0,-1 0 0,-1-1 0,-3-1 0,-2 1 0,-1-1 0,-2-48 0,-3 91-82,-5 18-603,-8 42 629,2 0 0,3 0 0,3 1 0,3 109 0,3-155 26,0 0-1,1-1 0,1 1 0,0-1 1,0 0-1,2 0 0,-1 0 0,2 0 1,0-1-1,0 0 0,1 0 0,0-1 1,1 1-1,1-2 0,0 1 1,0-1-1,1-1 0,0 1 0,0-2 1,1 1-1,1-2 0,-1 1 0,1-2 1,0 1-1,1-2 0,-1 0 0,1 0 1,0-1-1,1-1 0,13 3 1,-11-5-3,0 0 1,0-1-1,0-1 1,0 0-1,0-1 1,0-1-1,-1 0 1,1-1-1,-1-1 1,0-1-1,0 0 1,24-13 0,-18 5-92,0 0 0,-1-1 0,-1-1 0,-1-1 0,0-1 0,-1 0 0,22-31 0,-28 33 65,-1-1 1,0 0-1,-1 0 0,0-1 0,-2-1 0,0 1 0,-1-1 0,-1 0 0,-1 0 0,-1-1 0,0 1 0,-2-1 0,0-20 0,0 39 42,-1-1 0,0 1-1,0 0 1,0-1 0,0 1 0,0-1 0,0 1-1,0 0 1,0-1 0,-1 1 0,1-1 0,-1 1 0,1 0-1,-1-1 1,1 1 0,-1 0 0,0 0 0,1-1-1,-1 1 1,0 0 0,0 0 0,0 0 0,0 0 0,0 0-1,0 0 1,0 0 0,0 1 0,0-1 0,-1 0-1,1 0 1,0 1 0,0-1 0,-1 1 0,1-1 0,-1 1-1,1 0 1,0-1 0,-1 1 0,-2 0 0,2 0-7,-1 1 1,1 0-1,-1-1 1,1 1-1,-1 0 1,1 0-1,-1 1 1,1-1-1,0 0 1,0 1-1,0-1 1,0 1-1,0 0 1,0 0-1,0 0 1,0 0 0,1 0-1,-1 0 1,1 0-1,-1 0 1,0 4-1,-6 16-11,1 1-1,1 0 1,1 0 0,1 0-1,2 0 1,0 1 0,1-1-1,1 1 1,5 35 0,-4-52 5,1-1 0,-1 1 0,1 0-1,0-1 1,0 0 0,1 1 0,0-1 0,0 0 0,0 0 0,1-1 0,0 1 0,0-1 0,0 1 0,1-1 0,0-1 0,0 1 0,0-1 0,0 1-1,1-2 1,0 1 0,-1-1 0,1 1 0,1-1 0,-1-1 0,0 0 0,8 2 0,3 1 6,1-1 1,0 0-1,0-2 1,0 0-1,0-1 0,0-1 1,0-1-1,34-5 1,-38 2-1,1 0 1,-1-1-1,0 0 1,-1-1 0,1-1-1,-1 0 1,-1-1-1,1-1 1,-2 0-1,19-17 1,12-16-19,50-63 1,-45 49 42,-20 26 7,-3 3 370,31-46 1,-51 71 841,-5 14-1076,1-11-215,-9 47 30,-21 67 0,-8 34 272,-42 394-57,47-303-173,21-159-149,1-11-1344,-4 112-1,15-223-302,0-22-1966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42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4690,'0'0'400,"0"0"-352,0 0 0,0 0 96,0 0 81,195 62-225,-140-22 32,-8 3-32,-6 6-32,-10-3 0,-10-3-817,-14-9-463,-7-3-945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42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19 917 992,'0'0'1033,"0"0"181,0 0-48,0 0 77,-6 0-645,-6 0-614,11 0 1,94-6 126,-29-7 48,-1-4 1,91-36-1,114-66 422,-169 71-552,167-110 0,-265 158 31,0 0 0,0 0 0,0-1 0,-1 1 0,1-1-1,0 1 1,0-1 0,0 1 0,-1-1 0,1 1-1,0-1 1,-1 0 0,1 0 0,0 1 0,-1-1 0,1 0-1,-1 0 1,1 1 0,-1-1 0,0 0 0,1 0 0,-1 0-1,0 0 1,1 0 0,-1 0 0,0 0 0,0 1-1,0-1 1,0 0 0,0-2 0,-1 2-13,0 0 1,-1 0 0,1 1-1,0-1 1,-1 0-1,1 1 1,-1-1-1,1 0 1,-1 1-1,1 0 1,-1-1 0,1 1-1,-1 0 1,1 0-1,-4 0 1,-4-1-29,-1 1 0,1 1 0,0-1 0,-1 2 0,-12 2 0,16-1-19,1 1 0,0 0 0,0 0 0,0 0 0,0 0 1,1 0-1,0 1 0,0 0 0,0 0 0,0 0 0,1 1 1,0-1-1,0 1 0,0 0 0,1 0 0,0-1 0,0 2 1,-1 6-1,-3 12-22,1 0-1,1 1 1,0 28 0,1 15-16,7 71-1,-4-135 31,1 1 0,0-1 1,0 0-1,0 1 0,1-1 0,-1 0 0,1 0 1,1 0-1,-1 0 0,1 0 0,0-1 0,0 1 1,0-1-1,0 0 0,1 0 0,0 0 0,0 0 1,0 0-1,0-1 0,0 0 0,1 0 0,0 0 1,8 3-1,-6-3-27,0-1-1,-1 0 1,1-1 0,0 0 0,0 0 0,0 0-1,0-1 1,0 0 0,0-1 0,0 1-1,0-1 1,0-1 0,0 1 0,0-1-1,-1 0 1,1-1 0,-1 1 0,11-7 0,8-8-74,0-1 0,-1-1 0,-1-1 0,-1-1 0,-1-1 0,0-1 0,-2-1 0,-1-1 0,-1 0 1,23-47-1,-34 61 316,-2 0 1,0 0-1,0-1 1,-1 1-1,0-1 1,-1 0-1,0 0 1,0-14-1,-2 26 452,0 0-301,7 26-817,-2-14 459,2 0-1,-1 0 1,1-1 0,1 0 0,0-1-1,1 1 1,0-2 0,0 1 0,1-1-1,20 14 1,-14-13 53,1 0-1,1-1 1,0-1 0,0 0-1,1-2 1,29 8-1,12-5 94,0-1-1,1-4 0,100-4 1,-127-2-121,-1-1 1,1-1-1,60-17 0,-73 15-15,0-2-1,0 0 0,-1-1 0,0 0 0,-1-2 0,34-25 0,-48 32-13,0-2 0,0 1 0,0 0 0,0-1-1,-1 0 1,0 0 0,0 0 0,0-1 0,3-9-1,-6 13-1,1-1 0,-1 1 0,0-1 0,0 0 0,0 1 0,-1-1 0,1 0 0,-1 0 0,0 0 0,0 1 0,0-1 0,-1 0 0,1 0 0,-1 1 0,0-1 0,0 0 0,0 1 0,0-1 0,-4-6 0,0 4 4,0 1 0,-1 0 0,1 0 0,-1 0 1,0 0-1,0 1 0,0 0 0,-1 0 0,1 1 1,-9-4-1,-77-25-75,62 26 41,1 1 0,-1 2-1,0 0 1,0 2-1,-37 4 1,60-3 25,0 0-1,1 1 1,-1 0 0,1 1 0,-1 0 0,1 0 0,0 0 0,-1 0 0,1 1 0,0 0-1,1 1 1,-1-1 0,0 1 0,1 0 0,0 0 0,-5 6 0,3-2-5,0 1 0,1 0 0,0 0 0,1 1 0,-1-1 0,2 1 1,0 0-1,0 1 0,-2 10 0,-3 20-47,3 0 0,1 0 0,2 0 0,2 44 0,1-80 53,0 13-141,0 1-1,2-1 1,0 0-1,1 0 1,7 25-1,-9-39 71,0 1-1,1-1 0,0 1 1,0-1-1,1 0 1,-1 0-1,1 0 0,0 0 1,0 0-1,0-1 1,0 1-1,0-1 0,1 0 1,0 0-1,0 0 1,0 0-1,0-1 0,0 1 1,0-1-1,1 0 1,-1-1-1,1 1 0,-1-1 1,1 0-1,7 1 1,-2-1 81,-1-1 0,1-1 0,-1 0 0,1 0 0,-1-1-1,1 0 1,-1-1 0,0 0 0,0 0 0,0-1 0,0 0 0,-1-1 0,1 0 0,-1 0 0,-1-1 0,1 0 0,-1 0 0,0-1 0,9-10 0,11-14 64,-2-1-1,-1-1 1,24-43-1,-23 32 45,-2-1 0,-1-2 1,-3 0-1,-1-1 0,-3-1 0,-2 0 0,-2-1 0,-2 0 1,-3-1-1,1-57 0,-6 63-88,0-64-51,-2 97 34,0 1-1,0-1 1,-1 1 0,-1 0 0,0 0-1,-8-20 1,11 31 9,0-1-1,-1 0 1,1 0-1,-1 0 1,1 0-1,-1 0 1,1 0-1,-1 0 1,0 1-1,1-1 1,-1 0-1,0 1 1,0-1-1,1 0 1,-1 1-1,0-1 1,0 1-1,0-1 1,0 1-1,0-1 1,-1 1-1,1 0-12,1 0 1,-1 1-1,0-1 0,0 0 1,0 1-1,0-1 0,0 1 1,1 0-1,-1-1 0,0 1 0,1-1 1,-1 1-1,0 0 0,1 0 1,-1-1-1,1 1 0,-1 0 0,1 0 1,-1 0-1,1 0 0,0 0 1,-1-1-1,1 1 0,0 0 0,-1 2 1,-10 37 7,1 1 0,2 1 1,-5 67-1,6 137 312,6-189-230,1-35-57,1 494 112,0-478-477,2 1 0,1-1 0,11 41 0,-12-67 11,0 0-1,1 0 0,0 0 0,1 0 1,1-1-1,0 0 0,0 0 0,1-1 1,1 0-1,-1 0 0,2 0 0,-1-1 0,13 10 1,-13-14-155,0 0 0,1 0 0,-1 0 1,1-1-1,16 5 0,-25-9 472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43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466 220 5635,'0'0'1069,"0"0"121,0 0 384,0 0-488,0 0-504,-20-3-342,-66-5-40,81 8-190,0 1 1,0-1-1,0 1 1,0-1-1,0 1 1,1 1-1,-1-1 1,0 1-1,1 0 1,-1 0-1,1 0 1,0 1-1,-1-1 1,1 1-1,0 0 1,1 0-1,-8 7 1,-1 2-3,-18 12-16,2 2-1,1 2 0,2 0 0,0 2 0,-21 34 1,35-47-11,0 1 1,2 1-1,0 0 1,2 0-1,0 0 1,1 1-1,0 0 1,2 0-1,1 1 1,0-1-1,1 22 1,2-40 9,0 0 1,0 0 0,0 0 0,0 0-1,1 0 1,-1 0 0,0 0-1,1 0 1,0 0 0,0-1 0,-1 1-1,1 0 1,0 0 0,0-1 0,0 1-1,1 0 1,-1-1 0,0 1 0,1-1-1,-1 0 1,1 1 0,-1-1 0,1 0-1,0 0 1,-1 0 0,1 0-1,0 0 1,0 0 0,-1-1 0,1 1-1,2 0 1,7 1-69,0-1-1,-1 0 1,1 0 0,19-2 0,-8 1-41,-6-2-32,0 1 0,0-2 0,-1 0 0,1-1 0,-1 0 0,0-2 0,0 1-1,-1-2 1,0 0 0,0-1 0,0 0 0,-1-1 0,0 0 0,20-21 0,-19 17-17,-1 0 1,0-1-1,-1-1 1,-1 0 0,0-1-1,-1 0 1,-1 0-1,0-1 1,-1 0-1,-1-1 1,-1 0-1,6-26 1,-6 4 30,-2-1 1,-2 0 0,-4-66-1,1 100 140,0 1-1,0 0 0,0 0 0,-1-1 0,0 1 1,0 0-1,0 0 0,-1 1 0,0-1 0,0 1 1,0-1-1,-1 1 0,1 0 0,-9-8 1,2 4 252,-1 0 0,0 1 0,0 0 0,-1 1 0,-20-10 0,31 17-236,0 0 0,0-1 0,0 1 0,0 0 0,0-1 0,0 1 0,0-1 0,0 1 0,1-1 0,-1 1 0,0-1 1,0 0-1,1 0 0,-1 1 0,0-1 0,1 0 0,-1 0 0,1 1 0,-1-1 0,1 0 0,-1 0 0,0-1 0,2 1-21,-1 0-1,1 0 1,-1 1 0,1-1-1,-1 1 1,1-1 0,-1 0-1,1 1 1,-1-1 0,1 1 0,0-1-1,-1 1 1,1 0 0,0-1-1,-1 1 1,1 0 0,0-1-1,0 1 1,-1 0 0,1 0-1,1 0 1,56-9-268,-50 8 354,77-7 2,163 6 0,-236 3-91,-1 0 1,1 1 0,-1 1-1,1 0 1,-1 0 0,0 1-1,0 1 1,0-1-1,-1 2 1,0 0 0,16 11-1,-19-11 11,0 0-1,0 1 0,-1 0 0,0 0 1,0 0-1,0 1 0,-1 0 0,-1 0 1,1 0-1,-1 1 0,-1-1 0,1 1 0,-1 0 1,3 18-1,-2-1 129,-1 0-1,-1 0 1,-1 0-1,-2 1 1,-6 43 0,4-52-102,-1 0 0,-1-1 0,0 1 1,-2-1-1,0 0 0,-1-1 1,0 0-1,-20 28 0,-21 17 213,53-94 60,6 13-329,1 0-1,0 1 1,2 0-1,0 1 1,1 1-1,23-23 1,-23 24 1,9-10-63,1 0 0,1 2 0,1 0 0,1 2 0,0 1 0,51-28 0,-74 46 72,0 1 1,0 1-1,0-1 1,0 0-1,0 1 1,1 0-1,-1 0 1,0 0-1,1 1 1,-1-1-1,1 1 1,-1 0-1,0 0 1,1 1-1,-1-1 0,1 1 1,5 2-1,-6-1 5,0 1 0,0-1-1,0 1 1,-1 0-1,1 0 1,-1 1-1,1-1 1,-1 1 0,0-1-1,0 1 1,-1 0-1,1 0 1,-1 1-1,0-1 1,2 6-1,11 30 99,-3 0-1,-1 0 1,-2 1-1,-2 0 0,3 54 1,2 9 16,-12-102-110,1 0 0,-1 0 0,1 0 0,-1 0 0,1 0 0,0 0 0,0 0 0,0 0 0,0 0 0,0-1 0,0 1 0,0 0 0,1-1 0,-1 1 0,1-1 0,-1 1 0,1-1 0,-1 0 0,1 0 0,0 1 0,0-1 0,0 0 0,-1-1 0,1 1 0,0 0 0,0-1 0,0 1 0,0-1 0,0 1 0,0-1 0,0 0-1,1 0 1,-1 0 0,0 0 0,0 0 0,0 0 0,0-1 0,0 1 0,3-2 0,6 0-32,0-1 0,-1 0 0,1-1 0,-1 0 0,1-1 0,9-6 0,25-19-1238,45-39 0,-21 11-2165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0:58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890 42 768,'0'0'1783,"0"0"-796,0 0 235,0 0-395,-4 0-582,-46 0-939,49 0 836,0-9 3717,-1-23-1598,0 48-2107,0 0 1,-1 0-1,0 0 1,-1-1-1,-1 1 1,-1-1-1,0 0 0,-1 0 1,0-1-1,-1 0 1,-1 0-1,0-1 1,-20 22-1,-16 15-74,-103 84 0,126-115-36,-33 29-65,-119 92 86,155-126-94,-1-1 1,-1-2-1,0 0 0,-1-1 0,0-1 0,0-1 0,-29 6 1,47-12-42,-1-1 1,0 0 0,1-1 0,-1 1 0,0-1 0,0 0 0,0 0 0,0 0-1,1-1 1,-1 0 0,-5-1 0,8 1 8,0-1 0,0 1 0,0 0 0,0-1 0,1 0 1,-1 1-1,0-1 0,1 0 0,0 0 0,-1 0 0,1 0 0,0 0 0,0 0 0,0 0 0,0 0 0,1-1 0,-1 1 0,0 0 0,1 0 1,0-1-1,0 1 0,-1 0 0,1-3 0,-1-108-619,2 111 673,-1 0 0,0-1 0,1 1 0,-1 0 0,1 0 0,0-1 0,0 1 0,0 0 1,0 0-1,0 0 0,0 0 0,0 0 0,1 0 0,-1 0 0,1 1 0,-1-1 1,1 0-1,0 1 0,0 0 0,-1-1 0,1 1 0,0 0 0,0 0 0,1 0 1,-1 0-1,0 0 0,0 0 0,0 1 0,1-1 0,3 0 0,8-2-23,1 2 0,0-1 0,24 2 0,-30 0 19,5-1 53,0 1 0,0 0 0,0 2 0,0-1 0,0 2 0,0 0 0,0 0 0,-1 2 0,0-1 0,0 2 0,0-1 0,0 2 0,-1 0 0,18 13 0,13 14 108,-2 2 0,-2 2 0,46 56 0,-67-79 73,-17-14-329,-1-1-1,0 0 1,0 1 0,1-1 0,-1 1-1,0-1 1,1 0 0,-1 0 0,1 1 0,-1-1-1,0 0 1,1 1 0,-1-1 0,1 0-1,-1 0 1,1 0 0,-1 0 0,1 1 0,-1-1-1,1 0 1,-1 0 0,1 0 0,-1 0-1,1 0 1,-1 0 0,1 0 0,-1 0-1,1-1 1,-1 1 0,0 0 0,1 0 0,-1 0-1,1 0 1,-1-1 0,1 1 0,-1 0-1,0 0 1,1-1 0,-1 1 0,1 0-1,-1-1 1,0 1 0,1 0 0,-1-1 0,0 1-1,1-1 1,2-20-4504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45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0 120 512,'0'0'1083,"0"0"-258,0 0-180,0 0 246,0 0 246,0 0-291,0 0-302,0 0-187,0 0-74,0 0 5,0 0 81,0 0 87,0 0 24,0 0-104,0 0-80,0 0 22,0 0 50,0 0 75,0 0-48,0 0-59,0 0-104,0 0-83,0 0-37,0 0 27,0 0 13,0 0-32,0 0-56,0 0-8,0 0-18,0 0 10,0 0 98,0 0 129,0 0-83,0 0-90,0 0-97,0 0-24,0 0-7,0 0 4,0 0-7,0 0-6,0 0-13,0 0-13,0 0 2,0 0 8,0 0-63,0 0-86,0 0-43,0 0 32,0 0 91,15-2 53,-3-3 60,-1 0 0,0-2 0,15-9 0,30-17 11,-26 22-15,0 1 0,0 2 0,1 1 0,0 1-1,0 1 1,1 2 0,-1 1 0,1 2 0,45 5-1,-71-4 7,0 0 0,-1 0 0,1 0 0,0 1-1,0 0 1,0 0 0,-1 0 0,1 1 0,-1 0-1,0 0 1,0 1 0,0-1 0,0 1 0,-1 0-1,1 0 1,-1 0 0,0 1 0,0 0 0,-1 0-1,1 0 1,-1 0 0,0 0 0,-1 0 0,1 1-1,-1 0 1,2 7 0,1 7 2,0 1 0,-2 1-1,0-1 1,-1 0 0,-1 1 0,-3 24 0,0-27 18,-1-1 1,-1 0-1,0 0 1,-2 0-1,0-1 1,-1 1 0,0-2-1,-2 1 1,0-1-1,-1 0 1,-20 25 0,-5 1 12,-2-1 0,-73 62 1,75-73-66,-50 33 1,72-55 27,-1 0 1,0-1-1,0 0 1,0-1-1,-1 0 0,0-1 1,-24 4-1,38-9 6,1 0 0,-1 1 0,0-1 0,0 0 0,0 0 0,1 0 0,-1 0 0,0 0-1,0 0 1,0 0 0,1-1 0,-1 1 0,0 0 0,0 0 0,1-1 0,-1 1 0,0 0 0,0-1-1,1 1 1,-1 0 0,0-1 0,1 1 0,-1-1 0,0 0 0,1 1 0,-1-1 0,1 1-1,-1-1 1,1 0 0,0 1 0,-1-2 0,0-1-19,0 1 1,1-1-1,0 1 0,-1-1 1,1 1-1,0-1 0,0 1 1,0-1-1,1 1 0,0-5 1,1-2-56,0 1 0,1 0 0,0 0 1,1 0-1,-1 0 0,8-10 0,21-20-246,2 1 0,61-51 1,-26 26 220,19-25 48,-2-4 0,93-130 0,-176 217 206,0 0 1,-1 0-1,1-1 1,-1 1 0,0-1-1,-1 0 1,1 0-1,-1 0 1,0 1-1,0-1 1,0 0 0,0-1-1,-1 1 1,0 0-1,-1-5 1,-33 9 82,29 1-224,0 1 0,0-1 0,0 1 0,0 0 0,0 0 0,0 0 1,0 1-1,0 0 0,1 0 0,-1 0 0,1 1 0,-1-1 1,1 1-1,-6 5 0,3-2 21,0 1 1,1 0-1,0 0 0,1 1 0,-1 0 1,1 0-1,-5 11 0,-2 10 77,1 0-1,2 1 0,-11 52 1,5 17 64,4 1 0,3 170 1,7-262-174,2 0 0,-1-1 0,1 1 0,0 0 0,1-1 0,-1 1 0,2-1 0,-1 1 0,1-1 0,0 0 0,0 0 0,1 0 0,0 0 0,1-1 0,-1 0 0,1 0 0,0 0 0,1 0 0,-1-1 0,1 0 0,0 0 0,0 0 0,1-1 0,-1 0 0,1 0 0,0-1 0,0 1 0,1-2 0,-1 1 0,0-1 0,1 0 0,0-1 0,-1 1 0,1-2 0,0 1 0,10-1 0,11 0-339,1-1 1,33-5-1,-53 4 96,0-1 0,0 0 1,0 0-1,0-1 0,0 0 0,-1-1 0,0 0 0,0 0 0,11-9 1,11-14-3144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4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21 729 6019,'0'0'555,"0"0"-283,0 0 416,0 0 110,0 0-481,0 0-143,9 0 335,1-1-385,0 0 0,0-2-1,-1 1 1,1-1 0,-1 0-1,0-1 1,0 0 0,0-1-1,-1 1 1,1-2 0,-1 1-1,0-1 1,9-10 0,45-33-99,-3-3 0,-2-3-1,-3-2 1,-2-3 0,85-128 0,-130 178-83,-1-1-1,0 1 1,-1-1-1,0 1 1,-1-2-1,0 1 1,0 0-1,-1-1 0,-1 1 1,0-1-1,-1 0 1,0 0-1,-1 0 1,-1-13-1,0 23 52,1 1 0,-1-1 0,0 1 0,0 0 0,0-1 0,0 1 0,0 0 0,0 0 0,-1 0 0,1 0 0,0 0 0,-1 0 0,1 0 0,-1 0 0,1 0 0,-1 1 0,1-1 0,-1 0 0,1 1 0,-1 0 0,0-1 0,1 1 0,-1 0 0,1 0 0,-1 0 0,0 0 0,-2 0 0,-4 0-15,0 0-1,0 1 0,0-1 0,1 1 0,-10 3 0,6 1 15,0 0 1,-1 0-1,2 1 0,-1 1 1,1 0-1,0 1 1,0-1-1,1 2 0,-10 10 1,-9 12 21,-34 49 0,34-37 41,1 1 0,3 1 0,2 1 0,-20 59 0,-51 202 233,79-257-275,-45 191 78,49-187-134,2 0 1,-1 81-1,9-131 37,1 0 1,0 0-1,-1 0 1,1 0 0,1-1-1,-1 1 1,0 0-1,1-1 1,0 1-1,0-1 1,0 1-1,0-1 1,1 0 0,-1 0-1,1 0 1,-1 0-1,1-1 1,0 1-1,0-1 1,1 0 0,-1 0-1,0 0 1,1 0-1,-1 0 1,1-1-1,0 1 1,-1-1-1,7 1 1,10 3 22,0 0 0,0-2 0,1 0 1,21-1-1,-12-1 28,136 0 58,-150-2-152,0-1-1,0 0 1,0-2-1,0 0 1,0 0 0,-1-1-1,0-1 1,15-8 0,15-15-13,-1-1 1,-1-2 0,-2-2-1,-2-1 1,-1-3-1,34-43 1,-61 68 3,-1 0 0,0-2 0,-1 1 0,-1-1 0,-1 0 0,0-1-1,0 0 1,-2 0 0,0 0 0,-1-1 0,0 1 0,-2-1 0,0 0 0,-1 0 0,0 0-1,-1 0 1,-4-26 0,2 37 88,1-1-1,-1 1 1,0 0-1,0 0 1,-1 0-1,0 0 1,0 0-1,0 1 1,0-1-1,-1 1 1,0 0-1,-1 0 1,1 0-1,-1 1 1,1-1-1,-1 1 1,-1 0-1,-5-3 1,8 5-12,0 0 0,-1 0 0,1 0 0,-1 0 0,0 1 0,0 0 0,0 0 0,1 0 0,-1 0 0,0 0 0,0 1 0,0-1 0,0 1 1,0 0-1,0 1 0,0-1 0,0 1 0,0-1 0,0 1 0,0 0 0,0 1 0,0-1 0,1 1 0,-1-1 0,1 1 0,-1 0 1,1 1-1,0-1 0,-1 1 0,-2 3 0,-7 8-10,2 1 0,0 0 0,0 1 0,1 0 1,1 0-1,1 1 0,1 1 0,0-1 0,1 1 0,1 0 1,0 0-1,-2 26 0,0 15 29,3 0-1,6 96 1,-1-143-45,0 0 0,1 0 0,0 0 1,1 0-1,0 0 0,1-1 0,0 0 0,1 1 0,7 10 1,-10-17 4,1-1 0,1 1 0,-1 0 1,1-1-1,-1 0 0,1 0 0,0 0 1,1 0-1,-1-1 0,1 0 0,0 0 1,-1 0-1,1 0 0,0-1 0,1 0 1,-1 0-1,0 0 0,1 0 0,-1-1 1,1 0-1,8 0 0,-2-1 4,0-1 0,0 0 0,0-1 1,0-1-1,-1 0 0,0 0 0,1-1 0,-1 0 0,0-1 0,-1 0 0,1-1 0,-1 0 0,0-1 0,-1 0 1,12-12-1,14-14-92,-1-2 1,43-59-1,-42 50-34,2-3 58,-3-2 0,-2-1 0,-2-2 0,-2 0 0,-3-2 0,36-110 0,88-265-461,-145 535 1576,-4 1182 732,0-1329-1769,2-1 1,2 1 0,1 0-1,3 0 1,1 1 0,19-55 0,-20 74 8,1 1 1,1 0-1,0 1 1,2 0 0,0 1-1,1 0 1,1 0 0,1 2-1,0 0 1,1 1-1,0 0 1,2 1 0,35-22-1,-30 24 26,0 0 0,1 2-1,1 0 1,0 2 0,45-10 0,-25 11-883,1 2 0,62 2 1,-63 6-2502,-6 15-2470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49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19 8836,'0'0'520,"0"0"345,0 0 167,0 0-504,0 0-344,-6-5-109,-18-9 67,23 15-143,0-1 0,0 1 1,1 0-1,-1-1 1,0 1-1,0 0 1,0 0-1,1-1 0,-1 1 1,1 0-1,-1 0 1,0 0-1,1 0 1,-1 0-1,1 0 0,0 0 1,-1 0-1,1 0 1,0 0-1,0 0 1,0 2-1,-8 35-35,7-27 37,-9 72-6,4 0 1,8 152 0,-2-229-2,0-2-25,1-1 0,-1 1 1,0-1-1,1 1 0,0-1 0,0 1 1,0-1-1,0 0 0,0 0 0,1 1 1,-1-1-1,3 3 0,-3-5 11,0 0 1,0 0-1,1 0 1,-1-1-1,0 1 1,0 0-1,0-1 0,1 1 1,-1-1-1,0 1 1,0-1-1,1 1 1,-1-1-1,0 0 0,1 0 1,-1 0-1,1 0 1,-1 0-1,0 0 1,1 0-1,-1 0 0,0 0 1,1-1-1,-1 1 1,0-1-1,0 1 1,1-1-1,-1 1 0,0-1 1,0 0-1,0 1 1,1-1-1,-1 0 1,0 0-1,1-2 0,15-11 10,-1-2 0,0 0-1,-2-1 1,0-1 0,23-38-1,-9 15-17,26-41-88,-27 39 28,1 2 0,2 0 1,45-45-1,-71 81 90,1 1 0,0 0 0,-1-1 0,1 2 0,1-1-1,-1 1 1,0 0 0,1 0 0,0 0 0,0 1 0,0-1 0,0 2 0,0-1 0,0 1 0,0 0 0,0 0 0,1 0 0,-1 1 0,0 0 0,1 0 0,-1 1 0,0 0 0,1 0 0,-1 0 0,10 4-1,0 2 40,-1 1-1,0 0 0,0 1 0,-1 1 0,0 0 0,-1 1 0,0 1 0,-1-1 0,0 2 0,-1 0 0,0 0 0,-1 1 0,0 1 0,-2-1 0,9 19 0,-5-6-224,-2 0 0,0 0 0,-2 2 0,-1-1 0,-1 1-1,-2-1 1,-1 2 0,0 34 0,-3-63-141,0-32-158,0-203-1393,0 231 1487,0 3-329,0 31-2123,-2 14 1912,-10 11-693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50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331 126 1088,'0'0'1871,"0"0"2,0 0-270,0 0-440,0 0-368,0-17-101,0-76 664,-1 92-1310,1 0 1,0 0-1,-1 0 1,1 0-1,-1 1 0,1-1 1,-1 0-1,0 0 1,1 0-1,-1 1 1,0-1-1,0 0 1,1 1-1,-1-1 0,0 1 1,0-1-1,0 1 1,0-1-1,1 1 1,-1 0-1,0-1 1,0 1-1,0 0 1,0 0-1,0-1 0,0 1 1,0 0-1,0 0 1,0 0-1,0 0 1,0 0-1,-2 1 1,-36 3 1273,30-1-1323,-1 0 1,1 1-1,0 0 0,1 1 0,-1 0 1,1 0-1,0 0 0,0 1 1,-12 12-1,-59 68 5,77-85-4,-9 13 1,1-1-1,0 2 0,0-1 1,2 1-1,-10 22 0,14-28-19,1-1-1,1 1 1,-1 1-1,1-1 1,1 0-1,0 0 1,0 1-1,1-1 1,0 0-1,0 1 1,4 15-1,-1-18 14,-1 0 0,2 0 0,-1-1 0,1 0 0,0 1 0,0-1 0,0-1 0,1 1 0,0-1 0,0 0 0,1 0 0,-1 0 0,1-1 0,0 1 0,0-1-1,0-1 1,1 1 0,12 3 0,10 5 17,0-1 0,1-2 0,31 6-1,3-4-153,-39-8-160,1 2-1,32 10 1,-57-14 278,1-1 0,-1 1 0,0 0 0,0 0 0,1 0 0,-1 0 0,0 0 0,0 0 0,0 0 0,0 0 0,0 1 0,0-1 0,0 0 0,-1 0 0,1 1 0,0-1 0,-1 1 0,1-1 0,-1 0 0,1 1 0,-1-1 0,0 1 0,0-1 0,0 1 0,0 0 0,0-1 0,0 1 0,0-1 0,0 1 0,0-1 0,-1 1 0,1-1 0,-1 0 0,1 1 0,-2 1 0,1 3 28,-2 0 0,1 0 0,-1-1 0,1 1 0,-2-1 0,1 0 0,-6 7 0,-8 5 60,0-1-1,-2 0 1,0-2-1,0 0 0,-1-1 1,-1-1-1,0-1 0,-1-1 1,0-1-1,-1-1 0,1 0 1,-1-2-1,-1-1 0,1-1 1,-33 2-1,56-6-78,0 0-1,0 0 1,0 0 0,-1 0-1,1 0 1,0 0 0,0 0-1,-1 0 1,1 0-1,0 0 1,0 0 0,0 0-1,-1-1 1,1 1-1,0 0 1,0 0 0,0 0-1,0 0 1,-1 0-1,1 0 1,0-1 0,0 1-1,0 0 1,0 0 0,0 0-1,-1 0 1,1-1-1,0 1 1,0 0 0,0 0-1,0 0 1,0-1-1,0 1 1,0 0 0,0 0-1,0 0 1,0-1-1,0 1 1,0 0 0,0 0-1,0-1 1,0 1 0,0 0-1,0 0 1,0 0-1,0-1 1,0 1 0,0 0-1,0-39-2296,0-20-2329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5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335 164 5378,'0'0'635,"0"0"659,0 0-21,0 0-481,0 0-424,-28-6-215,-7-1-73,-46-4 0,77 11-71,-1 0 0,1 0 0,0 1 0,-1-1 0,1 1 0,0 0 0,0 0 1,-1 0-1,1 1 0,0 0 0,0-1 0,0 1 0,1 1 0,-1-1 0,0 0 1,1 1-1,0 0 0,0 0 0,-1 0 0,2 0 0,-1 1 0,-4 5 0,-1 0 16,-2 4-13,0 0 0,1 1 0,1 0-1,0 1 1,1 0 0,0 0-1,1 1 1,1-1 0,0 1 0,-3 22-1,4-7-33,1 0 0,1 1 0,2-1 0,6 49 0,-5-70 16,1 0 1,0 0-1,1 0 0,0 0 0,0 0 1,1 0-1,1-1 0,-1 0 0,2 0 1,-1 0-1,1 0 0,0-1 0,1 0 1,0-1-1,0 1 0,1-1 0,0 0 1,0-1-1,1 0 0,-1-1 0,1 1 1,1-1-1,-1-1 0,1 0 0,-1 0 1,1-1-1,14 2 0,-8-1-25,0-1 0,0-1 0,1-1 1,-1 0-1,0-1 0,1-1 0,-1-1 0,0 0 0,0-1 0,0 0 1,0-2-1,0 0 0,-1 0 0,0-2 0,0 0 0,25-16 0,-17 7-99,-1-1-1,-1 0 0,0-2 0,28-33 0,-44 45 133,1 0 1,-1-1-1,0 0 1,0 0-1,-1 0 1,0 0-1,-1-1 0,0 0 1,0 0-1,0 1 1,-2-2-1,1 1 0,-1 0 1,0 0-1,-1 0 1,0-1-1,-2-14 0,1 22 19,0 0-1,-1 0 0,1 0 1,0 0-1,-1 0 0,0 1 0,1-1 1,-1 1-1,0-1 0,0 1 0,0 0 1,0-1-1,0 1 0,0 0 0,0 0 1,0 1-1,0-1 0,0 0 0,-1 1 1,1-1-1,0 1 0,0 0 0,-1 0 1,1 0-1,0 0 0,-3 0 1,-5-1-3,1 1 0,-1 1 0,1-1 0,-1 1 1,-13 4-1,16-2-17,1 0 0,0 1 0,1-1 0,-1 1 0,1 0 0,-1 1 0,1-1 0,1 1 0,-1 0 0,1 0 0,-1 1 0,1 0 0,1-1 0,-1 1 0,1 0 0,-4 12 0,-3 7 48,1 0 1,-11 52-1,12-21-33,3-1 0,1 86 0,4-139-18,0 0 0,0 0-1,0 0 1,0 0 0,0 0 0,1 0 0,-1 0-1,1 0 1,-1 0 0,1 0 0,0 0-1,-1 0 1,1 0 0,0 0 0,0 0-1,1 0 1,-1-1 0,0 1 0,1 0-1,-1-1 1,1 1 0,-1-1 0,1 0 0,-1 0-1,1 1 1,3 1 0,-1-2-18,0 0 1,0-1-1,1 1 1,-1-1-1,0 1 1,0-1-1,0 0 1,0-1-1,1 1 1,-1-1-1,0 0 1,0 0-1,5-2 1,0 0-39,-1-1 1,1 1 0,-1-2 0,-1 1-1,1-1 1,0-1 0,-1 1-1,10-11 1,48-59-517,-41 46 212,58-74-488,50-57 252,-132 160 605,0 0 0,1 0 0,-1-1 0,0 1 0,0 0 0,0 0 0,0 0 0,1 0 0,-1 0 0,0-1 0,0 1 0,0 0 0,1 0 0,-1 0 0,0 0 0,0 0 0,0 0 0,1 0 0,-1 0 0,0 0 0,0 0 0,1 0 0,-1 0 0,0 0 1,0 0-1,0 0 0,1 0 0,-1 0 0,0 0 0,0 0 0,0 0 0,1 0 0,-1 1 0,0-1 0,0 0 0,0 0 0,1 0 0,-1 0 0,0 0 0,0 1 0,0-1 0,0 0 0,1 0 0,-1 0 0,0 0 0,0 1 0,0-1 0,0 0 0,0 0 0,0 0 0,0 1 0,0-1 0,0 0 0,0 0 0,1 1 1,-1-1-1,0 0 0,0 0 0,0 0 0,-1 1 0,1-1 0,0 0 0,0 1 0,3 23 103,-2-10 42,3 8-5,1 0-1,0 0 1,2 0 0,0-1 0,2 0-1,0-1 1,1 1 0,2-2 0,20 29-1,-26-40-141,0-1 1,0 0-1,1 0 0,0-1 0,0 0 0,0 0 0,1-1 0,0 0 0,0 0 1,0-1-1,1 0 0,-1 0 0,1-1 0,0 0 0,0-1 0,0 0 1,0 0-1,1-1 0,-1 0 0,0 0 0,1-1 0,-1-1 0,0 0 0,1 0 1,17-5-1,-12 2 29,-1-2 0,1 0-1,-1 0 1,0-2 0,-1 0 0,22-15 0,71-69 119,-70 59-114,30-26-61,-3-3 0,-3-2 0,88-122 0,-136 168 2,-1-1 0,-1 0 0,-1-1-1,-1 0 1,-1 0 0,0-1 0,-2 0-1,0 0 1,-1 0 0,-2-1 0,1-36-1,-3 56 32,0-1 0,0 1 0,-1 0 0,1 0 0,-1-1-1,1 1 1,-1 0 0,0 0 0,0 0 0,0 0 0,0 0-1,0 0 1,-1 0 0,1 0 0,0 1 0,-1-1 0,1 0-1,-1 1 1,0-1 0,0 1 0,1-1 0,-1 1-1,0 0 1,0 0 0,0 0 0,0 0 0,-1 0 0,1 0-1,0 1 1,0-1 0,0 1 0,-1 0 0,1-1 0,-3 1-1,-1 0 19,-1-1-1,0 1 1,0 1-1,1-1 1,-1 1-1,0 0 1,1 1-1,-1 0 0,1 0 1,0 0-1,-11 6 1,3 1-11,0 1 1,0 0 0,1 1-1,1 1 1,0 0 0,0 1-1,1 0 1,1 0-1,0 1 1,1 1 0,1 0-1,0 0 1,1 1-1,0-1 1,2 1 0,-7 27-1,1 11 15,2 0-1,2 0 0,2 105 0,5-157-31,-1 39-8,2 0 0,1 0-1,3-1 1,14 64 0,-15-93-4,-1 0-1,1 0 1,1-1 0,0 0 0,1 0 0,0-1 0,0 1 0,1-1-1,10 11 1,-10-14 1,-1 0-1,1-1 0,0 0 1,1 0-1,-1-1 0,1 0 1,0 0-1,0-1 0,0 0 1,0-1-1,0 1 1,1-1-1,15 1 0,-12-3 6,0 1 0,0-2 0,0 0-1,-1 0 1,1-1 0,-1 0 0,1-1 0,-1-1 0,0 0-1,0 0 1,0-1 0,0 0 0,-1-1 0,0 0-1,0-1 1,9-8 0,9-10-86,-1 0-1,-2-2 1,41-55 0,-47 57 27,-1 0 0,-1-1 0,-1-1 0,-2-1 0,-1 0-1,-1 0 1,-1-1 0,-1-1 0,-2 0 0,-1 0 0,-2-1 0,0 0 0,-2 0 0,-2 0 0,-4-60 0,1 83 44,1-1 0,-1 0 0,-1 0 0,1 1 0,-2 0-1,1-1 1,-1 1 0,0 1 0,-9-13 0,10 16 63,1 1 0,-1-1 0,0 1 0,-1 0 0,1 0 1,-1 0-1,1 0 0,-1 1 0,0 0 0,0-1 0,0 1 0,0 1 0,0-1 0,0 0 0,-1 1 1,1 0-1,0 0 0,-1 1 0,1-1 0,-1 1 0,-5 0 0,7 1-31,-1 0-1,1 0 0,0 1 0,0-1 1,0 1-1,0 0 0,0-1 1,0 1-1,0 1 0,1-1 0,-1 0 1,1 1-1,0-1 0,-1 1 1,1 0-1,0 0 0,1 0 1,-1 0-1,0 0 0,1 0 0,0 0 1,0 1-1,0-1 0,-1 7 1,-4 10 46,1 1 1,-3 39 0,4-13 18,2 0 0,2 1-1,3-1 1,1 0 0,19 84 0,-16-104-309,2 0 1,0 0-1,2 0 1,1-2-1,1 1 1,1-2-1,1 0 0,2 0 1,0-2-1,37 39 1,-42-50-296,0-1 1,0-1-1,0 1 0,27 13 1,-18-14-856,1-1 0,31 8 1,-52-16 1374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52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154 415 7331,'0'0'635,"0"0"681,0 0-444,0 0-624,0 0-115,-22 31 73,-70 109 50,86-130-212,1 0 0,0 1 0,1 0 0,0-1 0,0 2 0,1-1 0,0 0 0,1 1 0,1-1 0,0 1 0,0 18 0,1-4 7,0 299 168,0-321-233,0-1 0,0 0 0,1 0 0,0 1 0,-1-1 1,1 0-1,0 0 0,0 1 0,1-1 0,-1 0 0,1 0 0,-1-1 0,1 1 1,0 0-1,0 0 0,0-1 0,5 5 0,-5-6-7,0 0 0,1 0 0,-1 0-1,1 0 1,-1 0 0,1 0 0,-1 0 0,1-1 0,-1 0-1,1 1 1,0-1 0,-1 0 0,1 0 0,0-1 0,-1 1-1,1 0 1,-1-1 0,1 1 0,-1-1 0,1 0 0,-1 0-1,1 0 1,2-2 0,6-3-8,-1 0-1,0-1 1,0 0 0,-1-1-1,0 0 1,0 0-1,9-12 1,52-73-179,-60 79 165,19-30-171,-1-2-1,-3-1 0,-2-1 0,18-52 0,51-204-949,-12 34 220,-39 160 2147,-41 110-1188,0 0 0,0 0 0,0 0 1,0 1-1,0-1 0,0 0 0,0 0 0,0 0 0,0 0 1,0 0-1,0 0 0,0 1 0,0-1 0,0 0 0,0 0 1,0 0-1,0 0 0,0 0 0,0 0 0,0 1 1,0-1-1,0 0 0,0 0 0,0 0 0,0 0 0,0 0 1,0 0-1,1 0 0,-1 1 0,0-1 0,0 0 0,0 0 1,0 0-1,0 0 0,0 0 0,0 0 0,1 0 0,-1 0 1,0 0-1,0 0 0,0 0 0,0 0 0,0 0 0,0 0 1,1 0-1,-1 0 0,0 0 0,0 0 0,0 0 0,0 0 1,0 0-1,0 0 0,1 0 0,-1 0 0,0 0 1,0 0-1,0 0 0,0 0 0,0 0 0,0 0 0,1 0 1,-1 0-1,0 0 0,0-1 0,0 1 0,0 0 0,8 21 45,-1 1 0,-2 0 0,7 43 0,-3-10 239,21 128 761,8 235 1,-28 188-802,-15-786-1744,1-84 545,4 251 950,1 0 0,1 1 0,0-1 0,1 1-1,0-1 1,0 1 0,2 0 0,0 0 0,0 1 0,1 0 0,0 0 0,1 0 0,0 0 0,1 1-1,0 0 1,0 1 0,1 0 0,1 0 0,-1 1 0,1 0 0,1 1 0,-1 0 0,1 0-1,1 2 1,-1-1 0,1 1 0,0 1 0,0 0 0,0 0 0,19-2 0,45-4 104,0 3 0,124 5 0,-118 2-1603,-64 0-1110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53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7668,'0'0'2305,"0"0"-2305,0 0 0,0 0-112,0 0-2450,0 0-1632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53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16 3330,'0'0'909,"0"0"-34,0 0 353,0 0-119,0 0-399,4-16 3129,-13 17-3831,-1 1 1,1-1-1,0 2 0,-1-1 0,1 1 1,0 1-1,0 0 0,1 0 0,-1 1 1,1 0-1,0 0 0,0 1 0,-9 8 1,-16 16 71,-46 53 1,60-61-67,0-1 68,1 0-1,1 2 1,-28 48-1,38-57-51,0 1-1,2 0 0,-1 0 0,2 1 1,0-1-1,1 1 0,0 0 0,0 22 1,2-13-36,-1-11 15,1 0 0,1 1 0,0-1-1,1 0 1,0 0 0,1 0 0,0 0 0,2-1 0,-1 1 0,2-1 0,7 19 0,-1-16 0,1 1-1,0-1 1,1-1 0,1 0-1,0-1 1,1-1 0,0 0-1,1-1 1,1 0 0,0-2-1,0 0 1,1-1 0,0 0-1,22 6 1,-9-6-21,0-1 0,0-1 0,0-2 0,1-1 0,0-2 0,-1-1-1,1-1 1,39-6 0,-50 3 0,0-2 0,0 0 0,-1-2 0,0 0 0,0-1 0,0-1-1,24-16 1,-15 7 34,0-2-1,-1-1 1,43-43 0,-71 65-45,0-1 0,-1 0 0,1 0 1,-1 0-1,1 0 0,-1 0 0,1 0 0,0 0 1,-1 0-1,1 0 0,-1 0 0,1 0 1,-1-1-1,1 1 0,0 0 0,-1 0 0,1 0 1,-1-1-1,1 1 0,0 0 0,-1 0 1,1-1-1,0 1 0,-1 0 0,1 0 1,0-1-1,0 1 0,-1 0 0,1-1 0,0 1 1,0-1-1,-1 1 0,1 0 0,0-1 1,0 1-1,0-1 0,0 1 0,0 0 0,0-1 1,0 1-1,0-1 0,0 1 0,0-1 1,0 1-1,0 0 0,0-1 0,0 1 1,0-1-1,0 1 0,0-1 0,0 1 0,1 0 1,-1-1-1,0 1 0,0-1 0,0 1 1,1 0-1,-1-1 0,0 1 0,1 0 0,-1-1 1,0 1-1,1 0 0,-1 0 0,1-1 1,-40 5-3002,38-4 2831,-49 13-5055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54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8868,'0'0'960,"0"0"567,0 0 220,0 0-517,0 0-555,1-23-347,0 4-234,1 0 0,0 1 0,5-21 0,-5 36-74,0 0 0,0 0 0,0 0 0,0 0 0,1 0 0,-1 0-1,1 0 1,0 1 0,-1-1 0,1 1 0,0 0 0,1 0 0,-1 0 0,0 0 0,1 1 0,-1-1 0,0 1-1,1 0 1,0 0 0,-1 0 0,1 1 0,0-1 0,-1 1 0,5 0 0,4-2 5,8-3-26,1 2 0,-1 1 0,1 1 0,0 0 0,0 1 0,-1 2 0,28 4 0,-39-4-5,-1 0 0,1 1 0,0 0 0,-1 0 0,0 1-1,0 0 1,0 0 0,0 1 0,-1 0 0,0 1 0,0-1 0,0 1-1,0 1 1,-1-1 0,0 1 0,-1 0 0,1 1 0,-1-1 0,4 10-1,-4-5-10,-1-1-1,-1 1 0,0-1 1,0 1-1,-1 0 0,-1 0 1,1 19-1,-2 3-73,-7 49 1,2-55-50,-2 0 0,-1 0 0,-1-1 1,-16 33-1,-13 38-309,38-98 431,-1 1-1,1-1 0,0 1 1,-1-1-1,1 1 0,0 0 1,-1-1-1,1 1 1,0-1-1,0 1 0,0 0 1,0-1-1,-1 1 0,1 0 1,0-1-1,0 1 0,0 0 1,0 0-1,0-1 0,1 1 1,-1 0-1,0-1 0,0 1 1,0 0-1,1-1 1,-1 1-1,0-1 0,0 1 1,1 0-1,-1-1 0,1 1 1,-1-1-1,1 1 0,-1-1 1,0 1-1,1-1 0,1 1 1,28-9-343,202-111 416,-86 40-94,-75 41-42,-32 16-193,1 1-1,0 3 0,64-21 0,-98 38-984,-4 1-1804,-2 0-821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9:1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2993,'0'0'1497,"0"0"-553,0 0 524,0 0-78,0 0-617,0 0-140,0 0 178,0 0 40,0 0-173,0 0-193,0 0-167,-24 34-2186,7 5-2491,7-28 1219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0:59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1 976,'0'0'1065,"0"0"250,0 0-106,0 0-227,0 0-294,0 0 62,0 0 154,0 0-85,0 0-216,0 0-75,0 0-40,0 0-66,0 0-30,0 0 38,0 0-81,0 0-111,0 0-60,0 0-20,0 0 23,0 0-7,0 0-28,0 0-18,0 0-21,0 0-30,0 0 22,0 0 40,0 0 13,0 0-19,0 0-21,0 0-61,0 0-6,0 0-2,0 0-16,0 0 21,0 0 16,0 0-35,0 0 9,0 0-24,0 0 0,0 0 0,0 0 0,0 0 1,-1 0-1,1 0 0,0 0 0,0 0 0,0 0 1,0-1-1,-1 1 0,1 0 0,0 0 1,0 0-1,0 0 0,-1 0 0,1 0 0,0 0 1,0 0-1,0 0 0,0 1 0,-1-1 0,1 0 1,0 0-1,0 0 0,0 0 0,0 0 0,-1 0 1,1 0-1,0 0 0,0 0 0,0 0 1,0 1-1,0-1 0,-1 0 0,1 0 0,0 0 1,0 0-1,0 0 0,0 1 0,0-1 0,0 0 1,0 0-1,0 0 0,0 0 0,0 1 0,0-1 1,0 0-1,-1 0 0,1 0 0,0 1 1,0 353 168,0-223-6521,0-155 3086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58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39 768,'0'0'587,"0"0"299,0 0-232,0 0-249,0 0 310,0 0 235,-21-24 4127,6 12-3329,14 11-1719,1 1-1,-1 0 1,1 0-1,-1-1 0,1 1 1,0 0-1,-1 0 1,0 0-1,1-1 0,-1 1 1,1 0-1,-1 0 0,1 0 1,-1 0-1,1 0 1,-1 0-1,1 0 0,-1 0 1,1 0-1,-1 0 1,1 1-1,-1-1 0,1 0 1,-1 0-1,1 0 1,-1 1-1,1-1 0,-1 0 1,1 0-1,-1 1 1,1-1-1,0 1 0,-1-1 1,1 0-1,-1 1 1,1-1-1,0 1 0,0-1 1,-1 0-1,1 1 0,0-1 1,-1 2-1,-12 48-54,1 1-1,3 1 1,2 0-1,0 55 0,5-74 0,-5 70-6,-10 156-333,-59 295 0,70-532 370,-1 1 0,-1-2 1,-1 1-1,-22 38 0,-5 10-791,30-66-853,4-19-706,3-28-527,5-19-1492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58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96,'0'0'747,"0"0"299,0 0 224,0 0-262,0 0 57,0 10-19,0-1-879,0 9 206,0-1 0,-2 1 0,1 0 0,-7 23 0,-7 19 110,3-1-1,-9 114 1,14 128-205,4-76-149,-7 3-180,10-226-443,0-19-2547,6-32 280,8-24-769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59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5330,'0'0'566,"0"0"-59,0 0 555,0 0-214,0 28-202,0 180 450,0 163 314,0-122-3850,-1-255 341,-5-25-1305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8:59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4418,'0'0'2961,"0"0"-2737,0 0-224,0 0 305,0 0-209,0 0 656,175 0-80,-93 0 65,3 0-401,11 0-320,-14 0-16,-7-3-112,-16-3-929,-18 6-976,-14 0-1456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9:00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7619,'0'0'1097,"0"0"-145,0 0 36,0 0-855,15 7-373,3 3 255,1 1-1,-2 2 1,1-1 0,-2 2 0,0 0-1,24 27 1,-33-32-8,1 0 1,-2 1-1,1 0 0,-2 0 1,1 0-1,-1 1 0,-1-1 1,0 1-1,0 0 0,-1 1 0,-1-1 1,0 0-1,1 24 0,-2-23-61,-1-1 0,-1 1-1,0-1 1,0 0-1,-6 21 1,5-27 34,0-1-1,-1 1 1,1-1 0,-1 1 0,0-1-1,0 0 1,-1 0 0,1 0-1,-1-1 1,0 1 0,0-1-1,0 0 1,0 0 0,0 0 0,-6 2-1,5-2 41,0-1 0,1 0 0,-2 0 0,1 0 0,0 0 0,0-1 0,-1 0 0,1 0 0,-6 0 0,10-1-18,0-1 0,1 0-1,-1 1 1,0-1-1,1 0 1,-1 0-1,0 1 1,1-1-1,-1 0 1,1 0 0,-1 0-1,1 0 1,0 0-1,-1 0 1,1 0-1,0 0 1,0 0 0,-1 0-1,1 0 1,0 0-1,0 0 1,0 0-1,0 0 1,0 0 0,1 0-1,-1 0 1,0 0-1,1-1 1,-1-1-8,0-2-4,-1-21-35,1 0 1,1 1 0,1-1-1,1 0 1,2 1 0,0 0-1,11-28 1,4 2-60,3 1 0,2 1 0,2 0 0,2 3 0,2 0 0,45-50 0,-76 95 160,1 0 0,0-1 1,0 1-1,0 0 1,0 0-1,0 0 1,0 0-1,0 0 0,0 0 1,1 0-1,-1 0 1,0 0-1,0 1 1,1-1-1,-1 0 1,0 1-1,3-1 0,-6 34 311,-11 26-237,7-33-85,1 1 1,-2 36-1,5-27-12,-1 32 25,5 73 1,0-122-67,0 0 0,1 0 1,1-1-1,0 1 0,2-1 0,0 0 1,1 0-1,16 28 0,-21-42-163,0 0-1,0-1 0,0 1 0,1-1 1,-1 0-1,1 0 0,0 0 1,0 0-1,0 0 0,0 0 0,0-1 1,1 0-1,-1 0 0,1 0 1,-1 0-1,1 0 0,0 0 0,0-1 1,0 0-1,0 0 0,5 1 1,16-2-3012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9:00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5619,'0'0'1472,"0"0"-1424,0 0 737,0 0 79,0 0-448,48 203 369,-27-120 239,-11 9-320,0 10-255,0 2-321,-6 4-64,-4 0-64,3-16-737,-3-24-1376,0-25-400,0-37-592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9:00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5939,'0'0'1088,"0"0"-146,0 0 149,0 0-781,0 0-209,3 24 99,73 378 2343,-59-305-2242,-3-10-178,4-1 1,39 117 0,-54-197-260,11 28 410,-13-33-372,-1 0 0,1 0 0,0 0 1,0 0-1,-1 1 0,1-1 0,0 0 0,0 0 0,0 0 1,0-1-1,0 1 0,0 0 0,1 0 0,-1 0 0,0-1 1,0 1-1,0-1 0,1 1 0,-1-1 0,0 1 0,2-1 1,-2 0 10,-1 0 1,1 0-1,-1 0 0,1 0 1,-1 0-1,1 0 1,-1 0-1,1 0 1,-1 0-1,1 0 1,-1 0-1,0-1 1,1 1-1,-1 0 1,1 0-1,-1-1 0,0 1 1,1 0-1,-1 0 1,0-1-1,1 1 1,-1 0-1,0-1 1,1 1-1,-1-1 1,0 1-1,0 0 1,1-1-1,-1 1 0,0-1 1,0 0-1,8-40-3789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9:01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6067,'0'0'1923,"0"0"-1296,0 0-384,0 0 69,0 0-205,37-23-14,126-72 57,-153 90-124,0 0 1,0 1-1,1 0 0,-1 1 1,1 0-1,-1 1 1,1 0-1,0 1 1,0 0-1,0 0 1,0 1-1,15 3 0,12-1 47,18-4-21,-27 1 3,-1 0 0,1 2 0,-1 1 0,41 8-1,-61-8-103,-1 0 0,0 0 0,0 1-1,0 0 1,0 0 0,-1 1-1,1 0 1,-1 0 0,0 0 0,0 1-1,0 0 1,-1 0 0,0 0-1,0 1 1,0-1 0,-1 1 0,1 1-1,-1-1 1,-1 0 0,1 1-1,4 14 1,-2 1-316,-1 1 1,-1 0-1,-2 0 0,0 1 1,-1-1-1,-2 25 0,0-7-774,1-38 1058,1 1-124,-1 1 1,0 0-1,0 0 0,0 0 0,-1 0 0,0 0 1,0 0-1,0 0 0,0-1 0,-1 1 0,0 0 0,0-1 1,-4 8-1,4-14 4901,1-19-4449,3 12-161,1 1-1,-1 0 1,2 0-1,-1 0 0,1 0 1,1 0-1,-1 1 1,1 0-1,0 0 1,1 0-1,8-8 0,2 0-52,0 0-1,0 1 1,29-19 0,-28 23-426,1 1 0,0 1 0,0 0 1,38-9-1,1 4-1352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9:0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 4770,'0'0'262,"0"0"442,0 0 422,0 0-19,0 0 443,6 0-472,10 1-891,-13 1 99,-27 8 319,-26 10-496,2 7-343,2 3 0,-73 61 0,98-72 217,0 1 0,2 1 0,0 0 0,1 1 0,1 1 0,1 1 0,-14 28 0,28-47-1,0 0-1,0 0 1,0 0-1,1 1 1,-1-1 0,1 0-1,1 1 1,-1-1-1,1 11 1,0-14 11,0 0 0,1 1 1,-1-1-1,1 0 0,-1 1 0,1-1 1,0 0-1,0 0 0,0 1 1,0-1-1,1 0 0,-1 0 1,0 0-1,1 0 0,-1-1 0,1 1 1,0 0-1,0-1 0,-1 1 1,1-1-1,0 1 0,4 1 1,52 21 76,1-2 1,118 27 0,10 3 26,-156-42-82,68 27 48,-89-33-72,0 1 0,0 0 0,0 1-1,-1 0 1,0 1 0,16 15-1,-22-19-218,-1 0-1,0 1 1,0-1-1,0 1 1,0-1-1,-1 1 0,1 0 1,-1 0-1,0 0 1,0 0-1,-1 0 1,1 0-1,-1 0 1,0 0-1,0 0 1,0 0-1,0 0 0,-1 0 1,0 0-1,-1 6 1,-12 15-2638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9:01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4210,'0'0'320,"0"0"641,0 0 879,0 0-591,253 98-657,-164-76-320,3-1 401,-10-5-401,-3 2 208,-21-5-480,-17-4 0,-13 6-240,-21 1-2209,-7-4-2417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0:35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3121,'0'0'1953,"0"0"-870,0 0 401,0 0 178,0 0-520,5 2 2951,7 2-4283,-8-4 177,69 1-10,0-3 0,0-3 1,103-20-1,-111 9 35,191-35 27,-214 50-66,-41 1 46,-1 0 31,0 0 1,0 0 40,-17 3-350,-99 51-6125,75-40 1846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0:59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2577,'0'0'1099,"0"0"-29,0 0 336,0 0-453,0 0-711,0-1-228,0 1-1,1 0 1,-1 0-1,0 0 1,0 0-1,0 0 0,1 0 1,-1 0-1,0 0 1,0 0-1,1 0 1,-1 0-1,0 0 0,0 0 1,1 0-1,-1 0 1,0 0-1,0 0 1,0 1-1,1-1 0,-1 0 1,0 0-1,0 0 1,0 0-1,1 0 1,-1 0-1,0 1 0,0-1 1,0 0-1,0 0 1,1 0-1,-1 1 1,0-1-1,0 0 1,0 0-1,0 0 0,0 1 1,0-1-1,0 0 1,0 0-1,0 1 1,1-1-1,-1 0 0,0 0 1,0 0-1,0 1 1,0-1-1,0 0 1,-1 0-1,1 1 0,0-1 1,0 0-1,0 0 1,0 1-1,0-1 1,0 0-1,0 519 2506,0-519-2624,0 0-97,7-8-356,22-61 389,-22 49 99,1 0 0,1 0 1,0 0-1,2 1 0,0 0 0,1 1 0,1 1 1,0 0-1,21-20 0,-28 32 91,-1 0 1,0 0-1,1 1 0,0-1 1,0 2-1,1-1 0,-1 1 1,1-1-1,-1 2 1,1-1-1,0 1 0,0 0 1,0 1-1,0-1 0,11 0 1,-17 3 12,0 0 0,1 0 1,-1 0-1,-1 0 1,1 1-1,0-1 1,0 0-1,0 0 0,-1 1 1,1-1-1,0 0 1,-1 1-1,1-1 0,-1 0 1,0 1-1,1-1 1,-1 1-1,0 1 1,1 0 74,15 70 945,12 136 0,-21-142-879,-2-10-24,-5-38-120,2 0 1,0-1 0,1 1 0,0 0 0,2-1 0,7 18 0,-7-27-505,-5-21-3064,-9-23-1593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9:02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5 5955,'0'0'699,"0"0"587,0 0 138,0 0-541,0 0-346,-3 0 3004,-18-3-3449,12 3-88,1-1 0,-1 1-1,1 0 1,-1 1 0,1 0-1,-1 0 1,1 1 0,-1 0 0,1 0-1,0 1 1,0 0 0,0 1-1,1 0 1,-1 0 0,1 0 0,0 1-1,-9 7 1,5-1-1,0 0 0,0 0 1,1 1-1,0 1 0,1 0 0,0 0 1,1 0-1,1 1 0,0 0 0,1 1 1,1 0-1,0 0 0,-5 28 0,2 9 9,3-1 0,3 97 0,3-85-10,0-38-12,1 0 1,2-1 0,0 1-1,2-1 1,0 0 0,2 0-1,1 0 1,0-1 0,2-1-1,0 0 1,2 0 0,0-1-1,27 31 1,-32-44-45,1-1 1,0 0-1,1 0 0,0-1 1,0 0-1,0 0 0,1-1 1,-1-1-1,1 0 0,0 0 1,1-1-1,-1 0 0,0-1 1,1-1-1,0 1 0,-1-2 1,1 0-1,0 0 0,-1-1 1,1 0-1,-1-1 0,1-1 1,-1 0-1,0 0 0,21-10 1,-5-4-483,-1-1 0,-1-2 0,-1 0 0,0-2 0,-2 0 0,0-1 0,21-31 0,20-34-3287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9:02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7892,'0'0'1384,"0"0"-874,0 0 183,0 0-119,21-16-347,73-46 128,-87 58-288,1 0 1,-1 1-1,1 1 1,0-1-1,0 1 1,0 0-1,0 1 0,0 0 1,0 0-1,0 1 1,0 0-1,11 1 1,6 0 87,-20-1-125,23-1 66,-1 2-1,0 1 0,39 7 0,-57-6-99,0-1 0,0 1-1,-1 1 1,1-1 0,-1 1 0,0 1 0,0 0-1,0 0 1,-1 1 0,1-1 0,-2 2 0,1-1-1,11 15 1,-10-10-64,0 0 0,-1 1 1,-1 0-1,0 1 0,-1-1 0,0 1 0,-1 0 0,0 0 0,-1 1 0,2 16 0,-1 15-1196,-4 80 0,-1-58-1023,1-65 2121,13-19 564,24-18-693,1 1 1,2 2-1,1 2 1,76-43-1,-78 51-2495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9:03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3474,'0'0'4738,"0"0"-4546,0 0 144,0 0 576,-27 190-447,27-122-81,0 6 192,0 12-80,0 13-128,0 8-255,0 4-113,0 0 0,-7-19-81,0-27-511,4-28-160,3-28-225,0-9-703,0-18-1618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9:03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6787,'0'0'766,"0"0"-441,0 0 452,0 0 106,0 31-270,0 193 1113,0 587-1475,0-802-576,3 43-456,-3-51 676,0-1-1,0 1 1,0 0 0,0 0 0,0-1 0,1 1-1,-1 0 1,0-1 0,0 1 0,1 0 0,-1 0-1,1-1 1,-1 1 0,0-1 0,1 1 0,-1 0-1,1-1 1,-1 1 0,1-1 0,0 1-1,-1-1 1,1 1 0,-1-1 0,1 0 0,0 1-1,-1-1 1,1 0 0,0 1 0,0-1 0,-1 0-1,1 0 1,0 0 0,0 0 0,-1 0 0,1 0-1,0 0 1,0 0 0,-1 0 0,1 0 0,0 0-1,0 0 1,-1 0 0,1-1 0,0 1 0,0 0-1,-1 0 1,1-1 0,0 1 0,-1-1 0,1 1-1,-1-1 1,1 1 0,0-1 0,-1 1 0,1-2-1,19-21-4944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9:04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2945,'0'0'4458,"0"0"-2950,22 0-940,58 1 54,147 21-1,-31 27-289,-172-42-325,-1 2 0,0 1 0,-1 1 0,-1 1 0,1 0 1,22 19-1,-38-25-25,0 0 0,0 0 0,0 0 0,-1 1-1,0 0 1,0 0 0,-1 0 0,0 0 0,0 1 0,-1 0 0,1 0 0,-2 0 0,1 0 0,-1 0 0,-1 0 0,1 1 0,-2-1 0,1 1 0,-1-1 0,0 1-1,-1-1 1,0 0 0,0 1 0,-1-1 0,-4 16 0,0-14-4,0 0 0,-1 0 0,0 0 1,-1-1-1,1 0 0,-2 0 0,1-1 0,-1 0 0,-1 0 0,-14 8 0,-17 10-123,-51 24 0,82-45 171,0 0-1,-1 0 0,1-1 0,-1 0 0,0-1 1,0 0-1,0-1 0,0 0 0,0-1 1,-16 0-1,26-1-20,1 0 0,-1 0 0,1 0 0,-1 0-1,0 0 1,1 0 0,-1 0 0,1-1 0,-1 1 0,1 0 0,-1 0 0,1-1 0,-1 1 0,1 0 0,-1-1 0,1 1 0,-1 0 0,1-1 0,-1 1 0,1-1 0,0 1-1,-1-1 1,1 1 0,0-1 0,-1 1 0,1-1 0,0 1 0,0-1 0,-1 1 0,1-1 0,0 1 0,0-2 0,-1-21-42,2 14 25,-1-2-22,1 0 0,0 1 0,1-1 0,0 1-1,1-1 1,0 1 0,0 0 0,1 0-1,7-13 1,6-4-44,35-46 0,-11 17-26,149-210-70,-185 259 250,0 1 1,-1-1-1,0 0 0,-1 0 0,1 0 1,-1-1-1,-1 1 0,1-1 0,-1 0 1,-1 1-1,2-17 0,-3 24 303,0 0-88,0 10-254,-1 92 256,-1 2 122,17 146-1,-11-219-417,1 0-1,1-1 1,2 0 0,2 0-1,0-1 1,2 0 0,1-1-1,1 0 1,22 31 0,-32-54-119,-1 0 1,1-1-1,0 1 1,1-1-1,-1 0 1,1 0-1,0 0 1,0 0-1,0-1 1,0 0-1,10 4 1,-8-5-412,0 0 0,0 0 0,0-1 0,0 0 0,0 0 0,1-1 0,-1 1 0,0-2 1,8 0-1,27-7-4598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9:04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3714,'0'0'773,"0"0"785,0 0 57,0 0-586,0 0-490,3 2-27,1 3-369,-1-1-1,0 1 1,1 0-1,-2 0 0,1 0 1,0 0-1,-1 1 0,0-1 1,-1 1-1,1 0 0,0 5 1,11 79 779,-10-62-738,23 626 1165,-27-538-1441,0-48-1267,-1-57-1121,2-45-26,0-37-1151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9:05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6931,'0'0'630,"0"0"95,0 0 428,0 0-382,0 34-253,0 226 1234,41 386 497,-39-625-2286,-2-13-98,1 1-1,0 0 0,0-1 0,1 1 0,0-1 0,0 0 0,1 1 1,0-1-1,0 0 0,8 12 0,-10-19 44,-1-1-1,1 1 1,-1-1 0,1 0-1,-1 1 1,1-1 0,0 1-1,-1-1 1,1 0-1,0 1 1,-1-1 0,1 0-1,0 0 1,-1 0 0,1 0-1,0 1 1,-1-1 0,1 0-1,0 0 1,0 0 0,-1-1-1,1 1 1,0 0-1,-1 0 1,1 0 0,0 0-1,0-1 1,-1 1 0,1 0-1,-1 0 1,1-1 0,0 1-1,-1-1 1,1 1-1,-1-1 1,1 1 0,-1-1-1,1 1 1,-1-1 0,1 1-1,-1-1 1,1 1 0,-1-1-1,0 0 1,1 1 0,-1-1-1,0 0 1,1 0-1,15-37-2736,4-28-1797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9:05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9316,'0'0'758,"0"0"210,0 0 556,0 0-788,3-5-752,-1 3 20,0 0 0,1-1 0,-1 1 0,0 0 0,1 0 0,-1 1 0,1-1 0,-1 0 0,1 1 0,0 0 0,0-1 0,0 1 0,0 0 0,0 1 0,0-1 0,0 0 0,0 1-1,4 0 1,70-1 194,-43 2-188,-22-1-10,0 0 1,0 1-1,0 1 0,-1 0 1,1 1-1,0 0 0,-1 0 1,1 1-1,-1 1 0,0 0 1,-1 1-1,1 0 0,-1 0 1,0 1-1,-1 0 0,1 1 1,-1 0-1,-1 1 0,0-1 1,0 2-1,-1-1 1,11 18-1,-10-13 16,0 1 1,0 0-1,-2 0 1,0 0-1,-1 1 1,0 0-1,-1 0 1,2 17-1,-3 9 3,-2 83 1,-2-112-84,-1 0 0,0 0 1,-1 0-1,-1 0 0,-4 12 0,-8 25-266,16-50 313,0 1 0,0-1 1,0 0-1,0 0 0,0 0 0,0 0 0,0 0 0,0 0 0,0 1 0,0-1 0,0 0 0,0 0 0,0 0 0,0 0 0,0 0 1,0 1-1,0-1 0,0 0 0,0 0 0,0 0 0,0 0 0,0 0 0,0 1 0,0-1 0,0 0 0,0 0 0,0 0 0,0 0 1,1 0-1,-1 0 0,0 0 0,0 1 0,0-1 0,0 0 0,0 0 0,0 0 0,0 0 0,1 0 0,-1 0 0,0 0 0,0 0 0,0 0 1,0 0-1,0 0 0,0 0 0,1 0 0,-1 0 0,0 0 0,0 0 0,0 0 0,0 0 0,0 0 0,1 0 0,-1 0 0,0 0 1,0 0-1,0 0 0,0 0 0,15-7-281,22-21 481,-27 20-289,93-65 307,3 5 0,2 5-1,123-52 1,-224 113-547,-1-1 2854,-4-3-6305,-2-2-1040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9:14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356 148 80,'0'0'72,"0"0"35,0 0 312,0 0 322,0-4 185,0 1-865,0-1 1,0 1-1,0-1 0,-1 0 0,0 1 1,0-1-1,0 1 0,0 0 0,0-1 1,-1 1-1,1 0 0,-4-5 0,-34-32-1171,34 36 1176,-10-14 595,-8-7 2314,7 18 2833,16 7-4807,-5 0 2188,-5 3-2769,8 0-395,-1 1 1,1 0-1,0-1 0,0 1 0,0 0 0,1 1 0,-1-1 0,1 0 0,-1 5 0,-4 12-17,-44 168 22,-42 306 0,65-325-36,20-131-91,2-13-757,1 1-1,-1 35 1,-1-81-3450,-1-35 503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9:15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7796,'0'0'160,"0"0"-16,0 0 122,28 0-132,447 25 1227,-416-17-1321,-1 3 1,1 2 0,-2 2 0,75 32 0,-113-39-33,0 1-1,-1 1 1,0 0-1,-1 1 1,0 1 0,0 1-1,-1 0 1,-1 1-1,-1 1 1,0 0 0,0 1-1,-2 0 1,0 1-1,-1 1 1,-1 0-1,9 21 1,-11-16 12,-1 0 1,-1 0-1,-1 1 1,4 42-1,-7 98-29,-3-98-4,2-46 12,-2-1 0,-1 0 0,0 1 0,-1-1 0,-2 0 0,0 0 0,0-1 0,-2 1 0,0-1 0,-1 0 0,-1-1 0,-13 19 0,16-31-142,5-8-193,7-16-362,11-6 411,0 1-1,2 1 1,0 0-1,2 1 1,0 2-1,2 0 1,26-18-1,-37 29 242,0 1 0,0 0 0,1 0 0,0 2 0,0 0 0,1 0-1,-1 1 1,1 1 0,0 0 0,1 1 0,-1 0 0,0 1 0,1 1-1,0 0 1,-1 1 0,21 3 0,-33-2 73,1 0 0,0 0 0,-1 0 0,1 0 0,-1 1 0,0-1 0,0 1 0,1-1 0,-1 1 0,0 0 0,0 0 0,0 0 0,-1 0 0,1 0 0,0 0 0,-1 1 0,0-1 0,1 0 0,-1 1 0,2 4 0,15 62 1151,-13-45-741,18 85 970,-17-70-1185,2 0 1,2 0-1,2-1 0,21 48 1,-32-84-228,0-1 1,0 0-1,0 0 1,0 0-1,0 0 1,0 0-1,1 0 1,-1 0-1,0 0 1,1-1-1,-1 1 1,1 0-1,-1-1 1,1 1-1,-1-1 1,1 0-1,-1 1 1,1-1-1,-1 0 1,1 0-1,-1 0 1,1 0-1,0 0 1,-1 0-1,1-1 1,1 0-1,2 1-21,0-1 1,0-1-1,0 1 0,-1-1 0,1 0 0,0 0 1,7-4-1,9-11-232,-1-1 0,-1-1 0,-1-1 0,28-37 0,-4 6-202,-7 9 119,182-205-1106,-199 228 1477,0 2 1,30-22-1,-41 50 3040,5 28-2828,-9-28 189,2 3-262,62 178 758,-55-163-929,2-1 0,1 0 0,1-2 0,29 39 0,-43-63 0,-1 0 1,1 0-1,0 1 1,0-1 0,0-1-1,0 1 1,1 0-1,-1 0 1,0-1-1,1 1 1,-1-1 0,1 0-1,0 0 1,-1 0-1,4 1 1,-4-2 0,0 0-1,-1 0 1,1 0-1,0 0 1,-1-1 0,1 1-1,0 0 1,-1-1 0,1 1-1,-1-1 1,1 0-1,0 1 1,-1-1 0,0 0-1,1 0 1,-1 0 0,1 0-1,1-3 1,4-4-5,0-1 1,-1-1 0,0 1-1,0-1 1,-1 0 0,4-11-1,-1 3 5,8-17-87,2 1 1,2 0 0,1 1 0,39-47 0,-52 71 63,1-1 0,0 1 0,1 0 0,0 1 1,0 0-1,1 1 0,0 0 0,0 1 0,0 0 1,1 1-1,0 0 0,0 1 0,1 0 0,-1 1 1,1 0-1,0 1 0,21-1 0,-29 3 32,1 0-1,-1 1 0,0-1 1,0 1-1,0 0 0,0 1 1,-1-1-1,1 1 0,0 0 0,0 0 1,-1 1-1,0-1 0,1 1 1,-1 0-1,0 0 0,5 5 1,-3-1 42,0 0 1,0 0-1,-1 1 1,0 0-1,0 0 1,-1 1-1,0-1 1,4 12 0,0 8 201,-1 1 0,-1-1 0,-2 1 1,2 50-1,-5-48-121,-2 1 0,-1-1 1,-1 0-1,-2-1 0,-1 1 0,-14 44 0,14-58-139,-1 0 0,-1 1 0,-1-2 0,0 0 0,-1 0 0,-1 0 0,0-1 0,-1-1 0,0 0 0,-1-1 0,-1 0 0,-17 12 0,21-18-153,0-1 1,0-1-1,0 0 0,-1 0 1,0-1-1,0-1 0,0 1 1,0-2-1,-1 0 0,1 0 1,-1-1-1,1 0 0,-19-2 1,-67-3-2868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1:03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7668,'0'0'896,"0"0"721,0 0 320,0 0-1489,0 0-448,0 0-528,7-13 111,20-14-463,11-4-1105,3-3-1489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9:15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7171,'0'0'1793,"0"0"-1633,0 0 32,0 0-144,0 0-48,0 0-1841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9:16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1056,'0'0'4402,"0"0"-3214,0 0-145,0 0-19,0 0-661,0 0-354,0 0-1,0 0 0,0 0 1,0 0-1,0 1 0,0-1 1,0 0-1,0 0 1,0 0-1,0 0 0,0 0 1,0 1-1,0-1 0,0 0 1,0 0-1,0 0 0,0 0 1,0 0-1,0 0 1,0 1-1,0-1 0,-1 0 1,1 0-1,0 0 0,0 0 1,0 0-1,0 0 1,0 0-1,0 0 0,0 1 1,-1-1-1,1 0 0,0 0 1,0 0-1,0 0 1,0 0-1,0 0 0,-1 0 1,1 0-1,0 0 0,0 0 1,0 0-1,0 0 1,-1 0-1,1 0 0,0 0 1,0 0-1,0 0 0,0 0 1,0 0-1,-1 0 1,1 0-1,0 0 0,0-1 1,0 1-1,0 0 0,0 0 1,0 0-1,0 0 1,-1 0-1,1 0 0,0 0 1,0 0-1,0-1 0,-3 15 183,0 0 0,2 0-1,-1 0 1,2 0 0,0 0 0,3 21-1,-1 17 124,0 161 478,-14 359-106,1-494-718,6-73-674,0-16-338,-3-45-1224,-4-29-2523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9:18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5747,'0'0'88,"0"0"82,0 0 367,37-1-260,118 2-205,-147-1-65,-1 1-1,1 0 1,0 1 0,-1-1-1,1 1 1,-1 1-1,0 0 1,0 0-1,0 0 1,0 1 0,0-1-1,-1 2 1,1-1-1,-1 1 1,0 0 0,5 6-1,-1-2 13,1 1 9,-1 0 1,-1 1-1,0 0 1,0 1-1,-1 0 1,0 0-1,-1 1 1,-1 0-1,0 0 1,0 0-1,-1 1 1,-1 0-1,-1 0 1,0 0-1,0 0 1,-2 1-1,0-1 1,-1 27-1,-1-33-42,0 0 1,0 0-1,-1-1 0,0 1 0,0 0 0,0-1 0,-1 0 0,-1 1 0,1-1 0,-1 0 0,0-1 0,-1 1 0,0-1 0,0 0 0,0 0 0,0 0 0,-1-1 0,0 0 0,-1 0 0,1 0 0,-11 5 0,-12 7 140,-1-2 1,0-1-1,-56 17 0,73-27 380,0 0-1,0 0 1,0-2 0,0 1 0,0-2-1,-18 1 1,33-3-499,0 0 0,0 0 0,0 0 0,0 0 0,-1 0 0,1 0 0,0 0 0,-1-1 0,1 1 0,-1-1 0,3-2 0,5-5-48,432-312-1012,-165 131 716,-266 178 195,-18 7 179,-23 4 164,26 2-204,-8-2 21,0 1 0,1 1 0,-1 0 0,1 0-1,0 1 1,-1 1 0,1 0 0,0 1 0,0 0 0,1 1-1,-1 0 1,1 1 0,0 0 0,1 1 0,-1 0 0,1 1-1,1 0 1,-16 17 0,23-23-27,0 0-1,0 0 1,1 0 0,-1 1-1,1-1 1,-1 0 0,1 1-1,0-1 1,0 1 0,0 0-1,0-1 1,1 1 0,-1 0-1,1 0 1,-1-1 0,1 1-1,0 0 1,0 0 0,0-1 0,1 1-1,0 4 1,0-3-1,1-1 0,0 1 0,0-1 0,0 1 0,0-1 0,1 0 0,-1 0 0,1 0 0,0 0 0,0 0 0,0 0 0,0-1 0,5 3 0,11 6-11,1-1-1,0 0 0,1-2 0,27 8 0,-36-12 23,88 26-64,-67-23 29,0 3 1,-1 1-1,0 1 1,-1 1-1,36 22 0,-63-32 83,0 0 0,0 0-1,0 0 1,-1 1 0,1 0 0,-1-1-1,0 1 1,0 1 0,0-1-1,0 0 1,-1 1 0,1-1-1,-1 1 1,-1 0 0,1-1-1,-1 1 1,2 6 0,-1 6 355,-1 0 1,0 1-1,-3 29 1,1-30-194,1 0-1,0 0 1,4 27 0,-3-42-221,0 0 0,0 0 1,0 0-1,1 0 0,-1 0 0,1-1 1,-1 1-1,1 0 0,0-1 0,0 1 0,0-1 1,0 0-1,0 1 0,0-1 0,0 0 1,0 0-1,0 0 0,1-1 0,-1 1 1,0 0-1,0-1 0,1 0 0,-1 1 0,1-1 1,-1 0-1,0 0 0,5-1 0,6 1-105,0-1 0,0 0 0,22-5 0,-11-3-44,0-1 0,-1-1 0,0-1 0,-1-1 0,-1-1 0,30-25 0,-13 11-126,-13 12 133,33-29-304,-56 43 523,-2 2 181,0 0 235,0 0 101,-3 186 830,3-185-1450,1 0 1,-1 0-1,1 0 1,0 0-1,-1-1 1,1 1-1,0 0 1,0 0-1,0-1 1,-1 1-1,1-1 1,0 1-1,0 0 0,0-1 1,0 0-1,0 1 1,0-1-1,0 0 1,0 1-1,0-1 1,0 0-1,0 0 1,0 0-1,0 0 1,0 0-1,1 0 0,-1 0 1,0 0-1,0 0 1,2-1-1,37-7-746,-30 1 685,0-1 0,0 1 0,-1-2-1,0 1 1,0-1 0,9-13-1,46-65-525,-63 85 599,9-13-124,-1-1 1,0 1 0,-2-2-1,0 1 1,0-1-1,-2 0 1,0 0 0,-1 0-1,0-1 1,-2 0-1,0 0 1,-1 0 0,-1 1-1,0-1 1,-4-22-1,3 36 216,-1 0 0,1 1 0,-1-1 0,0 0 0,0 1 0,-1-1 0,1 1 0,-1 0 0,1 0 0,-1 0 0,0 0 0,0 0 0,0 0-1,-1 1 1,1 0 0,-1 0 0,1 0 0,-1 0 0,0 0 0,0 1 0,0-1 0,1 1 0,-1 0 0,-1 0 0,1 1 0,-5-1 0,-38-1 1361,36 5-812,14 1-152,271 65-864,-186-51 425,143 50 1,-222-65-16,-1 0 0,1 1 1,-1 0-1,0 0 0,0 1 1,0 0-1,-1 0 1,0 1-1,0 0 0,0 0 1,-1 1-1,0 0 0,0 0 1,0 0-1,-1 1 0,0 0 1,-1 0-1,0 0 0,0 0 1,-1 1-1,0 0 1,0-1-1,-1 1 0,0 0 1,-1 0-1,1 10 0,2 14 144,-2 0-1,-2 0 0,-1 0 1,-1 0-1,-2 0 1,-9 39-1,11-65-141,0-1 1,1 0-1,0 1 0,0-1 1,0 14-1,31-20-477,-18-3 429,0 0 0,-1-1 1,1 0-1,-1 0 0,0-2 1,0 1-1,0-1 0,-1-1 1,0 0-1,0 0 0,-1-1 1,10-10-1,9-6 14,470-369-1100,-486 381 1383,-14 9 324,-23 12 359,16-3-937,1 0 0,0 0 1,0 1-1,1 0 0,0 1 0,0-1 1,1 1-1,0 1 0,0-1 0,1 1 1,0 0-1,0 0 0,1 0 0,0 1 0,1-1 1,-3 18-1,-1 8-50,3 1-1,1 0 1,2 49-1,1-65 38,0-17-17,-1 1-1,1 0 0,0 0 1,0 0-1,1 0 0,-1 0 1,1 0-1,0 0 1,0-1-1,0 1 0,1 0 1,-1-1-1,1 1 1,0 0-1,0-1 0,0 0 1,0 0-1,0 0 1,1 0-1,0 0 0,0 0 1,-1 0-1,1-1 0,1 1 1,-1-1-1,0 0 1,1 0-1,-1 0 0,1-1 1,-1 1-1,1-1 1,0 0-1,0 0 0,-1 0 1,1 0-1,0-1 1,0 0-1,0 1 0,6-2 1,2 2-39,0-2 0,0 1 1,0-1-1,-1-1 1,1 0-1,0-1 0,0 0 1,-1-1-1,18-8 0,-8 0-39,0 0-1,-1-2 1,35-31-1,4-5-138,-1-2 0,-3-3 0,-2-3 0,47-67 0,-69 189 2712,-14-27-2281,12 23-107,3-3-1,69 95 1,-100-150-85,0-1 0,-1 1 0,1-1 0,0 0 0,0 1 0,0-1 1,1 0-1,-1 1 0,0-1 0,0 0 0,1 0 0,-1 0 0,1 0 0,-1-1 1,1 1-1,-1 0 0,1 0 0,-1-1 0,1 1 0,0-1 0,-1 0 0,1 1 1,0-1-1,-1 0 0,1 0 0,0 0 0,0 0 0,-1 0 0,1 0 0,0-1 1,-1 1-1,1-1 0,-1 1 0,1-1 0,0 1 0,-1-1 0,3-1 0,2-4 4,1 0-1,-1 0 0,-1 0 0,1-1 0,-1 0 1,6-10-1,9-11 18,10-11-1,4-5-19,46-45 0,-69 79-15,0 0 1,0 0-1,0 1 0,2 1 1,-1 0-1,1 0 0,0 2 0,0-1 1,21-6-1,-29 12 12,-1 0-1,0-1 1,1 1-1,-1 1 1,1-1-1,-1 1 1,1 0-1,-1 0 1,1 0-1,-1 0 1,1 1-1,-1 0 1,1 0-1,-1 0 1,0 1-1,0-1 1,1 1-1,-1 0 1,0 0-1,-1 0 1,1 1-1,0 0 1,-1-1 0,1 1-1,-1 0 1,0 1-1,6 6 1,-3 0 57,0 1 1,0 1 0,-1-1 0,0 1-1,-1 0 1,-1 0 0,0 0 0,0 1-1,0 12 1,1 0 68,-2 0 1,0 0-1,-2 0 0,-1 0 0,-1 0 0,-8 43 1,7-55-148,-1-1 1,0 0 0,-1 0-1,0 0 1,-1-1 0,0 0-1,-1 0 1,0-1 0,-1 1-1,0-1 1,-1-1 0,1 0-1,-2 0 1,1-1 0,-13 9-1,8-9-316,0 0 0,0-1 0,-1 0 0,1-1 0,-2-1 0,1-1 0,0 0 0,-19 3-1,-57 1-2712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9:1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23 952 5523,'0'0'867,"0"0"301,0 0 473,0 0-782,0 0-555,-4 1 0,3-1-275,1 0 0,-1 0 0,1 0 0,-1 1 0,1-1-1,-1 0 1,0 0 0,1 0 0,-1 0 0,1 0 0,-1 0 0,1 0-1,-1 0 1,1 0 0,-1 0 0,1-1 0,-1 1 0,0 0 0,1 0-1,-1 0 1,1-1 0,-1 1 0,1 0 0,0-1 0,-1 1 0,1 0-1,-1-1 1,1 1 0,0 0 0,-1-1 0,1 1 0,-1-1 0,1 1-1,0-1 1,0 1 0,-1-1 0,1 1 0,0-1 0,0 1 0,0-1-1,0 1 1,0-1 0,-1-1 0,7-36 544,26-44-284,181-447-297,-205 507-68,-5 13-25,0 0 0,0-1-1,0 1 1,-1-1 0,1-12 0,-3 21 10,0 1-82,0 3-46,-7 746-1539,7-748 1755,0-1-1,0 0 1,0 1 0,0-1 0,0 1 0,0-1-1,0 0 1,0 1 0,0-1 0,0 0-1,0 1 1,0-1 0,0 1 0,0-1 0,0 0-1,1 1 1,-1-1 0,0 0 0,0 1-1,0-1 1,1 0 0,-1 1 0,0-1 0,0 0-1,1 1 1,-1-1 0,0 0 0,1 0-1,-1 0 1,0 1 0,1-1 0,-1 0 0,0 0-1,1 0 1,-1 0 0,0 1 0,1-1-1,-1 0 1,1 0 0,-1 0 0,0 0 0,1 0-1,-1 0 1,1 0 0,-1 0 0,0 0-1,1 0 1,0-1 0,19-12-141,-8-4 104,0-1-1,-1 0 0,12-28 0,-6 11-25,29-56-290,-3-3-1,-5-1 1,-5-2-1,30-133 1,-59 203 1191,-6 29 1082,-12 48-902,-1 22-1000,3-1 1,-4 104 0,14 149 37,3-182-86,-1-141-80,2-10-618,10-29 414,2 1 0,1 1-1,2 0 1,1 1-1,2 1 1,42-55-1,-61 87 322,1-1 0,0 1 0,0 0 0,0 0 0,0 0-1,0 1 1,0-1 0,0 0 0,1 1 0,-1-1 0,1 1 0,-1 0 0,1 0 0,-1 0-1,1 0 1,-1 0 0,1 1 0,0-1 0,0 1 0,-1 0 0,1-1 0,0 1 0,0 0-1,-1 1 1,1-1 0,0 1 0,0-1 0,-1 1 0,1 0 0,0 0 0,-1 0 0,4 1-1,6 6 155,-1 0 0,0 0 0,0 1 0,-1 1 0,14 15 0,21 17 386,-29-31-429,0 0 1,1-1 0,1-1 0,-1-1 0,1 0 0,1-1-1,31 7 1,-14-7-75,0-2-1,0-1 1,45-2-1,-62-3-33,-1 0 0,0-1 0,0-1 0,0-1 0,0-1 0,-1 0 0,1-2 0,-1 1 0,25-16 0,-13 5-83,0-3-1,0 0 1,-2-1-1,26-28 1,-48 44 28,0 0-1,0-1 1,0 0 0,-1 0-1,0 0 1,0 0 0,-1-1-1,0 1 1,0-1 0,0 0 0,-1 0-1,2-10 1,-3 15 52,-1 0 1,0-1-1,0 1 1,0 0-1,0-1 1,0 1-1,-1-1 1,1 1-1,-1 0 0,0 0 1,1-1-1,-1 1 1,0 0-1,0 0 1,0 0-1,-1 0 1,1 0-1,0 0 0,-1 0 1,1 0-1,-1 0 1,0 1-1,0-1 1,0 1-1,1-1 1,-1 1-1,0 0 1,-1 0-1,1 0 0,0 0 1,0 0-1,0 0 1,-1 1-1,1-1 1,0 1-1,-1-1 1,1 1-1,0 0 0,-1 0 1,-2 0-1,-14-2 78,1 0-1,-1 2 0,0 0 0,0 1 0,0 1 0,-27 6 1,34-4-46,0 0 0,0 1 0,0 0 0,1 1 0,-1 0 0,1 1 1,1 0-1,-1 1 0,1 0 0,-13 14 0,13-12-30,0 1 0,1 0 0,1 0 0,0 1 1,0 1-1,1-1 0,1 1 0,0 0 0,-5 16 0,5-7-25,1 0 1,1 1-1,1-1 1,2 1-1,0 23 0,1-44 6,0 0-1,1 0 1,-1 0-1,1 0 0,-1 0 1,1 1-1,0-1 1,0-1-1,0 1 0,0 0 1,0 0-1,0 0 0,1 0 1,-1-1-1,1 1 1,-1-1-1,1 1 0,-1-1 1,1 1-1,0-1 0,0 0 1,0 0-1,0 0 1,0 0-1,0 0 0,0-1 1,0 1-1,0 0 1,0-1-1,0 0 0,0 1 1,0-1-1,1 0 0,-1 0 1,4-1-1,3 2-46,0-2-1,1 1 1,-1-1-1,0-1 0,1 0 1,-1 0-1,0-1 1,9-4-1,0-2-107,0-1 0,0-1-1,-1 0 1,25-23-1,62-68-1289,3-1 423,-101 98 1052,-4 3 11,-1 1 0,0-1 0,1 1 0,-1 0 0,1 0 0,-1 0-1,1 0 1,-1 0 0,1 0 0,0 0 0,0 0 0,-1 1 0,1-1-1,3 0 1,-5 11 954,-2 43 262,0-33-1040,1 0 1,1 0-1,0-1 1,2 1-1,5 29 1,-6-48-209,0 1 1,-1-1 0,1 0 0,0 1-1,-1-1 1,1 0 0,0 1 0,0-1 0,0 0-1,0 0 1,0 0 0,0 0 0,0 0 0,1 0-1,-1 0 1,0 0 0,1 0 0,-1-1 0,0 1-1,1-1 1,-1 1 0,1-1 0,-1 1-1,1-1 1,-1 0 0,1 1 0,-1-1 0,1 0-1,-1 0 1,1 0 0,0-1 0,-1 1 0,1 0-1,-1 0 1,1-1 0,-1 1 0,1-1-1,-1 1 1,0-1 0,1 0 0,-1 0 0,0 1-1,2-3 1,9-7 11,0-1 1,-1 0-1,-1-1 0,12-17 0,4-5 42,209-284 113,-194 253-147,-4-3 0,-2 0 0,29-86 0,-29 47 216,-34 105 200,-1 2 21,0 6-236,22 440 511,0 0-64,-23-257-1515,-25-667-403,26 471 1246,0-1 1,1 0-1,0 0 0,0 1 0,1-1 1,0 1-1,0-1 0,1 1 0,0 0 0,0 0 1,1 0-1,-1 0 0,8-9 0,-7 12-7,0-1 0,1 1 0,-1-1 0,1 1 0,0 1-1,0-1 1,1 1 0,-1 0 0,1 0 0,-1 0 0,1 1 0,0 0-1,0 0 1,0 0 0,0 1 0,0 0 0,9 0 0,1-1 0,-1 1 0,0 0 0,0 1 0,0 1 0,0 1 0,0 0 0,0 1 0,0 0 0,0 1 0,-1 1 0,0 0 0,0 1 0,0 1 0,-1 0 0,18 12 0,-23-13-221,0 1 0,0-1 1,0 1-1,7 9 0,-12-13-242,-1 0 0,0 1 0,0-1 0,0 0 0,0 1 1,-1-1-1,0 1 0,2 5 0,-2 3-4506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9:20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2449,'0'0'8276,"0"0"-8276,0 0 0,0 0 384,202 3 689,-76-3-433,15 0-224,16 0-80,4-9-240,3-12-96,-3-1-384,-24-3-2593,-38 4-4339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9:20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13 5346,'0'0'1430,"0"0"-707,0 0 745,0 0-524,0 0-472,-6-8-23,6 8-429,0-1 0,0 1 0,0 0 0,0 0 0,0 0 0,0-1 0,-1 1 0,1 0 0,0 0 1,0 0-1,0-1 0,0 1 0,0 0 0,0 0 0,-1 0 0,1 0 0,0 0 0,0-1 0,0 1 0,0 0 0,0 0 1,-1 0-1,1 0 0,0 0 0,0 0 0,0 0 0,-1 0 0,1 0 0,0 0 0,0-1 0,0 1 0,-1 0 0,1 0 1,0 0-1,0 0 0,0 0 0,-1 1 0,1-1 0,0 0 0,0 0 0,0 0 0,-1 0 0,1 0 0,0 0 0,0 0 1,0 0-1,0 0 0,-1 0 0,1 1 0,0-1 0,0 0 0,0 0 0,-24 110 177,5 1 1,-8 186-1,12-94-159,8-138-66,-10 170-627,17-233 442,0 8-98,0-10 272,0 0 0,0 0-1,0 0 1,0 0 0,0 0 0,0 0 0,0 1-1,0-1 1,0 0 0,0 0 0,0 0 0,0 0-1,0 0 1,0 0 0,0 0 0,0 0 0,0 0-1,0 0 1,0 1 0,-1-1 0,1 0-1,0 0 1,0 0 0,0 0 0,0 0 0,0 0-1,0 0 1,0 0 0,0 0 0,0 0 0,0 0-1,0 0 1,0 0 0,-1 0 0,1 0 0,0 0-1,0 0 1,0 0 0,0 1 0,0-1 0,0 0-1,0 0 1,0 0 0,0 0 0,-1 0 0,1-1-1,0 1 1,0 0 0,0 0 0,0 0-1,0 0 1,0 0 0,0 0 0,0 0 0,0 0-1,-1 0 1,1 0 0,0 0 0,0 0 0,0 0-1,0 0 1,0 0 0,0 0 0,0 0 0,0 0-1,0-1 1,0 1 0,0 0 0,0 0 0,-9-13-2837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9:21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1 358 5250,'0'0'1887,"0"0"-1391,0 0-163,0 0 281,33-16-105,-19 10-446,40-19 373,1 2 1,103-28-1,762-174 1522,-915 224-1966,55-9-128,-59 10 0,-1 0-14,-4 4-490,-52 54-3009,13-16-289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9:21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6819,'0'0'664,"0"0"-205,0 0 334,0 0-524,-8 26-205,-1 2-46,2-9 7,1 1 0,1-1 1,1 1-1,0 0 0,2 0 1,-1 33-1,2 61 299,6 159 542,-5-273-866,5 27-201,-5-26 196,0-1 1,1 1-1,-1-1 0,0 0 0,0 1 1,0-1-1,1 1 0,-1-1 1,0 0-1,0 1 0,1-1 0,-1 0 1,0 1-1,1-1 0,-1 0 1,0 1-1,1-1 0,-1 0 0,1 0 1,-1 1-1,0-1 0,1 0 0,-1 0 1,1 0-1,-1 0 0,1 0 1,-1 1-1,0-1 0,1 0 0,-1 0 1,1 0-1,-1 0 0,1 0 1,-1-1-1,1 1 0,-1 0 0,1 0 1,-1 0-1,0 0 0,1 0 0,-1-1 1,1 1-1,-1 0 0,0 0 1,1 0-1,-1-1 0,0 1 0,1 0 1,-1-1-1,0 1 0,1 0 0,-1-1 1,0 1-1,1-1 0,-1 1 1,0 0-1,0-1 0,0 1 0,0-1 1,1 1-1,-1-1 0,39-56-170,51-95-1,-14 22-137,-57 98 256,2 2 0,2 0-1,0 1 1,41-37 0,-56 58 57,0 1 1,1 0-1,0 0 0,0 1 0,0 1 1,1-1-1,0 1 0,0 1 1,0 0-1,0 0 0,1 1 0,-1 1 1,1 0-1,0 0 0,0 1 1,0 0-1,0 1 0,0 0 1,17 3-1,-24-2 35,1 0 0,-1 1 0,0 0 0,-1-1 0,1 2 0,0-1 0,0 0 0,-1 1 0,0 0 0,1-1 0,-1 1 0,0 1 0,0-1 0,-1 0 0,4 6 0,32 60 717,-33-57-629,8 18 49,-1 0 0,-2 1 0,-1 0 0,-2 0 0,-1 1 0,-1 0 0,-2 0 0,-1 0 0,-1 0 0,-7 55 0,6-80-173,-2-1 1,1 1 0,-1-1-1,0 1 1,0-1-1,-1 1 1,0-1 0,0 0-1,0-1 1,-1 1 0,0 0-1,0-1 1,0 0 0,-1 0-1,0 0 1,0-1-1,0 1 1,0-1 0,-9 5-1,2-3-164,0-1-1,0 0 1,-1-1-1,1 0 1,-1-1-1,0 0 1,0-1 0,0 0-1,-16-1 1,-74 0-2383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9:21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9748,'0'0'1809,"0"0"-1729,0 0 833,0 0-465,0 0-448,0 0-1329,44 61-864,-30-14-4658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9:24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1091 7347,'0'0'1257,"0"0"442,0 0 276,0 0-751,0 0-712,2-15-173,19-83-323,63-176-1,13-51-622,-82 251-117,-3 0 1,-4 0-1,-1-81 0,-7 154 666,-12 6-639,2 6 556,1 1 0,1 0 1,-1 0-1,2 1 0,-11 23 0,-27 77 189,44-110-59,-17 51 101,3 1 0,3 0 0,-12 110 0,14 170 510,9-316-562,2 0 0,0 0 0,1 1 0,8 27 1,-9-43-33,0 1 1,0-1 0,1 0 0,-1 0-1,1 0 1,0 0 0,0 0 0,1-1 0,-1 1-1,1 0 1,0-1 0,0 0 0,0 0 0,0 0-1,1 0 1,-1 0 0,1-1 0,-1 1 0,1-1-1,0 0 1,0 0 0,0-1 0,0 1 0,1-1-1,-1 0 1,5 1 0,-1-1-17,0-1 0,0 0 0,0 0 0,-1-1 0,1 0-1,0-1 1,0 1 0,0-2 0,-1 1 0,1-1 0,-1 0 0,0 0 0,1-1 0,-2 0 0,12-8 0,5-6-254,-1-2 0,38-41 0,-29 28-128,4-4-4,0 0-1,51-76 0,-85 111 430,1-1 0,-1 1 1,1-1-1,-1 0 0,0 1 0,0-1 0,0 0 0,0 0 0,-1 0 0,1 0 0,-1 0 0,0-5 0,0 7 490,-3 1-415,-1 0-1,0 0 1,1 0 0,-1 0-1,1 0 1,-1 1 0,0 0 0,1 0-1,-1 0 1,1 0 0,0 0-1,-1 1 1,1-1 0,0 1 0,-5 3-1,5-1 12,0 0-1,1 0 0,-1 0 0,1 0 1,0 1-1,0-1 0,0 1 0,1-1 1,-1 1-1,1-1 0,-1 8 1,-1 3-131,0 1 0,1-1 1,1 1-1,0-1 1,1 1-1,0 0 0,5 25 1,-4-36 4,1 1 0,-1-1 1,1 1-1,0-1 0,1 0 1,-1 0-1,1 0 0,0 0 1,0 0-1,1 0 0,-1-1 1,1 0-1,0 0 0,0 0 0,1 0 1,-1 0-1,1-1 0,-1 0 1,1 0-1,0 0 0,1-1 1,-1 1-1,10 2 0,-5-3-18,0 0 0,0 0 0,1-1 0,-1-1 0,1 0 0,-1 0 0,0-1 0,1 0 1,-1 0-1,0-1 0,0-1 0,0 0 0,0 0 0,0-1 0,-1 0 0,12-8 0,13-8-172,-1-3 0,58-49 0,-62 47-90,-16 15 187,6-6-204,0 0 0,28-33 0,-42 43 278,-1 1 0,0-1 0,0 0 0,0-1 1,-1 1-1,0-1 0,0 1 0,-1-1 0,0 0 0,0 0 1,0 0-1,-1 0 0,0-14 0,-1 20 95,-1-1 0,0 1 0,0 0-1,0 0 1,0 0 0,0 0 0,0 0 0,0 0-1,-1 0 1,1 0 0,0 1 0,0-1-1,-1 0 1,1 1 0,-1-1 0,1 1 0,0-1-1,-1 1 1,1 0 0,-1-1 0,1 1 0,-1 0-1,1 0 1,-1 0 0,1 0 0,-3 1-1,-2-1 81,1 0-1,0 0 0,0 0 0,0 1 0,0-1 0,-1 1 0,-8 4 0,9-1-126,-1 0 0,1 1 0,0 0 1,0 0-1,0 0 0,1 0 1,0 1-1,0 0 0,0 0 0,1 0 1,0 0-1,0 0 0,1 1 1,-1 0-1,1-1 0,-1 13 0,-2 7-35,1 0 0,1 0-1,1 31 1,2-51-9,-1 0-1,2 0 1,-1 0-1,1 0 1,0 0-1,0-1 0,0 1 1,1 0-1,0-1 1,0 1-1,4 5 1,-5-9-39,1 0 1,0 0 0,0 0-1,0 0 1,0-1 0,1 1-1,-1 0 1,0-1 0,1 0-1,-1 0 1,1 0 0,-1 0-1,1 0 1,-1 0 0,1-1-1,0 1 1,-1-1 0,1 1-1,0-1 1,0 0 0,-1 0-1,1-1 1,0 1 0,-1 0-1,1-1 1,3-1 0,-2 1-12,0 0 0,-1-1-1,1 1 1,0-1 0,-1 0 0,1 0 0,-1 0 0,0-1 0,0 1 0,1-1 0,-2 0 0,1 0 0,5-6 0,27-46-490,-31 49 478,3-8 2,-1 0-1,0 0 0,-1-1 1,-1 1-1,0-1 0,-1 0 1,0-1-1,-2 1 0,0 0 0,0-1 1,-4-29-1,2 39 74,0 0 1,0 0-1,0 0 1,-1 0-1,0 1 0,-1-1 1,1 0-1,-1 1 1,0 0-1,0 0 0,-1 0 1,1 0-1,-1 0 1,0 1-1,-10-9 0,2 3 476,-1 1-1,0 0 0,-1 0 0,-28-11 0,41 19-135,1 1-283,69 2-117,-1 3 0,-1 3 0,1 2 0,-1 4 0,119 41 0,-165-48 70,0 2-1,-1 1 1,0 0-1,-1 1 1,0 2-1,26 21 1,-37-27 13,0 0 0,-1 1 1,0-1-1,0 2 1,-1-1-1,0 1 1,-1 0-1,0 0 1,0 0-1,-1 1 1,0 0-1,-1-1 1,0 2-1,0-1 1,2 20-1,-5-26 16,1 9 19,0 1 0,-1 0 0,0 0-1,-4 24 1,3-36-6,1 1 0,-1-1 0,0 1 0,1-1 0,-1 1 0,0-1 0,0 0 0,-1 1 0,1-1 0,0 0-1,-1 0 1,1 0 0,-1 0 0,0 0 0,0 0 0,0 0 0,0-1 0,0 1 0,0-1 0,0 1 0,0-1 0,-1 0 0,1 0 0,0 0 0,-1 0 0,1 0 0,-1-1 0,1 1 0,-1-1 0,1 1 0,-1-1 0,-3 0 0,0-5 101,4-4-170,1 1 0,-1-1 0,1 0 0,1 1 0,0-1 1,0 0-1,1 0 0,0 1 0,0-1 0,1 1 0,0-1 0,1 1 0,0-1 1,0 1-1,1 0 0,0 1 0,0-1 0,1 1 0,0-1 0,0 1 1,1 1-1,-1-1 0,2 1 0,-1 0 0,1 0 0,-1 1 0,2 0 1,-1 0-1,0 1 0,1 0 0,0 0 0,0 0 0,0 1 0,1 1 1,-1-1-1,1 1 0,-1 1 0,15-2 0,-7 2 10,-1 0-1,1 1 0,0 1 1,23 3-1,-32-2 20,0 0-1,0 0 1,0 0-1,-1 1 1,1 1-1,-1-1 1,1 1-1,-1 0 1,0 0-1,-1 0 1,1 1-1,5 6 0,3 5 98,0 0-1,-1 1 0,-1 1 0,-1 0 0,11 22 0,35 99 633,-22-48-591,-35-91-154,0 1 0,0 0-1,1 0 1,-1-1 0,0 1 0,1 0 0,-1-1 0,1 1 0,-1-1 0,1 1 0,-1-1-1,1 1 1,-1-1 0,1 1 0,0-1 0,-1 1 0,1-1 0,0 0 0,-1 1 0,1-1-1,0 0 1,0 0 0,-1 0 0,1 1 0,0-1 0,0 0 0,-1 0 0,1 0 0,0 0-1,0 0 1,-1 0 0,1 0 0,0-1 0,0 1 0,-1 0 0,1 0 0,0 0 0,-1-1-1,1 1 1,0 0 0,-1-1 0,1 1 0,1-2 0,28-24-709,19-34 375,76-84-798,-104 123 924,1 1 1,1 0 0,0 2 0,37-22-1,-55 37 214,-1 1-1,1 0 0,-1 0 0,1 0 0,0 0 1,-1 1-1,10-2 0,-12 3 27,0 0-1,0 0 1,0 0 0,-1 0-1,1 1 1,0-1-1,0 0 1,-1 1 0,1 0-1,0-1 1,-1 1-1,1 0 1,0 0 0,-1 0-1,1 0 1,-1 0-1,1 0 1,-1 0 0,0 0-1,1 1 1,-1-1-1,0 0 1,1 3 0,15 19 391,0 0 1,1-1 0,1-1 0,29 25 0,-37-38-359,0 1-1,0-2 1,1 1-1,0-2 1,1 1 0,-1-2-1,1 0 1,0 0-1,0-1 1,1-1-1,17 3 1,-9-4-17,0-1 1,0-2 0,0 0-1,1-1 1,-2-1-1,1-1 1,0-1-1,-1-1 1,35-14 0,-16 2-47,0-3 0,0-1 0,61-47 0,-92 62-64,1-1 0,-1 0 0,-1 0 0,1-1 0,-2 0 0,10-14 0,-16 21 64,1 0-1,-1 0 1,1 0-1,-1 0 1,0 0-1,0-1 1,0 1-1,0 0 1,-1-1-1,1 1 1,-1-1-1,1 1 1,-1-1-1,0 1 1,0-1-1,0 1 1,0-1-1,0 1 1,0-1-1,-1 1 1,0-1-1,1 1 1,-1-1-1,0 1 1,0 0-1,0 0 1,0-1 0,-1 1-1,1 0 1,0 0-1,-1 0 1,0 0-1,1 0 1,-1 1-1,0-1 1,-4-2-1,-2-1 12,-1 0 0,0 1 0,0 0 0,0 1 0,0 0 0,-1 1 0,1 0 0,-1 0 0,1 1 0,-12-1 0,-14 1 24,-52 5 0,74-2 1,0 0 0,0 1 1,0 0-1,0 1 0,0 0 0,1 1 0,0 1 0,0 0 0,1 0 0,-1 1 0,1 1 1,1 0-1,0 0 0,0 1 0,0 0 0,1 1 0,0 0 0,1 0 0,-13 22 0,12-15-37,0-1-1,1 1 0,1 1 0,1-1 0,0 1 1,1 0-1,1 1 0,1-1 0,1 1 0,0-1 0,2 1 1,0 0-1,3 28 0,-2-45 1,-1 0 0,1 0 0,0 0 0,0 0 0,0 0 1,0 0-1,0 0 0,0 0 0,0 0 0,0-1 0,1 1 0,-1-1 0,1 1 0,-1-1 0,1 1 1,0-1-1,0 0 0,-1 1 0,1-1 0,0 0 0,0 0 0,0-1 0,0 1 0,0 0 0,0-1 0,1 1 1,-1-1-1,0 0 0,0 1 0,0-1 0,0 0 0,1 0 0,-1-1 0,0 1 0,2-1 0,5 0 0,-1 0 0,0 0 0,0-1-1,0 0 1,0-1 0,0 0 0,0 0-1,11-7 1,16-16 12,-2-3 1,0 0-1,-2-2 0,40-51 0,-55 63-6,16-19-19,-1-2 0,-3-1 0,-1-2 0,31-64 0,-44 74-18,-1 0-1,-1-1 1,-2 0-1,-1-1 0,-2 0 1,5-71-1,-10 71-143,0 22 114,-1 1 0,0-1-1,-1 0 1,-1 1 0,0-1 0,0 0 0,-1 1 0,-1-1 0,-6-18 0,9 30 82,0 0-1,-1 0 0,1-1 0,-1 1 1,1 0-1,-1 0 0,0 0 0,0 0 0,1 0 1,-1 0-1,0 0 0,0 0 0,0 0 1,0 1-1,0-1 0,0 0 0,0 0 0,0 1 1,0-1-1,-1 1 0,1-1 0,0 1 1,0-1-1,0 1 0,-1 0 0,1 0 0,0-1 1,0 1-1,-1 0 0,1 0 0,0 0 1,-1 1-1,1-1 0,0 0 0,0 0 0,-1 1 1,1-1-1,0 0 0,0 1 0,0-1 1,0 1-1,0 0 0,-1-1 0,1 1 0,-1 1 1,-2 1 32,0 1 0,1 0 1,-1 0-1,1 0 1,-1 0-1,1 0 1,1 1-1,-1-1 0,-2 7 1,-5 14-33,2 1 1,1 0-1,1 0 1,-4 54-1,5 111 253,6-135-128,-1-6-110,2 1 1,3 0-1,12 56 0,-11-84-77,0 0 0,1-1 0,2 1-1,0-1 1,1-1 0,1 0 0,1 0-1,28 34 1,-36-49 9,2 0-1,-1 0 0,1-1 1,-1 0-1,1 0 1,1 0-1,-1-1 0,1 0 1,0 0-1,0-1 1,0 0-1,0 0 0,0 0 1,1-1-1,-1 0 1,1-1-1,0 0 1,-1 0-1,1 0 0,0-1 1,0 0-1,11-2 1,-6-1-104,-1 0 1,0 0-1,-1-2 1,1 1-1,-1-1 1,0-1 0,0 0-1,0 0 1,-1-1-1,0-1 1,0 0 0,-1 0-1,9-10 1,0-2-297,-1 0 0,-1-1 0,0-1 1,20-41-1,-28 46 614,-1 0-1,9-31 1,-12 34 1053,-2-1-1,1 1 0,-1-28 1,-1 56-1175,-1 0 1,2 1-1,0-1 0,0 0 1,2 0-1,0 0 0,0 0 1,1 0-1,1-1 0,0 0 1,1 0-1,0-1 1,1 0-1,1 0 0,17 19 1,-9-15-27,0-1 0,2 0 0,0-2 1,0 0-1,1-1 0,1-1 1,-1-1-1,2-1 0,0-1 1,0 0-1,0-2 0,1-1 1,0 0-1,0-2 0,0-1 0,0 0 1,0-2-1,1-1 0,-1-1 1,0 0-1,0-2 0,0-1 1,-1-1-1,33-12 0,-14 1-111,-1-2 0,-1-2 0,-1-1 0,-1-2 0,-1-2 0,-1-1 0,34-34 0,-64 55 49,0 0 0,-1 0 0,1-1 0,-1 1 0,0-1 0,-1 0 0,0 0 0,4-13 0,-6 18 39,0-1 0,0 1 0,-1-1 1,1 0-1,-1 0 0,0 1 0,0-1 1,0 0-1,0 0 0,0 1 0,-1-1 1,1 0-1,-1 1 0,1-1 0,-1 0 0,0 1 1,0-1-1,0 1 0,-1-1 0,1 1 1,-1 0-1,1-1 0,-1 1 0,0 0 1,0 0-1,0 0 0,-3-2 0,-2 0 20,0 0 0,0 0 0,0 1-1,-1 0 1,1 1 0,-1-1 0,0 2-1,0-1 1,-12 0 0,-80 0 327,63 2-197,24 1-120,0 0 1,1 0-1,-1 1 0,1 1 0,-1 0 0,1 0 0,0 1 1,0 1-1,0 0 0,1 1 0,-1 0 0,1 1 1,1 0-1,0 1 0,0 0 0,0 0 0,-15 19 0,13-14-21,2 2 0,0-1 0,0 1 0,2 1 0,0 0-1,0 0 1,2 0 0,0 1 0,1 0 0,1 0 0,0 1-1,-2 26 1,5 67-64,1-109 53,0 0 0,0 0 0,1 0 0,-1 1 1,0-1-1,1 0 0,0 0 0,-1 0 0,1 0 0,0 0 0,0 0 0,0-1 0,0 1 0,0 0 0,1 0 0,-1-1 0,0 1 0,1-1 0,-1 1 0,1-1 1,2 2-1,0-1-4,-1 0 1,1-1 0,-1 0 0,1 0 0,-1 0 0,1 0 0,-1 0 0,1-1-1,0 0 1,-1 0 0,8 0 0,-2-1-1,1-1 0,-1 0 0,1 0 0,-1-1 0,0 0 0,0 0 0,0-1 0,0 0 0,12-9 0,11-12 10,-2-2 0,-1-1-1,-1-1 1,40-55 0,-34 36 2,-2-1 0,43-93 1,-58 100-3,-1-1 1,-3-1 0,-1 0 0,-2-1 0,5-59 0,-9 24-110,-4-1-1,-7-89 0,4 168 125,-6-50-100,7 50 108,-1 1 0,1-1 0,0 0-1,-1 1 1,1-1 0,-1 1-1,1-1 1,-1 1 0,0 0 0,0-1-1,1 1 1,-1 0 0,0-1 0,0 1-1,0 0 1,-1 0 0,1 0-1,0 0 1,0 0 0,-1 0 0,1 0-1,0 0 1,-1 0 0,1 1-1,-1-1 1,1 1 0,-3-2 0,2 3-18,0 0 1,1 0 0,-1 0-1,0 0 1,1 0 0,-1 0 0,1 0-1,0 0 1,-1 0 0,1 1-1,0-1 1,0 1 0,0-1-1,0 1 1,0-1 0,0 1-1,0 0 1,1-1 0,-1 1 0,0 0-1,1-1 1,-1 5 0,-13 51-44,12-46 46,-9 63 6,3 1 1,4 0 0,5 82-1,0-103 65,1 7-6,2-1 1,4 1 0,15 64-1,-16-95-72,1-1-1,2 1 0,1-2 1,1 1-1,2-2 1,0 1-1,37 49 0,-45-70-14,0 0 0,1-1 0,0 0-1,0 0 1,1 0 0,-1-1 0,1 0-1,1 0 1,-1-1 0,0 0-1,1-1 1,0 1 0,0-2 0,0 1-1,0-1 1,18 1 0,-16-3-241,1 0 1,0 0 0,-1-1-1,1 0 1,-1-1-1,1-1 1,-1 0-1,0 0 1,0-1-1,0-1 1,0 0-1,19-12 1,48-41-4066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1:0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609 1 304,'0'0'734,"0"0"64,0 0 522,0 0 9,0 0-366,0 0-935,1 0 0,-1 0 1,0 0-1,0 0 0,0 0 0,0-1 1,0 1-1,1 0 0,-1 0 0,0 0 0,0 0 1,0 0-1,0 0 0,0 0 0,1 0 1,-1 0-1,0 0 0,0 0 0,0 0 1,0 0-1,0 0 0,1 0 0,-1 0 1,0 0-1,0 0 0,0 0 0,0 1 1,0-1-1,1 0 0,-1 0 0,0 0 1,0 0-1,0 0 0,0 0 0,0 0 1,0 0-1,1 1 0,-1-1 0,0 0 1,0 0-1,0 0 0,0 0 0,0 0 1,0 0-1,0 1 0,0-1 0,0 0 0,0 0 1,0 0-1,0 0 0,0 0 0,0 1 1,0-1-1,0 0 0,0 0 0,0 0 1,0 1-1,2 15 530,0 0 1,-1 1-1,-1-1 1,-1 0-1,-4 26 1,0-18-483,-1 0 0,-1 0 0,-1-1 0,-1 0 0,-1 0 1,-1-1-1,-1 0 0,-1-1 0,-30 37 0,18-28-76,-2-1 1,-1-1-1,-1-1 0,-2-2 0,-48 32 1,66-48-153,-1-1 1,0 0-1,0-1 1,-1-1 0,1 0-1,-1-1 1,-1-1-1,1 0 1,-1-1-1,1-1 1,-1 0-1,-31-1 1,45-1 79,0 0 1,1-1 0,-1 1-1,0 0 1,1-1-1,-1 0 1,0 1-1,1-1 1,-1 0 0,1 0-1,0 0 1,-1 0-1,1 0 1,0 0 0,-1 0-1,1 0 1,0-1-1,0 1 1,0 0-1,0-1 1,-1-2 0,-1-1-46,1 0 0,0 0 0,0-1 0,1 1 1,0 0-1,0-1 0,-1-6 0,2 4 23,-1 0 0,1 0-1,1 0 1,-1 0 0,1 1 0,0-1-1,1 0 1,0 1 0,0-1-1,6-11 1,-3 13 105,0 0 0,0 1 0,0-1 0,1 1 0,0 0 0,0 1 0,0 0 0,1 0 0,-1 0 0,1 1 0,0-1 0,0 2 0,0-1 0,1 1 0,-1 0 0,0 1 0,1-1 0,-1 1 0,1 1 0,0 0 0,-1 0 0,14 2 0,-16 0 91,1 1 0,-1 0-1,0 1 1,0-1-1,0 1 1,0 0-1,-1 0 1,1 1-1,-1-1 1,0 1 0,-1 0-1,1 0 1,4 8-1,12 15 171,-19-27-267,22 28-182,2-1-1,0-1 1,2-2-1,50 38 0,-33-37-1900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9:24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31 11989,'0'0'513,"0"0"751,0 0 1794,0 0-1458,0 0-735,0 0 608,0 0-81,0 16-928,0-16-464,0 0-752,-21-7-2658,-30-33-3169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1:05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7075,'0'0'1873,"0"0"-1457,0 0 1809,0 0-720,0 0-1297,0 0-176,0 0-64,0 0-288,0 0-1505,0-12-1937,0-10-3473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1:05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8 851 7235,'-6'-64'425,"5"51"164,1 13 614,0 0-565,0 0-502,98 7 2214,-34-8-1944,1-2-1,94-18 1,-12-6-403,156-10-1,-284 36 318,-8 1-3113,-28-3-630,-18 0-1390</inkml:trace>
  <inkml:trace contextRef="#ctx0" brushRef="#br0" timeOffset="1">449 559 624,'0'0'5341,"0"0"-3996,0 0-481,0 0 198,0 0-632,-2 0 778,2 10-754,6 21-77,17 46 0,4 16-187,-10 5-158,-12-63-453,1 0 1,2 0-1,12 34 0,-18-65-72,-1 1 0,1-1-1,1 0 1,-1 0 0,1 0 0,5 7 0,18 6-5331</inkml:trace>
  <inkml:trace contextRef="#ctx0" brushRef="#br0" timeOffset="2">1335 125 9108,'0'0'163,"0"0"-251,8 0-96,2 0 190,5 0 6,-1 0 0,0-1-1,1 0 1,15-4 0,-25 3-20,0 0 1,1 0-1,-1 0 1,0-1-1,0 0 1,-1 0-1,1 0 1,0 0-1,-1-1 1,0 1-1,0-1 1,0 0-1,7-10 1,-9 12-10,0-1 1,0 1-1,-1-1 1,1 0-1,0 1 1,-1-1 0,0 0-1,0 0 1,0 0-1,0 0 1,0 0-1,0 0 1,0-6-1,-2 8 22,1 0 0,-1 0 0,1-1 0,-1 1 0,0 0 0,1 0 0,-1 0 0,0 0 0,0 0 0,0 0 0,0 0 0,0 0 0,0 1 0,0-1 0,0 0 0,0 0 0,0 1 0,0-1 0,0 1 0,0-1 0,-1 1 0,1-1 0,0 1 0,0 0 0,-1 0 0,1 0 0,0-1 0,0 1 0,-1 0 0,1 1-1,0-1 1,-1 0 0,-1 1 0,-5-1 48,1 0-1,-1 1 1,1 0 0,0 0-1,-1 1 1,1 0-1,0 0 1,0 1-1,0-1 1,0 2-1,0-1 1,1 1-1,0 0 1,-7 5 0,5-1 54,0-1 0,0 1 1,1 1-1,0 0 1,1 0-1,0 0 1,0 0-1,-7 19 1,4-2 22,0 0 0,2 0 1,1 1-1,1 0 1,1 0-1,0 55 0,4-75-127,0 0-1,1 0 1,0-1 0,0 1-1,1 0 1,0 0-1,0-1 1,0 1-1,1-1 1,0 1-1,0-1 1,1 0 0,0 0-1,0-1 1,0 1-1,0-1 1,1 0-1,0 0 1,0 0-1,1-1 1,-1 0-1,1 0 1,0 0 0,0-1-1,0 1 1,1-1-1,-1-1 1,9 3-1,12 3-58,0-2-1,0 0 0,0-2 0,1-1 0,48-1 1,-59-2-81,-7 1-25,0-1 0,1 0 0,-1 0 0,0-1 0,0-1 0,1 1 0,-1-2 0,-1 1 0,1-2 0,13-5 0,-23 9 119,0 0-1,1 0 0,-1 0 1,0 0-1,1 0 0,-1 0 1,0 0-1,1-1 1,-1 1-1,0 0 0,1 0 1,-1 0-1,0-1 0,0 1 1,1 0-1,-1 0 0,0-1 1,0 1-1,0 0 1,1 0-1,-1-1 0,0 1 1,0 0-1,0-1 0,0 1 1,0 0-1,1-1 0,-1 1 1,0 0-1,0-1 1,0 1-1,0 0 0,0-1 1,0 1-1,0 0 0,0-1 1,-14-4-761,-22 3 263,34 2 480,-21 1 25,0 1 0,-1 1 0,1 1 0,1 1 0,-1 1 0,1 1 0,-29 13 0,4 3 357,0 1 0,-47 34 0,85-52-151,1 0 0,-1 1 0,1-1 0,0 1 0,1 1 0,0 0 0,0 0-1,1 0 1,0 1 0,0 0 0,1 0 0,-6 13 0,7-9-68,0-1 0,1 1 0,1 0 0,0 0 0,1 0 0,0 1 0,1-1-1,0 0 1,3 16 0,-1-20-91,1 0-1,0 0 0,0 0 1,1 0-1,0 0 0,0-1 0,1 0 1,1 0-1,-1 0 0,1-1 1,0 1-1,1-1 0,0-1 1,0 1-1,14 9 0,5 2 12,0-1 0,0-1 1,45 19-1,-41-23-142,1-2 0,1 0 0,0-3 0,0 0 0,1-2-1,-1-2 1,1-1 0,0-1 0,44-5 0,-65 1-220,1 1-1,-1-1 0,0-1 1,0 0-1,0-1 1,-1 0-1,1-1 0,-1 0 1,-1-1-1,1 0 1,-1-1-1,0 0 0,-1 0 1,0-1-1,0 0 1,-1-1-1,12-16 0,3-15-2844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1:06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 1649,'0'0'1763,"0"0"-317,0 0-419,0 0-354,0 0-57,-13 17 126,-40 61-70,50-73-621,1 1 0,0 0 0,0 0 0,0 0 0,0 0 0,1 0 0,0 0 0,1 0 0,-1 0 0,1 1 0,0-1 0,2 10 0,-1 8 126,-1 11-137,1 0-1,1 0 0,2 1 0,2-2 0,1 1 1,2-1-1,1 0 0,2-1 0,1 0 0,1-1 0,2 0 1,36 53-1,-40-70-272,0 0 0,26 24 0,-37-39 57,-62-3 253,0-3 1,-81-19 0,20 3 508,119 22-580,0 0-1,-1 0 1,1-1 0,0 0 0,-1 0-1,1 0 1,0 0 0,0 0 0,0-1-1,0 1 1,0-1 0,-3-2 0,4 2-226,1 0 0,0-1 0,-1 1 0,1 0 0,0-1 0,0 1 0,1-1 0,-1 1 0,0-1 0,1 1 0,-1-1 0,1 0 0,0 1 1,0-1-1,1-5 0,-1-26-4841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1:06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5731,'0'0'699,"0"0"416,0 0 136,0 0-688,0 0-406,-3 22 865,15 198 247,0 1-1006,-12-84-522,15-170-1435,11-45 631,-15 39 897,2 0 0,2 1-1,1 1 1,37-60-1,-52 95 199,0 1-1,0 0 1,0-1-1,1 1 1,-1 0-1,0 0 0,1 0 1,-1 0-1,1 0 1,-1 0-1,1 0 1,-1 0-1,1 1 0,0-1 1,0 1-1,-1-1 1,1 1-1,0 0 1,0-1-1,-1 1 0,1 0 1,0 0-1,0 0 1,-1 0-1,1 1 1,0-1-1,0 0 0,-1 1 1,1 0-1,0-1 1,1 2-1,1 0 35,0 0 0,0 0 0,0 0-1,0 1 1,-1-1 0,0 1 0,1 0 0,-1 0-1,0 0 1,0 0 0,4 7 0,23 46 163,-2 1 0,-3 1 0,-2 2 0,16 65-1,-36-107-260,-2-15-150,-1 0 0,0 0 0,1 1 0,0-1 0,-1 0-1,1-1 1,0 1 0,1 0 0,-1 0 0,2 3 0,-2-5-2382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1:07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0 152 192,'0'0'6270,"0"0"-4683,0 0-728,0 0 507,0 0-664,3 0-561,2 0-30,157-5 1703,-137 2-1804,-1-1-1,0-1 0,0-1 0,36-14 1,-53 18-31,9-4-115,-1-1-1,27-16 1,-40 22 55,0 0 0,0 0 0,0 0 0,0 0 0,0-1 0,0 1 0,-1 0 0,1-1 0,-1 1 0,1-1 1,-1 0-1,1 0 0,-1 1 0,0-1 0,0 0 0,0 0 0,0 0 0,0 0 0,-1 0 0,1 0 0,0 0 0,-1-1 0,0 1 0,1 0 0,-1 0 0,0 0 0,0 0 0,0-1 0,0 1 0,-1 0 1,0-3-1,0 4 19,0 0 0,0 0 0,0 0 0,-1 0 0,1 0 0,0 0 0,-1 1 0,1-1 0,0 0 0,-1 1 0,1-1 0,-1 1 0,1 0 0,-1-1 0,1 1 0,-1 0 0,1 0 0,-4 0 0,-36 1-234,29-1 182,-3 1 139,-1 0 0,1 1 0,0 0 0,0 1 0,0 1 0,0 1 0,0 0 0,1 1 0,0 0 0,0 1 1,-16 11-1,21-12 62,0 1 1,1-1-1,-1 1 1,2 1-1,-1 0 1,1 0-1,0 0 1,1 1-1,0 0 1,0 0-1,1 0 1,0 1-1,1 0 1,0 0-1,0 0 1,1 0-1,-2 12 1,1 1 61,2 0 0,0 0 0,1 1 0,2-1 1,0 0-1,8 38 0,-7-51-139,1 0 1,0-1-1,1 1 0,0-1 1,0 1-1,1-1 0,0-1 1,1 1-1,0-1 0,0 0 0,0 0 1,1-1-1,1 0 0,-1 0 1,1 0-1,0-1 0,16 8 1,-7-6-459,1-1 1,1-1-1,-1 0 1,1-2-1,0 0 1,0-1-1,1-1 1,-1-1-1,0-1 1,29-3-1,35-4-5848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1:07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6963,'0'0'462,"0"0"431,-1 33 471,-5 193 194,8-150-930,0-41-677,-1 0 1,-5 35 0,16-114-632,1 1 1,3 1 0,1 0 0,23-39-1,-36 74 647,0-1-1,1 1 0,0 0 0,0 0 0,1 0 0,0 1 0,0 0 0,9-8 0,-13 13 60,-1 0-1,1 0 1,-1 0-1,1 0 1,0 0-1,-1 0 1,1 0-1,0 0 1,0 1 0,-1-1-1,1 1 1,0-1-1,0 1 1,0 0-1,0 0 1,0 0-1,-1 0 1,1 0 0,0 0-1,0 0 1,0 1-1,0-1 1,0 0-1,-1 1 1,1 0-1,0-1 1,0 1 0,-1 0-1,1 0 1,-1 0-1,1 0 1,-1 0-1,1 1 1,-1-1 0,1 0-1,-1 1 1,0-1-1,0 1 1,0-1-1,0 1 1,0-1-1,0 1 1,1 2 0,68 129 833,88 142-371,-158-274-610,1 0-1,-1 0 1,1 0 0,0 1 0,0-1-1,0 0 1,-1 0 0,1 0 0,0 0-1,0-1 1,0 1 0,0 0 0,0 0-1,1-1 1,-1 1 0,0 0 0,0-1 0,0 1-1,1-1 1,-1 1 0,3-1 0,0 0-3216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1:08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1169,'0'0'821,"0"0"412,0 0 23,30 24-421,100 81-269,-77-62 14,-3 3 1,-1 1-1,-2 3 1,-3 2-1,-2 2 1,39 65-1,-57-80-362,-1 1-1,-2 1 0,-2 1 0,-2 1 1,-2 0-1,-1 1 0,-3 1 1,-1 0-1,-3 1 0,4 69 1,-10-83-112,-2 1-1,-1-1 1,-1 0 0,-11 48 0,11-68-95,-1 0 1,-1 0-1,0 0 0,0 0 1,-1-1-1,0 0 0,-1 0 1,-1-1-1,0 0 0,0 0 0,-1 0 1,0-1-1,0-1 0,-14 10 1,15-13-167,1 0 0,-1-1 0,1 0 1,-1-1-1,0 0 0,-1 0 0,1-1 1,0 0-1,-1 0 0,1-1 1,-1 0-1,-8-1 0,-56 1-3214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0:37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209 110 80,'0'0'979,"0"0"-224,0 0 488,0 0 17,0 0-353,0 0-307,0 0-74,0 0-62,0 0-165,0 0-59,0 0 83,0 0 45,0 0-35,0 0-55,0 0-44,0 0-58,0 0-50,0 0-6,0 0-32,0 0-64,0 0-37,-11 1-635,8-3-3229,3-92 1630,0 79 6583,0 20-4329,-1 0 0,0-1 0,0 1 1,0 0-1,-1 0 0,0-1 0,-3 7 1,-8 28 59,-22 318 384,28-280-431,-34 147 0,-7-58 60,44-151-26,0 1 0,0-1 0,-2-1 0,-10 22 0,14-35-1077,0-7 454,3-17-729,2-23-1847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0:37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1121,'0'0'725,"0"0"-175,0 0 336,0 0-262,0 0-344,0 0-53,2 3 2478,-2-3-2747,0 1 0,0-1 0,0 0 0,0 0 1,0 1-1,1-1 0,-1 0 0,0 0 0,0 1 1,1-1-1,-1 0 0,0 0 0,0 1 0,1-1 1,-1 0-1,0 0 0,0 0 0,1 0 1,-1 0-1,0 1 0,1-1 0,-1 0 0,0 0 1,1 0-1,-1 0 0,0 0 0,1 0 0,-1 0 1,0 0-1,0 0 0,1 0 0,-1 0 1,0 0-1,1-1 0,-1 1 0,0 0 0,1 0 1,-1 0-1,0 0 0,0 0 0,1-1 0,-1 1 1,0 0-1,1 0 0,25-55-1833,-12 18 178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1:0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3330,'0'0'1750,"0"0"-1299,0 0-147,0 0 275,0 0-265,12 0 140,3 0-352,-1-1 222,0 1-1,-1 1 0,1 0 0,22 5 1,-32-5-282,0 0 1,0 1 0,-1-1 0,1 1-1,0-1 1,-1 1 0,1 0 0,-1 1 0,1-1-1,-1 0 1,0 1 0,0 0 0,0 0-1,-1 0 1,1 0 0,-1 0 0,1 0 0,-1 1-1,0-1 1,0 1 0,-1 0 0,3 6 0,-2-3-53,0 0 0,-1 1 0,1-1 1,-2 1-1,1-1 0,-1 1 0,0-1 1,0 1-1,-1-1 0,0 1 0,-1-1 0,0 1 1,0-1-1,0 0 0,-1 0 0,0 0 1,0 0-1,-1-1 0,-6 11 0,2-8-184,0 1-1,-1-1 1,0 0-1,0-1 1,-1 0-1,0-1 1,0 0-1,-1 0 1,0-1-1,0-1 1,-15 6-1,23-9 327,9 0-20,23-3 66,41-8 123,-30-1-338,91-27 6,-50 4-3481,-46 15-842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0:3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80 175 1297</inkml:trace>
  <inkml:trace contextRef="#ctx0" brushRef="#br0" timeOffset="1">80 175 1297,'94'-156'1240,"-80"138"416,-14 27-786,-10 21 243,-25 60-350,3 1 0,5 1 0,-23 139 0,36-141-697,-5 167-1,19-255-92,0-2-77,0-6-440,1-6 54,0 1 0,1-1 0,1 1 0,0 0 0,8-21 0,-4 12-292,23-72-3892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0:38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1969,'0'0'1214,"0"0"-758,0 0 387,0 0 104,-6 27-429,-3 7-397,-38 162 948,-6 187-692,36-231-405,16-142-246,1-10-1890,0-1 536,0-25-816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0:3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2017,'0'0'2772,"0"0"-2140,0 0-320,0 0 347,-1 0-461,483 0 351,-481-1-565,0 1-1,0 0 1,0 0 0,0 0-1,1 0 1,-1 0-1,0 1 1,0-1 0,0 0-1,0 0 1,0 1-1,0-1 1,0 1 0,0-1-1,0 1 1,0-1-1,0 1 1,0-1-1,0 1 1,0 0 0,-1 0-1,1-1 1,0 1-1,0 0 1,0 1 0,2 27-1222,-4-17 616,1 6-2262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0:39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4 173 560,'0'0'4704,"0"0"-3650,0 0-481,0 0 518,0 0-1082,0 0 1,-1 0-1,1 0 0,0 0 0,0 0 0,0 0 0,0 0 0,-1 0 0,1 0 1,0 1-1,0-1 0,0 0 0,0 0 0,0 0 0,-1 0 0,1 0 0,0 1 0,0-1 1,0 0-1,0 0 0,0 0 0,0 0 0,0 1 0,0-1 0,0 0 0,0 0 1,0 0-1,-1 1 0,1-1 0,0 0 0,0 0 0,0 0 0,1 0 0,-1 1 1,0-1-1,0 0 0,0 0 0,0 0 0,0 1 0,0-1 0,0 0 0,0 0 0,0 0 1,0 0-1,0 1 0,0-1 0,1 0 0,-1 0 0,0 0 0,0 0 0,0 0 1,0 1-1,0-1 0,1 0 0,7 3 6,1-1 1,0 0-1,-1-1 1,1 1-1,0-1 0,13-1 1,8 2 12,3 1-19,1 2 0,-1 1 0,1 1 0,35 14 0,-59-17-8,0 1 0,0 0 0,0 0-1,-1 1 1,0 0 0,0 1 0,10 9 0,-14-11 0,-1 0 0,0 0 0,0 1 0,0-1 0,0 1 0,-1 0 0,0 0 0,-1 0 0,1 0 0,-1 0 0,0 1 0,0-1 1,0 8-1,-1 1 17,0 0 0,-1 0 0,-1-1 0,0 1 0,-1 0 0,-1-1-1,0 1 1,-1-1 0,-1 0 0,0 0 0,-1-1 0,0 1 0,-1-1 0,0 0 0,-1-1 0,-1 0 0,0 0 0,-1-1 0,0 0 0,0-1 0,-1 0 0,-18 12 0,29-21-12,0-1 0,-1 0 0,1 0 1,0 1-1,0-1 0,0 0 0,-1 0 0,1 0 0,0 0 0,0 1 0,-1-1 0,1 0 0,0 0 0,0 0 0,-1 0 1,1 0-1,0 0 0,-1 0 0,1 0 0,0 0 0,0 0 0,-1 0 0,1 0 0,0 0 0,-1 0 0,1 0 1,0 0-1,0 0 0,-1 0 0,1 0 0,0 0 0,0 0 0,-1 0 0,1 0 0,0-1 0,0 1 0,-1 0 0,1 0 1,0 0-1,0 0 0,-1-1 0,1 1 0,0 0 0,0 0 0,0-1 0,0 1 0,-1 0 0,1 0 0,0-1 1,-2-22-159,12-29-473,16-13-87,3 1 0,52-87 0,-40 80 535,44-106 1,-74 152 208,-8 19 98,0-1 1,0 0-1,0 0 1,-1 1-1,0-2 0,0 1 1,0-7-1,-2 13 540,0 1-33,0 0-143,0 0-166,-8 13 155,-5 13-442,0 0 1,2 0 0,1 1-1,2 0 1,0 1 0,2 0-1,-4 43 1,-2 206 675,12-266-692,0 20 2,1 0-1,2 1 1,7 36-1,-7-56-30,0 0 1,1 0-1,1 0 0,0 0 0,0-1 0,1 0 0,1 0 1,0 0-1,0-1 0,15 16 0,-19-23-108,0 0-1,0 0 1,0 0 0,0-1-1,1 1 1,-1-1 0,1 0-1,-1 0 1,1 0 0,0 0-1,0-1 1,0 1 0,0-1-1,0 0 1,0 0 0,0-1-1,0 1 1,1-1 0,-1 0-1,0 0 1,0 0 0,0 0-1,1-1 1,-1 0 0,0 0-1,0 0 1,5-3 0,38-34-3674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0:40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7331,'0'0'499,"0"0"-269,0 0-46,0 26 336,-7 400 801,-29 244-1081,35-608-1438,1-58-48,0-11-811,0-26-1094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0:40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5122,'0'0'451,"0"0"-197,0 0 413,0 0 160,0 27-408,0 188 880,0 544 24,0-758-1378,0 0 0,0 0 0,0 0 0,0 0-1,0 0 1,0 0 0,0 0 0,0 0 0,0 0 0,0 0 0,0 0-1,1 0 1,-1 0 0,0 0 0,1-1 0,-1 1 0,1 0 0,-1 0-1,1 0 1,-1 0 0,1-1 0,0 1 0,-1 0 0,1-1 0,0 1 0,0 0-1,0-1 1,-1 1 0,1-1 0,0 1 0,0-1 0,1 1 0,0-1-129,-1 0 0,1-1 0,0 1 0,-1 0 0,1-1 1,-1 1-1,1-1 0,-1 1 0,1-1 0,-1 0 1,1 0-1,-1 1 0,1-1 0,-1 0 0,0 0 0,0-1 1,1 1-1,-1 0 0,1-2 0,22-30-4298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0:40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0 4018,'0'0'2254,"0"0"-1024,0 0-366,0 0-583,-3 3-81,-12 8 416,0 0 1,-24 12 0,-19 13-1691,-14 19-719,37-26 1365,-42 24 0,92-50 1620,12-2-1192,393-16-82,-387 15-2125,-32 0 297,-1 0-969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0:41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4674,'0'0'1283,"0"0"-925,0 0 55,0 0-111,16 12-150,55 34 13,-63-41-126,0-1 0,1 0-1,0 0 1,0-1-1,0 0 1,0-1 0,1 0-1,-1 0 1,18 0-1,6 2 17,45 3-458,104-2 0,-173-5 208,-9 0-1520,0 0-1404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0:46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80 3426,'0'0'160,"0"0"459,0 0 731,0 0-425,0 0-223,25 0 1403,-4 1-772,-15 0-1310,1-1-1,-1 0 1,1 0 0,-1 0 0,0-1 0,1 1 0,-1-2-1,0 1 1,0-1 0,0 0 0,0 0 0,0 0 0,0-1 0,8-5-1,67-48-83,-80 54 85,-1 1 29,0 1 6,0 0 32,0 0 18,-5 1-99,0 0 1,0 0-1,0 0 0,1 0 0,-1 1 0,1 0 1,-1 0-1,1 0 0,-1 0 0,1 1 1,-7 5-1,-46 41-30,39-31 32,-6 2 35,1 2 0,1 1 0,1 0 1,2 2-1,0 0 0,1 1 0,2 1 0,0 1 1,2 0-1,2 1 0,0 0 0,-7 32 0,6-1 123,2 0-1,-4 113 0,22 124-79,-3-255-95,2 1 1,2-2-1,2 1 0,1-1 0,30 68 0,-29-82 2,1-1 0,1 0 0,2-1-1,0 0 1,2-1 0,1-1 0,0-1-1,2-1 1,24 19 0,-39-34-41,1-2 1,1 1-1,-1-1 1,1 0-1,-1 0 0,1-1 1,0 0-1,0 0 1,11 1-1,-15-3-8,-1-1 0,1 1-1,-1-1 1,0 0 0,1 0-1,-1 0 1,1 0 0,-1-1-1,0 0 1,1 1 0,-1-1 0,0-1-1,0 1 1,1 0 0,-1-1-1,0 1 1,0-1 0,0 0-1,-1 0 1,1 0 0,0 0-1,-1-1 1,0 1 0,1-1 0,1-3-1,21-43-3154,-12-6-3620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0:48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0 1153,'0'0'763,"0"0"456,0 0 91,0 0-558,0 0-301,0 0 147,0 0 79,0 0-165,0 0-162,0 0-150,0 0-107,0 0-37,0 0 3,0 0-6,44 0 118,-43 0-129,-1 0-1,0 0 1,0 0 0,1 0-1,-1 0 1,0 0 0,0 0-1,1 0 1,-1 0-1,0 0 1,0 0 0,1 0-1,-1 0 1,0 0-1,0 0 1,0 0 0,1 0-1,-1 0 1,0 1 0,0-1-1,1 0 1,-1 0-1,0 0 1,0 0 0,0 0-1,0 1 1,1-1 0,-1 0-1,0 0 1,0 0-1,0 0 1,0 1 0,0-1-1,1 0 1,-1 0 0,0 1-1,0-1 1,0 0-1,0 0 1,0 0 0,0 1-1,0-1 1,0 0-1,0 0 1,0 1 0,0-1-1,0 0 1,0 0 0,0 1-1,0-1 1,0 0-1,0 0 1,0 1 0,0-1-1,0 0 1,-1 0 0,1 0-1,0 1 1,0-1-1,0 0 1,0 0 0,-10 12-471,9-11 636,-309 229-98,214-150 385,187-76-548,521-4 177,-607 0-127,1 0 1,-1 0-1,1 1 0,-1 0 0,1 0 1,-1 0-1,0 1 0,6 2 1,-10-4 3,0 1 1,1 0 0,-1-1 0,0 1 0,0 0 0,0 0 0,-1 0 0,1 0-1,0 0 1,0 0 0,0 0 0,-1 0 0,1 0 0,0 0 0,-1 0 0,1 0 0,-1 1-1,1-1 1,-1 0 0,0 0 0,0 1 0,1-1 0,-1 0 0,0 0 0,0 1-1,0-1 1,0 0 0,-1 1 0,1-1 0,0 0 0,0 0 0,-1 1 0,1-1-1,-1 0 1,1 0 0,-1 0 0,0 0 0,1 1 0,-1-1 0,-1 1 0,-3 6 13,-1-2 1,1 1 0,-1-1 0,0 0 0,0 0 0,-1 0-1,0-1 1,-11 7 0,-68 36 49,64-36-48,-244 108 13,122-58 1281,143-61-1248,1 1-57,0-2-40,-1 4 27,0-1 1,0 1-1,-1-1 0,0 0 0,0 1 0,0-1 0,0 0 0,0 0 0,0 0 0,-1-1 1,-2 4-1,-14 18 33,2-5-25,15-18 0,0 0 1,0 1 0,0 0 0,1 0-1,-1-1 1,0 1 0,1 0 0,0 0-1,-1 0 1,1 1 0,0-1 0,0 0-1,0 0 1,0 1 0,0-1 0,1 0 0,-1 4-1,17-1-93,43 9 176,0-3 1,108 8-1,125-15-6,-40-1-23,-240-2-58,-9-2 3,1 1-1,0 0 1,-1 0-1,1 1 1,-1-1-1,1 1 1,-1 0-1,1-1 1,-1 2-1,1-1 1,-1 0-1,0 1 1,0-1-1,5 4 1,-8-5 41,0 0 56,0 0 53,0 0 27,0 0 96,0 0 129,0 0-44,0 0-66,0 0-35,0 0 35,0 0 53,0 0 16,0 0-29,0 0-67,0 0-93,0 5-621,0 5-8051,0-6 716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1:0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5827,'0'0'1163,"0"0"219,0 0 112,0 0-584,0 0-678,0 8 347,4 164 780,-1 57-4455,-3-238 2567,1 0-1,1 0 1,0 0 0,0 0 0,0 0-1,7-13 1,-1 5 310,1-1-1,1 1 1,0 0-1,15-16 1,-17 24 254,1 0-1,0 0 1,16-10 0,5-5 1165,-30 24-1065,1 0 0,-1 0 1,1 0-1,-1 0 0,1 0 1,0 0-1,-1 0 0,1 1 0,-1-1 1,1 0-1,-1 0 0,1 1 0,-1-1 1,1 0-1,-1 1 0,0-1 0,1 0 1,-1 1-1,1-1 0,-1 1 0,0-1 1,1 0-1,-1 1 0,0-1 1,1 1-1,-1-1 0,0 1 0,0-1 1,0 1-1,1-1 0,-1 1 0,0 0 1,0-1-1,0 1 0,9 23-216,-9-24 251,9 29 246,7 53 0,5 16 233,7 0-150,-26-95-528,-1-2-267,-7-12-3146,-26-15-1147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0:50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 1217,'0'0'2806,"0"0"-2024,0 0 221,0 0 35,0 0-635,-4-1 418,7 11-623,5 3-172,1 0 1,0 0 0,1-1-1,0 0 1,1-1 0,1 0-1,0-1 1,0 0 0,1-1-1,0-1 1,0 0 0,15 7-1,-8-6-52,0-1-1,1-1 0,0 0 1,0-2-1,1-1 0,-1 0 1,1-1-1,26-1 1,-4-2-1418,-43-2 1421,-1 1-1,0 0 0,0-1 1,1 1-1,-1-1 1,0 1-1,0-1 1,0 1-1,-1-1 1,1 1-1,0-1 0,0 1 1,-1-1-1,1 1 1,-1 0-1,1-1 1,-2-1-1,-8 0 91,1 0 1,0 1-1,-1 1 0,0-1 0,1 2 1,-1-1-1,0 1 0,-13 2 0,-6-1 96,19 0-90,0 0 0,0 0-1,0 1 1,0 0-1,0 1 1,1 0 0,-1 1-1,1 0 1,0 0 0,0 1-1,1 0 1,-1 1 0,1 0-1,0 0 1,0 1-1,1 0 1,-7 8 0,6-7-17,1 1 0,0 1 1,0-1-1,1 1 1,1 0-1,-1 1 0,2 0 1,-1-1-1,1 1 0,1 1 1,0-1-1,1 0 1,0 1-1,-1 16 0,3-20-63,0 0 0,0-1-1,1 1 1,0 0 0,0-1-1,1 1 1,0-1 0,3 8-1,-3-11 2,1 0 1,-1 0-1,1-1 0,0 1 0,0-1 0,0 1 0,0-1 0,1 0 0,0-1 1,-1 1-1,1 0 0,0-1 0,0 0 0,0 0 0,6 2 0,8 1-120,0 0-1,0-1 1,1-1-1,0-1 0,0 0 1,0-1-1,29-3 1,-6 1-452,-33 1 358,1-1 0,0-1 0,0 0 1,-1 0-1,1-1 0,-1 0 0,16-7 0,-19 7 24,0 0 0,0 0 1,-1-1-1,1 1 0,-1-1 1,0 0-1,0-1 0,0 1 1,-1-1-1,1 0 0,-1 0 1,5-10-1,-8 14 177,0-1 0,0 1 1,-1-1-1,1 0 0,0 1 0,-1-1 1,1 0-1,-1 1 0,0-1 0,0 0 1,1 0-1,-1 0 0,0 1 0,-1-1 1,1-3-1,-1 4 55,1 0 1,-1 0 0,1 0-1,-1 0 1,0 0 0,1 0 0,-1 1-1,0-1 1,1 0 0,-1 0-1,0 1 1,0-1 0,0 1-1,0-1 1,0 1 0,0-1-1,0 1 1,0-1 0,-1 0-1,-6 0 311,-1 0 0,1 0 0,0 0 0,0 1-1,-14 2 1,2-1-159,15-1-111,-1 0-1,1 0 0,-1 1 0,1 0 1,-1 0-1,1 0 0,0 1 0,-1 0 1,1 0-1,0 0 0,0 1 0,0 0 1,1-1-1,-1 2 0,1-1 0,0 0 1,-1 1-1,1 0 0,1 0 0,-1 0 0,1 1 1,0-1-1,0 1 0,0-1 0,0 1 1,1 0-1,0 0 0,-3 10 0,-1 7 44,1 0 0,1 1 0,0-1-1,2 1 1,1 36 0,2-52-118,0 1 1,0 0 0,1 0-1,-1-1 1,2 1-1,-1-1 1,1 1 0,0-1-1,1 0 1,0 0-1,0 0 1,0-1-1,1 0 1,0 1 0,0-1-1,0-1 1,1 1-1,0-1 1,0 0 0,0-1-1,1 1 1,0-1-1,0 0 1,0-1 0,0 0-1,0 0 1,1 0-1,-1-1 1,1 0-1,0-1 1,-1 0 0,1 0-1,12 0 1,-11 0-33,1-1 0,-1 0 0,0-1 0,0 0 0,0 0 0,0-1-1,0 0 1,0-1 0,0 0 0,-1 0 0,1 0 0,-1-2 0,0 1 0,0-1 0,0 0 0,-1 0 0,0-1 0,13-12 0,-1-1-344,0-1 0,-2-1 1,27-39-1,-38 49 388,0 1 0,0-2 0,-1 1 0,-1 0 1,0-1-1,0 0 0,-1 0 0,0 0 0,-1 0 0,0-20 1,-2 32 74,-1-1 1,0 0 0,0 0-1,0 1 1,1-1 0,-1 1-1,0-1 1,0 1 0,0-1-1,0 1 1,0-1 0,0 1-1,0 0 1,0 0 0,0-1-1,0 1 1,0 0 0,0 0-1,0 0 1,0 0 0,0 0-1,0 0 1,-1 1 0,1-1-1,-1 1 1,-1-1-50,0 0 0,0 0-1,0 1 1,0-1 0,1 1 0,-1 0 0,0 0-1,0 0 1,1 0 0,-5 3 0,1 3 4,0 1 1,0-1 0,1 1-1,0 1 1,1-1-1,0 0 1,0 1-1,1 0 1,0 0-1,1 0 1,-1 0 0,0 18-1,-1 14 86,3 68 0,2-64-121,0-14-9,2-1 1,2 0-1,1 0 0,11 34 0,8 46 23,-23-102-15,-1 0 0,0 0 0,-1 0-1,1 0 1,-1 0 0,-2 11 0,1-16 0,1-1 1,-1 1 0,0-1-1,0 0 1,0 1-1,0-1 1,-1 0 0,1 0-1,0 0 1,-1 0 0,0 0-1,1 0 1,-1-1-1,0 1 1,0 0 0,0-1-1,0 1 1,0-1 0,0 0-1,0 0 1,-1 0-1,1 0 1,-4 1 0,-40 9 35,0-2 1,0-3 0,-1-1 0,1-2-1,-62-5 1,50 2-183,57-1-24,1 0 0,-1 1 0,1-1-1,-1 0 1,1 0 0,0 0 0,-1 0-1,1 0 1,0 1 0,0-1 0,-1 0-1,1 0 1,0 0 0,0 0 0,0 0-1,0 0 1,0 0 0,0 0-1,0 0 1,1 0 0,-1 0 0,0 0-1,0 1 1,1-1 0,-1 0 0,1 0-1,0-1 1,16-28-4144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0:50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0 3506,'0'0'573,"0"0"214,0 0 534,0 0-441,0 0-597,0 0-99,8 11 371,-1-1-337,-1 1-1,0 0 1,-1 0-1,0 1 1,-1 0 0,0 0-1,-1 0 1,0 0-1,2 23 1,-2 14 138,-2 58 0,-2-52-248,1-48-99,-6 139 336,3-129-303,0 0 0,-1 0 0,-1 0 0,0 0 0,-1-1 0,-11 22 0,6-19 8,0 0-1,-1-1 1,0 0-1,-23 24 1,29-35-23,0-1 0,-1 0 0,0-1 0,0 0 0,0 0 0,-1 0 0,1-1 0,-1 0 1,0 0-1,0-1 0,-1 0 0,1-1 0,-1 0 0,-10 2 0,10-3 19,0 0 0,0-1 0,-1 0 0,1 0 0,0-1 0,-1 0 0,1-1 0,0 0 0,-11-4 0,13 3-63,1 0 0,0-1 1,0 0-1,0 0 0,0 0 1,1-1-1,0 1 0,-1-1 1,2-1-1,-1 1 0,1-1 0,-7-10 1,0-4-535,1-1 0,1-1 0,1 0 1,1 0-1,0 0 0,2-1 0,1 0 0,1 0 1,0 0-1,2-33 0,0-58-5412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0:51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2913,'0'0'5971,"0"0"-5859,0 0 1377,0 0 304,0 0-1297,0 0-496,0 0-32,0-6-224,7 0-1473,4-3-2577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0:51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1 329 1008,'0'0'4282,"0"0"-3356,0 0-683,0 0 461,0 0-264,27 4-274,90 6-27,-111-10-120,1 0 1,-1 0 0,0-1 0,0 0 0,1 0 0,-1-1 0,0 1 0,0-2-1,0 1 1,-1 0 0,1-1 0,-1 0 0,1-1 0,-1 1 0,6-5 0,5-4 54,92-66 103,-95 67-165,0-1 1,-1 0 0,0 0 0,-1-2-1,16-24 1,-24 35-7,-2 0 0,1 0 0,0-1 0,-1 1 0,1 0 0,-1-1 0,0 1 1,0-1-1,0 0 0,-1 1 0,1-1 0,-1 0 0,0 1 0,0-1 0,0 0 0,-1 1 0,1-1 0,-1 1 0,0-1 0,-1-4 0,0 5 0,0 0 0,1 1 0,-1-1-1,0 1 1,-1-1 0,1 1 0,0 0 0,-1 0 0,1 0 0,-1 0-1,0 0 1,1 1 0,-1-1 0,0 1 0,0 0 0,0 0 0,0 0-1,0 0 1,0 0 0,-1 0 0,1 1 0,-5 0 0,-10-2 11,0 1 0,0 1 0,0 1 0,0 0 0,0 1-1,1 1 1,-1 1 0,-33 12 0,41-12 26,1 1 0,0 0 0,0 0 0,0 1-1,0 0 1,1 1 0,0 0 0,1 0 0,-1 1-1,1 0 1,1 0 0,0 0 0,0 1 0,0 0-1,1 0 1,-7 19 0,5-9 145,1 0 1,1 1-1,1 0 0,1-1 0,-1 22 0,3 103 362,2-122-540,0-7 2,1-1 0,0 0 1,1 1-1,0-1 0,2 0 1,-1 0-1,2-1 0,0 0 1,0 1-1,1-2 0,1 1 0,0-1 1,1-1-1,0 1 0,1-1 1,0-1-1,1 0 0,0 0 1,0-1-1,13 7 0,-7-5-159,0 0-1,1-2 0,0 0 1,1-1-1,0-1 1,0-1-1,0 0 0,1-2 1,0 0-1,0-1 1,0-1-1,0-1 0,0-1 1,22-2-1,-33 1-290,-1-1 0,1 0 0,0 0 0,-1-1 0,11-4 0,39-29-4569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0:52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1 3618,'0'0'3367,"0"0"-2551,0 0-82,-1 29 370,-2 181-506,6-173-394,2 0 0,1-1 1,2 0-1,1 0 0,2-1 0,27 59 1,9 35 392,-46-127-579,0 0 0,0-1 0,0 1 0,-1 0 0,1 0 0,-1 0 0,1 0 0,-1 0 0,0 0 0,1 0 0,-1 0 0,0 0-1,0-1 1,-1 1 0,1 0 0,0 0 0,-1 0 0,1 0 0,-1 0 0,1 0 0,-1 0 0,0 0 0,0-1 0,0 1 0,0 0 0,0-1 0,0 1-1,0-1 1,-3 3 0,-1-2 17,-1 1 0,0-1-1,1 0 1,-1-1 0,0 0 0,0 0-1,0 0 1,-9 0 0,6 0-67,-50 5 54,-1-3-1,-90-6 0,126 1-101,-1-1 0,0-1 0,1-2 0,0 0 0,0-2 0,1 0 0,0-2 0,-39-22 0,54 27-138,0 0 1,0-1-1,0 1 1,1-2-1,0 1 0,0-1 1,1 0-1,0 0 0,0-1 1,1 0-1,0 0 1,0 0-1,-6-16 0,-9-51-2855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0:52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1953,'0'0'7667,"0"0"-7555,0 0 17,0 0 527,0 0-656,0 0-1249,0 3-960,0-15-1376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0:52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4098,'0'0'947,"0"0"-528,0 0 507,0 0 98,0 0-512,18 2-2,-5 0-391,-4-2-45,1 1 1,-1 0 0,1 1 0,-1 0 0,0 1-1,0-1 1,0 2 0,0-1 0,-1 1 0,1 1 0,8 5-1,21 20 20,-2 0 0,0 3-1,-3 0 1,0 3 0,-3 0-1,0 2 1,-3 1-1,-1 1 1,-2 2 0,-2 0-1,-2 1 1,-2 2 0,-2 0-1,-1 0 1,-3 1 0,-1 1-1,-3 0 1,-2 0 0,0 94-1,-5-91-78,-1 22 22,-8 74 0,4-122-22,0 1-1,-1-1 0,-2 0 1,0 0-1,-2-1 0,-21 42 1,7-28 4,-2 0 0,-1-2 1,-2-1-1,-2-1 0,0-2 1,-3-1-1,-40 30 0,72-59-19,-4 3-164,1 0 1,-1 0 0,1 0 0,-1-1 0,0 0 0,-1 0 0,1 0 0,0-1 0,-1 0 0,0 0 0,1 0 0,-1-1 0,0 0 0,-10 1 0,-8-2-3265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0:53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 2209,'0'0'1961,"0"0"-915,0 0 261,0 0-146,0 0-580,0 0-194,0 0 120,0 0-48,0 0-190,0 0-189,0 10 54,3 42 399,13 74 0,-8-73-433,3 81 1,-10-103-91,0-19 15,-1 0 0,0 1-1,-1-1 1,0 0 0,-5 19 0,5-27-12,0-1 0,0 0 0,-1 0 0,1 0 0,-1 0 0,0 0 0,0 0-1,0-1 1,0 1 0,0-1 0,-1 1 0,1-1 0,-1 0 0,0 0 0,0 0 0,1 0 0,-1 0 0,0-1 0,0 0 0,-1 1 0,1-1 0,0 0 0,0 0 0,-7 0 0,4 1-20,1-1 0,-1 0 1,1-1-1,-1 1 0,0-1 0,1 0 1,-1-1-1,0 1 0,1-1 0,-1 0 1,1-1-1,0 1 0,-1-1 0,1 0 1,0-1-1,-9-4 0,9 3-120,0-1-1,1 0 0,-1 0 1,1 0-1,0-1 0,0 1 0,0-1 1,1 0-1,0 0 0,0 0 1,0-1-1,1 1 0,-2-12 1,-11-60-1701,4-15-770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0:54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7155,'0'0'1073,"0"0"-865,0 0 1537,0 0-737,0 0-896,0 0-64,0 0 112,0 0-160,0 0 0,7 0-64,0 0-528,10 0-977,4 12-416,-1 0-688,1 1-1953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0:54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6867,'0'0'1057,"0"0"-1009,0 0 528,0 0-240,0 0-336,0 0-48,51 0 48,4-3 48,7-12-32,-1-4-16,-3 4-256,-3 3-785,-10-1-831,-11 7-1442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1:12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7171,'0'0'1841,"0"0"-1761,0 0 1393,0 0 528,0 0-1441,0 0-560,17 3 0,-14-3 0,8 0-112,2 0-416,15 0-1073,9-3 96,11-6-1056,-7-3-1761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0:54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0 585 5747,'0'0'720,"0"0"-368,0 0 1057,0 0-929,0 0-448,0 0 48,76-3 384,-22-21-224,8-13-144,10-6-96,-4-7-624,-3 1-1841,-10 3-2689</inkml:trace>
  <inkml:trace contextRef="#ctx0" brushRef="#br0" timeOffset="1">684 0 7187,'0'0'1011,"0"0"222,0 0 386,0 0-829,0 0-614,-4 9 0,-6 16 204,0 2 1,2-1-1,-7 38 0,-11 93 534,26-156-913,-31 296 271,19-155-269,7-109-993,0-62-4135,5-30-109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0:55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25 149 5651,'0'0'1798,"0"0"-795,0 0 691,0 0-427,0 0-845,-4 0-169,-12 0 187,12 0-37,4 0-291,0 0-154,5-6-206,14-7 226,1 1 0,0 0 0,1 2 0,1 0 0,-1 2 0,1 0 0,1 1 0,0 1 0,-1 2 0,2 0 0,-1 1 1,0 2-1,30 1 0,-49 0-6,0 0 1,0 1 0,0-1 0,0 1 0,0 0-1,0 1 1,0-1 0,0 1 0,0 0 0,-1 0-1,1 0 1,0 0 0,-1 0 0,0 1 0,0 0-1,4 3 1,-2 0-3,0 0 1,-1 0-1,0 1 0,0-1 0,-1 1 0,1 0 1,-1 0-1,3 11 0,-2 0 5,-1-1-1,0 1 1,-1 0-1,-1-1 1,0 1 0,-2 0-1,-2 19 1,2-31 10,-1 1 0,-1-1 0,1 0 0,-1 1 0,0-1 0,0-1 0,-1 1 0,0 0 1,-7 8-1,9-12 17,1 0 0,-1 0 0,1 0 1,-1 0-1,0-1 0,0 1 0,1-1 1,-1 1-1,0-1 0,0 1 0,-1-1 1,1 0-1,0 0 0,0 0 0,-1 0 1,1-1-1,0 1 0,-1-1 0,1 1 1,-1-1-1,1 0 0,0 0 0,-1 0 1,1 0-1,-1 0 0,1-1 0,-1 1 1,1-1-1,0 1 0,-1-1 0,-1-1 1,2 1-6,0-1 1,1 1 0,-1-1 0,1 0 0,-1 1 0,1-1 0,0 0 0,0 0 0,0 0 0,0 0 0,0 0 0,0 0 0,1 0-1,-1 0 1,1 0 0,-1 0 0,1-4 0,-2-41-118,2 37 83,0-12-57,0 1 0,7-37 0,-5 49 71,1-1 0,0 1-1,0 0 1,1 0 0,0 0 0,1 0-1,0 1 1,8-11 0,-4 7 0,0 0 0,1 1 0,1 0 0,0 0 0,0 2 0,20-14-1,-28 20 13,1 1 0,0 0 0,0-1 0,0 2-1,1-1 1,-1 0 0,0 1 0,1 0-1,-1 0 1,1 0 0,-1 0 0,1 1-1,-1 0 1,1 0 0,-1 0 0,1 1-1,0-1 1,-1 1 0,1 0 0,-1 0 0,0 1-1,1-1 1,-1 1 0,0 0 0,7 4-1,2 4 16,0 1 0,0 0 0,-1 1-1,-1 0 1,0 1 0,12 18-1,51 91 73,-51-80-50,-2-5-16,-14-20-7,2 0-1,0-1 1,2 0-1,-1-1 0,2 0 1,0 0-1,16 14 1,-26-28-2,0 1-1,0-1 1,0 0 0,0 0-1,0-1 1,0 1 0,1 0 0,-1-1-1,0 1 1,0-1 0,0 0-1,1 1 1,-1-1 0,0 0 0,0-1-1,0 1 1,1 0 0,-1-1-1,0 1 1,0-1 0,0 1 0,0-1-1,1 0 1,-1 0 0,0 0-1,-1 0 1,1-1 0,0 1 0,0 0-1,0-1 1,-1 1 0,1-1-1,-1 0 1,2-2 0,7-7 7,0-1 1,-1-1-1,13-24 1,-16 27-7,14-24-58,-2-2 0,-1 0 0,16-51 0,-28 68-803,0 0 0,3-30 0,-8 37-1387,0 10-1396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0:56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77 192,'0'0'488,"0"0"507,0 0-103,0 0-394,0 0-44,31-6 1923,186 3 1458,105-16-3492,-225 12-294,59-8 9,-156 15-28,0 0 1,0 0-1,0 0 1,0 0-1,0 0 1,0 0 0,0 0-1,0 0 1,-1-1-1,1 1 1,0 0-1,0 0 1,0 0 0,0 0-1,0 0 1,0 0-1,0 0 1,0 0-1,0 0 1,0-1-1,1 1 1,-1 0 0,0 0-1,0 0 1,0 0-1,0 0 1,0 0-1,0 0 1,0 0 0,0 0-1,0 0 1,0 0-1,0 0 1,0-1-1,0 1 1,0 0 0,0 0-1,0 0 1,0 0-1,1 0 1,-1 0-1,0 0 1,0 0-1,0 0 1,0 0 0,0 0-1,0 0 1,0 0-1,0 0 1,0 0-1,1 0 1,-16-5 252,-19-2-723,-18 1-2070,29 0-158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1:30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0 1008,'0'0'385,"0"0"84,0 0 241,0 0-366,0 0-203,0 0 348,-20 10 311,5-2-629,-12 5 167,0-1 1,-55 17 0,58-22-308,1 1 0,0 2 0,1 0 0,0 1 0,0 1 0,1 2 0,-37 30 0,58-44-79,0 1 35,0 1 37,0-2 88,0 0 131,0 0-8,0 0-153,0 0-15,0 0 112,0 0-25,0 0-9,0 0 39,0 0-43,0 0-72,0 0-50,0 0-30,0 0-10,0 0-30,20-21-877,4 0-193,-17 15 856,1-1 1,-1 1-1,-1-1 1,11-14-1,-15 13 5825,-9 9-3517,-9 11-810,8 8-1251,1 1 0,1-1-1,1 1 1,1 1 0,-3 30-1,3 114-27,3-77 45,-6 149 35,-6 339-50,13-374-880,3-240-194,1 1 0,13-57 1,-13 73 615,16-74-2333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1:3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1 544,'0'0'1708,"0"0"-209,0 0-344,0 0-349,0 0-96,0 0-81,0 0-133,0 0-130,0 0-78,0 0-69,0 0-80,0 0-27,0 0 24,0 19 56,-13 209 432,12-127-436,-2-23-47,4 0 0,4 0 0,17 100 0,-15-135-84,-2 2 0,-2-1-1,-4 55 1,0-41-30,19 173-27,-12-142 16,8-14-16,-8-69 16,-5-3-3,-1-1-2,0-1 26,0-1 1,0 0 7,0 0 0,0 0-5,0 0 16,0-8-312,2-76-2569,10 16-302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1:33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2449,'0'0'560,"0"0"422,0 0-99,0 0-429,0 0 26,0 0 288,0 0-666,-1 0-1,1 0 0,0 0 1,-1 0-1,1 0 0,0 0 1,0 0-1,-1 0 0,1 0 0,0 0 1,-1 0-1,1 1 0,0-1 1,0 0-1,-1 0 0,1 0 1,0 1-1,0-1 0,0 0 1,-1 0-1,1 1 0,0-1 1,0 0-1,0 0 0,0 1 0,-1-1 1,1 0-1,0 0 0,0 1 1,0-1-1,0 0 0,0 1 1,0-1-1,0 0 0,0 1 1,0-1-1,0 0 0,0 1 1,0-1-1,-10 1223 475,12-1191-584,2 0-1,1-1 1,2 0 0,0 0-1,3-1 1,13 32 0,-7-18 29,19 81 0,-33-107-2997,-4-44-341,2-30-1163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1:3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1745,'0'0'2428,"0"0"-1543,0 0 121,0 0-123,0 0-555,-10 22-96,3-7-154,-4 8 182,1 2 0,1-1-1,1 1 1,-9 45 0,7 55 770,9 201-1,2-270-898,6 39-42,28 141 0,5 40 270,-33-167-156,30 328 34,-33-396-205,-4-40-45,0-1-81,0 0-426,0-5-689,0-22-1056,3-22-1635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1:45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96 272,'0'0'600,"0"0"107,0 0 24,0 0-133,0 0 82,0 0 89,0 0-68,0 0-146,0 0-29,0 0 45,0 0-118,0 0 118,-34-3 1676,-42-9-460,76-4-2110,0-12-1203,0-8-1878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0:58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2465,'0'0'1430,"0"0"-742,0 0 470,0 0-288,0 0-670,0 0-136,0 0 198,0 0 210,0 0-24,0 0-114,0 0-41,0 0-66,0 0 101,0 0 120,0 0 80,0 0-53,0 0-101,0 0-89,0 0-77,0 0-26,0 0-36,0 0 7,0 0-63,0 0-39,12 0-86,193-13-117,-57 1 152,85 9 0,-230 2-1353,-13-1-589,-20 2-1280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0:58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2817,'0'0'46,"0"0"196,0 0 770,0 0-68,0 0-162,34 4 39,11 2-507,3 1 224,1-2 1,51-2-1,-57-6-276,-1-1 0,0-2-1,60-17 1,62-8-90,-135 30-286,-23 1-4013,-6 0 301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1:13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682 1 3169,'0'0'96,"0"0"473,0 0 589,0 0-339,0 0-358,0 29 1890,0 15-1822,-1-1 0,-2 0 1,-2 0-1,-22 83 0,22-110-525,-1 0-1,0 0 1,-1 0 0,-1-1-1,-1 0 1,0-1 0,-1 0-1,0 0 1,-1-1 0,-1 0-1,0-1 1,0 0 0,-1-1 0,-1-1-1,-23 14 1,14-12-253,-1-2-1,1-1 1,-1-2 0,-1 0-1,1-1 1,-1-1 0,-1-2-1,1 0 1,0-2 0,-33-1-1,51-1 161,-1 0 1,1 0-1,-1-1 0,1 0 0,0 0 0,0 0 0,0-1 0,0 0 1,0-1-1,1 1 0,-1-1 0,1-1 0,0 1 0,0-1 0,1 0 1,-1 0-1,1-1 0,0 0 0,1 0 0,-1 0 0,1 0 0,0-1 1,1 1-1,0-1 0,0 0 0,0 0 0,1 0 0,0 0 0,0-1 1,1 1-1,0-1 0,0 1 0,1-1 0,-1 1 0,3-12 0,-1 17 90,0-1 0,0 1 0,1 0 0,-1-1 0,1 1 0,-1 0 0,1 0 0,0 0 0,0 0 0,0 0 0,0 1 0,0-1 0,1 0 0,-1 1 0,0 0 0,1-1 0,-1 1 0,1 0 0,-1 0 0,1 1 0,-1-1 0,1 1 0,4-1 0,65-10 269,-50 9 139,1 2 0,40 4 1,-55-3-287,0 1 0,0 1 0,0-1 0,-1 1 0,1 0 1,-1 1-1,1 0 0,-1 0 0,0 0 0,12 11 0,280 262 1081,-296-274-1328,-1-1 0,0 1-1,1-1 1,0 0 0,-1 0 0,1 0 0,0 0 0,0 0 0,0-1 0,0 1 0,0-1 0,1 0 0,-1 0 0,0 0 0,1 0 0,-1 0 0,6-1 0,9 0-2787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0:59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 4578,'0'0'792,"0"0"446,0 0 275,0 0-691,0 0-291,-18 2 1934,13 6-2436,1 0 1,-1 0-1,1 0 0,1 1 1,-1-1-1,2 1 1,-4 17-1,-1-2 48,-17 83 143,4 0 0,-5 115 0,-5 27-178,24-214-165,-3 18 222,7-20-2999,2-62-673,0-30-2723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1:00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1 223 7283,'0'0'857,"0"0"562,0 0-29,0 0-987,5-4-414,26-13 186,1 0 0,0 2-1,48-15 1,-31 11 71,19-8-160,1 2 0,1 3 0,134-23 0,-202 45-135,1-1 0,-1 1 0,0 0 0,1-1 0,-1 1 0,0 0 0,1 0 0,-1 0 0,0 1 0,1-1 0,-1 1 0,0-1 0,0 1 0,4 1 0,-5 0-154,0 0-1,0 0 0,0-1 0,-1 1 0,1 0 1,-1 0-1,1 0 0,-1 0 0,0 0 1,1 0-1,-1 0 0,0 0 0,0 0 0,-1 4 1,1 25-2809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1:00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1 4802,'0'0'1209,"0"0"-564,0 0 783,0 0-615,-31 10-535,-97 40-51,116-45-171,1 1 1,-1 1 0,1 0 0,1 0-1,-1 1 1,1 0 0,1 1 0,-1 0-1,1 1 1,1 0 0,0 0 0,-12 20-1,2-3-1,-1 2 8,2 0 1,0 1-1,2 0 1,1 1-1,2 1 1,1 1-1,2-1 1,-8 46-1,9-19-1,3 0-1,2 0 0,9 116 0,-1-136-52,1 0 0,1-1 0,2 0 0,19 48-1,-20-65-6,1 0 0,1-1 0,1 0 0,0-1 0,2 0 0,0-1 0,1-1 0,30 31 0,-36-42-142,-1 0 0,1-1 1,0 0-1,0 0 0,0 0 1,1-1-1,-1-1 0,1 0 1,0 0-1,0 0 0,1-1 0,-1-1 1,0 1-1,0-1 0,1-1 1,-1 0-1,1 0 0,-1-1 1,0 0-1,1-1 0,-1 0 1,0 0-1,0-1 0,16-7 0,-10 0-988,-1-1-1,25-22 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1:01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0 3394,'0'0'1926,"0"0"-720,0 0 248,-13 25-502,13-22-954,0-1 1,1 1-1,0-1 0,-1 0 1,1 1-1,0-1 0,0 0 0,0 0 1,1 1-1,-1-1 0,0 0 1,1 0-1,-1 0 0,4 3 0,32 27 37,-23-21-31,0 1-57,0-1-1,1 0 0,0-2 0,1 0 1,0 0-1,31 11 0,-33-15-905,0-2-1,1 0 0,-1 0 1,1-1-1,20-1 1,-34-1 329,-11 0 1577,-5-1-623,0 1-1,1 1 1,-1 0-1,0 1 0,1 0 1,-1 1-1,1 1 1,-27 10-1,-17 17 338,2 1 0,1 4 0,1 1 1,-74 69-1,120-99-618,1 1 1,0 0 0,0 0 0,1 1 0,0-1 0,0 1 0,1 1 0,0-1 0,1 1-1,0 0 1,1 0 0,-1 0 0,2 0 0,0 1 0,0-1 0,1 1 0,0-1 0,1 1-1,1 18 1,0-24-45,-1-1 0,1 1 0,-1-1 0,1 1-1,0-1 1,1 0 0,-1 0 0,1 1 0,0-1 0,0 0-1,0 0 1,1-1 0,-1 1 0,1 0 0,0-1 0,4 4-1,-1-2-16,1 0 1,-1 0-1,1-1 0,0 1 0,0-2 0,1 1 0,-1-1 0,12 3 0,6 0-210,0 0-1,1-2 1,0-1 0,41-1-1,-64-2 196,11 1-185,-1-1 0,0 0 0,0-1 0,0-1-1,0 0 1,0 0 0,0-1 0,-1-1 0,19-7 0,-23 6-25,8-2-465,0 0 1,-1-2 0,-1 0-1,1 0 1,-2-2 0,18-15-1,-30 25 708,0 1-1,0-1 0,-1 0 0,1 0 0,0 1 1,0-1-1,-1 0 0,1 0 0,-1 0 0,1 0 1,-1 0-1,1 0 0,-1 0 0,1 0 1,-1 0-1,0 0 0,0 0 0,1 0 0,-1 0 1,0-1-1,0 1 0,0 0 0,0 0 0,0 0 1,-1 0-1,1-2 0,-1 2 120,0 0 0,0 0-1,0 1 1,0-1 0,0 0 0,0 0-1,-1 0 1,1 1 0,0-1 0,0 1-1,-1-1 1,1 1 0,0-1 0,-1 1-1,1 0 1,0-1 0,-3 1 0,-6-1 430,0 1 0,0 0-1,0 0 1,-16 4 0,21-3-437,0 0-1,0 1 0,1 0 0,-1 0 1,0 1-1,1-1 0,0 1 1,-1 0-1,1 0 0,0 0 0,1 1 1,-1-1-1,0 1 0,1 0 1,0 0-1,0 0 0,0 0 0,1 1 1,-1-1-1,1 1 0,-2 6 1,-1 2-6,1 0 0,0 1 0,1-1 0,1 1 0,0 0 0,0 24 0,2-23-100,0 1 0,1-1 0,0 1 0,1-1 1,8 29-1,-8-40-6,0 0 0,0 1 1,0-1-1,0 0 0,1-1 1,-1 1-1,1 0 0,0-1 1,0 1-1,0-1 1,1 0-1,-1 0 0,1 0 1,0-1-1,0 1 0,0-1 1,0 0-1,0 0 0,0 0 1,1-1-1,-1 1 0,1-1 1,-1 0-1,9 1 0,-4-1-32,-1 0 0,0 0-1,1 0 1,-1-1 0,0 0 0,1-1-1,-1 0 1,0 0 0,0 0-1,1-1 1,-1-1 0,0 1 0,-1-1-1,1-1 1,0 0 0,-1 0-1,0 0 1,9-7 0,14-16-755,45-50-1,-66 67 591,-1 0 0,0-1-1,0 0 1,-1-1-1,-1 0 1,0 0 0,-1 0-1,8-26 1,-11-15 1123,-5 52-772,-1 0 1,1 1-1,-1-1 1,1 1-1,-1-1 1,1 1-1,-1 0 1,1 0 0,-1 0-1,1 1 1,-1 0-1,1-1 1,-4 2-1,1 3-100,1 1-1,0-1 0,0 1 0,0 0 1,0 0-1,1 0 0,0 0 0,1 1 1,-4 8-1,0 1 81,0 1-1,-8 34 1,10-9-109,1 0-1,1 0 1,6 62-1,-1-16-21,8 85 136,-10-171-131,-1 0 0,1-1 0,-1 1-1,0-1 1,1 1 0,-1-1 0,0 1-1,0-1 1,0 1 0,0-1 0,0 0-1,-1 0 1,1 1 0,0-1 0,-1 0 0,1 0-1,0 0 1,-1 0 0,1-1 0,-1 1-1,-2 1 1,-43 16 91,40-16-70,-22 5 207,0-1 0,0-2 0,0-1 0,0-1 0,-38-2 1,62 0-272,4 0 5,0 0 0,0 0 0,0 0 0,0-1 0,0 1 0,-1 0 0,1 0 0,0-1 0,0 1 0,0-1 0,0 1 0,0-1 0,0 0 0,0 1 0,1-1 0,-1 0 0,0 1 0,0-1 0,0 0 0,1 0 0,-1 0 0,0 0 0,1 0 0,-1 0 1,1 0-1,-1 0 0,1 0 0,-1 0 0,1 0 0,-1-2 0,1 1-143,0 0 0,-1-1 0,1 1 0,0 0 0,0-1 0,1 1 0,-1 0 1,0 0-1,1-1 0,-1 1 0,1 0 0,0 0 0,0-1 0,0 1 0,0 0 0,2-3 1,31-27-3350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1:02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0 304,'0'0'5363,"0"0"-3635,0 0-170,0 0-138,0 0-764,0 0-184,-5 29 217,-16 93 28,16-78-428,2 0 0,4 77-1,1-41-239,0-14 188,-1-9-914,-1-37-4461,11-67-17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1:02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21 315 1889,'0'0'1256,"0"0"-850,0 0 80,0 0 42,0 0-192,25 4-67,79 9 148,-97-13-367,1 0 1,-1 0 0,0-1 0,0 1 0,0-1-1,0-1 1,0 0 0,0 0 0,0 0 0,0 0 0,-1-1-1,1-1 1,-1 1 0,0-1 0,0 0 0,0 0-1,9-9 1,-1 2-21,1-1-135,0 0 1,-1 0-1,-1-1 1,0-1-1,14-20 1,-22 26-192,0 0 0,0 0 0,-1-1 1,0 1-1,0-1 0,-1 0 1,0-1-1,-1 1 0,0 0 1,0-1-1,-1 1 0,0-11 1,-1 18 301,-1 0 0,1 0 0,-1-1 0,1 1 1,-1 0-1,0 0 0,0 0 0,0 1 0,0-1 1,0 0-1,0 0 0,0 0 0,-1 1 0,1-1 1,-1 1-1,1-1 0,-1 1 0,1-1 0,-1 1 1,0 0-1,0 0 0,0 0 0,0 0 0,0 0 1,0 0-1,0 1 0,0-1 0,0 1 0,0-1 1,-4 0-1,-9-1 313,-1 0 1,1 1 0,-19 1-1,23 0-103,-7 0-23,0 0 0,0 2-1,0 0 1,1 1 0,-1 1 0,-30 10 0,39-10-97,0 0 0,0 1 0,1 0 0,-1 0 0,1 1 0,0 0 0,1 1 0,0-1 0,0 1 0,0 1 0,1 0 0,0-1 0,0 2 0,-5 8 0,7-5 33,0 0-1,0 0 1,1 0-1,1 0 1,0 1-1,0-1 1,2 1-1,-1-1 1,2 1-1,1 14 1,-1 14 178,0-26-276,1 0 0,1 0-1,0 0 1,1 0 0,0-1 0,2 1 0,-1-1-1,2 0 1,0-1 0,0 0 0,1 0-1,1 0 1,0-1 0,1-1 0,0 1-1,1-1 1,0-1 0,0 0 0,1-1 0,1 0-1,-1-1 1,2 0 0,-1-1 0,1-1-1,0 0 1,0-1 0,0 0 0,1-1-1,28 4 1,-31-6-365,0-1-1,0-1 1,0 1-1,1-2 1,-1 0-1,0 0 1,-1-1-1,1-1 1,0 0-1,-1 0 1,1-1-1,16-9 1,19-20-4498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1:03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5410,'0'0'1505,"0"0"-1345,0 0 1425,0 0-497,-20 194-767,20-123 287,0 12 432,0 13-479,0-1-257,3-6-208,4-15-96,-4-18 0,8-16-80,-5-19-689,8-11-847,-4-10-1314,7-4-2544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1:03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3121,'0'0'867,"0"0"-416,0 0 395,0 0-179,0 0-392,17 0 813,55 1 642,-37 1-1572,1-1 1,-1-2 0,1-1 0,-1-2 0,0-2 0,36-10 0,-57 11-211,7-1-315,-1-1 0,1-1 0,-2-1 0,1 0 0,-1-2 1,27-19-1,-30 11-2128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1:03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4674,'0'0'1265,"0"0"-449,0 0 1217,0 0-1425,0 0-336,0 0 1,-30 55 751,23-18-368,7 9 81,0 3-433,0 1-240,0-1-64,0 0 0,0 4-160,17-7-1217,3-9-1072,4-22-1393</inkml:trace>
  <inkml:trace contextRef="#ctx0" brushRef="#br0" timeOffset="1">743 315 5074,'0'0'4146,"0"0"-4066,0 0 128,0 0-80,0 0-128,0 0-1664,-3 3-385,27-3-2305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1:04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8420,'0'0'816,"0"0"-784,0 0 897,0 0-721,0 0-208,0 0-80,140 0-1089,-68-28-432,7-9-2336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1:13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5410,'0'0'86,"0"0"178,0 0-93,0 0-70,12 0 43,32-3 361,65-2 1608,-100 5-2019,1 0 0,-1 1 0,0 0 1,1 0-1,-1 1 0,0 0 0,0 1 1,16 7-1,-15-5-60,-1 1 0,0 0 0,0 0 0,0 0 0,-1 1 0,0 1 0,-1 0 1,1 0-1,-2 0 0,1 0 0,-1 1 0,0 1 0,-1-1 0,0 1 0,0-1 0,-1 1 0,-1 1 1,0-1-1,0 0 0,-1 1 0,0 0 0,1 19 0,-3-8-27,1-14-43,-1-1 0,0 0 0,0 1 0,-1-1 0,0 1-1,-3 12 1,3-18 21,0 0-1,0 0 0,0 0 1,-1 0-1,1 0 0,0-1 1,-1 1-1,1-1 1,-1 1-1,1-1 0,-1 1 1,0-1-1,0 0 0,0 0 1,0 0-1,0 0 1,0 0-1,0 0 0,0-1 1,0 1-1,0 0 0,0-1 1,0 0-1,0 0 1,0 1-1,-1-1 0,1 0 1,-2-1-1,2 1-7,1-1 0,0 1 0,0 0 0,0-1-1,0 0 1,0 1 0,0-1 0,0 1 0,0-1 0,1 0 0,-1 0-1,0 0 1,0 1 0,0-1 0,1 0 0,-1 0 0,0 0 0,1 0-1,-1 0 1,1 0 0,0 0 0,-1 0 0,1 0 0,0-1 0,-1 1-1,1 0 1,0 0 0,0 0 0,0 0 0,0-2 0,-1-46-122,1 39 52,-1-7 34,1 0 0,1 0 0,0 0 0,1 0 0,1 0 0,1 0 0,0 1 0,1 0 0,1 0 0,0 0 0,2 0 0,-1 1 0,2 0 0,0 1 0,1 0 0,12-14 0,-19 25 35,3-5-361,1 1 1,0 0-1,1 0 0,0 0 1,14-9-1,-5 9-1722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1:09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9 130 3618,'0'0'907,"0"0"-411,0 0 494,0 0-331,0 0-499,-9 0 587,11 0 2604,99-2-3573,1-5 1,-1-4-1,-1-5 1,133-38-1,-226 53-308,-1-1-1,1 0 0,-1 0 0,0-1 0,0 0 0,0 0 0,0 0 0,0-1 0,7-5 0,-11 2-3612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1:09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4466,'0'0'832,"0"0"-784,0 0 225,0 0 447,0 0-432,0 0-80,212 19-48,-130-32 48,7-20-160,3-4-48,-13 3-1040,-14 9-3666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1:14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67 2465,'0'0'1846,"0"0"-915,0 0 281,0 0-183,0 0-434,0 0-141,-9 0 95,-87 0 1492,92-3-2050,0 0-1,1 0 0,-1 0 1,1 0-1,0-1 0,0 0 1,0 1-1,0-1 0,1 0 1,0 0-1,-4-8 0,-2-2-23,3 11 793,3 13-603,2 18-313,0-25 222,2 11-52,1 0-1,0 0 1,0 0 0,2 0-1,0-1 1,0 0 0,1 0-1,1 0 1,0-1 0,1 0-1,17 22 1,-10-16-17,1-1 0,1 0 0,0-1 1,1-1-1,0-1 0,35 20 0,-43-29-46,0 0 1,1-1-1,0-1 0,-1 1 0,1-2 1,0 0-1,1 0 0,-1-1 0,12 0 1,-15-1-62,0 0 1,0 0 0,0-1 0,0 0 0,0-1 0,-1 0 0,1 0 0,-1-1 0,1 0 0,-1 0 0,0 0 0,0-1 0,9-7 0,-4 2-173,-2-1 0,1 0 0,-1 0 0,-1-1 0,10-13 1,-15 18 210,-1-1 1,1 0 0,-1 0-1,0 0 1,0 0 0,-1 0 0,0 0-1,-1-1 1,1 1 0,-1-1 0,0-11-1,-2 19 100,1-1 0,-1 0 0,1 1 0,0-1 0,-1 0 0,1 1 0,-1-1 0,1 1 0,-1-1 0,0 1 0,1-1 0,-1 1 0,1-1 0,-1 1 0,0-1 0,0 1 0,1 0 0,-1-1 0,0 1 0,0 0 0,1 0 0,-1 0 0,0 0 0,0 0 0,1-1 0,-1 1 0,0 1 0,0-1 0,-1 0 0,-34 0 652,24 1-441,3 0-144,0 0 0,0 1 1,0 0-1,0 0 0,1 1 1,-1 0-1,1 1 0,0 0 1,0 0-1,0 1 0,-10 8 1,-14 12 217,-35 34 0,56-48-239,-24 21 153,1 1 0,-37 49 0,62-70-188,1 0 0,0 1 0,1 0 0,0 0 0,1 0-1,0 1 1,2 0 0,-1 0 0,2 0 0,0 0 0,-3 28 0,6-39-41,-1 10-14,1 0 0,0-1 0,4 25 0,-3-33 12,0-1-1,0 1 1,1 0-1,-1-1 1,1 1-1,0-1 1,0 1 0,0-1-1,0 0 1,0 0-1,1 0 1,-1 0 0,1 0-1,0-1 1,0 1-1,0-1 1,4 3 0,6 2-97,0-1 1,0 0 0,1 0 0,0-2 0,0 0 0,0 0 0,0-1-1,1-1 1,24 1 0,-28-3-77,-1 0 0,0 0 0,0-1 0,0 0 0,0-1 0,0 0 0,0-1 0,0 0 0,-1 0 0,1-1 0,-1 0 0,0-1 0,0 0 1,11-8-1,3-5-329,-17 13 323,1 1 0,-1-1 0,0-1 0,0 1 0,-1-1 0,0 0 0,6-8 0,-11 14 206,0 0 1,0 0 0,0-1-1,0 1 1,0 0-1,0 0 1,0-1 0,0 1-1,0 0 1,0 0 0,0 0-1,0-1 1,-1 1 0,1 0-1,0 0 1,0-1-1,0 1 1,0 0 0,0 0-1,-1 0 1,1-1 0,0 1-1,0 0 1,0 0-1,0 0 1,-1 0 0,1 0-1,0-1 1,0 1 0,0 0-1,-1 0 1,1 0 0,0 0-1,0 0 1,-1 0-1,1 0 1,0 0 0,0 0-1,-1 0 1,1 0 0,0 0-1,-1 0 1,-20-3 534,-22 5 261,36 1-712,1-1 0,0 1 1,0 0-1,0 1 0,0-1 0,0 1 0,1 0 1,0 1-1,-1-1 0,2 1 0,-1 0 0,1 1 1,-1-1-1,1 1 0,1-1 0,-6 11 0,3-4-10,1 0-1,0 0 0,0 0 0,1 1 1,1-1-1,0 1 0,-2 26 0,4-29-91,1 1 1,0 0-1,1 0 0,0-1 0,1 1 1,0 0-1,1-1 0,0 0 0,7 16 0,-7-20-6,1 0 0,0 0-1,0 0 1,1 0-1,-1-1 1,1 0 0,0 0-1,1 0 1,-1-1 0,1 1-1,0-1 1,0 0-1,0-1 1,1 0 0,9 4-1,-2-3-35,0 0-1,1-1 1,0 0-1,0-2 1,0 1-1,0-2 0,0 0 1,0-1-1,0 0 1,-1-1-1,1-1 1,0 0-1,-1-1 1,1 0-1,-1-2 1,-1 1-1,1-2 0,-1 0 1,23-16-1,9-7-672,-2-1-1,0-3 0,73-78 1,-112 108 736,-1 0 1,1 0-1,-1-1 1,-1 0 0,1 1-1,-1-1 1,1 0-1,-1 0 1,-1 0-1,1 0 1,-1-1-1,0 1 1,0 0 0,0-1-1,-1 1 1,0 0-1,0-7 1,0 11 706,-3 0-632,1 1 1,-1 0-1,0-1 1,1 1 0,-1 0-1,0 1 1,1-1-1,-1 0 1,0 1 0,1 0-1,-1-1 1,-3 3 0,1 1-73,0 0 1,1 0 0,-1 1 0,1 0 0,0 0 0,0 0 0,1 1 0,-1-1 0,1 1 0,1-1-1,-1 1 1,1 0 0,0 0 0,-2 9 0,-1 6 72,0 1-1,-3 42 1,6-18-29,2 53 1,1-83-62,1 0-1,1-1 1,0 1 0,1-1-1,1 0 1,0 0 0,9 16-1,32 56-15,23 45-7,-69-132 20,1 1 1,-1 0-1,1-1 1,-1 1-1,0 0 0,1-1 1,-1 1-1,0 0 0,0 0 1,0 0-1,1-1 1,-1 1-1,0 0 0,0 0 1,0 0-1,0-1 1,0 1-1,0 0 0,-1 0 1,1 0-1,0-1 1,0 1-1,-1 0 0,1 0 1,0 0-1,-1-1 0,1 1 1,0 0-1,-1-1 1,1 1-1,-1 0 0,1-1 1,-1 1-1,0-1 1,1 1-1,-1-1 0,0 1 1,1-1-1,-1 1 1,0-1-1,1 0 0,-1 1 1,0-1-1,0 0 1,-1 1-1,-45 1 37,28-3-12,-250 11 381,268-10-1021,1 0-985,5-2-1897,16-8 1051,15-9-2030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1:17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0 144,'0'0'712,"0"0"-143,0 0-164,0 0 206,0 0 184,9 3 8200,-4 2-9823,7 21 987,-1 1 1,-1 0 0,-1 1 0,-1 0-1,-2 1 1,-1-1 0,2 54-1,-2-1-77,-2-29 50,-1 0 0,-6 54 0,3-101-110,0 0-1,0-1 1,0 1-1,0-1 1,-1 1 0,0-1-1,0 0 1,0 0-1,0 0 1,0 0 0,-1 0-1,0 0 1,0 0-1,0-1 1,0 0 0,-1 1-1,1-1 1,-1 0-1,0-1 1,0 1-1,0-1 1,0 0 0,0 0-1,-6 2 1,0 0-1,0-2 0,-1 1 0,1-1 0,-1-1 0,1 0 0,-1 0 0,0-1 0,1 0 0,-17-3 0,21 1-57,1 1 0,0-1 0,-1 0 0,1-1 0,0 1 0,0-1 0,0 0 0,1 0 0,-1 0 0,1-1 0,0 0 0,0 0 0,0 0 0,0 0 0,1-1 0,-1 1 0,1-1 0,-5-10 0,3 4-301,0 0 1,0 0 0,1-1-1,0 0 1,1 0 0,0 0-1,-1-22 1,3-33-2031,1-6-1733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1:17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6739,'0'0'2249,"0"0"-728,0 0 434,0 0-525,0 0-880,10-8 2077,-2 3-7428,1 2 391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1:5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0,'0'0'848,"0"0"-127,0 0-337,0 0-32,0 0-48,0 0 112,0 0-79,0 0-321,0 0-16,0 0 16,0 0-16,-7 3-80,-7 9-417,-3 4-335,3-1-865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1:56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833 1 2673,'0'0'590,"0"0"317,0 0 27,0 0-377,0 0-175,0 0 405,0 0 35,0 0-73,0 0-194,-8 0 168,-2 2-595,0 0 0,0 1-1,0 1 1,1-1 0,0 2 0,-1-1-1,1 1 1,1 1 0,-1-1-1,-9 10 1,-22 11 9,-102 63 194,-42 24-296,27-44-16,56-27 151,100-41-93,1-1 11,0 0-56,0 0-8,0 0 35,29 8 13,47 19-1,-45-16-56,3 1-30,-12-6-23,0 2-1,0 0 1,-1 2 0,0 0-1,-1 1 1,25 19 0,-44-29 29,0 0 1,0 0-1,0 0 1,0 1-1,-1-1 1,1 0-1,-1 0 0,1 1 1,-1-1-1,1 0 1,-1 1-1,0-1 1,1 0-1,-1 1 1,0-1-1,0 1 1,0-1-1,0 0 1,-1 1-1,1-1 0,0 1 1,0-1-1,-1 0 1,1 1-1,-2 1 1,-18 31 115,-11-6-109,-2-1 0,0-2 0,-2-1 0,-1-2 0,-52 24-1,-49 32 27,135-76-39,1-1 0,-1 1 1,0 0-1,0-1 0,1 1 1,-1 0-1,1 0 0,0 0 0,-1 0 1,1 1-1,0-1 0,0 0 1,1 0-1,-1 1 0,0-1 1,1 0-1,-1 1 0,1-1 0,0 1 1,0-1-1,0 1 0,0-1 1,0 1-1,1-1 0,-1 0 1,1 1-1,-1-1 0,1 0 0,0 1 1,0-1-1,2 4 0,3 7 17,1 0-1,0 0 1,18 23 0,-24-34-3,8 11-20,0-1 0,1 0-1,0-1 1,1 0 0,20 16-1,-28-25-28,0 0 0,0-1 0,0 1 0,0-1-1,0 0 1,1 0 0,-1 0 0,0 0 0,1 0-1,-1-1 1,1 0 0,-1 1 0,1-1 0,5-1-1,-9 1 52,299-22-79,-116 4 95,-125 18 23,-57 0 18,-1 0 132,0 0 218,-18-13 509,16 12-1274,0 0 0,1 0-1,-1-1 1,1 1 0,-1-1 0,1 1-1,0-1 1,-1 1 0,1-1 0,0 0 0,0 1-1,-1-4 1,1-19-5720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1:57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0 320,'0'0'427,"0"0"216,0 0 155,0 0-249,0 0-74,0 0 181,0 0-117,0 0-133,0 0 5,0 0-30,0 0 6,0 0 19,0 0-36,0 0-87,0 0-59,0 0-42,0 0-6,0 0 64,0 0 85,0 0 70,0 0-67,0 0-71,0 0-65,0 0-59,0 0-29,0 0 3,0 0-14,0 0-7,0 0 52,0 0-20,0 0-70,0 0-14,0 0 6,0 0-13,0 0 37,0 0 96,0 0 38,0 0-22,0 0-32,0 0-30,-7 8 129,-1 37-261,1 0 0,2 0 1,3 85-1,1-68 15,17 538 32,9-83 16,-24-503-212,1-20-311,1-27-1275,-3-14-1273,0-9-1682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1:58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1 672,'0'0'1051,"0"0"-410,0 0 578,0 0-2,0 0-478,8 0 474,-6 3 3467,-2 61-4684,18 475 726,-16-517-702,60 815 226,-62-805-235,0-2-5,1 0 0,1-1 0,9 40 0,-7-59-273,0-13-981,1-16-875,-4 18 2119,5-34-3218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2:11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1 112,'0'0'352,"0"0"353,0 0-513,0 0-192,0 0 112,0 0 96,0 0-192,-31 40-16,28-34-224,-7 3-481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1:14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4882,'0'0'1190,"0"0"-854,0 0 195,0 0 299,3 32-491,29 225 197,-28-231-396,-1-15-118,-1 0 0,0 0 1,-1 0-1,0 1 0,-1-1 1,-2 22-1,37-167-1241,5-16-32,-36 136 1165,9-23-309,22-46 1,-31 74 534,0 1 0,1 0 0,0 0 1,0 1-1,1-1 0,0 1 1,0 0-1,0 1 0,1 0 0,0 0 1,12-8-1,-18 14-95,-1-1 1,1 1-1,0 0 0,0-1 1,0 1-1,-1 0 0,1 0 1,0 0-1,0 0 1,0 0-1,-1-1 0,1 1 1,0 1-1,0-1 0,0 0 1,0 0-1,-1 0 0,1 0 1,0 0-1,0 1 0,0-1 1,-1 0-1,1 1 1,0-1-1,-1 1 0,1-1 1,0 1-1,-1-1 0,1 1 1,0-1-1,-1 1 0,1 0 1,-1-1-1,1 1 0,0 1 1,12 28 554,-11-25-464,58 221 1340,-31-108-2787,-22-100 132,-5-16-1902,-1-7-2087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2:12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0 1 416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2:12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1 416,'-88'31'390,"70"-25"34,18-6 35,0 0-115,0 0-149,0 0-19,0 0 19,0 0 10,0 0-56,0 0-39,0 0-4,0 0-55,0 0-8,0 0-8,0 0-1,0 0 6,0 0-18,0 0-6,0-1 2,0-1 9,0 1-11,0-1-11,0-1 9,0 1 53,0 0-3053,0 2 2415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2:12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0 192,'0'0'608,"0"0"-207,0 0-209,0 0-80,0 0 0,0 0-80,-7 0-16,4 0-32,0 0 32,-1 0 80,-3 0-32,0 0-64,4 0-48,-4 3-432,0 7-497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2:1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23 256,'0'0'459,"0"0"-120,0 0 234,0 0-282,0 0-165,1-4 244,7-13 515,-5 15 1219,-2 33 1138,-1-9-4038,-10 610 2357,10-420-1697,-31 236 0,29-446-3494,0-8 2715,-1-15-7,-4-26-2685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2:13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2065,'0'0'1401,"0"0"-452,0 0 377,0 0-355,0 0-522,-4 2-39,-4 4-275,2 0 0,-1 1 0,1 0 0,0 0 0,0 0 0,0 1 0,1 0 0,1 0 0,-1 0 0,1 0-1,1 1 1,0 0 0,0-1 0,-2 13 0,-4 16 73,2 1-1,-2 46 1,0 384 117,11-299-271,1-113-205,2 0-1,3 0 1,17 61 0,-19-91 78,-1-22-2638,1-13 1635,4-15-195,0-20-1189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2:14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4930,'0'0'507,"0"0"125,0 0 406,0 0-603,0 0-320,-9 14 186,0 3-137,1-1 0,0 1 0,1 1-1,1-1 1,1 1 0,0 0 0,-3 25-1,-6 517 1138,14-421-1246,0-92 197,0 0-4119,0-83 1596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2:14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25 5843,'0'0'659,"0"0"416,0 0 213,0 0-791,0 0-327,-7-3 383,160 4-292,422-14 51,-476 4-240,-98 9-218,-1 0-647,0 0-816,1 0-1128,2 0-1620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2:15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107 117 3778,'0'0'413,"0"0"537,0 0 517,0 0-773,0 0-315,-18 1 101,-3 2-282,10-2 196,-1 1 0,0-2 0,-20-1 0,36 11-271,11-2-114,1-1 1,0 0-1,0-2 0,1 1 1,0-2-1,0 0 0,27 2 1,-32-4 3,24 4 31,0-2 1,1-2-1,-1-1 0,61-6 0,-92 4-62,0 0 0,0 0 0,-1-1 0,1 0-1,-1 1 1,1-1 0,-1-1 0,0 1-1,1-1 1,-1 1 0,-1-1 0,1 0 0,0-1-1,-1 1 1,1-1 0,-1 1 0,0-1-1,0 0 1,-1 0 0,4-7 0,-3 5-13,-1 0 0,1 0 1,-1 0-1,-1-1 0,1 1 1,-1-1-1,0 1 0,0-1 1,-1 1-1,0-1 0,0 0 0,-1 1 1,0-1-1,-2-10 0,2 16 34,0-1-1,1 1 0,-1 0 1,0 0-1,0 0 1,0 0-1,0 0 0,0 0 1,0 0-1,0 0 0,0 0 1,0 1-1,-1-1 0,1 0 1,0 1-1,0-1 1,-1 1-1,1-1 0,0 1 1,-1 0-1,1 0 0,0-1 1,-3 1-1,-36-2 67,33 2-67,-3 0 12,-1 1-1,1-1 0,0 2 1,-1 0-1,1 0 0,0 0 1,0 2-1,0-1 0,0 1 1,1 0-1,-1 1 0,1 0 1,0 1-1,1 0 1,-1 0-1,1 1 0,-14 15 1,8-8 7,0 1 0,1 1 0,0 0 1,1 0-1,1 2 0,1-1 1,1 1-1,0 1 0,1-1 0,-8 28 1,7-9 28,2 1 1,1 0 0,2 0 0,1 59 0,4-88-54,0 1 0,0 0 0,1 0 1,0 0-1,1-1 0,0 0 0,1 1 1,0-1-1,0 0 0,1 0 0,0-1 1,0 0-1,1 0 0,0 0 0,1 0 1,0-1-1,0 0 0,0-1 0,1 1 1,0-2-1,0 1 0,1-1 0,-1 0 1,1-1-1,0 0 0,1 0 0,-1-1 1,0 0-1,1 0 0,0-1 0,14 1 1,-5-2-132,-1 0 0,0-1 0,0-1 1,0 0-1,0-2 0,32-8 0,-37 7-489,-1-1 0,0 0 0,0-1 0,0-1 0,-1 0-1,11-9 1,10-9-4371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2:16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582 0 6227,'0'0'392,"0"0"-50,0 0 557,0 0-232,0 0-377,3 33 108,27 217 864,-22-3-870,-8-246-388,-1 0-1,1 0 1,-1 0 0,1 0 0,-1 0-1,1 0 1,-1 0 0,0 0-1,1-1 1,-1 1 0,0 0 0,0 0-1,1-1 1,-1 1 0,0 0 0,0-1-1,0 1 1,0-1 0,0 1-1,0-1 1,0 0 0,0 1 0,0-1-1,0 0 1,0 0 0,0 0-1,0 0 1,-2 0 0,-39 3-77,35-2 62,-20 1-7,-1-2-1,0 0 1,0-2-1,0-1 1,1-1 0,-1-1-1,1-2 1,-40-14 0,45 11-76,-9-3-23,0-2 0,-49-30-1,73 40-178,0 0 0,0 0-1,0-1 1,1 1 0,0-2-1,0 1 1,1-1 0,-1 0-1,2 0 1,-1 0 0,1-1-1,0 1 1,0-1 0,1 0 0,-5-16-1,0-33-4252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2:16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8980,'0'0'768,"0"0"449,0 0 416,0 0-1169,0 0-432,0 0 0,20-3-32,-17 0-96,1-6-1105,-4-6-1504,3-7-2225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1:15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2545,'0'0'72,"0"0"120,0 0 371,41 0 126,133 0 42,-95 0 28,487-15 1374,-552 13-2123,30-2 11,-42 4-18,0 0 0,0 0 0,-1 0 0,1 0 0,0 0 0,0 1 1,-1-1-1,1 1 0,0-1 0,-1 1 0,1-1 0,-1 1 0,1 0 1,0 0-1,-1 0 0,0 0 0,1 0 0,1 2 0,4 8 89,-1 0 0,-1 1 0,0-1-1,-1 1 1,0 0 0,2 14 0,12 85 476,-11-63-528,35 295 626,-5-38-75,129 1299 1877,-156-1377-2202,25 249-137,-14-316-80,0 242 0,-23-389-38,0 0 1,-1 0-1,0 0 0,-1 0 0,0 0 0,-1 0 0,-1-1 0,0 0 0,0 0 0,-1-1 0,-1 0 0,0 0 0,-17 17 0,2 4-24,22-29 19,-1 0 0,1-1 0,-1 1 0,1 0 0,-1-1 0,0 1 0,0-1 0,-1 0 0,1 0 1,0 1-1,-1-2 0,1 1 0,-1 0 0,0 0 0,1-1 0,-1 1 0,0-1 0,0 0 0,0 0 0,0 0 1,0 0-1,0-1 0,-1 1 0,-3-1 0,-20 0-188,0-1 0,0-1 1,0-2-1,0 0 0,-37-13 1,28 8 23,1 1 0,-44-3 0,32 8 225,0 2-1,-47 6 1,71-3 54,0 2 1,1 1-1,0 1 0,0 0 0,0 2 1,-22 11-1,11-3 121,1 2-1,1 1 1,1 1 0,-29 26 0,58-45-541,1-6-1299,0-18-2092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2:16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4018,'0'0'1411,"0"0"-923,0 0 302,0 0-147,0 0-451,0 17 118,1 176 1325,-33 764 299,17-879-1851,10-55-567,1 0 1,-3 31-1,4-71-2179,0-24 379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2:17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4098,'0'0'552,"0"0"446,0 0-158,0 0-605,3-25 1654,0-3-674,-2 20 155,-1 26-676,0 1071 114,0-1088-781,0-1 13,0 0 24,0 0-19,0 0 6,0 0-27,0 0-8,0 0 0,0 0 0,0 0 5,0 0 6,0 0-139,0 0-491,0-14-4559,0-6-1911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2:19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0 224,'0'0'32,"0"0"-32,0 0 16,0 0 32,0 0 0,0 0-32,0 0 0,0 0 48,0 0-16,0 0 0,0 0-16,0 0-32,0 0 16,0 0-16,0 0 0,0 0-224,0 0-160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2:21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1 608,'0'0'555,"0"0"-152,0 0-13,0 0 140,0 0 23,0 0-137,0 0-24,0 0 102,0 0 74,0 0-83,0 0-95,0 0-89,0 0-143,0 0-110,0 25-1769,0-10 870,0 0-643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2:22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614 1 3057,'14'111'2129,"-14"-111"-779,0 0-416,0 0-438,0 0 219,-2 4-602,0 1 0,-1-1 0,1 1-1,-1-1 1,0 0 0,0 0 0,0-1-1,-1 1 1,0 0 0,1-1-1,-1 0 1,0 0 0,-1 0 0,-6 3-1,-6 6 3,-101 76-107,-244 136 0,344-218-10,15-6 1,0 1 0,-1 0 0,1 0 0,0 0 0,0 1 0,1-1 0,-1 0 0,0 1 0,0 0 0,-4 4 0,5-5-17,0 1 1,1-1-1,-1 1 0,1-1 1,-1 1-1,1 0 0,0 0 1,0 0-1,0 0 0,0 0 1,0 0-1,0 0 0,0 0 1,1 0-1,-1 0 0,1 1 1,0-1-1,-1 0 0,1 0 1,0 1-1,0-1 0,1 0 1,-1 0-1,0 0 0,1 1 1,-1-1-1,2 4 0,0-2-15,0-1-1,0 1 0,1 0 1,-1-1-1,1 1 0,-1-1 1,1 0-1,0 0 1,0 0-1,1-1 0,-1 1 1,0-1-1,7 4 0,114 58 65,24 12 126,213 144 0,-319-193-114,-30-20-33,1 1-1,-2 0 1,1 1 0,-1 0-1,11 12 1,-23-16-500,-12-5-337,-15-6-1348,-18-17-1902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2:22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3201,'0'0'374,"0"0"168,0 0 426,0 0-554,0 0-292,-19 1 102,-60 4 8,76-5-225,-1 0 0,1 0 0,-1 1 0,0 0 0,1-1 0,0 1 0,-1 0 0,1 1 0,-4 1 0,6-3 64,1 0 0,-1 1 0,1-1 0,0 1 0,-1-1-1,1 1 1,0-1 0,-1 1 0,1-1 0,0 1 0,0-1-1,-1 1 1,1-1 0,0 1 0,0-1 0,0 1 0,0-1 0,0 1-1,0-1 1,0 1 0,0 0 0,0-1 0,0 1 0,0-1 0,0 1-1,0-1 1,0 1 0,0-1 0,1 1 0,-1-1 0,1 2 0,2 1 17,1 1 1,0-1 0,0 0-1,1 0 1,-1-1 0,1 1-1,-1-1 1,1 0 0,0 0 0,0-1-1,5 2 1,4 2 68,530 202 1364,-183-73-1363,-350-128 89,-19-6 490,-21-10-1012,24 7-320,0-1 0,1 0-1,0-1 1,0 1 0,0 0-1,-4-9 1,-4-13-3708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2:24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5122,'0'0'320,"0"0"382,0 0 400,0 0-587,6-20-355,21-62-21,-26 80-131,1 0 0,0-1 0,-1 1 1,1 0-1,0 0 0,0 0 0,0 0 1,0 0-1,1 1 0,-1-1 0,0 0 1,1 1-1,-1 0 0,1 0 0,-1 0 1,1 0-1,0 0 0,-1 0 0,1 0 1,0 1-1,0 0 0,0-1 0,-1 1 0,1 0 1,0 1-1,0-1 0,0 0 0,-1 1 1,1-1-1,3 2 0,10 0 51,-8-2-18,0 0-1,1 1 0,-1 0 0,0 1 1,0 0-1,0 0 0,0 0 0,-1 1 1,1 0-1,-1 1 0,0 0 0,1 0 1,-2 1-1,1-1 0,0 1 0,-1 1 0,0-1 1,0 1-1,-1 0 0,0 1 0,0-1 1,0 1-1,-1 0 0,6 12 0,-1 0-16,0 1-1,-2 0 1,0 1 0,-1-1-1,-1 1 1,-1 0 0,-1 0-1,-1 1 1,-1-1-1,-1 1 1,-1-1 0,-4 33-1,4-49-49,-1 1-1,1-1 1,-1 0-1,0 1 0,0-1 1,-1 0-1,-4 7 1,7-11 18,-1 0 0,0 0 0,1 1 0,-1-1 0,0 0 0,0 0 0,1 0 0,-1 0 0,0 0 0,0-1 0,0 1 0,0 0 0,-1 0 0,1-1 0,0 1 0,0 0 0,0-1 0,0 1 1,-1-1-1,1 0 0,0 1 0,-1-1 0,1 0 0,0 0 0,0 0 0,-1 1 0,1-2 0,0 1 0,-1 0 0,1 0 0,0 0 0,-1-1 0,1 1 0,0 0 0,0-1 0,-1 1 0,0-2 0,1 2-1,0-1 1,1 0-1,-1 0 0,0 0 1,0 0-1,1 1 0,-1-1 1,1 0-1,-1 0 0,1 0 0,-1 0 1,1 0-1,0 0 0,-1-1 1,1 1-1,0 0 0,0 0 0,0-1 1,-3-19-90,1-1-1,1 1 1,0 0 0,2-1 0,1 1 0,0 0 0,2 0-1,0 0 1,1 0 0,2 1 0,0-1 0,1 2-1,1-1 1,17-27 0,-15 30 85,0 1-1,1 1 0,1 0 1,1 1-1,27-23 1,-35 33 32,-1-1-1,2 1 1,-1 1 0,0-1-1,1 1 1,0 0 0,-1 1 0,1-1-1,0 2 1,0-1 0,1 1 0,-1-1-1,0 2 1,0-1 0,1 1 0,-1 1-1,0-1 1,14 3 0,-16 0 43,0-1 0,1 1 0,-1-1 0,0 2 0,-1-1 0,1 0 0,0 1 0,-1 0 0,0 0 0,0 0-1,0 0 1,-1 1 0,1 0 0,-1 0 0,4 7 0,5 10 157,-1 1 1,9 27-1,-11-23-167,-2 1 0,0-1 0,-1 2 1,1 32-1,-2 116 17,-5-164-69,0-13-208,0-3-74,0-35-473,-2 10 400,3-1-1,0 1 0,7-35 0,-7 56 273,0 0 0,1 0 0,0 0 0,1 0 0,-1 1-1,1-1 1,0 1 0,1 0 0,0 0 0,0 0 0,0 0 0,1 1 0,-1-1 0,1 1 0,1 1-1,-1-1 1,1 1 0,7-5 0,-9 6 89,0 1-1,0 1 1,0-1 0,0 0-1,1 1 1,-1 0-1,0 0 1,1 0 0,-1 1-1,0 0 1,1 0 0,-1 0-1,1 0 1,-1 0-1,1 1 1,-1 0 0,0 0-1,0 0 1,1 0-1,-1 1 1,0 0 0,0 0-1,0 0 1,0 0-1,-1 1 1,5 2 0,7 9 222,0-1 1,-1 2 0,-1 0-1,19 26 1,-5-6 149,65 65 501,-82-90-802,2 0-1,0 0 1,0-1 0,1-1 0,0 0 0,23 11 0,-28-17-58,-1 0 0,1 0 1,-1-1-1,1 0 0,-1 0 1,1 0-1,0-1 0,0 0 0,-1-1 1,1 0-1,-1 0 0,1-1 1,-1 0-1,1 0 0,-1 0 1,0-1-1,0 0 0,0-1 1,0 1-1,-1-2 0,11-6 1,2-5-11,-1 0 0,0-2 0,-1 0 0,0-1 1,16-25-1,-26 33-118,0 0-1,0 0 1,-1-1 0,-1 0 0,0 0 0,0 0-1,-1 0 1,-1-1 0,0 0 0,-1 0 0,0 0 0,-1 0-1,-1-24 1,0 35 110,0-1-1,0 1 1,0 0-1,0-1 1,-1 1-1,1 0 1,-1-1-1,0 1 1,1 0-1,-1 0 1,0 0-1,0 0 1,0 0-1,-1 0 1,1 0-1,0 0 1,-1 0-1,1 0 1,-1 1-1,0-1 1,0 1-1,1-1 1,-1 1-1,0 0 1,0-1-1,0 1 1,0 0-1,-1 0 1,1 1-1,0-1 1,-3 0-1,-6-1 136,0 0 0,0 1 0,-1 0 0,1 1 0,-14 1 1,20 0-127,0 1 0,-1-1 1,1 1-1,0 0 1,0 0-1,0 0 0,0 1 1,0 0-1,1 0 1,-1 0-1,1 1 0,0-1 1,0 1-1,0 0 1,0 0-1,1 0 0,0 1 1,-3 4-1,-10 15 43,1 1-1,-12 30 0,22-46-28,-9 23 11,1 0-1,1 1 1,2 0-1,2 1 0,0 0 1,3 1-1,0-1 0,2 58 1,3-43-86,0-48 43,0-1 1,0 0-1,0 1 1,0-1-1,1 1 0,-1-1 1,0 0-1,0 0 0,0 1 1,1-1-1,-1 0 0,0 1 1,1-1-1,-1 0 0,0 0 1,1 1-1,-1-1 0,0 0 1,1 0-1,-1 0 0,0 1 1,1-1-1,-1 0 0,0 0 1,1 0-1,-1 0 1,1 0-1,-1 0 0,0 0 1,1 0-1,-1 0 0,1 0 1,-1 0-1,0 0 0,1 0 1,-1 0-1,0 0 0,1-1 1,-1 1-1,1 0 0,-1 0 1,0 0-1,1 0 0,-1-1 1,22-11-412,-9-5 273,-1 1 1,0-2-1,-1 0 0,12-26 1,34-86-882,-48 107 808,2-4-54,64-176-375,-75 203 681,0 1 0,0-1-1,0 0 1,0 0-1,0 1 1,0-1-1,0 0 1,1 1-1,-1-1 1,0 0-1,0 0 1,0 0-1,1 1 1,-1-1-1,0 0 1,0 0 0,1 0-1,-1 1 1,0-1-1,0 0 1,1 0-1,-1 0 1,0 0-1,1 0 1,-1 0-1,0 0 1,1 0-1,-1 0 1,0 0-1,1 0 1,-1 0 0,0 0-1,0 0 1,1 0-1,-1 0 1,0 0-1,1 0 1,-1 0-1,0 0 1,1 0-1,-1 0 1,0 0-1,0-1 1,1 1-1,-1 0 1,0 0-1,0 0 1,1-1 0,-1 1-1,0 0 1,0 0-1,0-1 1,1 1-1,-1 0 1,0 0-1,0-1 1,0 1-1,0 0 1,0-1-1,0 1 1,0 0-1,1 0 1,-1-1 0,0 1-1,0 0 1,0-1-1,10 25 440,0 24 361,4 57-1,1 9-728,-15-113-109,0-1 0,0 1-1,0-1 1,0 1 0,1-1-1,-1 1 1,0-1 0,0 1-1,0-1 1,1 1 0,-1-1 0,0 1-1,1-1 1,-1 0 0,0 1-1,1-1 1,-1 1 0,1-1-1,-1 0 1,0 0 0,1 1-1,-1-1 1,1 0 0,-1 0 0,1 1-1,-1-1 1,1 0 0,-1 0-1,1 0 1,-1 0 0,1 0-1,-1 0 1,1 0 0,-1 0 0,1 0-1,0 0 1,-1 0 0,1 0-1,-1 0 1,1 0 0,-1-1-1,1 1 1,-1 0 0,1 0 0,-1 0-1,0-1 1,1 1 0,-1 0-1,1-1 1,-1 1 0,0 0-1,1-1 1,-1 1 0,0-1-1,1 0 1,25-23-185,-26 24 189,21-23-50,1 1 1,2 1-1,-1 1 0,2 1 0,1 1 1,0 1-1,1 2 0,1 1 1,0 0-1,35-9 0,-59 21 45,1 1-1,0-1 1,0 2-1,0-1 1,0 0-1,0 1 1,0 0-1,8 1 1,-12-1 9,1 1 0,-1-1 1,0 1-1,1 0 0,-1-1 1,0 1-1,0 0 0,1 0 0,-1 0 1,0 0-1,0 0 0,0 0 0,0 0 1,0 1-1,-1-1 0,1 0 0,0 0 1,0 1-1,-1-1 0,1 0 0,-1 1 1,1-1-1,-1 1 0,0-1 0,1 1 1,-1-1-1,0 1 0,0-1 1,0 0-1,0 3 0,1 37 179,-1 0 0,-7 55 0,5-79-166,-1-1-1,0 0 1,-1 0 0,-1-1 0,-1 1 0,0-1 0,-1 0 0,-15 25-1,8-28 4,9-20-116,9-30-174,8 0 90,1 1-1,2 1 1,1 0 0,2 1 0,29-43-1,-18 29 170,39-88-1,-63 126 142,-3 7 105,-1 1 0,1-1-1,-1 1 1,0-1 0,0 0-1,0 0 1,0-6 0,-7 17 168,-7 12-390,2 0 0,0 1 0,2 0 0,0 1-1,1 0 1,1 0 0,1 0 0,-4 24 0,2 9 41,3 0 1,2 65-1,3-110-47,0-1 0,1 0 0,0-1 0,0 1 0,1 0 0,0 0 0,0 0 0,1-1 0,0 1 0,0-1 0,1 0 0,7 11 0,-7-13-5,0-1 0,0 1 0,1-1 0,-1 0 0,1 0 0,0 0 0,0-1 0,0 1 0,1-1 0,-1-1 0,1 1 0,0-1 0,-1 0 0,1 0 0,0 0 0,0-1 0,8 1 0,-4-1-18,0 0-1,1 0 1,-1-1-1,0-1 0,1 1 1,-1-2-1,0 1 1,19-7-1,-24 6-157,1-1 0,0 0 0,-1 0 1,0 0-1,0-1 0,0 1 0,0-1 0,0-1 0,-1 1 0,0-1 1,0 1-1,0-1 0,0-1 0,-1 1 0,5-9 0,8-26-3205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2:24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0 480,'0'0'0,"0"0"0,0 0-32,0 0-368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2:25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59 720,'45'-48'881,"-36"38"-20,-9 10-111,0 0-187,0 0-120,0 0-46,0 0 20,0 0 9,0 0-52,0 0 13,0 0 18,0 0-71,0 0-51,0 0-49,0 0-17,0 0-28,0 0 3,0 0-29,0 0 2,0 0-71,0 0-46,0 0-22,0 0 17,0 0 26,0 0 91,0 0 35,0 0-27,0 0-26,0 0-49,0 0 86,0 0 15,0 0 4,0 0 2,0 0-56,0 0 21,0 0-44,0 0-36,0 0-8,0 0-18,0 0-27,0 24 103,0-15-70,1 98 581,-6 209 80,1-265-693,-2 1 0,-2-1 0,-3-1 0,-17 50 0,28-98-31,0-1-1,0 1 1,0-1 0,-1 1-1,1-1 1,-1 1 0,1-1 0,-1 1-1,1-1 1,-1 0 0,0 1-1,0-1 1,0 0 0,0 0 0,0 1-1,0-1 1,0 0 0,0 0-1,0 0 1,0 0 0,-1 0 0,1-1-1,0 1 1,-1 0 0,1-1 0,-1 1-1,1 0 1,-1-1 0,1 0-1,-3 1 1,4-1-11,-1-1 1,1 1-1,0-1 0,-1 1 0,1 0 1,0-1-1,-1 1 0,1-1 0,0 1 1,0-1-1,-1 1 0,1-1 0,0 1 1,0-1-1,0 1 0,0-1 0,0 0 1,0 1-1,0-1 0,0 1 0,0-1 1,0 1-1,0-1 0,0 1 0,0-1 1,0 1-1,1-1 0,-1-5-58,0-7-26,-1 1 44,1 0-1,0 0 1,1 1 0,0-1-1,1 0 1,0 0-1,1 1 1,1-1-1,6-16 1,11-8 21,0 1 1,3 1-1,1 1 0,44-46 0,129-108-117,-143 138 112,-46 43 0,-7 8-44,-11 14-70,-14 8-118,0-2 0,-2 0 0,0-1-1,-2-2 1,-28 17 0,-50 37 237,103-72 61,0 1 0,0-1 0,0 1 0,1 0 1,-1 0-1,1 0 0,-1 0 0,1 0 0,0 0 0,0 1 0,0-1 0,0 0 0,0 0 0,0 1 0,1-1 0,-1 1 1,1-1-1,0 1 0,-1-1 0,1 1 0,0-1 0,1 0 0,-1 1 0,0-1 0,1 1 0,-1-1 0,1 1 1,0-1-1,0 0 0,0 1 0,0-1 0,2 3 0,2 3 2,0 0 0,0 0 0,1 0 0,0-1 0,1 0 0,0 0-1,7 6 1,20 15 53,0-2 0,2-1-1,0-2 1,2-1-1,52 21 1,-83-41-267,0 0 0,1-1 0,-1 1-1,1-1 1,-1-1 0,10 0 0,8 0-2500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2:26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1761,'0'0'3156,"0"0"-1419,0 0 16,0 0-171,0 0-697,0 0-831,0 0 0,1 0 0,-1 0 0,0 0-1,0 0 1,0-1 0,1 1 0,-1 0 0,0 0-1,0 0 1,1 0 0,-1 0 0,0 0 0,0 1-1,1-1 1,-1 0 0,0 0 0,0 0 0,0 0-1,1 0 1,-1 0 0,0 0 0,0 0 0,1 0-1,-1 1 1,0-1 0,0 0 0,0 0 0,0 0-1,1 0 1,-1 1 0,0-1 0,0 0 0,0 0-1,0 0 1,0 1 0,0-1 0,1 0 0,-1 0-1,0 1 1,0-1 0,0 0 0,0 0 0,0 0-1,0 1 1,0-1 0,0 0 0,0 0 0,0 1-1,0-1 1,0 0 0,0 0 0,0 1 0,-1-1-1,1 0 1,0 0 0,0 0 0,0 1 0,0-1-1,-11 799-2,13-731-70,0-38-355,-1 0-1,-6 45 1,3-70-2274,1-16-133,1-26-431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0:35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5859,'0'0'944,"0"0"-557,0 0 413,10 2 51,73 8 276,1-4-1,118-7 0,-79-1-898,27-4-436,-50-7-4898,-66 5 1526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1:20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7 416,'0'0'640,"0"0"-31,0 0-465,0 0-144,0 0-32,0 0-32,0 0 16,0-3 48,7 3 16,0 0-16,10 0-16,-7 0-144,1 0-289,2 0-31,-2-3 112,-4 3 160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2:26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3298,'0'0'3452,"0"0"-2220,0 0 36,0 0-220,0 0-773,0 18-8,0-11-217,0 19 216,-1 0 1,-1-1-1,-9 40 0,-52 304 676,3-13-844,55-328-9,1-8-94,3-17-2318,1-8-2694,0-40-722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2:27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1 512,'0'0'1297,"0"0"-948,0 0-202,0 0-56,1 0-81,0 0 0,-1 0-1,1 0 1,0 1 0,0-1 0,-1 0 0,1 1 0,0-1 0,-1 0 0,1 1 0,-1-1 0,1 1 0,0-1-1,-1 1 1,1 0 0,-1-1 0,1 1 0,-1-1 0,0 1 0,1 0 0,2 23 1549,-1-1 1,-2 46-1,-24 109 358,6-55-1410,7-33-314,-12 187-829,23-276-807,0-6-766,0-18-905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2:27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7091,'0'0'1003,"0"0"-645,0 0-19,0 0 232,0 0-371,21 20-75,75 64 91,-91-80-195,0-1 1,0 1-1,0-1 0,1 0 1,0 0-1,-1-1 0,1 0 0,0 0 1,0 0-1,0-1 0,0 0 0,1 0 1,-1 0-1,0-1 0,0 0 0,8-1 1,7 1 14,15 1 29,-1-1-1,0-2 1,0-2 0,0-1 0,0-1-1,40-14 1,-36 4-45,-32 12-106,1 0 0,-1 1 0,1 0-1,0 0 1,0 1 0,0 0 0,15-2 0,-23 4-1022,-2 3-935,-9 10-1946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2:2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190 237 7043,'0'0'472,"0"0"265,0 0 253,6 3-686,6 2-241,0-1-1,0 0 1,0-1 0,0 0 0,1-1 0,0-1-1,-1 0 1,1 0 0,0-1 0,13-2 0,6 1 11,-25 1-82,1-1 0,-1 0 0,0 0 0,-1-1 0,1 0 0,0 0 0,0 0 0,-1-1 0,1 0 0,-1-1-1,0 1 1,0-1 0,0 0 0,-1-1 0,1 1 0,-1-1 0,0 0 0,0-1 0,-1 1 0,0-1 0,0 0 0,0 0-1,0 0 1,-1 0 0,0-1 0,0 1 0,-1-1 0,0 0 0,0 0 0,-1 0 0,0 0 0,1-7 0,-2 8-24,0 0-1,0 0 1,0 0 0,-1 0 0,0 0 0,0 0 0,0 0 0,-1 1 0,0-1 0,-3-7 0,3 10 24,-1 0 1,1 1-1,-1 0 0,1-1 1,-1 1-1,0 0 1,0 0-1,0 0 0,0 1 1,0-1-1,0 1 1,0-1-1,-1 1 1,1 0-1,-1 0 0,1 1 1,-1-1-1,1 1 1,0 0-1,-5 0 0,-14-2-37,0 1 0,0 1-1,0 1 1,-33 5-1,43-3 24,-1 0 0,1 1-1,0 0 1,1 1-1,-1 0 1,1 1 0,0 1-1,0-1 1,-11 10-1,3 0 64,0 0 0,1 1 0,1 1 0,0 0 0,-21 32 0,30-38 42,1 1 1,0 0-1,1 0 1,1 1-1,0-1 1,1 1-1,0 0 0,1 1 1,1-1-1,-1 24 1,3-36-73,-2 26 102,2 0 1,1 0-1,5 31 1,-4-49-92,0-1 1,1 1 0,0-1 0,1 0 0,0-1 0,0 1 0,1-1 0,0 1 0,0-1 0,1-1 0,0 1 0,11 10 0,-6-8-103,0 0 0,1 0 0,0-1 1,1 0-1,0-1 0,0-1 0,0 0 1,1-1-1,0 0 0,0-1 0,1-1 0,-1 0 1,1-1-1,0 0 0,0-1 0,0-1 1,0-1-1,0 0 0,26-3 0,-4-9-1945,-8-8-1504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2:29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1 368,'0'0'576,"0"0"131,0 0-256,0 0-280,0 0 2,1 0 153,-1 0 0,0 0 0,1 0 0,-1 0 0,0 0 0,1 0 0,-1 0 0,1 0 0,-1 0 0,0 0-1,1 0 1,-1 0 0,0 0 0,1 0 0,-1 0 0,1 1 0,-1-1 0,0 0 0,1 0 0,-1 0 0,0 1 0,0-1-1,1 0 1,-1 0 0,0 1 0,0-1 0,1 0 0,-1 1 0,0-1 0,0 1 0,-2 38-150,-3 0 1,-1-1 0,-2 0-1,-17 48 1,-11 54 295,16 22-271,3-18-178,10-121-23,7-23-43,0 0-93,0-5-114,1-19 112,0 1 1,2-1-1,1 1 1,0 0 0,2 0-1,1 0 1,0 1-1,2 0 1,1 0 0,0 1-1,2 1 1,0-1-1,16-18 1,16-16 19,2 1 0,3 3 0,90-74 0,-136 122 149,-1 1-4,1 0 1,-1 0 0,0 0-1,1 0 1,-1 0 0,1 1-1,0-1 1,-1 1 0,1 0-1,0 0 1,5-1 0,-8 5-20,-1 0 0,1 1 1,-1-1-1,0 1 0,0-1 0,0 0 1,0 0-1,-3 5 0,-12 11-72,0-2 0,-1 0-1,0-1 1,-37 25-1,-24 23 49,70-57 50,1 0 0,1 0 1,-1 0-1,1 1 1,0 0-1,1 0 1,0 1-1,0 0 1,1 0-1,0 0 1,1 0-1,0 1 0,0-1 1,1 1-1,0-1 1,1 1-1,0 0 1,0 0-1,1 0 1,0 0-1,1 0 0,3 15 1,-1-17 11,0 0 0,0-1 0,1 1 0,0-1 0,1 0 0,-1 0 1,1-1-1,0 1 0,1-1 0,0 0 0,0 0 0,0-1 0,10 7 0,3 2-4,1-1 0,0-1 0,34 14 1,-49-23-71,0-1 1,0 0 0,1 0 0,-1-1 0,1 1 0,-1-1-1,1-1 1,-1 1 0,1-1 0,-1 0 0,1 0 0,10-2-1,-13 1-180,0 0 0,0 0 0,0-1 0,0 1 0,0-1 0,0 0 0,-1 0 0,1 0 0,0 0 0,-1 0 0,0-1 0,0 1 0,0-1 0,0 0 0,0 1 0,0-1 0,0 0 0,-1 0-1,0 0 1,0 0 0,1 0 0,-1-4 0,11-44-7006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2:30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 1553,'0'0'2908,"0"0"-1817,0 0-227,0 0-95,1 0-739,-1 0 1,1 0 0,-1 0 0,1-1 0,-1 1-1,1 0 1,-1 0 0,1 0 0,-1 0 0,1 0 0,-1 0-1,1 0 1,-1 0 0,1 0 0,-1 0 0,1 0-1,-1 0 1,1 1 0,-1-1 0,1 0 0,-1 0-1,0 0 1,1 1 0,-1-1 0,1 0 0,-1 0-1,1 1 1,-1-1 0,0 0 0,1 1 0,-1-1-1,0 1 1,1-1 0,-1 0 0,0 1 0,0-1 0,1 1-1,-1-1 1,0 1 0,0-1 0,0 2 0,8 71 1161,-5 1 1,-5 79 0,0-34-783,3-48-733,-4 1 0,-2-1 1,-4-1-1,-19 76 0,26-139-237,0-8-4496,2-19-181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2:30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5202,'0'0'2284,"0"0"-1382,0 0 272,0 0-166,0 0-717,0 33-62,0 206 799,-13 275-479,12-342-2294,1-200-256,0-16-933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2:31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0 4274,'0'0'579,"0"0"285,0 0 227,0 0-600,0 0-312,0 2 4286,-2 10-4234,-9-1-242,0 0 0,0-1 0,-1-1 1,-1 1-1,-16 9 0,-4 2-76,-84 58-305,-56 42-145,165-115 531,0 1 0,1 1-1,0-1 1,-8 13 0,13-19 4,1 1 1,-1 0 0,1 0-1,0 0 1,0-1 0,-1 1 0,1 0-1,1 1 1,-1-1 0,0 0-1,1 0 1,-1 0 0,1 0-1,-1 1 1,1-1 0,0 0-1,0 0 1,0 1 0,0-1 0,1 0-1,-1 0 1,0 1 0,1-1-1,0 0 1,-1 0 0,2 3-1,2-3 2,-1-1-1,1 1 0,0 0 1,-1-1-1,1 0 0,0 0 0,0 0 1,-1-1-1,1 1 0,0-1 1,0 0-1,0 0 0,0 0 0,0 0 1,3-2-1,7 2 4,255 0 168,-269 0-170,1 1 0,0-1 0,-1 0 0,1 1 0,0-1 0,-1 1 0,1-1 0,0 1 0,-1-1 0,1 1 0,-1-1 0,1 1 0,-1-1 0,1 1 0,-1 0 0,0-1 0,1 1 0,-1 0 0,0 0 0,1-1 0,-1 1 0,0 0 1,0 0-1,0-1 0,0 1 0,1 0 0,-1 0 0,0-1 0,-1 1 0,1 1 0,0 35 108,-1-25-42,1-7-56,-1 1 0,-1-1 1,1 1-1,-1-1 0,0 1 0,0-1 0,0 0 0,-1 0 0,1 0 1,-1 0-1,-1-1 0,1 1 0,-1-1 0,1 0 0,-1 0 0,-1 0 1,-4 3-1,-15 13 12,-51 30 0,42-30 37,21-12-75,-9 6 182,0 1 0,1 0 0,-22 22 0,39-34-144,-1 0 0,1 1 0,0-1 0,-1 1 0,2 0 0,-1 0 0,0 0 0,1 1 0,0-1 0,0 1 0,0-1 0,0 1 0,1-1 0,0 1 1,0 0-1,0 0 0,0 0 0,1 0 0,0-1 0,0 1 0,0 0 0,1 0 0,1 6 0,-1-9-22,0-1 0,0 1 0,0-1 0,1 0 0,-1 1 0,0-1-1,1 0 1,-1 0 0,1 0 0,-1 0 0,1 0 0,0 0 0,-1 0 0,1-1 0,0 1 0,0 0 0,-1-1 0,5 1 0,35 5 25,-39-5-25,91 4 75,127-9 0,-145-5-124,-74 9-2,-1 0-166,0-20-6748,0 0 1135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2:32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 2721,'0'0'1022,"0"0"-158,0 0 300,0 0-297,0 0-496,0 0 106,0 0 166,0 0-184,0 29 261,-3 12-262,-2 0 0,-1-1-1,-21 71 1,0-2-32,-116 690 489,138-750-936,2 65 0,2-113-2153,-2-14 947,-3-19-1436,6-4-1838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2:34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2353,'0'0'2591,"0"0"-1687,0 0 40,0 0 25,3 24 4412,3-14-5827,11 3 354,1 0 0,0-2 0,1 0 0,0-1-1,0-1 1,1-1 0,1-1 0,-1 0-1,1-2 1,0 0 0,0-2 0,1 0-1,37 0 1,-58-3-159,-1 0 70,0 0 50,0 0-2,-7-7-358,-4 4 458,1 0-1,0 1 1,-1 0 0,1 0 0,-1 1-1,0 1 1,1 0 0,-1 0 0,0 1-1,1 0 1,-1 1 0,-19 5-1,7 1 79,0 0 0,0 2 0,1 0 0,-33 22 0,32-17 134,1 1 0,1 1 0,0 1-1,1 1 1,1 0 0,1 2 0,-19 27 0,29-36-134,0 0 0,1 0 1,0 1-1,1-1 0,1 1 1,0 1-1,0-1 0,2 1 0,-1 0 1,2 0-1,0 0 0,1 0 1,0 0-1,1 0 0,2 21 1,-2-34-45,1 1 0,-1-1 0,1 0 0,0 1 0,-1-1 0,1 0 0,0 0 0,-1 0 1,1 0-1,0 0 0,0 1 0,0-2 0,0 1 0,0 0 0,1 0 0,-1 0 0,0 0 1,0-1-1,0 1 0,1 0 0,-1-1 0,0 1 0,1-1 0,-1 0 0,0 1 0,3-1 1,43 2-65,-36-2 26,7 1-169,0-1-1,1-1 1,-1 0 0,0-2-1,0 0 1,0-1-1,0 0 1,-1-2 0,1 0-1,18-10 1,50-36-1260,-78 47 1210,-1 0-1,-1-1 1,1 0-1,-1 0 1,0 0-1,0-1 0,-1 0 1,0 0-1,6-11 1,-11 18 251,0 0 1,0-1 0,0 1-1,0 0 1,0-1 0,0 1-1,0-1 1,-1 1 0,1 0-1,0-1 1,0 1 0,0 0-1,-1 0 1,1-1 0,0 1-1,0 0 1,-1-1 0,1 1 0,0 0-1,0 0 1,-1-1 0,1 1-1,0 0 1,-1 0 0,1 0-1,0 0 1,-1-1 0,1 1-1,0 0 1,-1 0 0,1 0-1,-1 0 1,1 0 0,0 0-1,-1 0 1,1 0 0,0 0-1,-1 0 1,1 0 0,-1 0-1,1 0 1,-1 1 0,-23-1 375,20 0-330,-4 1 31,0 0 0,0 1 0,0 0 0,1 0 0,-1 0 0,1 1 0,0 1 0,0-1 0,0 1 0,0 0-1,0 1 1,1 0 0,0 0 0,0 0 0,0 1 0,-7 9 0,1-1 254,1 0-1,0 0 1,1 2 0,1-1 0,0 1 0,-8 23-1,12-21-156,0 0-1,1 1 1,1 0-1,1 0 1,0 0-1,2 25 1,1-38-159,0 0 0,0 0 0,0 0 0,1 0 0,0-1 0,0 1 0,0 0 0,1-1 0,-1 1 0,1-1 0,1 0 0,-1 0 0,1 0 0,0 0 0,0-1 0,0 0 0,1 0 0,-1 0 0,1 0 0,0 0 0,0-1 0,1 0 0,-1 0 0,11 3 0,0 1-39,1-1 0,0 0 0,0-1 0,0-2 0,0 1 0,1-2 0,26 1 0,-27-3-54,18 0 4,1-1 0,-1-1 1,34-8-1,-59 8-32,0 0 0,0-1-1,-1 0 1,0-1 0,1 0 0,-1 0 0,0-1 0,-1 0-1,0-1 1,1 0 0,-2 0 0,1-1 0,-1 0 0,0 0-1,8-11 1,-12 12 51,0 0 1,-1 0-1,1 0 0,-1 0 0,-1-1 0,1 1 0,-1 0 0,0-1 1,-1 1-1,1-1 0,-1 0 0,-1 1 0,1-1 0,-1 1 0,-2-9 0,3 14 104,-1 0 0,0 0 0,0 0 0,1 1 0,-1-1 0,0 0-1,0 0 1,0 0 0,0 1 0,0-1 0,0 0 0,0 1-1,0-1 1,0 1 0,0-1 0,0 1 0,0 0 0,0-1 0,-1 1-1,1 0 1,0 0 0,0 0 0,0 0 0,-1 0 0,1 0-1,0 0 1,0 0 0,0 0 0,0 1 0,-1-1 0,1 0 0,0 1-1,0-1 1,0 1 0,0-1 0,0 1 0,0 0 0,0-1-1,0 1 1,0 0 0,0 0 0,1 0 0,-1 0 0,0-1 0,-1 3-1,-1 6 3,-1 0 0,1 1 0,1-1 0,-1 1 0,2 0 0,-1 0-1,1 11 1,2 81 419,0-49-349,1-22-95,0 1 0,2 0 1,2-1-1,1 0 0,1 0 1,1 0-1,2-1 0,15 29 1,-19-44-39,-2-5-860,-13-13-158,-14-9 933,6 5-18,1 2-1,-1 0 0,0 0 0,0 2 0,-32-4 1,-85 4 662,101 3-389,31 0-529,1 0-795,3 0-1297,8 0-1032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1:2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71 1201,'0'0'512,"0"0"-64,0 0-208,0 0-176,0 0 16,0 0-80,0-31 48,0 22 112,-4 0-144,4 3-16,-10-4-16,10 7-176,0 0-448,-7 3-225,7 0 97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2:34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1 3025,'0'0'1641,"0"0"-800,0 0 244,0 0-164,0 0-660,0 0-55,2 15 482,7 245 2457,-9-212-2811,-4 103 433,3-136-726,-1-1-1,-1 1 1,0-1-1,-1 1 1,-1-1-1,0 0 1,-13 24-1,16-36-58,0 0-1,1 0 1,-1 0 0,0 0-1,0 0 1,0 0-1,-1 0 1,1-1 0,0 1-1,-1-1 1,1 0-1,0 1 1,-1-1 0,0 0-1,1-1 1,-1 1-1,0 0 1,1-1 0,-1 1-1,0-1 1,0 0-1,1 0 1,-1 0 0,0 0-1,0-1 1,-2 0 0,0 0-128,-1 0 1,1 0-1,0-1 1,0 1-1,0-1 1,1-1-1,-1 1 1,0-1-1,1 1 1,0-1-1,-1-1 1,-5-5-1,-1-6-393,0 0 0,1 0 1,1-1-1,0-1 0,-9-27 0,-14-42-1780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2:34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2849,'0'0'5443,"0"0"-4339,0 0 801,0 0 32,0 0-1521,0 0-400,17-3-32,-14 0-192,4-3-1569,0-9-1152,0-7-3506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2:35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5523,'0'0'805,"0"0"-151,0 0 442,0 0-277,0 0-653,4 17 736,-24 889 3079,16-773-3777,2-18 42,-5-1-1,-41 213 1,39-303-442,-4-22-1725,5-2 868,-11 0-2276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2:38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185 151 656,'0'0'697,"0"0"-70,0 0 48,0 0-145,0 0-180,-2-9-129,-8-27-87,8 32-91,0 0 1,-1 0-1,0 0 1,1 0 0,-1 0-1,-1 1 1,1-1-1,-1 1 1,1 0-1,-1 0 1,0 0-1,0 0 1,-7-3-1,4 2-95,-2 0-224,1 0 0,-1 0 0,0 1-1,0 0 1,-1 0 0,-12-1-1,3 0-339,17 4 539,1-1-1,0 0 1,-1 0 0,1 0 0,0 0 0,0 0 0,0 0-1,0 0 1,-1 0 0,2 0 0,-1 0 0,0-1-1,0 1 1,-1-2 0,2-1-662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2:39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2:39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465 379 80,'-154'-138'512,"124"110"345,30 28 194,0 0 77,0 0-82,0 0-64,0 0 34,0 0-141,0 0-138,0 0-100,-4 100 413,-31 192 0,33-277-1032,-1 0 1,-1 0-1,0-1 0,-1 0 0,-7 15 0,11-28-12,0 0 0,-1 0-1,1 0 1,0-1-1,-1 1 1,1 0-1,0-1 1,-1 1-1,1-1 1,-1 0-1,1 1 1,-1-1-1,1 0 1,-1 0 0,1 0-1,-1 0 1,1 0-1,-1-1 1,1 1-1,-1 0 1,1-1-1,-3 0 1,-33-12-286,30 7 158,-1 0 0,1-1-1,1 0 1,-1-1 0,1 1-1,1-1 1,-1 0 0,1-1-1,-7-15 1,1-2-453,1 0 0,-8-33 0,0-22-1129,4 0-1004</inkml:trace>
  <inkml:trace contextRef="#ctx0" brushRef="#br0" timeOffset="1">188 7 3282,'0'0'1024,"0"0"-80,0 0 625,0 0-400,0 0-545,0 0 320,7-7 1,-7 7-673,0 0-272,7 0-32,3 0-368,7 0-1105,4 0-1536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2:39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1024,'0'0'1572,"0"0"-817,0 0 51,0 0-75,0 0-454,0 0 145,0 0 378,0 0-144,0 0-264,0 0-149,0 0-67,10 0 104,89-6 609,7 0-3093,-105 6 385,-1 0-828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2:40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3057,'96'157'641,"-96"-151"399,0 0 673,0 0-769,0 1-463,4-4-33,13 0 128,3-3-304,4 0-80,7 0-64,3 0-80,0-13-48,4-11-272,-7-4-1296,-7-3-1874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2:40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 3762,'0'0'3105,"0"0"-2593,0 0 449,0 0 319,0 0-1039,0 0 79,-17 144 496,7-88-272,-1 8-272,1 7-176,0-3-16,-4-3-64,-6-10-16,6-12-32,0-12-400,4-16-896,-4-15-545,-3 0-944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2:41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5795,'0'0'672,"0"0"-50,0 0 669,0 0-280,0 0-539,0 0 267,0 0 286,0 0-278,0 0-288,0 0-139,19 0-88,29-4-423,24 2 65,-68 2 119,1 1 0,-1-1 1,0 1-1,1 0 0,-1 1 0,0-1 1,0 1-1,0 0 0,0 0 1,0 0-1,0 1 0,0-1 1,5 5-1,0 3 4,0 0 1,0 1-1,-1 0 0,-1 0 1,0 1-1,0 0 0,-1 0 1,-1 0-1,0 1 0,0 0 1,-1 0-1,2 16 0,-2-2 10,-1-1-1,-1 1 0,-1-1 0,-2 1 0,-4 35 1,4-56-31,0 0 1,-1 0 0,1 0 0,-1 0 0,0 0 0,-1 0 0,0 0 0,0-1 0,0 1-1,0-1 1,-1 0 0,0 0 0,0 0 0,-9 7 0,13-11 14,0-1 0,-1 0 1,1 1-1,-1-1 1,1 0-1,0 0 0,-1 1 1,1-1-1,-1 0 0,1 0 1,-1 0-1,1 0 0,-1 0 1,1 1-1,-1-1 0,1 0 1,-1 0-1,1 0 1,-1 0-1,1-1 0,-1 1 1,1 0-1,-1 0 0,1 0 1,-1 0-1,1 0 0,0-1 1,-1 1-1,1 0 0,-1 0 1,1-1-1,-1 1 1,1 0-1,0-1 0,-1 1 1,1 0-1,0-1 0,-1 1 1,1 0-1,0-1 0,0 1 1,-1-1-1,1 1 0,0-1 1,0 1-1,0 0 1,-1-2-1,-4-22-329,5 23 325,-2-29-433,0 0-1,4-43 1,-2 63 419,2 1 0,-1-1-1,1 1 1,1 0 0,-1 0 0,2 0 0,-1 0 0,1 0 0,1 0 0,-1 1-1,12-15 1,-10 16 29,0 1-1,0 0 0,0 0 0,1 0 0,0 1 0,0 0 1,0 0-1,1 0 0,0 1 0,0 0 0,11-3 0,-15 6 11,1 0 0,-1 0 0,1 1-1,-1-1 1,1 1 0,0 0 0,-1 0-1,1 1 1,0-1 0,-1 1 0,1 0-1,-1 1 1,1-1 0,-1 1 0,0-1-1,0 1 1,0 1 0,0-1 0,0 0-1,0 1 1,0 0 0,-1 0 0,5 4-1,4 6 3,0 1-1,-1-1 1,-1 2-1,0 0 1,-1 0-1,10 21 0,35 103 126,-18-39-94,-35-100-46,-1 1 0,0-1 1,0 1-1,0-1 0,1 1 0,-1-1 1,0 1-1,1-1 0,-1 1 0,0-1 0,1 0 1,-1 1-1,0-1 0,1 1 0,-1-1 1,1 0-1,-1 0 0,1 1 0,-1-1 0,1 0 1,-1 0-1,1 1 0,-1-1 0,1 0 1,-1 0-1,1 0 0,-1 0 0,1 0 0,-1 0 1,1 0-1,-1 0 0,1 0 0,0 0 1,-1 0-1,1 0 0,-1 0 0,1-1 0,-1 1 1,1 0-1,-1 0 0,1-1 0,0 1 1,19-19-26,-1-13-37,-1-1 1,-1 0-1,-2-1 0,13-42 0,-19 49-944,-2 0 1,-2-1-1,5-38 1,-9 23-2423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1:22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59 4066,'-2'-24'-1277,"-2"-11"7798,3 68-2027,-9 73-4327,5-72-126,-1 43-1,5-21-12,0-21-40,1-1 0,1 0 1,8 44-1,-7-68 2,0-1-1,1 0 1,-1 0-1,2 0 1,0 0-1,0-1 0,0 1 1,1-1-1,0 0 1,1 0-1,0-1 1,0 1-1,0-1 1,1-1-1,0 1 1,14 8-1,-14-11-13,0 0 0,1 0 0,-1-1 0,1-1 0,0 1 0,0-1 0,0 0 0,0-1 0,0 0-1,0 0 1,1-1 0,-1 0 0,0 0 0,0-1 0,10-2 0,-7 1-60,1-1 1,-1 0-1,0-1 0,0 0 1,0-1-1,0 0 0,-1-1 1,0 0-1,17-13 0,19-23-263,-1-2 0,-3-2-1,46-64 1,90-164-985,-175 270 1358,-2 2 7,0 0 0,0-1 0,0 1 0,0 0 0,1 0 0,-1 0 0,1 0 0,0 0 0,0 0 0,-1 1 0,1-1 0,0 0 0,4-1 0,-6 3 306,0 0-13,0 0-54,0 0-11,0 0-31,0 16 111,-15 177 536,0 2-332,15-186-536,20 561 324,-5-437-301,24 322 16,-38-264 40,-1-187-85,0-1 0,-1 1 0,1-1 0,-1 0 0,0 1-1,0-1 1,0 0 0,0 0 0,-1 0 0,1 0 0,-1 0 0,0 0 0,1 0 0,-1 0 0,-1 0 0,1-1 0,0 1 0,-1-1 0,1 0 0,-1 0 0,0 0 0,0 0 0,1 0-1,-1 0 1,-1-1 0,1 0 0,0 1 0,0-1 0,-5 1 0,2-1-61,0 1 0,0-2 0,-1 1 0,1 0 0,0-1 0,0 0 0,0-1-1,0 1 1,0-1 0,0-1 0,0 1 0,0-1 0,0 0 0,0 0 0,1 0 0,-9-6 0,1-2-62,0 0 1,1-1-1,0-1 1,1 0-1,1-1 1,-19-27 0,3-2-178,-22-49 0,36 62 230,0-1 0,2 0 1,1 0-1,2-1 0,1 0 1,1-1-1,2 1 0,1-1 0,1 0 1,7-54-1,-3 70 51,1-1 0,0 1 0,2 1 0,0-1 0,0 1 0,1 0 0,1 0 0,1 1 0,0 0 0,21-24 0,2 2-8,1 2 0,56-46 0,-56 56-25,0 1 0,1 1 0,1 2 0,54-23 0,-41 23-2051,65-15 0,-73 24-1251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3:1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10037,'0'0'144,"0"0"864,0 0 113,0 0-1121,0 0-64,0 0 0,0 0-641,0 3-1136,-3 0-3073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3:03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3 1393,'0'0'3705,"0"0"-2235,0 0-229,0 0-185,0 0-405,0 0-138,-2-1-212,-1 1 0,0-1 0,1 1 0,-1 0 0,0-1 0,1 1-1,-1 1 1,0-1 0,0 0 0,-4 2 0,-5 8-221,1 1-1,0 1 0,1 0 0,0 0 1,-15 27-1,11-17 8,-32 54-56,3 1 0,4 3 0,3 1 0,3 2 0,5 1 0,-29 138-1,50-179-86,2 0 0,2 87 0,3-100 35,0-29 13,0 0 0,0 0 0,1 0 0,-1 0 0,0 0 0,1 0 0,-1 0 0,0 0 0,1 0 0,-1 0 0,1 0 0,-1 0 0,1 0 0,0-1 0,-1 1 0,1 0 0,0 0 0,0-1 0,0 1 0,-1 0 0,1-1 0,0 1 0,0-1-1,1 1 1,34 8-414,-28-8 323,0-1 0,0 0 0,0-1-1,0 0 1,0 0 0,0 0 0,10-4-1,-3-5 30,-1 1 0,0-2-1,-1 0 1,0 0 0,0-1-1,-1-1 1,13-18-1,63-84-1052,118-202-1,-78 112 58,-88 142 791,-12 17 206,2 2 1,60-68 0,-90 112 102,0-1 1,0 1-1,0 0 1,0 0-1,0 0 1,0 0-1,1 0 1,-1 0-1,0-1 1,0 1-1,0 0 0,0 0 1,1 0-1,-1 0 1,0 0-1,0 0 1,0 0-1,1 0 1,-1 0-1,0 0 1,0 0-1,0 0 1,1 0-1,-1 0 1,0 0-1,0 0 1,0 0-1,1 0 1,-1 0-1,0 0 1,0 0-1,0 0 0,0 0 1,1 0-1,-1 0 1,0 1-1,0-1 1,0 0-1,0 0 1,1 0-1,-1 0 1,0 0-1,0 1 1,0-1-1,0 0 1,0 0-1,0 0 1,0 0-1,0 1 1,1-1-1,-1 0 1,0 0-1,0 0 1,0 1-1,0-1 0,0 0 1,0 0-1,0 1 1,3 21 674,-4 30-285,-28 138-29,14-109-162,-3 84 0,17 100 325,0-264-566,1 1 0,1 0 0,-1-1 0,0 1 0,0 0 0,1-1 0,-1 1 0,1 0 0,-1-1 0,1 1 0,-1-1 0,1 1 0,0-1 0,0 1 0,0-1 0,0 0 0,0 1 0,0-1 0,0 0 0,1 0 0,-1 0 0,0 0 0,1 0 0,-1 0 0,1 0 0,-1 0 0,1-1 0,-1 1 0,1 0 0,-1-1 0,1 1 0,0-1 0,-1 0 0,1 0 0,0 1 0,-1-1 0,1 0 0,0 0 0,-1-1 0,1 1 0,0 0 0,2-1 0,4 0-35,-1-1 0,1 0 0,0 0 0,-1-1 0,1 1 0,-1-2 0,13-7 0,11-11-110,-2-1 0,-1-2 0,47-51 0,59-99-519,-111 137 625,26-58 0,-5 8 245,-40 126 1648,-5-12-1844,1 0-1,1 0 0,2-1 1,0 1-1,2-1 0,1 1 1,11 30-1,-6-32-7,1 0 0,30 43 0,-9-16-48,-31-47 7,0 0-1,0 0 1,-1 1-1,0-1 1,0 0 0,0 1-1,-1-1 1,1 1-1,-1-1 1,0 1-1,0-1 1,0 1 0,-1-1-1,0 1 1,0-1-1,0 1 1,0-1-1,-1 0 1,1 0 0,-1 0-1,0 0 1,-1 0-1,1 0 1,-1 0-1,1-1 1,-4 4 0,-20 12 41,0-2 0,-1-1 1,-1-2-1,0 0 0,-1-2 1,0-1-1,-36 8 0,81-25-5,0 0-1,-1-2 0,0 0 1,18-13-1,70-55 60,-49 36-54,5-6 6,-39 29-2,0 1-1,1 0 0,1 2 1,0 0-1,1 2 0,0 1 1,30-11-1,-51 21-1,1 0 0,0 0-1,0 0 1,0 1 0,0-1 0,-1 1 0,1 0 0,0 0 0,0 0 0,0 0-1,0 0 1,0 1 0,0-1 0,0 1 0,-1 0 0,1 0 0,0 0 0,-1 0-1,1 0 1,0 0 0,-1 1 0,1 0 0,-1-1 0,0 1 0,4 4 0,-1 1 21,0 1 1,-1 0 0,0 0 0,0 1-1,-1-1 1,0 1 0,1 9 0,-4-17-16,8 32 158,-2 0-1,-2 1 0,-1 0 1,-2 65-1,-2-54-113,1-44-70,0-1-98,4-9-564,0-15 351,1-4-120,17-53 0,-20 75 439,1 0 0,-1-1-1,1 1 1,0 1 0,1-1 0,-1 0-1,1 1 1,0-1 0,0 1-1,1 0 1,0 1 0,0-1 0,0 1-1,7-5 1,-10 8 29,0 1-1,0-1 1,0 0 0,0 1-1,0-1 1,0 1-1,1 0 1,-1 0 0,0 0-1,0 0 1,0 0 0,0 0-1,0 1 1,0-1-1,0 0 1,1 1 0,-1 0-1,0 0 1,-1-1-1,1 1 1,0 0 0,0 1-1,0-1 1,0 0 0,-1 0-1,1 1 1,2 2-1,6 6 188,-1 0 0,-1 1-1,11 15 1,-6-7-117,0-2-51,1 0 0,0 0 0,2-2 0,-1 0 0,24 17 0,-35-29-28,0-1 0,0 1-1,1 0 1,-1-1 0,1 0 0,-1 0 0,1 0 0,0-1-1,0 0 1,0 0 0,0 0 0,0 0 0,0-1 0,0 0 0,0 0-1,0 0 1,0 0 0,0-1 0,0 0 0,-1 0 0,1 0-1,0-1 1,0 0 0,-1 0 0,1 0 0,-1 0 0,1-1 0,-1 0-1,5-3 1,25-24-125,-2-1 0,-1-2 0,-1-1 0,-2-1 0,-2-1 0,-1-2 0,28-56 0,-52 93 134,-1-1 1,1 1-1,0-1 1,0 1-1,-1-1 1,1 1-1,-1-1 1,0 0-1,1 1 1,-1-1-1,0 0 1,0 1-1,0-1 1,0 0-1,0 1 1,-1-4-1,0 5 45,1-1 0,0 0 0,-1 1 0,1-1 0,-1 0 0,1 1 0,-1-1 1,0 1-1,1-1 0,-1 1 0,1-1 0,-1 1 0,0-1 0,0 1 0,1 0 0,-1-1 0,0 1 0,0 0 0,1 0 0,-1-1 0,0 1 0,0 0 0,-1 0 0,-1 0 50,-1 0 1,1 0-1,0 1 0,-1 0 0,1-1 1,0 1-1,0 0 0,0 0 1,-1 1-1,1-1 0,0 1 1,1-1-1,-1 1 0,-4 3 1,-6 7-84,1 0 1,0 1-1,1 0 1,-10 14-1,17-20-39,0 0-1,0-1 0,1 1 1,0 1-1,0-1 0,1 0 1,0 1-1,0-1 0,1 1 1,0 0-1,-1 10 1,2-6-34,0 0 1,1 0 0,3 18-1,-2-25 31,-1-1-1,1 1 1,0-1 0,0 1-1,0-1 1,0 0 0,1 0-1,0 0 1,0 0 0,0 0-1,6 5 1,81 71-348,-44-41 324,72 81 1,-105-104 56,0 1 0,-1 0-1,-1 1 1,-1 0 0,0 1 0,-2 0 0,0 1-1,-1 0 1,5 21 0,-7-18 17,-1 0 0,-1 0 0,-1 0 0,0 0 0,-2 0 0,-1 0 0,-5 35 1,4-48-23,-1-1 0,1 1 1,-2-1-1,1 1 1,-1-1-1,-1 0 1,1-1-1,-1 1 1,-1-1-1,0 0 0,0 0 1,-1 0-1,0-1 1,0 0-1,0 0 1,-1-1-1,0 0 1,0-1-1,-16 8 0,13-7-14,-1 0-1,1-1 1,-1-1-1,-1 0 1,1-1-1,0 0 1,-1-1-1,0 0 0,1-1 1,-1 0-1,0-1 1,1-1-1,-1 0 1,0-1-1,1 0 1,-1 0-1,1-2 0,0 0 1,0 0-1,0-1 1,0 0-1,1-1 1,0 0-1,0-1 1,1 0-1,0-1 0,0 0 1,0-1-1,1 0 1,1 0-1,-1-1 1,-11-19-1,11 14-19,2 0 0,0-1 0,0 0 0,2 0 0,0 0 0,0-1 0,2 0 0,-3-23-1,4 2-30,1-1 0,6-61-1,-2 80 37,1 0 0,0 0 0,2 1-1,0-1 1,1 1 0,1 1 0,12-21 0,83-120-52,-57 93 66,-2 5-63,-28 43-188,-2-2-1,-1 1 0,0-2 1,-1 0-1,-1 0 0,8-26 1,-15 14-3424,-4 7-3514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3:03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22 10549,'0'0'848,"0"0"177,0 0 976,0 0-897,0 0-992,0 0-112,-21-18-64,21 15-864,0 3-1633,0 0-1729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3:0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12 5442,'0'0'302,"0"0"624,0 0 229,0 0-576,0 0-291,-19-2 203,9 1-407,-40-4 873,-64 2 0,105 4-914,0 1 0,1 0 0,-1 0 0,0 1-1,1 1 1,0-1 0,0 1 0,0 0 0,0 1 0,0 0 0,1 0 0,0 1-1,0 0 1,1 0 0,-12 14 0,-6 10-49,1 0-1,-26 46 1,42-65-10,0 1 1,1-1-1,0 1 1,1 0-1,0 1 0,1-1 1,1 1-1,0 0 0,0 0 1,1 0-1,1 0 1,0 0-1,3 25 0,-2-36-5,1 0 0,0-1 0,0 1-1,0 0 1,1-1 0,-1 0 0,0 1 0,1-1-1,-1 1 1,1-1 0,-1 0 0,1 0 0,-1 0-1,1 0 1,0 0 0,0 0 0,-1-1 0,1 1-1,0-1 1,0 1 0,0-1 0,0 1 0,0-1-1,0 0 1,-1 0 0,1 0 0,0 0 0,3-1-1,2 1-81,-1 0 0,1 0 0,-1-1 0,1 0 0,-1 0 0,0-1 0,1 0 0,5-2 0,-1-3 4,-2 1 0,1-1 0,-1-1 0,0 0-1,0 0 1,13-18 0,43-64-299,-56 78 330,37-63-453,-23 37 111,44-56-1,-67 93 424,1 0 1,-1 0-1,1 0 1,0 0-1,-1 1 1,1-1-1,0 0 1,-1 0-1,1 1 1,0-1-1,0 0 1,0 1-1,-1-1 1,1 1-1,0-1 1,0 1-1,0-1 1,0 1-1,0 0 1,0-1-1,0 1 1,0 0-1,0 0 0,0 0 1,0 0-1,0 0 1,0 0-1,0 0 1,1 0-1,-1 0 1,0 0-1,0 0 1,0 1-1,0-1 1,0 1-1,-1-1 1,1 0-1,0 1 1,0 0-1,0-1 1,0 1-1,0-1 1,-1 1-1,1 0 1,0 0-1,0 0 1,-1-1-1,1 1 1,-1 0-1,1 0 1,0 1-1,4 8 153,0 0 1,-1 0-1,0 1 0,3 13 1,1-1-129,-1-7 2,1 1 0,1-1 0,0 0 0,1-1-1,1 0 1,0 0 0,19 17 0,-21-23-398,1-1 0,-1 0 0,2 0 1,-1-1-1,1 0 0,0-1 0,0-1 0,1 0 1,0 0-1,0-1 0,21 4 0,21 0-4023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4:08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69 287 2017,'0'0'491,"0"0"-80,0 0 160,0 0-281,0 0-186,0 0 3,0 0 16,7-26 394,-8 9-499,-1 0 0,-1 0-1,-4-19 1,2 19-51,2-1 0,0 1 0,0-21 0,3 23-17,1-27-118,-1 41 198,1-1 0,-1 1 0,0-1 0,0 1-1,-1-1 1,1 1 0,0-1 0,0 1 0,-1 0 0,1-1 0,-1 1 0,1-1 0,-1 1 0,0 0 0,0-1 0,-1-1 0,1 2 936,1 1 109,0 0-32,0 0 0,0 0-293,-6 83 587,-5 163-697,-2 437 685,2-55-5636,11-678 1865,0-25-1212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4:09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4738,'0'0'411,"0"0"445,0 0 769,0 0-395,0 0-379,-10 30 1369,1 7-2219,2 1 1,1 0-1,2 0 1,2 0-1,5 69 1,-2-26-1,4 33 287,26 144-1,-3-34-1907,-20-74-3681,-8-155 2667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4:10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0 1249,'0'0'1510,"0"0"-99,0 0-90,0 0-430,0 0-315,0 0-99,0 0-132,0 0-167,9 0 3540,27 0-4264,-34 1 549,-1-1 1,0 0-1,0 1 0,1-1 0,-1 1 0,0-1 0,0 1 0,0-1 0,0 1 0,0 0 0,0 0 0,0 0 0,0 0 0,0-1 0,0 1 0,0 0 1,-1 0-1,1 1 0,0-1 0,-1 0 0,1 0 0,-1 0 0,1 0 0,-1 1 0,1-1 0,-1 0 0,0 2 0,8 44 216,-6-34-187,9 99 93,-5 173 1,-6-199-68,-1-74-50,0 0 0,0-1 0,-1 1 0,-1-1 0,1 1 0,-2-1 0,0 0 0,0 0 0,-1 0 0,0-1 0,-12 17 0,12-20-24,0-1 0,0 1 0,0-1-1,-1-1 1,0 1 0,0-1 0,0 0 0,-1 0 0,0-1 0,0 0-1,0 0 1,0 0 0,0-1 0,-1 0 0,0-1 0,1 0 0,-1 0-1,-9 1 1,10-2-42,0-1 0,1 1 0,-1-1-1,0-1 1,0 1 0,0-1 0,0-1 0,1 1-1,-1-1 1,-12-5 0,15 5 13,0-1 0,1 1 0,-1-1 0,1 0 0,-1 0 0,1 0 0,0-1-1,0 1 1,1-1 0,-1 0 0,1 0 0,-1 0 0,1 0 0,1 0 0,-1 0 0,0 0 0,-1-9 0,1 4 11,0 0 0,0 0 0,1-1-1,0 1 1,1 0 0,0-1 0,0 1 0,1 0 0,0-1 0,1 1 0,0 0 0,0 0-1,1 0 1,0 0 0,9-16 0,-8 19 26,1-1-1,-1 0 1,2 1 0,-1 0-1,1 0 1,0 0 0,0 1-1,0 0 1,1 0 0,0 1-1,0-1 1,0 2 0,0-1-1,0 1 1,1 0 0,0 0-1,0 1 1,14-2 0,-8 1 38,1 1 1,0 0 0,0 2 0,0-1-1,0 2 1,0 0 0,0 1 0,0 0-1,-1 1 1,1 1 0,-1 0 0,0 1-1,0 1 1,0 0 0,-1 1 0,0 0-1,0 1 1,14 11 0,-6-1 47,-1 1 0,0 1 0,-2 1 0,0 0 1,-2 1-1,25 42 0,-6 3-610,30 84-1,-59-141-1171,-5-9-1186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4:10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4946,'0'0'224,"0"0"401,0 0 1167,0 0-415,48 182-945,-42-136 177,-2 0-113,-4-12-384,0-6-112,0-10 0,0-9-544,0-9-1169,0 0-1104,0 0-2146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4:11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7171,'0'0'190,"0"0"407,0 0-285,0 0-229,15-5 64,11-3-28,0 2 0,0 1 0,0 1 0,36-2 0,-46 6-107,0 0 1,0 1-1,0 1 1,-1 0-1,1 1 0,0 1 1,20 8-1,-27-8-3,-1 0-1,-1 1 0,1 0 0,0 0 1,-1 1-1,0 0 0,-1 0 1,1 1-1,-1-1 0,0 1 1,-1 1-1,0-1 0,0 1 1,6 12-1,-6-7 6,1 0 1,-2 1 0,0-1-1,-1 1 1,0 0-1,-1 0 1,1 16-1,-2 9 14,-5 50-1,2-72-31,0-1 1,-2 1 0,1-1-1,-2 0 1,-1 0 0,0-1-1,0 1 1,-2-2 0,0 1-1,-1-1 1,-19 25 0,18-31-26,5-14-121,6-22-204,-1 21 305,1-10-45,1 1 0,0-1 0,1 1 0,0 0 0,2 0 0,9-23 0,49-93-689,-20 46 594,15-37 426,-59 134 3389,0 19-2558,0 23-1312,-6 43 318,10 176-1,-2-259-348,1 0 0,0 0 0,1 0 0,0 0 0,1 0 0,1-1 0,0 0 0,0 0 0,1 0 0,1-1 0,0 0 0,12 15 0,6-4-3404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4:11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6563,'0'0'848,"0"0"-768,0 0 1729,58 216-720,-34-149-641,6 4-304,-6-9 112,4-7-256,-8-12-96,-6-12-544,-7-19-977,0-12-1857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1:22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6675,'0'0'1150,"0"0"-368,0 0 608,0 0-425,0 0-749,14 0 355,173-4 133,-3-1-974,-61 9-2917,-106-1 591,-9 6-1003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4:11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1 210 5651,'0'0'509,"0"0"649,0 0 235,0 0-910,0 0-371,4 0 64,25-2-134,1-1 1,-1-1 0,0-1-1,46-15 1,110-51 107,-111 35-1460,-68 33 936,1-1 1,-1 0 0,0-1 0,0 0 0,0 0-1,-1 0 1,0-1 0,6-7 0,-4-5-4739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4:12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6307,'0'0'528,"0"0"0,0 0 1185,0 0-928,0 0-353,0 0 160,38 210-208,-14-143-272,0 7-112,0 9 0,-4 7 0,1-1-464,-1-15-1409,-9-25-2161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3:07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1098 7796,'0'0'117,"0"0"307,0 0 302,0 0-443,9-16-262,15-39-267,-2 0 0,-2-1 0,14-70 0,-18 51-664,-2 16-62,-3 0 0,7-117 0,-59 176 3327,35 1-2255,1 1 0,-1-1 0,1 1 0,-1 0 0,1 0 0,0 1 0,0-1 0,0 1-1,0 0 1,1 1 0,-1-1 0,1 1 0,0 0 0,0 0 0,0 0 0,-5 8 0,4-6-46,1 0 0,0 0 0,0 1 0,0-1 0,1 1 0,0 0 0,0 0 0,1 0 0,0 0 0,0 1 0,0-1 1,0 10-1,2-14-60,0 0 0,0-1 1,0 1-1,0 0 0,0 0 1,1-1-1,-1 1 0,1 0 1,0-1-1,0 1 0,0-1 1,0 1-1,0-1 1,0 1-1,1-1 0,-1 0 1,1 0-1,0 0 0,-1 0 1,1 0-1,0 0 0,0 0 1,1 0-1,-1-1 0,0 1 1,0-1-1,1 1 0,-1-1 1,1 0-1,-1 0 0,1 0 1,-1-1-1,4 2 1,76 15-185,-63-14 145,0 0-1,0 2 1,25 8 0,-39-10 82,1-1 0,-1 1-1,0 0 1,0 0 0,0 0 0,-1 1 0,1 0 0,-1 0-1,0 0 1,0 0 0,0 0 0,0 1 0,-1 0 0,0 0-1,4 8 1,5 17 907,-1 0 0,9 41 0,-13-43-435,1 1 0,23 51 1,-29-75-509,2 0 0,-1 0 0,0-1 0,1 1 0,0-1 0,0 0 0,0 0 0,1 0 1,-1-1-1,1 1 0,0-1 0,0 0 0,0-1 0,0 1 0,0-1 0,1 0 0,-1 0 1,1-1-1,-1 1 0,1-1 0,0-1 0,0 1 0,-1-1 0,7 0 0,-1 0-81,0-1 0,0 0 0,0-1 0,0 0 0,0-1 0,-1 0-1,1 0 1,-1-1 0,0-1 0,0 0 0,17-11 0,-4-1-127,0-2 0,-1 0 0,0-2 1,26-32-1,-41 43 166,1 0 1,-1 0-1,-1-1 1,0 0-1,0 0 1,-1-1 0,-1 1-1,0-1 1,0 0-1,-1 0 1,-1 0-1,0-1 1,0-13-1,-1 10 46,-1 11 21,0 0 1,0 1 0,0-1 0,0 0-1,-1 0 1,0 1 0,-2-8-1,2 11 15,0-1 1,0 1-1,0-1 0,0 1 0,0-1 0,0 1 0,0 0 0,-1 0 0,1 0 0,-1-1 0,1 1 0,-1 1 0,1-1 0,-1 0 0,0 0 0,1 1 0,-1-1 0,0 0 0,0 1 0,1 0 0,-1-1 0,0 1 0,-2 0 0,-15-2 570,0 1-1,0 1 0,-22 3 0,39-3-609,1 0-1,0 1 1,0-1-1,0 1 1,0 0-1,0-1 1,0 1-1,0 0 1,0-1-1,0 1 1,1 0-1,-1 0 1,0 0-1,0 0 1,1 0-1,-1 0 1,1 0-1,-1 0 1,1 0-1,-1 0 1,1 0-1,-1 1 1,1-1-1,0 0 1,0 0-1,0 0 1,-1 2-1,-1 38-76,2-35 61,0 8-29,0-3 25,0 0 1,0 0 0,1 0-1,1 0 1,3 16-1,-4-25 3,0 1 0,0-1-1,0 1 1,1-1 0,-1 1-1,1-1 1,-1 0 0,1 1 0,0-1-1,0 0 1,-1 0 0,2 0-1,-1-1 1,0 1 0,0 0 0,1-1-1,-1 0 1,0 1 0,1-1-1,-1 0 1,1 0 0,0 0 0,-1-1-1,1 1 1,0-1 0,0 1-1,3-1 1,1 0-126,0 1 0,0-2 1,-1 1-1,1-1 0,0 0 0,-1 0 0,1-1 1,-1 0-1,1 0 0,-1 0 0,0-1 0,9-5 0,0-2 0,-1-1 0,0 0 1,17-19-1,-8 7 21,-15 15 97,-1 1 0,1-1-1,0 1 1,1 1 0,0 0-1,0 0 1,0 0 0,1 1-1,-1 1 1,1-1 0,0 2-1,1-1 1,-1 2-1,0-1 1,14 0 0,-23 3 28,1 1 0,-1-1 0,1 1 0,-1 0 0,1-1 0,-1 1 1,1 0-1,-1 0 0,1 0 0,-1 0 0,0 1 0,0-1 0,0 0 0,0 0 0,0 1 1,0-1-1,0 1 0,0-1 0,0 0 0,0 1 0,-1 0 0,1-1 0,-1 1 1,1-1-1,-1 1 0,1 3 0,7 47 341,-6-24-301,-1 0 0,-1 0 0,-1-1 0,-6 33 0,6-52-47,0 0 0,-1-1-1,0 1 1,-1-1-1,0 0 1,0 1-1,0-1 1,-1-1 0,0 1-1,0 0 1,-1-1-1,0 0 1,0 0 0,-1-1-1,1 1 1,-1-1-1,0 0 1,0-1-1,-13 8 1,18-11-19,0 0 0,-1-1-1,1 1 1,-1 0 0,1 0 0,-1-1-1,1 1 1,-1-1 0,1 1 0,-1-1-1,1 0 1,-1 1 0,0-1 0,1 0-1,-1 0 1,0 0 0,1 0 0,-1-1-1,1 1 1,-1 0 0,0-1 0,-2 0-1,4 0-23,-1 0 0,0 0 0,1 0-1,-1 0 1,1 0 0,-1-1 0,1 1-1,0 0 1,-1 0 0,1 0 0,0-1-1,0 1 1,0 0 0,0 0 0,0-1-1,0 1 1,0 0 0,0 0 0,0-1-1,1 1 1,0-2 0,1-4-51,0 0 0,1 0-1,0 0 1,0 0 0,0 1 0,1-1 0,0 1-1,7-9 1,31-22-138,2 1 0,1 2-1,1 2 1,86-44 0,-131 76 272,0 0 1,0 0-1,-1-1 1,1 1-1,0 0 1,-1 0-1,1 0 1,0 0 0,0 0-1,-1 0 1,1 0-1,0 0 1,0 0-1,-1 0 1,1 0-1,0 1 1,-1-1-1,1 0 1,0 0-1,-1 1 1,1-1-1,0 0 1,-1 1-1,1-1 1,-1 1-1,1-1 1,-1 1 0,1-1-1,-1 1 1,1-1-1,-1 1 1,1 0-1,-1-1 1,1 1-1,-1-1 1,0 1-1,0 0 1,1 0-1,-1-1 1,0 1-1,0 0 1,0-1-1,0 1 1,0 0-1,0 0 1,0-1 0,0 1-1,0 0 1,0 1-1,2 62-97,0-6 82,1-50-20,0-1 0,0 0 0,1 1 0,-1-2 0,2 1 0,-1 0 0,1-1 0,0 0 0,0 0 0,0 0 0,1-1 0,0 0 0,0 0 0,1 0 0,-1-1 0,15 7 0,-15-8-8,0-1 0,0 1 0,0-2 0,0 1 0,0-1 0,1 1 0,-1-2 0,1 1 0,-1-1 0,1 0 0,-1 0 0,1-1 0,-1 0 0,0 0 0,1 0 0,-1-1 0,0 0 0,0 0 0,0-1 0,0 0 0,0 0 0,5-4 0,12-10-25,0-1-1,-2-1 1,0-1-1,19-24 1,72-99-454,-72 89 198,-30 40 235,15-17-94,27-48 0,-58 140 2142,2-35-2022,1 1 0,1-1-1,2 1 1,3 28 0,-3-53 24,0 0-1,1 0 1,0 0 0,-1 0-1,1 0 1,0 0 0,0 0-1,0-1 1,0 1 0,0 0-1,0-1 1,1 1 0,-1-1-1,0 1 1,1-1-1,0 1 1,-1-1 0,1 0-1,0 0 1,-1 0 0,1 0-1,0 0 1,0 0 0,0 0-1,0-1 1,0 1 0,0-1-1,0 1 1,0-1-1,0 0 1,0 0 0,0 0-1,0 0 1,0 0 0,0 0-1,3-1 1,2 0 10,0 1-1,0-1 1,0-1 0,0 1-1,0-1 1,0 0 0,-1-1-1,1 0 1,9-6-1,12-12-13,-2-2-1,-1 0 0,-1-2 0,-1-1 0,-1 0 1,-1-2-1,-2 0 0,21-41 0,-19 29-6,-2-1 0,-2 0 0,-2-2 1,-2 0-1,15-84 0,-23 82 98,-2-68 1,-3 87-60,0 25-10,0 0 1,1 1-1,-1-1 0,0 1 0,0-1 0,0 0 0,0 1 1,0-1-1,0 0 0,0 1 0,0-1 0,0 0 1,0 1-1,0-1 0,0 0 0,0 1 0,-1-1 1,1 1-1,0-1 0,0 0 0,-1 1 0,1-1 0,-1 1 1,1-1-1,0 1 0,-1-1 0,1 1 0,-1-1 1,1 1-1,-1-1 0,1 1 0,-1 0 0,1-1 1,-1 1-1,0 0 0,1-1 0,-1 1 0,1 0 0,-1 0 1,0 0-1,1-1 0,-1 1 0,0 0 0,1 0 1,-1 0-1,0 0 0,1 0 0,-1 0 0,0 0 1,0 1-1,-1 0 2,-1 0 0,1 0 0,0 1 1,0-1-1,0 0 0,0 1 0,1 0 0,-1-1 1,0 1-1,0 0 0,1 0 0,0 0 0,-2 3 1,-8 17-1,1 1 1,1 0 0,1 1-1,1 0 1,2 0 0,0 1-1,-2 42 1,7 180 475,2-205-486,-1-17 7,1 1 0,2 0 1,0-1-1,2 1 1,1-1-1,1-1 0,0 1 1,2-2-1,1 1 1,1-1-1,1-1 0,20 26 1,-26-40-8,0-1 1,0-1 0,1 1 0,0-1-1,0-1 1,0 1 0,1-2 0,0 1-1,0-1 1,18 6 0,-21-8-5,0-1 0,-1 1 0,1-1 0,0 0 0,0-1 0,0 1 0,0-1 0,0-1 0,0 1 0,0-1 0,-1 0 0,1 0 0,0 0 0,0-1 0,-1 0 0,1 0 0,-1-1 0,1 1 0,7-6 0,1-5-17,0 0 1,0-1-1,-1-1 1,-1 0-1,-1 0 1,18-32-1,47-110-164,-70 144 162,24-63-165,32-132 0,8-23 115,-32 120 2018,-40 144-1969,-11 56-1,-2 33 2,12 439 163,5-295-109,-1-262-209,1-12-141,2-15-78,-5-51 68,-1 14-45,10-93 0,-6 136 346,1 0 0,0 0 0,2 0 1,0 0-1,1 0 0,0 1 0,2 0 1,-1 0-1,21-28 0,-23 38 58,1 0 0,-1 0 0,1 1-1,0 0 1,1 0 0,0 0 0,-1 1 0,2-1 0,-1 2-1,0-1 1,1 1 0,-1 0 0,1 1 0,0 0 0,0 0-1,9-1 1,13 1 81,-1 0-1,1 2 0,31 4 1,-43-3-65,-9 0-17,0 0 0,-1 1-1,1-1 1,-1 2 0,1-1-1,-1 1 1,0 1 0,15 8-1,-19-10-297,0 0-1,0 1 1,-1 0 0,1-1-1,-1 2 1,0-1-1,0 0 1,0 0 0,0 1-1,-1 0 1,1-1-1,-1 1 1,0 0 0,0 0-1,-1 1 1,1-1-1,-1 0 1,0 0 0,1 6-1,-1 21-7123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3:07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7780,'0'0'685,"0"0"73,0 0 651,0 0-494,-8 35-395,1-6-368,-40 207 1363,28-67-447,6 335-1,14-338-1043,-1-119-149,2 0 0,1 0 0,13 56 1,-14-100-2660,0-11 1767,1-22-246,-3-44-1773,0-21-2369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3:09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1 642 6515,'0'0'512,"0"0"-346,0 0 39,0 0 43,0 0 216,32 6-7,105 23-185,-109-21-223,-1 0 1,-1 2-1,0 0 1,0 2-1,-1 1 1,0 1-1,-2 2 1,24 18-1,-38-28-129,0 1 0,-1 0 0,0 1-1,-1 0 1,0 0 0,0 0 0,-1 1-1,0 0 1,8 15 0,-12-20 54,-1-1 1,0 1-1,1-1 1,-1 1-1,-1-1 1,1 1-1,0 0 1,-1 0-1,0-1 1,0 1-1,0 0 1,0-1-1,-1 1 1,1 0-1,-1-1 1,0 1-1,0 0 1,0-1-1,-1 1 1,1-1-1,-1 0 1,0 0-1,0 1 1,0-1-1,0 0 1,-1 0 0,1-1-1,-1 1 1,0-1-1,-5 5 1,-11 6 64,1 0 0,-2-2 0,0 0 0,-38 14 0,-95 25 1039,46-17 1189,93-25-1289,30-7-1025,34-6-239,-30 0 274,0 0-1,0-2 1,-1-1-1,0 0 1,28-17-1,86-62-170,66-62-453,-160 116 593,-2-1-1,62-74 1,-96 104 61,1-1 1,-1 1-1,0-1 0,0 0 1,-1 0-1,0-1 0,0 1 1,0 0-1,0-1 0,-1 1 1,0-1-1,0 1 0,0-1 1,-1 0-1,0-10 0,0 15 7,0 0-1,0 0 0,0 0 1,-1 0-1,1 0 0,0 0 0,-1 0 1,1 0-1,0 0 0,-1 1 0,1-1 1,-1 0-1,0 0 0,1 0 1,-1 1-1,0-1 0,1 0 0,-1 1 1,0-1-1,0 0 0,1 1 1,-1-1-1,0 1 0,0-1 0,-1 1 1,-33-9 599,-41 11 332,71-2-900,-7 3-55,0 0 1,1 0-1,-1 1 0,1 1 1,0 0-1,0 0 0,1 1 1,-1 0-1,1 1 0,1 1 1,-1-1-1,1 1 0,1 1 1,-1 0-1,1 0 0,1 0 1,-7 12-1,12-19-18,0 0 0,1 1 1,0-1-1,-1 0 0,1 0 0,0 1 0,0-1 0,0 1 0,1-1 0,-1 1 1,0-1-1,1 1 0,0-1 0,0 1 0,-1-1 0,2 1 0,-1-1 1,0 1-1,0 0 0,1-1 0,-1 1 0,1-1 0,0 1 0,0-1 0,0 0 1,0 1-1,0-1 0,0 0 0,1 0 0,-1 0 0,1 0 0,0 0 1,-1 0-1,1 0 0,0 0 0,0-1 0,0 1 0,0-1 0,1 1 0,-1-1 1,0 0-1,1 0 0,-1 0 0,0 0 0,1 0 0,-1-1 0,4 1 1,12 4-253,1-1 1,0-1 0,0-1 0,36-1 0,298 0-693,-349-1 985,0 0-1,0 0 1,1 0-1,-1 1 1,0 0-1,0 0 1,0 0-1,1 0 1,-1 1-1,-1-1 1,1 1-1,0 0 0,0 0 1,-1 1-1,1-1 1,5 5-1,-6-2 148,0-1 0,0 1-1,-1-1 1,1 1 0,-1 0-1,0 0 1,0 0-1,0 1 1,-1-1 0,0 0-1,0 1 1,0-1 0,-1 6-1,3 167 2612,-5-96-2482,3-82-313,0 1 0,-1 0 0,1-1 0,0 1 0,0 0 1,-1-1-1,1 1 0,0-1 0,0 1 0,0-1 0,0 1 0,0-1 0,0 1 1,0-1-1,0 0 0,0 0 0,0 0 0,0 1 0,0-1 0,0 0 0,0 0 1,0 0-1,0-1 0,0 1 0,1 0 0,34-4-514,-26 0 399,0-1-1,0 1 1,0-1 0,-1-1-1,1 0 1,-2 0 0,1-1 0,-1 0-1,10-10 1,65-79-719,-77 89 773,16-21-288,30-50-1,-45 66 349,-1 0-1,0-1 1,0 0-1,-1 0 1,-1 0 0,-1-1-1,3-15 1,-20 88 5212,6-30-5341,2 0 1,-6 44-1,12-5-49,0-67 130,1 0 0,0 1 0,-1-1 0,1 0 0,0 0 0,-1 0 0,1 0 0,0 0 0,0 0 0,0-1 0,0 1 0,0 0 0,0 0 0,0-1 0,0 1-1,0 0 1,1-1 0,-1 1 0,0-1 0,0 0 0,1 1 0,-1-1 0,0 0 0,0 0 0,1 0 0,-1 0 0,0 0 0,2 0 0,1 1-112,-1-1 0,1 0-1,-1 0 1,0 0 0,1-1 0,-1 1-1,1-1 1,-1 0 0,0 1 0,0-2 0,5-1-1,-4 0 94,-1-1 0,1 0 0,-1 0 0,1 0 0,-1 0-1,0 0 1,-1-1 0,1 1 0,-1-1 0,0 0 0,0 0 0,0 0-1,-1 0 1,1 0 0,-1 0 0,0-6 0,2-16-226,-1-51 1,-2 58 308,1 7 5,-2-1-1,1 1 1,-1 0-1,-1-1 1,-6-19-1,6 28 143,0 0 0,-1-1 0,1 2 0,-1-1 0,0 0 0,-1 1 0,1-1 0,-1 1 0,0 0 0,0 0 0,-1 0 0,1 1 0,-1 0 0,1-1 0,-11-3-1,15 7-120,0 0 0,-1 0 0,1 0-1,-1 0 1,1-1 0,-1 1 0,1 0-1,0 0 1,-1 0 0,1 0-1,-1-1 1,1 1 0,0 0 0,-1 0-1,1-1 1,-1 1 0,1 0-1,0 0 1,0-1 0,-1 1 0,1-1-1,0 1 1,-1 0 0,1-1 0,0 1-1,0 0 1,0-1 0,0 1-1,-1-1 1,1 1 0,0-1 0,0 1-1,0 0 1,0-1 0,0 1-1,0-1 1,0 1 0,0-1 0,0 1-1,0-1 1,1 0 0,21-6 132,54 4-594,-62 3 587,44-2-155,-8-1-124,0 3 1,59 7-1,-96-5 49,-1 1 1,0 1-1,-1-1 0,1 2 1,-1 0-1,0 0 0,0 1 1,18 12-1,-24-14 77,0-1 0,0 1 0,0 1 0,-1-1 0,0 1 0,0-1 0,0 1 0,0 0 0,-1 1-1,1-1 1,-1 1 0,-1-1 0,1 1 0,-1 0 0,0 0 0,0 0 0,-1 0 0,1 9 0,0 19 231,-2 1 0,-2 0 0,-1-1 1,-2 0-1,-9 36 0,11-57-215,1-1 0,0 0 0,0 1 0,2 0 0,-1-1 0,1 1 0,3 16 0,-2-28-19,-1 0-1,0 0 0,1-1 1,-1 1-1,1 0 1,0 0-1,-1 0 1,1-1-1,-1 1 1,1 0-1,0-1 0,0 1 1,0 0-1,-1-1 1,1 1-1,0-1 1,0 1-1,0-1 1,0 0-1,0 1 0,0-1 1,0 0-1,0 0 1,-1 0-1,1 1 1,0-1-1,2 0 0,33-1-102,-22 1 37,0-1-17,0-1 0,1 0-1,-1-1 1,0 0-1,0-1 1,-1-1-1,1 0 1,-1-1 0,21-12-1,13-11-146,51-42 0,-53 36-35,-24 20 111,17-12-265,-1-2-1,65-65 1,-87 77 1364,-19 24 1489,-12 20-2237,12-19-200,1 0 1,0 0 0,0 0-1,1 1 1,0 0 0,0-1-1,1 1 1,0 0 0,1-1-1,0 1 1,0 0 0,1 0-1,0-1 1,1 1 0,0 0-1,0-1 1,0 1 0,1-1-1,1 0 1,0 0 0,0 0-1,0-1 1,1 1 0,0-1-1,0 0 1,1 0 0,0-1-1,0 0 1,0 0 0,1 0-1,8 5 1,-3-4-12,-1 0 1,1-1-1,0-1 1,0 0-1,1-1 1,0 0-1,0-1 1,-1 0-1,2-1 1,-1 0-1,0-2 1,0 1-1,14-2 1,-3-1-43,0 0 0,0-2 0,-1-1 1,1 0-1,-1-2 0,27-12 0,39-24-228,-2-3 0,-2-5 0,-3-3 0,82-70 0,-131 92 308,-32 31 150,-1 1 453,-10 1-455,1 0 0,-1 1-1,1 0 1,0 0 0,0 1 0,0 1 0,0-1-1,0 1 1,1 1 0,0 0 0,0 0 0,-15 12-1,14-10-175,1 0 0,0 1 0,0 0-1,1 0 1,0 1 0,1 0 0,0 0 0,0 1-1,1-1 1,0 1 0,-4 11 0,6-12 0,1-1 1,0 0 0,1 1-1,0 0 1,0-1 0,1 1-1,0 0 1,0-1 0,1 1-1,2 13 1,-1-18-2,-1 1 0,1-1-1,0 1 1,0-1 0,0 0 0,1 0-1,-1 0 1,1 0 0,0 0 0,0 0-1,1-1 1,-1 0 0,1 1 0,-1-1-1,1-1 1,0 1 0,0 0 0,0-1-1,1 0 1,4 2 0,9 2-44,1 0 1,0-2-1,0 0 1,0-1-1,0-1 1,36 0-1,-25-3-39,-1-1 0,1-2-1,54-14 1,-16-6-83,0-4-1,-2-3 1,106-66 0,-163 92 137,83-48-240,-3-5 0,125-103-1,-214 161 286,0 0-1,1 0 0,-1 0 1,0 0-1,0 0 1,0 0-1,1-1 1,-1 1-1,0 0 1,0 0-1,0 0 0,0 0 1,1-1-1,-1 1 1,0 0-1,0 0 1,0 0-1,0-1 0,0 1 1,0 0-1,0 0 1,0 0-1,0-1 1,1 1-1,-1 0 1,0 0-1,0-1 0,0 1 1,0 0-1,0 0 1,0-1-1,-1 1 1,1 0-1,0 0 1,0 0-1,0-1 0,0 1 1,0 0-1,0 0 1,0-1-1,0 1 1,0 0-1,-1 0 1,1 0-1,0 0 0,0-1 1,0 1-1,0 0 1,-1 0-1,1 0 1,0 0-1,0 0 0,0-1 1,-1 1-1,1 0 1,0 0-1,-1 0 1,-22-4 177,-32 7-18,36 0-163,-1 2 0,1 0 0,0 2 0,0 0 0,1 0 0,-29 18 0,-103 73-65,127-82 49,-7 6-14,1 0 0,0 1 0,2 2 0,-33 40 1,50-54 10,1 1 0,1 0 0,0 0 0,1 1 0,0 0 0,1 1 0,0-1 0,1 1 0,1 0 0,0 1 0,1-1 0,1 0 0,-2 27 0,4-39 6,0 0 0,0 0 0,0 0-1,0 0 1,0 0 0,0-1 0,0 1-1,1 0 1,-1 0 0,0 0 0,1 0-1,0-1 1,-1 1 0,1 0 0,0-1-1,0 1 1,0 0 0,0-1 0,0 1-1,1-1 1,-1 0 0,0 1 0,1-1-1,1 2 1,1-2-30,0 0-1,1 0 0,-1 0 1,1 0-1,-1-1 0,1 0 1,-1 1-1,8-2 0,-9 1 25,12-2-31,-1 0-1,1-1 1,-1-1-1,0 0 0,0-1 1,0 0-1,-1-1 1,0-1-1,0 0 0,0 0 1,17-15-1,17-15 43,60-62-1,-49 41-63,-3-3-1,-2-1 1,-3-3 0,-2-3-1,-4-1 1,-3-2 0,33-77-1,-65 123 71,-1 0-1,-1-1 1,-1 0-1,-1 0 1,-2 0-1,0 0 1,-2-1-1,-2-33 0,1 53 9,0 1-1,-1-1 0,0 0 1,0 0-1,0 1 0,-1-1 1,0 1-1,0-1 0,-1 1 1,0 0-1,0 0 0,0 0 0,-1 0 1,0 1-1,0-1 0,0 1 1,-1 0-1,0 0 0,0 1 1,0-1-1,0 1 0,-1 0 0,1 1 1,-1-1-1,0 1 0,0 0 1,-1 1-1,1-1 0,-1 1 1,1 0-1,-1 1 0,1 0 1,-1 0-1,0 0 0,0 1 0,1 0 1,-1 0-1,-12 3 0,12-2-9,0 1-1,0 0 1,0 1-1,0 0 1,1 0-1,-1 0 1,1 1-1,0 0 1,0 0 0,0 0-1,1 1 1,0 0-1,-1 0 1,2 0-1,-1 1 1,0 0-1,1 0 1,0 0-1,1 0 1,-1 1-1,-4 12 1,-2 7 35,1 1 1,1 0 0,2 0 0,-5 41-1,1 43 540,5 125-1,5-189-413,0 8 14,3 0-1,2 0 0,2-1 0,28 103 0,-27-132-132,1-1 0,1 1 0,1-1 0,1-1 0,0 0 0,2-1 0,1-1 0,1 0 0,1-1 0,0 0 0,2-2 0,29 25 0,-41-38-60,0 0 0,0-1 0,1 0 0,-1 0-1,1-1 1,0 0 0,0 0 0,0-1 0,1 0 0,-1 0 0,0-1 0,1 0-1,9-1 1,-13 0-110,0 0 0,1-1-1,-1 1 1,0-1 0,0-1 0,1 1-1,-1-1 1,0 0 0,0 0-1,-1 0 1,1-1 0,0 0-1,-1 0 1,0 0 0,1 0-1,-1-1 1,0 1 0,-1-1 0,1 0-1,3-6 1,27-55-3959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3:12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1 733 6531,'0'0'3137,"0"0"-1669,0 0-377,0 0-696,10-7-315,19-17 22,-1 0 1,-1-2-1,32-42 1,36-35-102,-6 11-52,25-22-1491,-114 113 1606,0 1 37,-5 2-83,0 0-1,0 1 1,1-1-1,-1 1 0,1 0 1,-1 0-1,1 0 0,0 0 1,0 1-1,0 0 1,1 0-1,-1 0 0,-4 7 1,0-1 18,-7 7 18,0 1-1,1 0 1,1 1-1,1 1 0,1 0 1,0 1-1,1 0 0,2 0 1,0 1-1,1 0 0,2 0 1,0 1-1,1 0 0,1 0 1,1 40-1,2-58-53,0 0 1,0 0-1,1 0 0,0 0 0,0-1 0,0 1 0,1 0 1,-1 0-1,1-1 0,0 1 0,0-1 0,1 1 0,0-1 1,0 0-1,0 0 0,5 5 0,-2-3-2,0-1-1,1 0 1,0 0-1,0 0 1,1-1-1,-1 0 1,1-1 0,0 0-1,8 3 1,12 1-13,0-2 1,1 0 0,0-2-1,48-1 1,-55-3-44,0-2 1,0 0 0,-1-1-1,0-2 1,1 0-1,-2-1 1,1-1 0,-1-1-1,0-1 1,28-18 0,4-8-557,-2-1 1,65-62 0,-101 87 452,27-29-431,-39 39 579,0-1-1,0 0 1,0 0-1,0 0 1,-1 0-1,1 0 1,-1 0-1,0 0 1,0 0-1,0-1 1,0 1 0,0-1-1,0-4 1,-27 6 1248,13 2-1097,0 0 0,0 0 0,0 1 0,0 1 0,0 0 1,0 1-1,1 0 0,-1 1 0,1 0 0,0 1 0,0 1 0,-18 11 0,9-4-51,2 1 0,0 1 0,1 1 0,0 1 0,-20 24 0,31-31-83,0 0 1,0 0 0,1 1-1,0 0 1,1 1-1,0-1 1,1 1 0,0 0-1,1 0 1,0 0 0,1 1-1,-1 12 1,2-11-30,0 1 3,0-1 0,1 1 0,2 17-1,-2-29 3,0-1-1,0 1 1,1-1-1,-1 1 1,1-1-1,0 1 1,0-1-1,0 1 1,0-1-1,0 0 1,0 0-1,1 1 0,-1-1 1,1 0-1,-1 0 1,1 0-1,0 0 1,0-1-1,0 1 1,0 0-1,0-1 1,0 0-1,0 1 1,5 1-1,-1-2-55,0 1-1,0-1 1,1-1-1,-1 1 1,0-1 0,1 0-1,-1 0 1,0-1-1,1 0 1,-1 0 0,0 0-1,0-1 1,0 0-1,0 0 1,0-1 0,0 1-1,-1-1 1,1-1-1,-1 1 1,8-7-1,8-8-131,0-1 0,-1-1 0,24-33-1,-8 12-277,34-32-397,-33 36 75,44-55-1,-78 93 3810,-1 9-1198,1 29-753,-2 55-1876,-1-83 1195,0-5-371,0 0 0,0 0-1,0 0 1,1 0-1,0 0 1,1 0 0,-1 0-1,1 0 1,0 0 0,0 0-1,1-1 1,0 1-1,0-1 1,0 0 0,1 0-1,4 5 1,-4-6-32,0-1 0,1 1 0,0-1 0,0 0 0,0-1 0,0 1 0,0-1 1,1 0-1,-1 0 0,0 0 0,1-1 0,0 0 0,-1 0 0,1 0 0,0-1 0,-1 0 0,9-1 0,-6 0-22,0-1 0,0 0 0,0 0 0,0-1-1,-1 0 1,1-1 0,-1 1 0,0-1-1,0-1 1,-1 1 0,1-1 0,-1 0 0,0-1-1,0 0 1,6-8 0,8-8-293,-2-2-1,29-47 1,-39 57 321,-1 0-1,-1-1 1,-1 0 0,0 0 0,-1 0-1,0 0 1,-1-1 0,-1 0 0,-1 1-1,0-1 1,-2-21 0,1 36 112,-1-1-1,1 1 1,-1 0-1,1 0 1,-1 0-1,0 0 1,0 0-1,0 0 1,0 0 0,0 0-1,0 0 1,0 0-1,0 0 1,0 0-1,0 1 1,0-1 0,0 1-1,0-1 1,-1 0-1,1 1 1,0 0-1,0-1 1,-1 1-1,1 0 1,0 0 0,-1 0-1,1 0 1,-3 0-1,-49-3 1283,47 3-1055,5 0-399,23 12-653,1-3 307,1 0 1,-1-1-1,1-1 1,38 5-1,106 4-686,-121-14 953,-1 2-1,0 3 1,0 1 0,51 16-1,-90-22 222,0 1-1,-1 0 1,1 0-1,-1 1 1,0 0-1,0 0 0,0 0 1,-1 1-1,1 0 1,-1 0-1,0 0 1,-1 1-1,1 0 1,-1-1-1,0 2 1,-1-1-1,1 0 0,-1 1 1,0-1-1,-1 1 1,4 14-1,-2 6 632,0 1-1,-2-1 1,-1 1-1,-3 39 1,1-9 212,17-58-1060,-10 1 154,1-1 0,-1 0 0,0 0-1,1-1 1,-1 0 0,0 0 0,1-1-1,-1 1 1,0-1 0,0-1-1,0 1 1,0-1 0,-1 0 0,1 0-1,-1-1 1,10-7 0,82-76-26,87-101 0,-88 85-7,66-74 29,-133 142-26,-2-2 0,-1-1 1,25-49-1,-46 76-10,1-1 1,-2 1-1,1-1 1,-2 0-1,0 0 0,0-1 1,-1 1-1,0 0 1,-1-14-1,-1 25 73,-1 0 1,1 0-1,-1 0 0,1 0 0,-1 0 0,0 0 0,1 0 0,-1 0 1,0 0-1,0 0 0,0 1 0,0-1 0,0 0 0,0 1 1,0-1-1,0 1 0,0-1 0,0 1 0,0-1 0,0 1 0,0-1 1,0 1-1,0 0 0,0 0 0,-1 0 0,1 0 0,0 0 1,0 0-1,0 0 0,0 0 0,-1 0 0,0 1 0,-45 5 414,37-1-420,0 0 0,1 0 0,0 1 0,0 1 0,0-1-1,0 1 1,1 1 0,1 0 0,-1 0 0,-8 12 0,-5 9 132,-33 61 0,38-58-127,2 1 0,2 1 1,1 0-1,2 0 0,1 1 1,2 0-1,1 0 0,1 1 1,3 0-1,1-1 0,5 48 1,-3-66-24,1 0 1,0-1 0,1 1-1,1-1 1,0 1-1,1-1 1,1-1-1,1 1 1,0-1 0,13 17-1,-14-23-33,0 0 0,0 0 0,1-1 0,0 0 0,0-1 0,1 0 0,0 0 0,0-1 0,1 0 0,-1-1 0,1 0 0,1 0 0,-1-1 0,1 0 0,-1-1 0,20 3 0,-13-4-73,-1-2 1,1 0-1,0-1 0,0-1 1,-1-1-1,1 0 0,-1-1 1,0 0-1,0-2 0,0 0 1,-1 0-1,1-2 0,-2 0 1,1-1-1,15-12 0,17-15-440,-2-2 0,75-83-1,-107 107 314,0 0 0,-2-1 0,14-22-1,-21 30 245,0 0-1,-1 0 0,0 0 1,-1-1-1,1 1 0,-2-1 1,1 1-1,-1-1 1,0 0-1,0-9 0,-2 16 105,0 0 0,0 1 0,0-1 0,0 0 0,1 1 0,-1-1 0,-1 0 0,1 1 0,0-1 0,0 1 0,0 0 0,0-1-1,0 1 1,0 0 0,0 0 0,-1-1 0,1 1 0,0 0 0,0 0 0,0 0 0,0 1 0,-2-1 0,-36 1 1151,35-1-1075,0 1-163,-1 0 0,0 1 1,1-1-1,-1 1 0,1-1 0,-1 1 1,1 1-1,0-1 0,0 1 0,0-1 0,0 1 1,0 1-1,1-1 0,-1 0 0,1 1 1,0-1-1,0 1 0,0 0 0,1 0 1,-1 1-1,1-1 0,0 0 0,0 1 1,0-1-1,-1 9 0,-2 4-18,0 1-1,1 0 1,1 0 0,1 1 0,0 25-1,2-29-8,-1 2-4,1-1-1,1 0 1,6 29-1,-6-39 1,1 0 0,0-1-1,0 1 1,1-1-1,-1 0 1,1 0 0,1 0-1,-1 0 1,0-1-1,1 1 1,0-1-1,0 0 1,1 0 0,5 5-1,1-2-31,-1-1-1,1 0 1,0-1 0,0 0-1,0 0 1,1-1 0,-1-1-1,1 0 1,0 0-1,0-1 1,0-1 0,1 0-1,-1-1 1,15-1-1,-13 0-43,0-1 0,-1 0-1,1-1 1,0-1 0,-1 0-1,0-1 1,0 0-1,0-1 1,0-1 0,-1 0-1,20-15 1,-13 7-192,-1-2-1,0 1 1,18-25-1,-31 34 211,0 0 0,0 0 0,-1 0 0,0 0-1,0-1 1,-1 1 0,0-1 0,0 0 0,-1 0-1,0 0 1,0-1 0,-1 1 0,1-9 0,-3 15 108,1 1 0,0 0 0,-1 0 0,1 0 0,-1 0 0,1 0 0,-1 0 0,1 0 0,-1 0 0,0 1 0,1-1 0,-1 0 0,0 0 0,0 0 0,1 1 0,-1-1 0,0 0 0,0 1 0,0-1 0,0 1 0,0-1 0,0 1 0,0-1 0,0 1 0,0 0 0,0 0 0,0-1 0,-1 1 0,1 0 0,0 0 0,0 0 0,0 0 0,-2 0 0,-42 2 1637,42-1-1631,2-1-50,0 0 1,0 1 0,-1-1-1,1 0 1,0 1 0,0-1 0,0 1-1,0 0 1,0-1 0,0 1-1,0 0 1,1 0 0,-1 0 0,0-1-1,0 1 1,0 0 0,1 0-1,-1 0 1,1 0 0,-1 0 0,0 0-1,1 0 1,0 1 0,-1-1 0,1 0-1,0 0 1,0 0 0,-1 0-1,1 2 1,0 43-137,0-31 120,0-7 6,-1 0 1,1 1-1,1-1 0,-1 0 1,2 1-1,-1-1 1,1 0-1,0 0 0,0 0 1,1 0-1,1 0 0,-1-1 1,1 0-1,0 1 1,1-1-1,-1-1 0,1 1 1,1-1-1,-1 1 0,1-2 1,1 1-1,-1-1 1,1 1-1,8 4 0,-2-3-16,0-1 0,1 1-1,0-2 1,0 0-1,1-1 1,0 0-1,-1-1 1,1-1 0,0 0-1,27-1 1,-24-1-15,-1-1 0,0-1 0,0 0 0,0-2 0,0 1 0,0-2 0,-1 0 0,0-2 0,21-9 0,-2-6-13,-1 0 1,-2-2-1,52-49 1,-64 53-31,0 0 1,-2-1-1,-1-2 1,-1 1-1,-1-2 1,17-33-1,-28 49 66,-1 0 0,0-1 0,0 1 0,0-1-1,-1 0 1,-1 0 0,0 0 0,0 0 0,0-12 0,-1 18 37,-1-1 1,0 1-1,1 0 1,-1-1-1,0 1 1,0 0-1,-1 0 1,1 0-1,-1 0 1,0 0-1,1 0 1,-1 0-1,0 0 1,-1 0-1,1 1 1,0 0-1,-1-1 1,0 1-1,1 0 1,-1 0-1,0 0 1,0 0-1,0 1 1,0-1-1,0 1 1,-6-2-1,-6-1 268,0-1 0,-1 2-1,0 0 1,0 1 0,1 0-1,-26 2 1,39 0-375,2 0-124,2 0-55,12 6 242,-1 0 0,-1 0-1,1 1 1,-1 1 0,0 0-1,21 18 1,-6-4 13,-3-3 15,0 2 0,-2 1-1,0 1 1,-1 0 0,-2 2 0,-1 0 0,21 38 0,6 23-17,34 95 1,-35-77-11,-39-92 13,35 68 18,-38-76-17,0-1 0,1 1-1,0 0 1,0-1 0,0 1 0,0-1 0,0 0 0,1 0-1,-1 0 1,1 0 0,0-1 0,0 0 0,0 1 0,0-1 0,0-1-1,5 2 1,-7-2-36,0-1-1,-1 0 1,1 0-1,0 0 1,0 0-1,-1 0 1,1 0-1,0 0 1,0-1-1,-1 1 1,1-1-1,0 1 1,-1-1-1,1 0 0,0 1 1,-1-1-1,1 0 1,-1 0-1,1 0 1,-1 0-1,0-1 1,1 1-1,-1 0 1,0-1-1,0 1 1,0 0-1,0-1 1,0 1-1,0-1 1,0 0-1,0-1 1,2-6-223,1 0 0,-2-1 0,1 1 1,1-15-1,4-74-2928,-7-17-3070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3:12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 48,'0'0'14887,"0"0"-14759,0 0 2033,0 0 16,0 0-1777,0 0-400,-17-12-80,23 12-128,22 12-1585,-4 34-2033,-7 9-3969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3:13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5 5475,'0'0'3406,"0"0"-2245,0 0 530,0 0-386,0-1-1278,-1 1 0,1 0 0,0-1 0,0 1 0,-1 0 0,1 0 0,0-1 0,-1 1 0,1 0 0,-1 0 0,1 0 0,0 0 0,-1-1 0,1 1 0,-1 0 0,1 0 0,0 0 0,-1 0 0,1 0 0,-1 0 0,1 0 0,0 0 0,-1 0 0,1 0 0,-1 0 0,1 0 0,0 0 0,-1 0 1,1 1-1,-1-1 0,1 0 0,0 0 0,-1 0 0,1 1 0,0-1 0,-1 0 0,1 0 0,0 1 0,-1-1 0,1 0 0,0 1 0,0-1 0,-1 0 0,1 1 0,0-1 0,0 0 0,0 1 0,-1-1 0,1 1 0,0-1 0,0 0 0,0 1 0,0-1 0,0 1 0,-2 33 74,0-1 0,-3 0 1,0 0-1,-12 36 0,-50 129-478,57-171 227,-14 39-2099,-62 116 0,17-77-3690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3:14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1 820 6275,'0'0'854,"0"0"805,0 0 110,0 0-678,0 0-493,2-11-116,17-78-389,3 2-1,59-144 0,29-106-1476,-94 283 1200,-18 62 202,1 0 0,0 1 0,1-1-1,0 1 1,1 9 0,0 20-15,-25 208 196,-2 79-70,26-322-113,1 24-495,3-37-478,5-15 907,20-52-209,54-169-1545,-66 175 1617,-1 4 325,2 0 0,33-79 0,-51 146-101,0 0-1,0 1 1,0-1-1,0 0 1,0 0-1,0 0 1,0 0-1,0 1 1,0-1 0,0 0-1,0 0 1,0 0-1,1 0 1,-1 1-1,0-1 1,0 0-1,0 0 1,0 0-1,0 0 1,0 1-1,0-1 1,0 0-1,1 0 1,-1 0-1,0 0 1,0 0-1,0 0 1,0 0 0,1 0-1,-1 1 1,0-1-1,0 0 1,0 0-1,0 0 1,1 0-1,-1 0 1,0 0-1,0 0 1,0 0-1,0 0 1,1 0-1,-1 0 1,0 0-1,0 0 1,0 0-1,1 0 1,-1 0 0,0 0-1,0 0 1,0-1-1,0 1 1,0 0-1,1 0 1,-1 0-1,0 0 1,0 0-1,0 0 1,0 0-1,0-1 1,1 1-1,-1 0 1,0 0-1,0 0 1,0 0-1,0 0 1,0-1 0,0 1-1,-48 841 2181,45-827-3133,4-36-268,2 2 843,1 0 0,1 0-1,1 0 1,0 1 0,2 0-1,0 0 1,16-26 0,5-2-309,58-73-1,-85 117 691,1-1-1,-1 1 0,1 0 0,0 0 0,0 0 1,0 1-1,1-1 0,3-2 0,-6 5 29,0 0 0,0-1 0,0 1 0,1 0 0,-1 0 0,0 0 0,0 0 0,0 0 0,0 0 0,0 0 0,1 0-1,-1 0 1,0 1 0,0-1 0,0 0 0,0 1 0,0-1 0,0 1 0,0-1 0,0 1 0,0 0 0,0-1 0,0 1-1,0 0 1,0-1 0,0 1 0,-1 0 0,1 0 0,0 0 0,0 0 0,0 1 0,8 11 19,1-1 0,0 0 0,1-1 0,0 0 1,1-1-1,0 0 0,1-1 0,0-1 0,0 1 0,1-2 0,0 0 1,0-1-1,1 0 0,21 5 0,-6-5-71,0-1-1,1-2 0,0 0 1,0-2-1,-1-2 1,1 0-1,51-11 1,-56 7-232,-1-1 0,0-1 0,-1-2 0,0 0 0,0-2 0,-1 0 0,0-2 0,-1 0 0,31-25 0,-52 37 181,1 0-1,-1 0 0,1-1 0,-1 1 0,0 0 0,1 0 0,-1-1 1,0 1-1,0 0 0,0-1 0,0 0 0,0 1 0,0-1 0,-1 1 1,1-1-1,-1 0 0,1 1 0,0-3 0,-2 3 64,1 0 0,0 0 1,-1 1-1,1-1 0,0 0 0,-1 0 0,1 1 0,-1-1 0,1 0 1,-1 1-1,0-1 0,1 1 0,-1-1 0,0 0 0,1 1 0,-1 0 1,0-1-1,0 1 0,0-1 0,1 1 0,-1 0 0,0 0 0,0-1 0,0 1 1,-1 0-1,-10-2 582,-1 0 0,0 1 0,-22 2-1,23-1-393,1 0-142,0 0-1,0 0 1,0 2 0,1-1 0,-1 1 0,0 1 0,1 0-1,-1 0 1,1 1 0,0 1 0,0 0 0,0 0 0,1 1-1,0 0 1,0 0 0,0 1 0,1 0 0,0 1 0,1 0 0,-1 0-1,1 0 1,1 1 0,0 0 0,0 1 0,1-1 0,0 1-1,-4 11 1,2 5-78,1 1 0,1 1 0,1-1 0,2 1-1,1 55 1,1-66 3,0-14-11,0-1 0,0 1 1,0-1-1,0 1 1,0-1-1,1 1 0,-1-1 1,1 0-1,-1 1 1,1-1-1,0 1 0,0-1 1,0 0-1,1 0 1,-1 0-1,0 0 0,1 0 1,-1 0-1,1 0 1,0 0-1,0 0 0,0-1 1,-1 1-1,1-1 1,5 3-1,-2-2-73,0-1 1,0 0-1,0 0 0,0 0 0,1 0 1,-1-1-1,0 0 0,0 0 0,1-1 1,-1 1-1,0-1 0,8-2 0,-2 0 7,-1-1 1,0 0-1,0 0 0,0-1 0,0 0 0,-1 0 0,11-9 1,61-55-383,-47 38 152,153-133-1458,-187 163 1783,0 1 1,0 0-1,1-1 0,-1 1 1,0 0-1,0 0 0,0-1 1,1 1-1,-1 0 0,0-1 0,0 1 1,1 0-1,-1 0 0,0 0 1,1-1-1,-1 1 0,0 0 1,1 0-1,-1 0 0,0 0 1,1 0-1,-1-1 0,1 1 0,-1 0 1,0 0-1,1 0 0,-1 0 1,0 0-1,1 0 0,-1 0 1,0 0-1,1 1 0,-1-1 0,1 0 1,-1 0-1,0 0 0,1 0 1,-1 0-1,0 1 0,1-1 1,-1 0-1,0 0 0,0 0 0,1 1 1,-1-1-1,0 0 0,1 0 1,-1 1-1,0-1 0,0 0 1,0 1-1,1-1 0,-1 0 0,0 1 1,0-1-1,0 0 0,0 1 1,0-1-1,0 1 0,0 29 1666,-1-19-1277,1 20-224,0 20 114,7 65 1,-5-101-286,1 0 0,0-1 0,1 1 0,0-1 0,1 0 0,1 0 0,0 0 0,1-1 1,9 13-1,-13-22-29,-1 0-1,1-1 1,0 1 0,0-1 0,1 0 0,-1 0 0,1 0-1,-1-1 1,1 1 0,0-1 0,0 0 0,0 0 0,0 0 0,0 0-1,1-1 1,-1 0 0,1 1 0,-1-2 0,0 1 0,1-1-1,-1 1 1,1-1 0,0 0 0,-1-1 0,9-1 0,-4 0-37,0-1 1,0 0-1,0 0 1,-1-1-1,1-1 1,-1 1-1,0-1 1,0-1-1,0 1 1,-1-1-1,10-11 1,39-44-258,-4-2 1,62-97-1,65-158-994,-179 316 1306,15-25 35,-2-1 0,-1-1 1,14-54-1,-26 81 595,0 2 330,-1 24-445,-1 1 0,-7 28 0,-2 28-520,9 199 568,5-190-490,-3 1 0,-19 128-1,17-331-2609,4 78 2335,1 1-1,1-1 1,2 1-1,2 0 0,1 1 1,1 0-1,23-50 1,-26 68 207,1 0 0,0 0 0,1 1 0,1 0 0,0 0 0,0 1 0,1 1 0,1 0 0,0 0-1,1 1 1,-1 0 0,2 2 0,-1-1 0,2 2 0,-1-1 0,1 2 0,-1 0 0,22-5 0,9 3 164,79-6 0,0 1-352,-106 8-1399,-15 2-2780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3:15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 11381,'0'0'256,"0"0"-96,0 0-160,0 0 257,0 0 495,263 0 192,-126-16-159,17-2-257,17-7-512,3-3-16,-3 1-1921,-27-1-2193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1:23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0 213 3874,'0'0'592,"0"0"-128,0 0 1057,0 0-641,0 0-303,0 0-49,219 34 192,-134-55-400,15-16-272,6-3-48,20-7-1008,8-5-1601,-4 3 96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3:16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1 650 6275,'0'0'718,"0"0"-521,5-34-130,0-4-56,-2 12-9,1 0 0,1 0-1,1 0 1,2 1 0,0 0 0,14-28 0,0 7-20,3 2 1,1 0-1,1 2 1,3 1-1,2 2 0,62-62 1,-94 101 50,0 0 0,0 0-1,0 0 1,1-1 0,-1 1 0,0 0 0,0 0 0,0 0-1,1 0 1,-1-1 0,0 1 0,0 0 0,1 0 0,-1 0-1,0 0 1,0 0 0,1 0 0,-1 0 0,0 0 0,0 0-1,1 0 1,-1 0 0,0 0 0,1 0 0,-1 0 0,0 0-1,0 0 1,1 0 0,-1 0 0,0 0 0,0 0 0,1 0-1,-1 0 1,0 1 0,0-1 0,1 0 0,-1 0-1,0 0 1,0 0 0,0 1 0,0-1 0,1 0 0,-1 0-1,0 0 1,0 1 0,0-1 0,0 0 0,1 0 0,-1 1-1,0-1 1,0 0 0,5 25 737,-4 45-419,-2-53-130,0 91 61,6 153 274,-5-259-566,0 1 0,0-1 0,0 0 1,1 0-1,-1 0 0,1 0 0,-1 0 0,1 0 0,0 0 0,0 0 0,0 0 1,0 0-1,0 0 0,0-1 0,1 1 0,-1 0 0,1-1 0,-1 1 1,3 1-1,-2-2-1,0 0 0,0-1 0,0 1 0,0-1 0,0 0 0,0 0 0,0 0 0,0 0 1,0 0-1,0 0 0,0 0 0,0-1 0,0 1 0,0-1 0,0 1 0,0-1 0,-1 0 1,1 0-1,0 0 0,0 0 0,-1 0 0,1 0 0,2-2 0,20-17-62,-2-1 0,0-1 0,-1 0 1,-1-2-1,21-32 0,16-19-496,-25 37 167,1 1 0,2 2-1,65-52 1,-85 76 472,1 0 0,0 2 1,1-1-1,0 2 0,0 0 0,1 1 1,0 1-1,0 1 0,0 0 0,1 1 1,0 1-1,31 0 0,-39 2 153,1 1 1,0 1-1,-1 0 1,1 1-1,11 3 0,-19-4-161,1 1-1,-1 0 0,0 0 0,0 0 0,0 0 0,-1 1 0,1 0 1,-1 0-1,1 0 0,-1 0 0,0 0 0,0 0 0,0 1 0,-1 0 1,1-1-1,2 6 0,2 8 87,0-1 1,-1 1-1,-1 1 1,0-1-1,-2 1 0,0-1 1,-1 1-1,0 0 1,-2 0-1,-1 22 1,1-35-134,0 1 1,-1-1 0,0 1-1,0-1 1,0 0 0,0 1-1,-1-1 1,0 0 0,0 0-1,-1 0 1,1 0 0,-1 0-1,0-1 1,0 1 0,-6 6-1,2-4-29,-1-1 0,0 1-1,0-1 1,0-1 0,0 0 0,-1 0-1,0 0 1,-10 3 0,-8 1-420,0-1 1,0-2-1,0-1 1,-1 0 0,-37 0-1,36-4-1285,-57-6-1,-31-21-3802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3:16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2817,'0'0'8068,"0"0"-7972,0 0 144,0 0 336,0 0-464,0 0-48,232 46-64,-156-15-32,-1-3-1904,4 2-4099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4:12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9732,'0'0'769,"0"0"-753,0 0 1056,0 0-607,0 0-465,0 0 0,0 0 0,0 0-129,0 0-127,7 3-416,10 3-609,3 7-111,4-4-1089,10-3-1649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4:12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5298,'0'0'1377,"0"0"-1345,0 0 1169,0 0-465,0 0-736,0 0-32,58 7-528,-27-7-1649,10-4-3138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4:13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9492,'0'0'0,"0"0"0,0 0 48,0 0-48,0 0-1072,0 0-673,158-16-1696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4:13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9044,'0'0'144,"0"0"99,0 0 536,0 0-304,0 0-344,0 0 58,16 0-106,191 1 340,283-6-820,-485 5 642,11-2-1893,-32-2-2125,10 3 3280,-35-7-4504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4:13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7812,'0'0'512,"0"0"224,0 0 833,0 0-1089,0 0-464,0 0 160,-4 28-32,4 12-112,0 12 0,10 10 0,8 6-32,2 6 0,-3 6-176,4 0-464,-1-3-417,1-7-271,3-14-449,-4-22-2065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4:14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 5715,'0'0'997,"0"0"-650,0 0 91,0 0 383,0 0-554,0 16 101,5 215 1646,-1 158-1053,-5-366-926,-2 0 1,0 0-1,-1 0 1,-10 27-1,10-38-22,0 1 0,-1-1 0,-1-1 0,0 1 0,-1-1 0,0 0 0,0 0 0,-18 18 0,22-26-43,-1-1 0,1 1 0,-1-1 0,1 1 1,-1-1-1,0 0 0,0-1 0,0 1 0,0-1 1,0 1-1,0-1 0,-1 0 0,1-1 0,0 1 1,0-1-1,-1 0 0,1 0 0,0 0 0,-1 0 0,1-1 1,0 0-1,0 0 0,-6-2 0,5 1-73,-1 0-1,1 0 1,-1-1-1,1 0 1,0 0-1,0 0 1,0 0-1,0-1 1,1 0-1,-1 0 0,1 0 1,0-1-1,1 1 1,-1-1-1,-4-8 1,5 8 8,0 0 0,1 0 1,0 1-1,0-1 0,1-1 0,-1 1 1,1 0-1,0 0 0,0-1 1,1 1-1,0 0 0,0-1 0,0 1 1,0 0-1,3-9 0,-2 11 81,1 0 1,-1 0-1,1 0 0,0 0 1,0 0-1,0 1 0,0-1 0,1 1 1,-1 0-1,1-1 0,0 1 0,-1 0 1,1 0-1,0 1 0,0-1 0,0 1 1,0-1-1,0 1 0,1 0 0,-1 0 1,0 0-1,1 1 0,-1-1 0,0 1 1,4 0-1,21-4 75,-1 2 1,1 2-1,51 4 1,-63-2-30,-1 1 0,1 1 1,-1 0-1,-1 1 0,1 0 0,-1 1 1,0 1-1,18 12 0,-1 1-29,-1 3 0,-1 0 0,-2 2 0,43 48-1,-8 12-3601,-50-65-337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4:14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4994,'0'0'1943,"0"0"-900,0 0 1000,0 0-333,0 0-861,1 13 101,1 103 2690,-2 24-5237,0-15 1482,0 127-3241,-12-340 1331,11-106 598,1 184 1424,1 0 0,0 0 0,1-1 0,0 1-1,0 1 1,1-1 0,0 0 0,1 1 0,0-1 0,0 1 0,1 0 0,0 0 0,1 1-1,0 0 1,0 0 0,1 0 0,13-12 0,-17 18 73,-1 1 0,0 0 0,1-1-1,0 1 1,-1 0 0,1 0 0,-1 0 0,1 1 0,0-1 0,0 1-1,0-1 1,-1 1 0,1 0 0,0 0 0,0 0 0,0 1 0,-1-1-1,1 1 1,0-1 0,0 1 0,-1 0 0,1 0 0,-1 0 0,1 0-1,-1 1 1,1-1 0,-1 1 0,0-1 0,1 1 0,-1 0 0,3 4 0,7 5-14,-2 1 0,1 1 1,-2 0-1,11 18 0,-10-16 60,9 13-208,0 1-1,-2 0 1,-1 1 0,-2 1-1,0 0 1,-2 1 0,8 36-1,-18-64-935,-1-5-2997,-1-9-1412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4:15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8516,'0'0'1139,"0"0"-760,0 0-126,12-3 196,13-2-345,0 2 0,41-2 0,-58 5-86,1 0-1,-1 0 1,0 1-1,0 0 1,1 1-1,-1 0 1,0 0-1,0 0 1,0 1-1,-1 1 1,1-1-1,-1 1 1,12 8-1,-9-3-8,0 1 1,-1 0-1,0 0 0,-1 1 1,0 0-1,-1 0 0,0 1 1,-1 0-1,0 0 0,-1 0 0,-1 1 1,1 0-1,3 22 0,-2 7-10,-2 0 0,-4 84 0,0-62-96,0-61 90,-5 79-245,4-76 241,0 0 0,-1 0 0,1-1 0,-1 1 0,0-1 0,-1 1 1,1-1-1,-1 0 0,0 0 0,0 0 0,-7 7 0,10-11 0,-1 0 0,1-1 0,0 1 0,-1-1 0,1 1 0,0-1 0,-1 1 0,1-1 0,-1 1 0,1-1 0,-1 1 0,1-1 0,-1 0 0,0 1 0,1-1 0,-1 0 0,1 1 0,-1-1 0,0 0 0,1 0 0,-1 0 0,1 1 0,-1-1 1,0 0-1,1 0 0,-1 0 0,0 0 0,1 0 0,-1 0 0,0 0 0,1 0 0,-1-1 0,0 1 0,1 0 0,-1 0 0,0-1 0,1 1 0,-1 0 0,1 0 0,-1-1 0,1 1 0,-1-1 0,1 1 0,-1-1 0,1 1 0,-1-1 0,1 1 0,-1-1 0,0 0 0,-9-33-734,5-14 371,1 1-1,3 0 1,1-1-1,3 1 1,1-1-1,3 1 1,19-68-1,13-39 578,-39 154-144,0 1-1,0-1 1,0 0 0,0 0 0,0 0 0,0 0-1,0 0 1,0 1 0,0-1 0,0 0-1,0 0 1,0 0 0,1 0 0,-1 1 0,0-1-1,0 0 1,0 0 0,0 0 0,0 0 0,0 0-1,0 0 1,0 1 0,1-1 0,-1 0-1,0 0 1,0 0 0,0 0 0,0 0 0,0 0-1,0 0 1,1 0 0,-1 0 0,0 0 0,0 0-1,0 0 1,0 0 0,1 0 0,-1 0 0,0 0-1,0 0 1,0 0 0,0 0 0,1 0-1,-1 0 1,0 0 0,0 0 0,0 0 0,0 0-1,0 0 1,1 0 0,-1 0 0,0 0 0,0 0-1,0 0 1,0 0 0,1-1 0,8 50 141,50 209 235,-51-234-425,69 226-3739,-46-168-503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1:23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1391 5923,'0'0'2350,"0"0"-1341,0 0 317,0 0-417,-2-23-730,-1-72-68,14-149-1,15-34-167,10-73-783,-27 298 674,2 1 1,3 0-1,2 1 0,34-76 0,-14 65 52,-35 62 103,-1 0 1,0-1-1,1 1 0,-1 0 1,0 0-1,1 0 1,-1-1-1,1 1 1,-1 0-1,1 0 1,-1 0-1,0 0 1,1 0-1,-1-1 1,1 1-1,-1 0 1,1 0-1,-1 0 1,1 0-1,-1 1 1,0-1-1,1 0 0,-1 0 1,1 0-1,-1 0 1,1 0-1,-1 0 1,0 1-1,1-1 1,-1 0-1,1 0 1,-1 1-1,0-1 1,1 1-1,12 9 110,11 22 280,-2 1 1,-1 1-1,-2 0 0,27 69 0,41 162 402,-50-144-395,14 49-104,56 154-33,-102-312-280,7 24-440,-12-36-537,0 0-620,0 0-626,0 0-473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4:15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6019,'0'0'2262,"0"0"-608,6 27-328,0 11-1067,0-3-36,2-1 0,18 53 1,-15-56 94,18 50 130,21 100-1,-45-171-1630,0-17 157,3-27-164,-7 29 1143,19-105-1628,-14 65 643,2 1 1,2 0-1,1 0 0,3 1 0,23-49 1,-36 89 1076,0 1 1,0-1 0,0 1 0,1 0-1,-1 0 1,1 0 0,0 0 0,0 0-1,0 0 1,0 0 0,0 0-1,3-2 1,-4 4 15,0 0 0,0 0 0,-1-1 0,1 1 0,0 0-1,-1 0 1,1 0 0,0 0 0,0 0 0,-1 0 0,1 0 0,0 0-1,0 1 1,-1-1 0,1 0 0,0 0 0,-1 1 0,1-1 0,0 0 0,-1 1-1,1-1 1,0 0 0,-1 1 0,1-1 0,-1 1 0,1-1 0,-1 1 0,1 0-1,4 6 362,-1 0-1,0 0 0,0 0 0,-1 1 0,0-1 0,2 10 1,0-3-565,178 546 2381,-178-539-2368,1 3-1284,16 44-1,-11-53-2640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4:16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1313,'0'0'5599,"0"0"-4142,0 0-411,0 0-592,-1 36-73,-2 11-150,0-11-19,1-1-1,3 1 1,0 0-1,9 45 1,23 102 508,16 104-168,-39-185-544,-6-49-189,3-1 1,23 98 0,-19-129-490,-11-21 617,0 0 0,0 0 0,0-1 0,0 1 0,0 0 0,0-1 0,0 1 0,0 0 0,0-1 0,0 1 0,0 0 0,0-1 0,0 1 0,0 0 0,0 0 0,1-1 0,-1 1 0,0 0 0,0-1 0,0 1 0,1 0 0,-1 0 0,0-1 0,0 1 0,0 0 0,1 0 0,-1 0 0,0 0 0,0-1 0,1 1 0,-1 0 0,0 0 0,1 0 0,-1 0 0,0 0 0,1 0 0,-1 0 0,0-1 0,0 1 0,1 0 0,-1 0 0,0 0 0,1 0 0,-1 0 0,0 1 0,1-1 0,-1 0 0,0 0 0,1 0 0,-1 0 0,0 0 0,0 0 0,1 0 0,-1 1 0,0-1 0,0 0 0,1 0 0,-1 0 0,0 1 0,0-1 0,1 0 0,-1 0 0,0 1 0,0-1 0,0 0 0,0 0 0,1 1 0,6-47-3341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4:16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1169,'0'0'5874,"0"0"-5634,0 0 465,0 0 751,0 0-1168,13 166 65,5-80 431,6 16-272,-1 12-160,1 6-160,4 0-31,-8-12-113,-6-16-48,7-18-64,-11-19-17,3-18-287,-6-21-736,-7-16-1810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4:17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5811,'0'0'683,"0"0"317,0 0 481,0 0-531,0 0-417,0 0 126,0 0-29,0 0-187,0 0 47,0 0 44,0 0 18,17 7 211,30 12-738,1-2 0,1-2 0,75 13 0,159 9 9,-236-32-53,221 9-696,-267-14 698,-1 0-1,1 0 1,0 0-1,0 0 0,0 0 1,0 0-1,-1 1 1,1-1-1,0 0 1,0 0-1,-1 1 1,1-1-1,0 1 1,0-1-1,-1 0 1,1 1-1,0 0 1,-1-1-1,1 1 1,-1-1-1,1 1 1,0 0-1,-1-1 1,0 1-1,1 0 1,-1-1-1,1 1 1,0 1-1,-1 0 15,0 0 0,0 0 0,0 0-1,0 0 1,0 0 0,-1 0 0,1 0 0,-1 0 0,1 0-1,-1 0 1,-1 4 0,-34 51 226,32-50-279,-39 59 293,2 2 0,-60 142 0,-31 156 260,81-215-331,41-120-200,0 3 328,6-26-1283,3-10-1454,4-41-236,14-19-503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4:17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0 7363,'0'0'1844,"0"0"-876,0 0 430,0 0-397,-20 30-705,-62 94-43,74-112-191,1 0 0,0 0 0,1 1 0,1-1 0,0 1 0,0 1 0,2-1-1,0 1 1,-3 21 0,-2 14 5,-100 322 66,47-177-130,56-181-1913,8-32-873,12-27-722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4:18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1 880,'0'0'755,"0"0"251,0 0-261,0 0-145,0 0 139,9 0 125,36 3 580,-44-3-721,-1 0 133,0 0-24,0 0-45,0 0-130,0 0-97,0 0-61,-21 12 408,-14 11-937,0 2-1,2 2 1,1 0 0,2 3 0,0 0-1,2 2 1,2 1 0,-31 49 0,45-60 23,0 0-1,1 1 1,2 1 0,0 0 0,2 0-1,0 1 1,-2 25 0,4-14 1,1 0 1,3 0-1,1 0 1,5 47-1,-2-71 5,0 0 0,0 1 0,1-1-1,0-1 1,1 1 0,1-1 0,-1 0-1,2 0 1,0 0 0,0-1 0,1 0 0,0-1-1,17 16 1,-3-5-1,2-1 0,0-1 0,1-1 1,42 22-1,-40-28-14,-1-1 1,1-1 0,0-2-1,1 0 1,0-2 0,0-1-1,0-1 1,0-1 0,1-2-1,-1-1 1,36-5 0,-53 4-304,0 0 1,0-1-1,-1 0 1,1-1-1,-1 0 1,0 0-1,0-1 1,-1-1-1,1 0 1,-1 0-1,0 0 1,12-12-1,-7-2-4272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4:19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6467,'0'0'558,"0"0"349,0 0 288,0 0-686,0 0-266,-1 8 187,-4 47-140,1 0 0,3 1 0,3-1 0,2 0 0,2 0 1,3-1-1,27 93 0,113 393 125,-57-204-353,-86-316-60,-4-12 2,1 1 1,-1-1-1,0 0 0,-1 0 0,1 14 0,-2-21-52,-34-121-4957,23 73 1310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4:20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0 560,'0'0'811,"0"0"-427,0 0 70,0 0 42,3 31-683,-3-28 211,0-3-61,0 0 10,0 0 9,0 0 47,0 0 35,0 0-26,0 0-25,0 0-24,0 0 1,0 0 20,0 0 6,0 0 3,0 0 0,0 0-30,0 0 30,0 0 21,0 0 80,0 0-6,0 0-74,0 0-48,0 0 0,0 0 35,0 0 48,0 0 157,0 0 165,0 0-20,0 0-31,0 0-1,0 0-68,0 0-18,0 0-67,0 0-117,0 0-17,0 0 54,0 0 51,0 0 2,0 0 1,0 0-33,0 0-23,0 0-12,0 0 60,0 0 45,0 0-41,0 0-26,0 0 54,0 0-12,0 0-76,0 0-51,0 0 18,0 0-8,0 0-26,0 0-16,0 0-11,0 0-35,0 0-34,0 0-75,0 0-57,0 0-68,0 0-139,0 0-70,0 0 70,0 0 155,0 0 143,0 0 108,0 0 42,0 0-24,0 0-8,0 0 0,0 0-6,0 0-23,0 0-14,0 0-5,0 0-98,0 0-263,0 3-1354,0 0-147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4:22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94 288,'0'0'870,"0"0"240,0 0 352,0 0-142,0 0-253,-4-12-269,-1-3-577,3 9-76,0-1 0,0 0 0,-1 1 0,0 0 0,0-1 0,-6-7-1,7 13-23,1 0 0,0-1 0,-1 1 0,1 0 0,0 0 0,-1 0 0,0 0-1,1 0 1,-1 1 0,1-1 0,-1 0 0,0 1 0,0-1 0,1 1 0,-1 0-1,0-1 1,0 1 0,0 0 0,1 0 0,-1 0 0,0 0 0,0 1 0,0-1 0,1 0-1,-1 1 1,-3 0 0,0 1-130,0-1-1,1 1 0,-1 0 1,0 0-1,1 1 1,0-1-1,-1 1 0,-4 5 1,-13 14-12,2 2 1,1 0-1,0 1 1,2 1-1,-20 41 1,12-16 15,3 1 1,-18 62 0,26-55 16,3 0-1,3 0 1,2 0 0,3 108-1,5-134 1,1 0-1,1 0 1,2-1-1,1 0 0,2 0 1,20 48-1,96 179 115,-102-215-115,238 439 71,-210-397-80,3-4 0,94 110 0,-140-182-4,1 0 1,0 0-1,1-1 1,13 11-1,-18-17-15,0 0-1,0 0 1,0-1-1,1 0 1,-1 0-1,1 0 1,-1-1-1,1 1 1,-1-1-1,1-1 1,0 1-1,7-1 1,-12 0-39,0-1-1,0 1 1,0-1 0,0 0 0,0 1 0,0-1 0,-1 0-1,1 1 1,0-1 0,0 0 0,-1 0 0,1 0-1,0 0 1,-1 1 0,1-1 0,-1 0 0,1 0 0,-1 0-1,0 0 1,1 0 0,-1-1 0,0 1 0,0 0-1,1 0 1,-1 0 0,0 0 0,0 0 0,-1-1 0,3-39-2233,-2 36 1597,0-46-5666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4:22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0 4098,'0'0'501,"0"0"116,0 0 292,0 0-295,0 0-224,0 0 165,0 0-3,0 0-245,1 11-6,5 33-46,-1 0 1,-2 0-1,-3 0 0,-1 1 0,-8 45 0,3-69-264,-1-1-1,-1-1 0,-1 1 0,0-1 1,-2-1-1,0 0 0,-1 0 0,-26 29 0,32-41-55,0 0 0,-1 0 0,0-1 0,0 0 0,0 0-1,-1-1 1,1 0 0,-1 0 0,0-1 0,0 0 0,0 0 0,-16 2-1,9-2-22,-1-1 0,1-1 0,-1 0-1,0-1 1,0-1 0,-17-3 0,29 4 86,1-1 1,0 0-1,0 0 0,0 0 1,0-1-1,1 1 1,-1-1-1,0 0 1,0 1-1,1-1 1,-1 0-1,1-1 0,0 1 1,0 0-1,0-1 1,0 1-1,0-1 1,0 0-1,1 1 1,-1-1-1,1 0 1,-1 0-1,1 0 0,0 0 1,1 0-1,-1 0 1,0 0-1,1-1 1,0-3-1,-1 3 2,1-1 0,0 0 0,0 0 0,0 0 0,1 1 0,-1-1 0,1 0 0,0 1-1,1-1 1,-1 0 0,1 1 0,0-1 0,0 1 0,0 0 0,1 0 0,0 0 0,-1 0 0,1 0 0,5-4 0,2 1 70,0 0 0,0 1 0,1 0 0,-1 0 0,2 2 1,-1-1-1,0 1 0,1 1 0,0 0 0,0 0 0,0 1 0,0 1 1,0 0-1,0 1 0,0 0 0,22 3 0,-25-1-42,1 0 0,-1 1 0,0 0 0,1 0 0,-1 1 0,-1 0 0,1 0 1,-1 1-1,1 0 0,-1 1 0,-1 0 0,1 0 0,-1 1 0,12 14 0,-4-4 8,-1 1 0,0 0 0,-2 2 0,0-1 1,12 28-1,-15-25-49,-1-1 0,0 2 0,-2-1 1,5 32-1,-10 8-3077,-2-62 945,-2 0-1064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1:24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2721,'0'0'1233,"0"0"-1153,0 0 832,0 0 417,0 0-321,0 0 1,219-15-209,-154 6-64,4-4-495,-4 1 63,3 0-192,-10 0-80,-6 2-64,-8 4-256,-10 3-1569,-13-3-1585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4:23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4786,'0'0'1841,"0"0"-1313,0 0 1073,0 0-705,0 0-591,0 0-145,-13 145 96,13-90 32,0 4-240,0-1-48,0 1 16,3-7-16,4-12 0,-7-12-512,3-13-433,-3-15-639,0 0-962,0-15-1039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4:23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2081,'0'0'3732,"0"0"-2859,0 0-270,0 0 544,6 28-622,36 180 289,-17-66-182,7 157 0,-21 149-901,-11-447-1086,0-6-1804,0-23-1976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4:24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5314,'0'0'241,"0"0"-97,0 0 64,0 0 304,0 0-400,0 0 224,184 21 384,-129-18-303,3-3-129,4 0-144,-11 0-80,-3 0-48,-7 0-32,-10-9-64,-4-13-1041,-10 1-800,-10-4-2753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4:2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6275,'0'0'1232,"0"0"-1120,0 0 1377,0 0-288,0 200-785,3-132-160,14-7-128,7 4-80,-7-4-48,7-5-112,-3-10-832,-7-18-1489,-1-19-1361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4:24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4882,'0'0'0,"0"0"-352,0 0-368</inkml:trace>
  <inkml:trace contextRef="#ctx0" brushRef="#br0" timeOffset="1">1225 9 5523,'0'0'64,"0"0"-48,0 0-32,0 0-865,0 0-3505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4:25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4514,'0'0'635,"0"0"304,0 0 438,0 0-473,0 0-298,-18 20 1408,10 6-1882,1 1 1,2 0-1,0 0 1,2 1-1,1-1 0,1 1 1,4 38-1,-2-2-57,26 536 224,-25-586-775,-1-17-1638,0-24-1542,-1-19-2152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4:25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0 1969,'0'0'4018,"0"0"-2948,0 0-153,0 0 380,0 0-742,0 14-240,2 68 514,-2 152 1,-2-222-830,0-1 0,-1 1 0,0-1 0,-1 0 0,-1 0 0,1 0 0,-2 0 0,1-1 0,-12 16 0,4-9-95,0 0 0,-1-1 0,-1-1 0,-24 20 0,35-32-38,0 0-1,0 0 1,0 0 0,0 0-1,0-1 1,-1 0 0,1 0-1,-1 0 1,1 0-1,-1-1 1,0 0 0,0 0-1,0 0 1,1 0-1,-1-1 1,0 0 0,0 0-1,0 0 1,0-1 0,0 1-1,0-1 1,0-1-1,1 1 1,-8-3 0,7 1-50,0 0 1,0 0 0,0-1 0,0 0-1,1 0 1,0 0 0,0 0 0,0 0 0,0-1-1,0 0 1,1 0 0,0 0 0,0 0-1,1 0 1,-1 0 0,1-1 0,0 0-1,1 1 1,-3-12 0,-1-36-381,5 50 523,0 0 1,0 0 0,0 1 0,0-1 0,0 0 0,1 0 0,-1 0 0,1 1 0,0-1 0,0 0 0,0 1 0,0-1 0,0 0 0,0 1 0,1-1 0,2-2 0,3 1 197,1 0 1,0 1-1,0 0 1,1 0-1,-1 1 1,1 0-1,-1 0 1,1 1-1,-1 0 1,1 0-1,0 1 1,-1 1-1,1-1 1,0 1 0,-1 1-1,1 0 1,-1 0-1,1 0 1,-1 1-1,0 0 1,0 1-1,0 0 1,13 9-1,16 22 494,-1 2 0,-1 1 0,41 60 0,-36-45-601,55 58 1,-92-108-332,-1-1 1,1 1-1,0 0 1,0-1 0,0 1-1,0-1 1,0 0-1,0 0 1,1 0 0,-1-1-1,1 1 1,-1-1-1,1 0 1,5 1-1,15 0-4954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4:26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39 7251,'0'0'931,"0"0"457,0 0 156,0 0-703,-8 26-233,-27 88 128,31-91-536,0 1-1,1-1 1,1 1-1,2-1 1,2 37-1,1 0-32,-4-50-584,1 0-714,3-22 59,17-74-1045,3 1 1,48-111-1,-69 189 2010,2 1 0,-1-1 0,1 1-1,8-12 1,-11 17 157,-1 0 1,1 0-1,-1 1 0,1-1 0,0 0 1,-1 0-1,1 1 0,0-1 0,-1 0 1,1 1-1,0-1 0,0 1 0,0-1 1,0 1-1,0-1 0,-1 1 0,1-1 1,0 1-1,0 0 0,0 0 0,0-1 1,0 1-1,0 0 0,0 0 0,0 0 1,0 0-1,0 0 0,0 0 0,0 1 1,0-1-1,0 0 0,0 0 0,0 1 1,0-1-1,0 0 0,0 1 0,-1-1 1,1 1-1,0-1 0,0 1 0,0 0 1,-1-1-1,1 1 0,0 0 0,-1 0 1,1-1-1,0 1 0,0 1 0,7 13 419,0 0 0,-1 1 0,0 0 0,-1 0 1,5 27-1,14 36 187,-13-52-620,1 0-1,0-1 0,30 40 1,-43-65-137,1 0-1,-1 0 1,1 0 0,0 0 0,-1 0 0,1 0 0,0 0-1,0 0 1,0 0 0,0 0 0,0 0 0,0-1 0,0 1-1,0 0 1,0-1 0,0 1 0,0-1 0,1 1-1,-1-1 1,0 0 0,0 1 0,0-1 0,1 0 0,-1 0-1,0 0 1,0 0 0,1 0 0,-1 0 0,0 0 0,0 0-1,1-1 1,-1 1 0,0 0 0,0-1 0,0 1 0,0-1-1,1 1 1,0-2 0,11-21-2847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4:26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3810,'0'0'1096,"0"0"33,0 0 621,5 32-373,2 17-1030,23 118 712,-9-72-781,3-1 1,5-2 0,57 128 0,-84-214-425,15 20 200,1-19-2790,-17-11-500,-1-19-1871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4:27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1313,'0'0'1165,"0"0"-1,0 0-287,0 0-356,0 0-100,0 0-87,0 0-150,0 0-88,0 0-112,0 0-64,0 0-38,0 0-20,-21 0-1271,-15 3-753,4 0 4420,32-3-1538,0 0 41,0 0 4,0 0-47,0 0-176,0 0-174,0 0-203,0 0-125,10 2 49,1 0-1,0 0 1,-1 1-1,0 0 0,0 1 1,0 0-1,0 0 1,0 1-1,10 8 1,15 11 560,32 28 1,-34-25-473,12 12 5,-1 2-1,-2 1 0,67 89 1,86 160 353,-160-235-443,-9-14-26,42 90-1,-58-108-54,-2 1 0,-1-1-1,0 1 1,-2 0-1,4 45 1,-8-47-5,2 1-19,-2 1 0,0-1 1,-1 0-1,-2 0 0,0 0 0,-2 0 0,-10 37 1,3-37 0,-2-1 0,0 0 1,-1-1-1,-1-1 1,-1 0-1,-37 37 1,-128 99-229,111-104 123,-2-4 0,-2-3-1,-3-3 1,-152 62 0,217-101 38,10-4 25,0 0-1,0 0 1,0 1 0,0-1 0,1 1 0,-1 0 0,0 0 0,0 0 0,0-1 0,0 2 0,1-1-1,-1 0 1,0 0 0,1 0 0,-1 1 0,1-1 0,-1 1 0,1-1 0,0 1 0,0 0-1,0-1 1,-2 5 0,3-6 7,0 1-1,0-1 0,1 1 1,-1-1-1,0 0 0,0 1 0,1-1 1,-1 0-1,0 1 0,1-1 1,-1 0-1,0 0 0,1 1 1,-1-1-1,0 0 0,1 0 0,-1 1 1,1-1-1,-1 0 0,0 0 1,1 0-1,-1 0 0,1 0 1,-1 0-1,1 0 0,-1 1 1,0-1-1,1 0 0,-1-1 0,1 1 1,-1 0-1,1 0 0,-1 0 1,0 0-1,1 0 0,2 0-470,12 0-2900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1:25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78 4514,'0'0'1681,"0"0"549,0 0-296,0 0-538,0 0-396,-8 0-125,-27 0-232,27 0-387,13 0-368,11-1 61,-1-1 0,1-1 0,-1-1 0,30-9 0,9-4 71,20 3-7,0 3 0,1 4 0,116 2-1,-172 5-14,-1 1-1,0 0 0,0 1 1,0 1-1,0 1 0,0 1 1,29 11-1,-38-12 4,0 1 1,-1 0-1,1 0 0,-1 1 1,0 0-1,-1 1 0,1-1 1,-1 1-1,0 1 0,-1-1 1,0 1-1,0 0 0,-1 1 1,0 0-1,7 15 0,-5-5 15,0 0-1,-2 1 0,0-1 1,-1 1-1,-1 0 1,-1 1-1,-1-1 0,-1 0 1,0 1-1,-7 35 1,2-30-22,-1 0 0,-1-1 0,-1 1 0,-2-1 0,-1-1 1,0 0-1,-25 37 0,-82 98-292,62-88 190,53-66 38,1-2-18,-1 1 0,1 0 0,-1-1-1,0 1 1,0-1 0,0 0 0,-1 0 0,1 0-1,-1 0 1,1 0 0,-1-1 0,-7 4 0,10-6-262,1 0 148,-2-13-335,0 0 464,2 0 0,0 0 0,0 0 0,1 0 0,1 0 0,0 0 0,0 0 0,2 1-1,-1-1 1,2 1 0,0 0 0,0 0 0,1 1 0,12-20 0,24-24-19,3 2 1,75-72 0,18-19 28,-115 116 72,0-1 1,-2-1-1,25-46 1,-38 62 11,-6 10-5,1-1 0,-1 1 0,1 0 0,-1-1 0,-1 1 0,1-1 0,-1 1 0,2-9 0,3 3 1900,-2 11-231,-5 10-1364,-11 47-402,4-19 19,1 0 0,-2 42 0,9-70 64,-2 27-13,2-1-1,5 40 0,-3-64 6,0 0 1,1 0-1,1-1 0,0 1 0,1-1 1,0 0-1,1-1 0,0 1 0,13 17 1,-11-18-7,0 0 1,0-1 0,1 0-1,0-1 1,1 0 0,0 0-1,1-1 1,-1 0-1,1-1 1,1 0 0,0-1-1,0-1 1,0 1 0,0-2-1,1 0 1,0 0-1,0-1 1,0-1 0,0 0-1,0-1 1,0 0 0,25-3-1,-31 1-252,-1-1 0,1 0-1,0-1 1,-1 0 0,0 0 0,1 0-1,-1 0 1,0-1 0,-1 0 0,1-1-1,-1 1 1,0-1 0,0 0 0,0 0-1,-1-1 1,0 1 0,0-1 0,5-9-1,-3-4-2990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5:38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0 560,'0'0'683,"0"0"-456,0 0 248,0 0 245,0 0-421,0 0-104,0 0 285,18 4 692,-12-1 5059,-22 210-5975,1-2-234,15 54-129,0-265 90,0 1 0,1 0-1,-1 0 1,1-1 0,-1 1-1,1 0 1,-1-1 0,1 1 0,-1-1-1,1 1 1,0-1 0,-1 1-1,1-1 1,0 1 0,0-1 0,-1 1-1,1-1 1,0 0 0,0 1 0,-1-1-1,1 0 1,0 0 0,0 0-1,0 0 1,-1 0 0,1 0 0,0 0-1,0 0 1,0 0 0,1 0-1,1 0-53,0 0-1,0 0 1,0-1-1,0 1 1,0-1-1,-1 1 1,1-1-1,0 0 0,5-2 1,6-10 13,0 0 0,-1-1 0,-1 0 0,0-1 0,-1 0-1,0-1 1,12-25 0,1 1 11,6-11 27,-18 30 20,0 1 1,17-21-1,-29 41 5,0 0 1,0-1-1,1 1 1,-1 0-1,0-1 1,1 1-1,-1 0 1,0-1-1,0 1 1,1 0-1,-1 0 1,0 0-1,1-1 1,-1 1-1,1 0 1,-1 0-1,0 0 1,1 0-1,-1-1 1,0 1-1,1 0 1,-1 0-1,1 0 1,-1 0-1,0 0 1,1 0-1,-1 0 1,1 0-1,-1 0 1,0 1-1,1-1 1,-1 0-1,1 0 1,-1 0-1,0 0 1,1 0-1,-1 1 1,0-1-1,1 0 1,-1 0-1,0 1 1,1-1-1,9 16 47,-8-13-89,33 68 200,-24-45-124,2 0 1,1 0-1,25 34 0,-36-57-46,0 0 0,0 0 0,0 0 0,0 0 0,1-1 0,-1 1 0,1-1 0,0 0 0,0 0 0,0 0 0,0-1 0,0 1 0,0-1 0,0 0 1,7 1-1,-8-2-12,-1 0 0,1 0 0,0 0 1,0 0-1,-1 0 0,1 0 1,0-1-1,-1 0 0,1 1 1,-1-1-1,1 0 0,-1 0 0,1 0 1,-1-1-1,1 1 0,-1-1 1,0 1-1,0-1 0,0 0 1,0 0-1,0 1 0,0-2 0,0 1 1,-1 0-1,3-3 0,9-22-42,-2 1 0,0-2 0,-2 1 0,0-1 0,-2-1 0,-2 1 0,0-1 0,-2 0-1,0-46 1,-3 75 608,0 0 22,0 0-183,0 0-71,2 15-160,7 9-179,1-1 1,1-1-1,1 1 1,1-2-1,0 0 1,2 0-1,1-2 0,0 0 1,1 0-1,1-2 1,22 17-1,-33-29 10,1-1 0,-1 0 0,1 0-1,0-1 1,0 0 0,0 0 0,1-1 0,-1 0 0,0 0-1,1-1 1,14 0 0,-17-1 10,0 0 0,-1-1-1,1 0 1,-1 0 0,1 0 0,-1-1-1,1 1 1,-1-1 0,0 0 0,0-1-1,0 0 1,0 1 0,0-2 0,0 1-1,-1 0 1,0-1 0,1 0 0,4-6-1,10-14-18,-1-2 0,-1 0 0,-2-1 0,0 0 0,-2-1 0,-1-1 0,-1 0 0,-2 0 0,0-1 0,-2-1 0,-2 1 0,-1-1 0,1-39 0,-5 69 428,-3 2-368,0 0 1,0 0-1,0 0 1,1 0-1,-1 1 0,0-1 1,1 0-1,-1 1 1,1 0-1,-1 0 0,1 0 1,0 0-1,0 0 1,0 0-1,0 1 1,0-1-1,0 1 0,1-1 1,-1 1-1,1-1 1,0 1-1,0 0 0,0 0 1,0 0-1,0 0 1,0 6-1,-4 11-133,2 0-1,-2 36 1,5-50 141,-1 13-62,0 1 0,2-1 0,0 1 1,1-1-1,2 0 0,-1 0 0,2 0 0,1 0 0,7 18 1,-6-24-3,0 1 0,1-1 0,1 0 0,0 0 0,0-1 0,1 0 0,1-1 0,0 0 1,0-1-1,1 0 0,23 15 0,-26-20 14,-1-1 0,1 0 0,0 0 0,0-1 0,1 0 0,-1 0 0,1-1 0,10 1 0,-15-2 0,1-1 0,-1 1 1,0-1-1,1-1 0,-1 1 1,1-1-1,-1 0 0,0 0 1,0 0-1,1-1 0,-1 0 1,0 0-1,0 0 0,-1-1 1,10-5-1,-3-3-343,-1-1 0,0 0 0,-1 0 0,0-1 0,-1 0 0,9-17 0,9-31-4211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5:39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86 3249,'0'0'1153,"0"0"-467,0 0 493,0 0-120,0 0-552,-10-9 43,-36-26 383,41 32-779,0 1 0,-1 0-1,1 0 1,-1 0 0,1 0-1,-1 1 1,1 0 0,-1 1-1,0-1 1,1 1 0,-1 0 0,0 0-1,0 1 1,1 0 0,-8 1-1,5-1-59,3 1-86,1-1 0,-1 1 0,1-1 0,0 1 0,0 0 0,0 1 0,0-1 0,0 1 0,0 0 0,1 0 0,-1 0 0,1 0 0,0 1 0,0-1 0,-4 7 0,-38 64-58,45-74 50,-15 28-26,2 0-1,0 1 1,2 0 0,2 1 0,0 0-1,2 0 1,1 1 0,1 0 0,2 0-1,2 0 1,2 46 0,-1-74 13,1-1 0,-1 0 0,1 1 0,0-1 0,0 0 0,-1 1 0,1-1 0,1 0 0,-1 0 0,0 0 0,1 0 0,-1 0 0,1 0 0,-1-1-1,1 1 1,0 0 0,0-1 0,0 1 0,0-1 0,0 0 0,0 1 0,0-1 0,0 0 0,0 0 0,1-1 0,3 2 0,-3-1-32,1 0 0,-1-1 0,1 1 0,-1-1 0,1 0 0,0 0 0,-1 0 0,1-1-1,0 1 1,-1-1 0,1 0 0,-1 0 0,0 0 0,1 0 0,-1-1 0,0 1 0,6-5 0,5-7-81,0-1 0,-2 0-1,1-1 1,-2 0 0,0-1 0,-1-1 0,13-27 0,-8 15-130,-13 27 235,16-29-252,-1-1 1,-1 0-1,-2-2 0,17-58 1,-31 91 282,0 1 1,0 0 0,0 0-1,0 0 1,0 0-1,0 0 1,0-1 0,0 1-1,0 0 1,0 0 0,0 0-1,0 0 1,0 0 0,0 0-1,0-1 1,0 1-1,0 0 1,1 0 0,-1 0-1,0 0 1,0 0 0,0 0-1,0 0 1,0 0 0,0-1-1,0 1 1,0 0 0,1 0-1,-1 0 1,0 0-1,0 0 1,0 0 0,0 0-1,0 0 1,0 0 0,1 0-1,-1 0 1,0 0 0,0 0-1,0 0 1,0 0 0,0 0-1,1 0 1,-1 0-1,0 0 1,0 0 0,0 0-1,0 0 1,0 0 0,0 0-1,1 0 1,-1 0 0,0 0-1,0 1 1,0-1-1,0 0 1,0 0 0,10 12 241,15 33-255,-8-15 145,-9-16-123,1 0 1,1-1-1,0-1 1,0 1-1,21 17 1,-25-26-32,0 1 1,1-1 0,-1 0-1,1-1 1,0 1 0,0-1-1,0-1 1,0 1 0,1-1-1,-1 0 1,1-1 0,-1 0-1,1 0 1,9-1 0,-14-1 13,1 1 0,-1-1 0,1 0 0,0-1 0,-1 1 0,0 0 1,1-1-1,-1 0 0,0 0 0,0 0 0,0 0 0,0-1 0,0 1 0,-1-1 0,1 0 1,-1 1-1,0-1 0,4-6 0,38-67-7,-35 59-14,52-122-362,-7 14 31,-53 125 342,-1-1 1,0 0-1,0 1 1,1-1-1,-1 1 0,0-1 1,1 0-1,-1 1 1,0-1-1,1 1 1,-1-1-1,1 1 1,-1-1-1,1 1 1,-1-1-1,1 1 0,0-1 1,-1 1-1,1 0 1,-1-1-1,1 1 1,0 0-1,-1 0 1,1-1-1,0 1 1,-1 0-1,1 0 0,0 0 1,0 0-1,-1 0 1,1 0-1,0 0 1,-1 0-1,2 0 1,0 1 17,0 1 1,0-1 0,-1 0-1,1 0 1,0 1 0,0-1 0,-1 1-1,1-1 1,-1 1 0,0 0-1,2 2 1,28 54 448,-7 2-185,-4 1 0,-1 1 0,15 100 0,8 196 136,-37-306-300,2 154-78,-9-341-3844,-9 39 58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5:40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5491,'0'0'394,"0"0"177,0 0 574,0 0-729,4-1-507,54-7 120,-1 0 135,0 1 0,0 4 1,65 3-1,-118 0-172,-1 0-1,1 0 1,-1 1-1,1-1 1,-1 1 0,0 0-1,1 0 1,-1 0-1,0 1 1,0-1 0,0 1-1,0-1 1,0 1-1,0 0 1,0 0 0,-1 1-1,1-1 1,-1 0-1,1 1 1,-1 0 0,0-1-1,0 1 1,0 0-1,0 0 1,2 6 0,-1 3-33,0-1 1,-1 1-1,-1 0 1,0 0 0,0 0-1,-1 13 1,0-24 39,-1 7-9,0 0 0,-1 1 1,0-1-1,0 0 0,0 0 0,-1 0 0,-1 0 0,1 0 0,-1-1 0,0 0 0,-1 1 0,0-2 0,0 1 0,0 0 0,-1-1 0,0 0 0,0-1 0,-1 1 0,-11 7 0,-13 8 370,-1-2 0,-1-1 0,-36 14 0,66-31-272,2 0 187,1-1-302,4 0-192,17-1 195,0-1-1,0-1 1,-1-1 0,1-1-1,-1 0 1,0-2-1,37-17 1,131-83 104,-131 71-162,-9 6 65,-27 15-35,1 1 0,1 1 1,30-13-1,-52 26 43,0 0 0,0 0 0,0-1 1,0 1-1,0 0 0,0 0 0,1 0 0,-1 0 1,0 0-1,0 0 0,0 0 0,0 1 0,0-1 0,0 0 1,0 1-1,0-1 0,0 1 0,0-1 0,0 1 1,0-1-1,0 1 0,0-1 0,0 1 0,-1 0 1,1 0-1,0-1 0,0 1 0,-1 0 0,2 2 1,16 33 154,-11-20-74,19 41 110,-2 2 0,-2 1 0,-3 1 0,-3 0-1,-2 1 1,10 125 0,-24-185-186,1 0 0,-1 0 0,0 1-1,0-1 1,0 0 0,0 1 0,0-1 0,0 0-1,0 0 1,-1 1 0,1-1 0,-1 0 0,0 0 0,0 1-1,0-1 1,0 0 0,0 0 0,0 0 0,0 0 0,-1-1-1,1 1 1,-1 0 0,-2 2 0,2-4-48,0 0 0,-1 0 0,1 0 0,0 0 0,-1-1-1,1 1 1,0-1 0,-1 0 0,1 1 0,0-1 0,0 0 0,0 0 0,-1 0 0,1-1 0,0 1 0,1 0 0,-1-1 0,0 1-1,0-1 1,1 0 0,-1 0 0,1 1 0,-3-5 0,-11-12-579,2 0 0,0-1-1,1 0 1,1-1 0,1 0-1,1-1 1,-10-30 0,-6-28-2155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5:41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0 374 2289,'0'0'1361,"0"0"-35,0 0 192,0 0-579,0 0-467,35 1 857,-19 2-1300,1-1 0,-1-1 1,0 0-1,1-1 1,-1-1-1,1-1 0,-1 0 1,0-1-1,18-5 1,54-8 76,-86 16-111,-1 0 1,1 0 0,0 0-1,-1 0 1,1 1 0,-1-1-1,1 1 1,-1-1-1,0 1 1,1 0 0,-1-1-1,1 1 1,-1 0 0,0 0-1,0 0 1,1 0-1,-1 0 1,0 0 0,0 0-1,0 0 1,0 0 0,0 1-1,-1-1 1,1 0-1,0 1 1,0-1 0,-1 1-1,1-1 1,-1 1 0,1-1-1,-1 1 1,0-1-1,0 1 1,1-1 0,-1 1-1,-1 2 1,3 11 76,-2 1-1,-1 31 1,-1-20-21,3-16-33,-1 0 0,-1 0 0,1 1 1,-2-1-1,0 0 0,0 0 0,-1-1 0,0 1 1,-1 0-1,0-1 0,-1 0 0,0 0 0,0 0 0,-1-1 1,0 0-1,-1 0 0,0 0 0,-1-1 0,0 0 1,0 0-1,-14 9 0,17-14-28,0-1 1,-1 1-1,1-1 1,-1-1-1,0 1 1,1-1-1,-1 0 0,0 0 1,0-1-1,0 1 1,-8-2-1,12 1-219,6-20-169,-4 18 378,0 0-1,0 0 1,1 0-1,-1 0 1,0 0 0,1 0-1,-1 0 1,1 0-1,0 1 1,0-1-1,1-3 1,12-10-19,0 0-1,0 1 1,2 1 0,0 0-1,0 1 1,19-10 0,7-6 15,-11 6 20,173-136-133,-182 138 118,-1 0 0,-1-2 0,-1 0-1,-1-1 1,0-1 0,21-40 0,-32 47 194,-1 0 1,-1-1-1,-1 1 0,0-1 0,-1 0 0,-1 0 1,-1 0-1,-1-24 0,0 112-160,4 153 435,-1-184-300,2 0 0,2 0 0,19 65-1,-13-64-90,2-1 0,1 0 0,25 41 0,-37-71-64,1-1 0,1 0-1,0 0 1,0 0-1,0 0 1,1-1 0,0 0-1,0-1 1,1 1-1,0-1 1,0-1 0,0 0-1,1 0 1,0 0-1,0-1 1,0 0 0,0-1-1,1 0 1,14 2 0,-17-4 4,1 0 0,-1 0 0,1-1 0,-1 0 0,1-1 0,-1 0 0,1 0 0,-1 0 0,1-1 0,-1 0 0,0 0 0,0-1 0,0 0 0,0 0 0,-1-1 0,1 0 0,-1 0 0,0-1 0,0 1 0,0-1 0,-1 0 0,1-1 0,-1 0 0,-1 1 0,1-1 0,3-8 0,6-4-117,-1 0 1,-1-2-1,-1 1 0,-1-2 1,-1 1-1,-1-1 1,0-1-1,-2 1 1,0-1-1,-1 0 0,-2-1 1,2-43-1,-4 64 134,-1 0 0,0-1 0,0 1 0,0 0 0,0-1 0,0 1 0,-1 0-1,1-1 1,-1 1 0,0 0 0,1 0 0,-1-1 0,0 1 0,-2-3 0,1 4 48,0 0 0,0 0 0,0 0 0,0 0 0,0 0 0,-1 0 0,1 1-1,0-1 1,0 1 0,0 0 0,-1 0 0,1 0 0,0 0 0,-5 0 0,6 1-63,0-1-1,0 1 1,0-1 0,0 1-1,0-1 1,0 1 0,0 0-1,0 0 1,0-1 0,0 1-1,0 0 1,0 0 0,0 0-1,1 0 1,-1 0 0,0 0-1,1 0 1,-1 0 0,0 0-1,1 0 1,-1 2 0,-9 27-22,9-29 22,-3 18 7,1 1 1,1-1 0,1 1 0,0 0-1,3 20 1,-1 5 56,-1-39-72,0-1 0,0 1 0,0-1 0,1 1 0,0-1 1,0 0-1,0 1 0,0-1 0,1 0 0,0 0 0,0 0 0,1 0 0,-1 0 0,1 0 0,0-1 0,1 1 0,-1-1 0,1 0 1,-1 0-1,1 0 0,0 0 0,1-1 0,-1 0 0,1 0 0,-1 0 0,1 0 0,0-1 0,0 1 0,0-1 0,0-1 0,1 1 1,-1-1-1,0 0 0,1 0 0,-1 0 0,1-1 0,-1 0 0,1 0 0,-1 0 0,1-1 0,9-2 0,-9 1-33,0 0-1,-1 0 0,1 0 1,-1-1-1,1 0 0,-1 0 1,0-1-1,0 1 0,0-1 1,-1 0-1,1 0 0,5-9 1,44-64-269,-40 55 151,21-39-463,12-19-30,-47 79 646,1 1 0,-1 0 1,0 0-1,1-1 1,-1 1-1,1 0 1,-1 0-1,0 0 0,1-1 1,-1 1-1,1 0 1,-1 0-1,1 0 1,-1 0-1,1 0 0,-1 0 1,0 0-1,1 0 1,-1 0-1,1 0 1,-1 0-1,1 0 1,-1 0-1,1 0 0,-1 0 1,1 1-1,-1-1 1,0 0-1,1 0 1,-1 0-1,1 1 0,-1-1 1,0 0-1,1 1 1,-1-1-1,0 0 1,1 1-1,-1-1 0,0 0 1,0 1-1,1-1 1,-1 1-1,0-1 1,0 0-1,0 1 0,1-1 1,-1 1-1,0-1 1,0 1-1,0-1 1,0 1-1,0 0 0,13 32 132,-10-26-86,135 389 1881,-124-344-1814,-3 1 0,-2 0 1,-2 1-1,-2-1 0,-5 99 1,0-149-95,-1 0 0,1 0 0,-1 0 0,0 0 0,0 0 0,0 0 0,0 0 0,0-1 0,0 1 0,-1 0 0,1-1 0,-1 1 0,0-1 0,0 1 0,0-1 0,0 0 0,0 0 0,-5 3 0,2-2 5,1 0 1,-1-1-1,0 1 1,-1-1-1,1 0 1,0-1-1,-1 1 1,1-1-1,-11 1 1,7-1-11,0-1 0,0 0 0,-1-1 0,1 1 0,0-2 0,0 1 0,0-1 0,0-1 0,0 0 0,0 0 1,1 0-1,-13-8 0,11 3-11,-1 0 0,2-1 0,-1 0 0,1 0 0,1-1 0,0 0 0,0-1 0,1 0 0,0 0 0,1 0 0,-9-23 0,9 17-35,1-1 1,0 0 0,2 0-1,0 0 1,1-1 0,0 1-1,3-34 1,1 40 17,0 1 1,1 0-1,1 0 0,-1 0 1,2 0-1,-1 1 0,1 0 1,1 0-1,0 0 1,0 0-1,1 1 0,12-13 1,13-11-289,59-50-1,20 0-1797,-59 54-618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5:42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125 969 8852,'0'0'462,"0"0"519,0 0 471,0 0-751,0 0-391,0-18 45,4-258 404,-2-163-745,-10 320-377,7 105 246,-2 0 0,0 1-1,-1-1 1,0 1 0,-1 0-1,-8-16 1,13 29 84,0-1 0,-1 1 1,1-1-1,0 1 0,-1-1 1,1 1-1,-1-1 0,1 1 0,0 0 1,-1-1-1,1 1 0,-1 0 1,1-1-1,-1 1 0,0 0 1,1 0-1,-1 0 0,1-1 0,-1 1 1,1 0-1,-1 0 0,0 0 1,1 0-1,-1 0 0,1 0 1,-1 0-1,0 0 0,1 0 0,-1 0 1,1 0-1,-1 1 0,1-1 1,-1 0-1,1 0 0,-2 1 1,1 0 10,-1 0 1,1 0 0,-1 0 0,1 0 0,-1 0 0,1 0 0,0 0 0,0 0 0,0 1 0,0-1 0,0 1 0,-2 2-1,-6 17-21,1 0 0,1 1-1,1 0 1,1 1-1,1-1 1,-2 26-1,0 142-7,6-182 46,0 23 2,-2 9 39,2 0-1,2 1 1,2-1-1,1 0 1,2 0-1,15 45 1,-21-82-28,9 25 50,1 0 0,1-1 0,17 26 1,-26-47-62,1-1 1,0 1 0,-1-1 0,2 0 0,-1 0 0,0 0 0,1-1 0,0 0 0,0 0 0,1 0 0,-1 0 0,1-1 0,-1 0 0,1 0 0,0-1 0,0 1-1,0-1 1,1 0 0,-1-1 0,8 1 0,-7-1-55,0-1 0,1 0 0,-1 0-1,0-1 1,0 0 0,0-1 0,0 1-1,0-1 1,0 0 0,-1-1 0,1 0 0,7-4-1,-2-2-106,-1 1 0,0-2 0,0 0 0,-1 0 0,11-16-1,2-1-634,-1-1-1,35-61 0,-49 74 434,-1-1-1,-1 1 0,0-1 0,-1-1 0,0 1 0,-1-1 0,-1 1 0,1-26 0,-3 16 161,0 12 263,0 0 1,-1 0 0,-4-25-1,4 38 46,-1 0 0,1 0-1,-1 0 1,1 0 0,-1 0 0,1 0-1,-1 1 1,0-1 0,0 0 0,1 0-1,-1 0 1,0 1 0,0-1 0,0 0 0,0 1-1,0-1 1,0 1 0,0-1 0,0 1-1,0 0 1,0-1 0,0 1 0,0 0-1,0 0 1,0 0 0,0-1 0,0 1-1,0 0 1,-1 0 0,1 1 0,0-1-1,0 0 1,-1 1 0,0-1-20,0 0 1,0 0-1,0 1 0,0-1 1,0 1-1,0 0 0,0 0 1,0-1-1,0 1 0,1 0 1,-1 1-1,0-1 0,1 0 1,-1 0-1,1 1 0,-1-1 0,1 1 1,-2 2-1,-2 11-57,0 0-1,2 1 1,0-1-1,1 1 1,0 0 0,1-1-1,1 1 1,2 21-1,-1 2 39,-1-17-21,2 0 0,0 0 1,1 0-1,8 27 0,-8-40-42,0 1 0,0-1 0,1 0 0,0 0 0,0-1 0,1 1 0,0-1 0,1 0 0,0 0 0,0-1 0,0 0 0,10 8 0,-13-12-1,0-1-1,1 0 1,-1 0 0,1-1-1,0 1 1,0-1 0,-1 1-1,1-1 1,0 0-1,0-1 1,0 1 0,0-1-1,0 1 1,0-1 0,0-1-1,0 1 1,0 0 0,0-1-1,0 0 1,6-2 0,-4 1-2,1-1 1,-1 1-1,0-1 1,-1-1 0,1 1-1,0-1 1,-1 0 0,0 0-1,0 0 1,0-1-1,4-6 1,2-2-29,0 0 0,-1-1 0,0-1 0,-2 0 0,0 0 0,0-1 0,-1 0 0,-1 0 0,-1 0 0,0-1 0,-2 0 0,1 0 0,-2 0 0,0 0 0,-1 0 0,-3-35 0,2 52 41,0-1-1,0 1 1,0 0-1,0-1 0,0 1 1,0 0-1,0-1 0,0 1 1,0-1-1,0 1 0,0 0 1,0-1-1,0 1 0,0 0 1,0-1-1,0 1 0,0-1 1,-1 1-1,1 0 0,0-1 1,0 1-1,0 0 1,-1 0-1,1-1 0,0 1 1,0 0-1,-1-1 0,1 1 1,0 0-1,-1 0 0,1 0 1,0-1-1,-1 1 0,1 0 1,0 0-1,-1 0 0,1 0 1,0 0-1,-1-1 1,1 1-1,-1 0 0,1 0 1,0 0-1,-1 0 0,0 0 1,1 1-3,-1 0 1,0 0 0,0 0-1,1 0 1,-1 0-1,1 0 1,-1 0 0,1 0-1,0 0 1,-1 0 0,1 0-1,0 0 1,-1 0 0,1 0-1,0 0 1,0 0-1,0 0 1,0 2 0,2 18-59,0 0 0,2 0-1,0 0 1,1 0 0,2-1 0,0 1 0,1-2 0,0 1 0,2-1 0,0 0-1,2-1 1,0-1 0,26 31 0,-36-46-7,-1 0 1,1 0-1,0 0 0,0 0 1,0 0-1,0 0 0,0-1 1,1 1-1,-1-1 0,0 0 0,1 1 1,-1-1-1,1 0 0,0 0 1,-1-1-1,1 1 0,0 0 1,-1-1-1,1 0 0,0 1 1,-1-1-1,1 0 0,0-1 0,0 1 1,-1 0-1,1-1 0,0 1 1,-1-1-1,1 0 0,-1 0 1,1 0-1,-1 0 0,1-1 1,-1 1-1,0 0 0,1-1 0,-1 0 1,0 0-1,0 1 0,0-1 1,2-3-1,7-9-316,0-1-1,0-1 1,-2 1-1,0-2 1,7-16 0,-5 11-328,18-34-1164,-1 4 312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5:42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1 688,'0'0'1798,"0"0"-397,14 36-22,92 246 996,-4 18-889,-88-244-1272,-2 1 0,-3 0 0,4 86 0,-12-113-66,1-15-57,-2 1-1,0-1 1,0 1-1,-5 23 1,4-36-79,1 0 0,-1 0 0,0 0 0,0-1 0,0 1 0,0 0 0,-1-1 0,1 1 0,-1-1 0,1 1 0,-1-1 0,0 0 0,0 1 0,0-1 0,0 0 0,0-1 0,-1 1 0,1 0 0,0 0 0,-1-1 0,1 0 0,-1 1 0,0-1 0,0 0 0,1 0 0,-1-1 0,0 1 0,0 0 0,-4-1 0,-4 1-26,1 0 0,-1-1 0,0 0 0,1-1 0,-1 0 0,1-1 0,-1 0 0,1-1 0,0 0 1,-1 0-1,2-1 0,-1 0 0,0-1 0,1 0 0,0-1 0,0 0 0,1 0 0,-1-1 0,1 0 0,1-1 1,-1 1-1,1-1 0,1-1 0,-1 1 0,2-1 0,-1 0 0,-8-20 0,10 16-21,0 0 0,1 0 0,1 0 0,0-1 0,0 1 0,2-1-1,1-24 1,-1 13 17,1 13 9,0 0-1,1 1 0,1-1 1,0 1-1,0-1 0,1 1 1,1 0-1,-1 1 0,2-1 1,0 1-1,0 0 0,1 0 1,10-12-1,14-12-15,1 1 0,36-29 0,-63 57 25,10-8-125,199-161-58,-116 113-2660,-82 53-465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5:44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31 416,'0'0'1041,"0"0"-430,0 0 651,0 0 15,0 0-271,0-4 40,0-11-304,0 4 5263,-18 11-11306,-2 0-819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5:49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0 1521,'0'0'1368,"0"0"-335,0 0 407,0 0-175,0 0-582,0 3 6984,-2 17-7773,-6 2 110,-1 1-1,-1-2 1,-1 0 0,-1 0 0,-1-1 0,-22 27 0,15-19-13,-10 13 4,-1-2 0,-55 54-1,69-77-66,-1-1 1,0-1-1,-1-1 0,0 0 1,-1-1-1,0-1 1,-40 15-1,50-23 22,1-1-1,-1-1 1,0 0 0,0 0 0,-14-1 0,15 0-65,8-35-315,2 29 412,0 0 0,1 0-1,0-1 1,0 2 0,0-1-1,1 0 1,-1 0 0,1 1-1,1 0 1,-1-1 0,1 1-1,0 0 1,0 1 0,0-1 0,1 1-1,-1 0 1,8-5 0,0 0 3,0 0 1,0 1 0,0 1-1,1 0 1,0 0 0,24-7 0,-22 11 40,1 0 1,-1 0-1,1 2 1,0 0-1,0 0 1,0 2-1,0 0 1,-1 1-1,1 0 1,0 1 0,-1 1-1,0 1 1,0 0-1,0 1 1,0 0-1,-1 1 1,0 1-1,19 14 1,17 16 168,-2 1 0,-2 2 0,57 67-1,-70-73-258,16 20 54,-33-34-370,2-1-1,0-1 0,1-1 1,39 29-1,-55-45-4,0 0-1,1 0 1,-1-1-1,0 1 1,0-1-1,1 0 1,-1 0 0,0 0-1,1-1 1,-1 1-1,1-1 1,-1 0 0,1 0-1,5 0 1,15-5-5060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5:49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0 5523,'0'0'309,"0"0"689,0 0 408,0 0-379,20 33-301,62 107 21,-76-130-632,0 0 0,-1 1 0,-1 0 0,1 0 0,-2 0 0,1 0 0,-2 1 0,0-1 0,0 1 0,-1 0 0,0 16 0,0-5-20,-1-9-39,1-3-11,0 1 0,-1-1 0,-1 1 0,0 0 0,0-1 0,-4 12 0,4-19-37,-1-1-1,1 1 1,-1-1 0,0 1-1,0-1 1,-1 0-1,1 0 1,-1 0 0,1 0-1,-1 0 1,0-1 0,0 1-1,0-1 1,-1 0-1,1 0 1,0 0 0,-1 0-1,1-1 1,-1 1 0,0-1-1,-5 2 1,2-1-171,-1 1 1,1-1-1,0-1 0,-1 1 1,1-1-1,-1-1 0,0 1 1,1-1-1,-1 0 0,1-1 1,-1 0-1,1 0 0,-1-1 1,1 0-1,0 0 0,0-1 1,-1 0-1,2 0 0,-1 0 1,0-1-1,1 0 0,0 0 1,-1-1-1,2 0 0,-1 0 1,1 0-1,-1-1 0,2 0 1,-1 0-1,0 0 0,-6-13 1,-18-50-3685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5:49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6707,'0'0'256,"0"0"705,0 0 1232,0 0-1361,0 0-592,0 0 112,0 0-160,7 9-192,3 10-32,4 2-880,6-2-2258,1-7-2288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1:27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808 38 5811,'0'0'1184,"0"0"-45,0 0 409,0 0-465,0 0-475,0 0 65,0 0-554,0-1 1,0 0-1,1 1 1,-1-1-1,0 0 1,0 1-1,0-1 1,0 0-1,0 1 1,0-1-1,0 0 1,-1 0-1,1 1 1,0-1-1,0 1 1,0-1-1,-1 0 1,1 1-1,0-1 1,-1 1-1,1-1 0,-1 0 1,1 0-1,-6-2-93,1 0 0,-1 0 0,1 1 0,-1 0 0,0 0 0,0 0 0,0 1 0,0-1 0,0 1 0,-9 0-1,-71 1-134,49 1 32,17 0-57,0 1 0,0 1-1,0 0 1,1 2 0,-1 0-1,1 1 1,0 1 0,1 1-1,0 1 1,0 0 0,-20 14-1,12-5-168,1 2-1,1 0 0,1 1 1,0 1-1,2 1 0,-28 39 1,45-55 248,-1 0 1,1 1-1,0 0 1,0 0-1,1 0 1,0 0 0,1 0-1,-1 0 1,2 1-1,-1-1 1,1 1 0,1-1-1,-1 1 1,2 15-1,3 2 99,1-1 0,2 1 0,13 36 0,10 41 223,-15-17-24,5 139-1,-17 90 65,-3-201-189,2 140-29,2 0 254,-35 304 1,30-547-329,-131 1265 1275,117-1079-1200,-4 103-2,-5 325 51,4-327-115,20-297-24,0-1-51,0 0-21,5-6-45,65-37 402,113-51 1,-163 85-246,111-50 180,169-51 0,150-11-204,-435 117-22,7-1-19,0 0 0,0 1 0,40-1 0,-61 5-48,-1 0 33,0 0-40,0 0-261,-16 0-1484,-26-2-696,-16-8-1294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5:50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7475,'0'0'1745,"0"0"-1665,0 0 545,0 0 95,0 0-720,0 0-128,27 3 128,14-3 16,14-9 64,10-7-32,0 1-48,3-1-16,4 7-304,-10 0-337,3 6-671,-14 3-289,-17 0-1424</inkml:trace>
  <inkml:trace contextRef="#ctx0" brushRef="#br0" timeOffset="1">264 376 6435,'0'0'864,"0"0"-271,0 0 879,0 0-1104,0 0-320,0 0 177,161-6-49,-86-24-176,17-11 0,8-11-1121,-1-6-1120,-7-1-4098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5:51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6547,'0'0'267,"0"0"269,0 0 478,0 0-654,0 0-232,13 13 139,23 23 49,2-1 1,50 35 0,-45-40-211,71 36 0,-98-59-117,0 0 0,1-1 0,-1 0 1,1-2-1,1 0 0,-1-1 0,0 0 0,25-1 0,-33-1-104,0-1-1,0-1 1,0 1-1,0-1 1,0-1-1,16-4 1,-23 5 66,1-1 1,-1 1-1,1-1 1,-1 0-1,0 1 1,0-1-1,1 0 0,-1-1 1,0 1-1,-1 0 1,1 0-1,0-1 0,-1 1 1,1-1-1,-1 1 1,0-1-1,0 0 1,0 0-1,0 1 0,0-1 1,-1 0-1,1 0 1,-1-6-1,1 5-34,0-1 0,-1 1 1,1-1-1,-1 1 0,0-1 0,-1 0 0,1 1 0,-1-1 1,0 1-1,-2-6 0,2 8 89,0 0 0,0 1 0,0-1 0,-1 1 1,1-1-1,-1 1 0,1 0 0,-1-1 0,0 1 0,1 0 0,-1 0 1,0 0-1,0 0 0,1 1 0,-1-1 0,0 0 0,0 1 0,0 0 1,0-1-1,0 1 0,0 0 0,0 0 0,0 0 0,-3 0 0,-5-1 84,1 0 0,-1 0 0,0 1-1,0 1 1,0-1 0,0 2 0,0-1 0,1 1-1,-1 1 1,1 0 0,-1 0 0,1 1-1,0 0 1,0 1 0,1 0 0,-12 8-1,3 1 25,0 1-1,1 1 1,1 0-1,1 1 1,0 1-1,2 0 1,0 0-1,1 1 1,0 1-1,2 0 0,0 1 1,2-1-1,0 2 1,1-1-1,1 1 1,1-1-1,1 1 1,0 29-1,2-39-81,1 1 1,0 0-1,1 0 0,0 0 0,1 0 1,6 24-1,-5-32-37,-1 0 0,1-1 0,-1 1 0,1-1 0,0 1 1,1-1-1,-1 0 0,1 0 0,0-1 0,0 1 0,0-1 0,0 0 0,1 0 0,-1 0 1,1 0-1,0-1 0,0 0 0,0 0 0,8 2 0,8 3-64,1-2 0,-1-1 1,1 0-1,0-2 0,0 0 0,0-2 0,-1 0 0,1-1 0,0-2 1,0 0-1,0-1 0,-1-1 0,0-1 0,0-1 0,36-18 0,-44 17-39,91-56-668,-92 56 494,-1-1 0,0 0 0,-1-1 0,0 0 1,0-1-1,10-15 0,-19 25 275,0 1 0,-1-1 0,1 1 0,-1-1 0,1 0-1,-1 1 1,1-1 0,-1 1 0,1-1 0,-1 0 0,0 1 0,1-1 0,-1 0 0,0 0 0,0 1 0,1-1 0,-1 0-1,0 0 1,0 1 0,0-1 0,0 0 0,0 0 0,0 1 0,0-1 0,0 0 0,0 0 0,-1 1 0,1-1-1,0 0 1,0 0 0,-1 1 0,1-1 0,0 0 0,-1 1 0,1-1 0,-1 0 0,1 1 0,-1-1 0,1 1 0,-1-1-1,1 1 1,-1-1 0,0 1 0,1-1 0,-1 1 0,0-1 0,1 1 0,-1 0 0,0 0 0,1-1 0,-1 1-1,0 0 1,0 0 0,1 0 0,-1 0 0,0 0 0,0-1 0,0 2 0,1-1 0,-1 0 0,-1 0 0,-3 0 59,0 0 0,-1 0 1,1 1-1,0 0 0,0 0 1,0 0-1,-1 1 1,-4 2-1,2 0 0,1 1 1,0 0-1,0 0 0,0 1 1,0 0-1,1 0 0,0 0 1,1 1-1,-1 0 0,1 0 0,0 0 1,-6 14-1,6-9 97,0-1-1,1 1 1,0 0-1,1 0 1,0 1-1,1-1 1,0 0-1,0 18 1,2-17-96,0-1-1,1 1 1,0 0-1,1-1 1,0 0-1,1 1 1,1-1-1,-1 0 1,2 0 0,0-1-1,0 1 1,1-1-1,1 0 1,0-1-1,0 0 1,1 0-1,0 0 1,1-1 0,16 14-1,-14-14-39,1-1 1,1 0-1,-1 0 0,1-1 1,0-1-1,1 0 0,0-1 1,0 0-1,0-2 0,0 1 1,1-2-1,-1 0 1,1 0-1,0-1 0,23-2 1,-30-1-49,0 0-1,0 0 1,0-1 0,0 0 0,-1-1 0,1 1 0,-1-1 0,0-1 0,0 1 0,0-1 0,-1-1 0,0 1 0,0-1 0,0 0 0,0 0 0,-1-1 0,0 0 0,-1 0 0,5-9 0,4-5-278,-2-1-1,0 0 0,-2-1 0,-1 0 1,8-33-1,-10 23-236,-3-1-1,0 1 1,-3-38 0,0 41 278,-5-3 206,5 33 108,0-1-1,0 1 1,-1-1 0,1 1 0,0-1 0,0 1-1,0-1 1,0 1 0,0-1 0,-1 1 0,1-1-1,0 1 1,0-1 0,-1 1 0,1-1 0,0 1-1,-1-1 1,1 1 0,0 0 0,-1-1 0,1 1-1,-1 0 1,1-1 0,-1 1 0,1 0 0,-1-1-1,1 1 1,-1 0 0,1 0 0,-1 0 0,1 0-1,-1-1 1,1 1 0,-1 0 0,1 0 0,-1 0-1,0 0 1,1 0 0,-1 0 0,1 0 0,-1 1-1,1-1 1,-1 0 0,1 0 0,-1 0 0,1 0-1,-1 1 1,1-1 0,-1 0 0,1 0 0,-1 1-1,1-1 1,0 0 0,-2 2 0,1 1-25,-1 1 0,1-1 0,0 1 0,0 0 1,0 0-1,0 0 0,1-1 0,0 1 0,0 0 0,0 0 0,0 0 1,1 6-1,0 2 75,-1-6-50,-2 35 275,3 0 0,1-1 0,3 1 0,16 73 0,2-39-256,2 0 1,39 75-1,-63-149-52,0 0 0,-1 1-1,1-1 1,0 1 0,-1 0-1,1-1 1,0 1 0,-1-1 0,0 1-1,1 0 1,-1-1 0,0 1-1,0 0 1,0-1 0,0 1 0,0 0-1,-1-1 1,1 1 0,0 0-1,-1-1 1,1 1 0,-1-1 0,1 1-1,-1-1 1,0 1 0,0-1-1,0 1 1,0-1 0,0 0-1,0 1 1,0-1 0,0 0 0,0 0-1,-1 0 1,1 0 0,0 0-1,-1 0 1,1 0 0,-1 0 0,1-1-1,-1 1 1,0 0 0,1-1-1,-1 0 1,1 1 0,-3-1 0,-11 4 17,0-1 0,0-1 0,-1-1 0,-16 0 0,14 0-19,-186 2 251,137-3-612,71-16-4448,13-14-414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5:51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0 6675,'0'0'256,"0"0"683,0 0 369,0 0-759,0 0-338,0 20 1150,2-4-1247,0-1 0,1 0 0,1 0 0,0 0 1,1-1-1,12 24 0,-2-1-12,15 39 82,31 89-46,-54-140-95,0 0 0,-2 0 0,-1 1 0,1 44-1,-5-67-23,-1 1-1,0 0 0,0 0 0,0 0 0,0-1 0,-1 1 0,1 0 1,-1-1-1,0 1 0,0-1 0,0 0 0,0 1 0,-1-1 0,1 0 0,-1-1 1,0 1-1,0 0 0,0-1 0,0 0 0,-1 1 0,1-1 0,0 0 0,-8 2 1,-4 3 1,0-1 0,-1-1 0,1 0 0,-23 3 1,14-4-76,0-1-1,-1-1 1,-30-1 0,45-1-88,0-1 1,1 0-1,-1-1 1,0 0-1,1-1 1,0 0-1,-1 0 0,1-1 1,0 0-1,1 0 1,-11-7-1,6 0-434,1 1-1,0-2 0,-15-17 1,-38-58-2707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5:52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8020,'0'0'2369,"0"0"-2273,0 0 2273,0 0-320,0 0-1169,0 0-127,0 13 287,0-13-448,4 0-576,-4 0-16,6 0-384,5 6-1585,6 15-1296,3 1-1169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5:53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301 422 3458,'0'0'1683,"0"0"-829,0 0 445,0 0-136,0 0-621,1 5 7335,-1-3-7746,0-1 1,0 1-1,0-1 0,0 1 0,-1 0 0,1-1 0,0 1 0,0 0 1,-1-1-1,1 1 0,-1-1 0,0 1 0,0-1 0,-1 3 0,-5 3 446,0-1 0,-1 0 0,0 0 1,-16 9-1,-21 16 865,44-29-1440,1-1-28,0-1-12,0 0-12,0 0 12,0 0-95,0 0-222,0 0-67,0 0 12,0 0-28,0 0-88,0 0-221,0 0-288,0 0-221,4-1 941,1-1 1,-1 0 0,0 1-1,0-1 1,0-1 0,0 1-1,7-6 1,-9 7 126,0-1 140,30-19-932,34-30-1,-64 46 972,-2 0-1,1-1 0,-1 1 1,0-1-1,0 1 1,0-1-1,-1 1 0,0-1 1,-1-6-1,-3 10-26,1 1-1,-1-1 1,0 1 0,0 0-1,0 0 1,1 0-1,-1 1 1,0-1 0,0 1-1,0 1 1,0-1-1,-7 2 1,-8-1-120,8 0 152,1 0 1,0 1 0,-1 1-1,1 0 1,0 0 0,1 1-1,-1 1 1,1 0 0,0 0 0,0 1-1,0 0 1,1 1 0,0 0-1,0 0 1,1 1 0,-1 0-1,2 1 1,-1-1 0,2 2-1,-1-1 1,1 1 0,0 0-1,1 0 1,0 0 0,1 1 0,0 0-1,1 0 1,-4 21 0,4-5 86,1 0 0,5 48 0,-3-69-84,1 1-1,0-1 1,0 1 0,1-1 0,-1 0-1,1 0 1,1 0 0,-1 0 0,1 0-1,0 0 1,1-1 0,-1 1 0,1-1-1,0 0 1,1 0 0,-1 0 0,8 5-1,-10-8-66,0-1-1,0 0 1,0 1-1,1-1 1,-1 0-1,1 0 1,-1 0-1,1 0 1,-1-1-1,1 1 1,0-1-1,-1 1 1,1-1-1,0 0 1,-1 0-1,1 0 1,-1 0-1,1-1 1,0 1-1,3-2 1,-1 0-24,-1 0 0,1 0 0,-1-1 0,0 0 0,0 0 0,0 0 0,0 0 1,-1 0-1,1-1 0,3-4 0,4-6-182,-1-1 0,-1 0 0,-1 0 1,0-1-1,6-16 0,-9 18 196,0 0 0,-1 0 1,-1 0-1,0-1 0,-1 1 0,0-18 1,-2 31 498,0 1 142,0 0-123,0 0-138,5 5 183,29 49-52,61 75 1,-77-109-437,0 0 1,2-1 0,0-1 0,1-1 0,0-1-1,35 20 1,-45-31-52,0 0 0,1-1 0,-1 0 0,1 0-1,0-1 1,-1-1 0,1 0 0,16 0 0,-20-1-19,0-1 1,0 0 0,-1-1 0,1 0-1,0 0 1,0-1 0,-1 0-1,1 0 1,-1-1 0,1 0 0,-1 0-1,0-1 1,10-6 0,1-4-95,-1 0-1,0 0 1,-1-2 0,0 0 0,-2-1-1,0 0 1,-1-1 0,0 0-1,16-36 1,-29 54 226,1-1 0,-1 1 0,0 0 0,0 0 0,1-1 0,-1 1 0,0 0 0,0 0-1,1-1 1,-1 1 0,0 0 0,1 0 0,-1 0 0,0 0 0,1-1 0,-1 1 0,0 0 0,1 0 0,-1 0 0,0 0 0,1 0-1,-1 0 1,1 0 0,-1 0 0,0 0 0,1 0 0,-1 0 0,0 0 0,1 0 0,-1 0 0,0 1 0,1-1 0,-1 0 0,0 0-1,1 0 1,-1 0 0,0 1 0,1-1 0,-1 0 0,0 0 0,1 1 0,14 11-79,3 6 86,1-2 0,1 0 0,0-1 0,1-1 1,0-1-1,1-1 0,1-1 0,0 0 0,0-2 1,1-1-1,0-1 0,1-1 0,-1-1 0,1-1 1,40 1-1,-37-5-39,1 0 1,0-2 0,32-6 0,-45 4-22,0 0 0,0-1 0,-1-1 1,1 0-1,-1-1 0,26-17 1,-8 1-122,0-2 1,-2-1 0,-1-1-1,-1-2 1,26-32 0,-51 55 68,1-1 1,-1 1-1,0-1 0,-1 0 1,1 0-1,-1 0 0,3-12 1,-6 17 48,1 0 0,0 0 0,-1 1 1,0-1-1,1 0 0,-1 0 0,0 0 1,0 0-1,0 0 0,0 1 0,-1-1 1,1 0-1,0 0 0,-1 0 0,1 1 0,-1-1 1,0 0-1,1 0 0,-1 1 0,0-1 1,0 0-1,0 1 0,0-1 0,0 1 1,-1 0-1,1-1 0,0 1 0,-1 0 1,1 0-1,-1 0 0,1 0 0,-1 0 0,0 0 1,1 0-1,-1 0 0,-2 0 0,-9-3 31,-1 0-1,0 2 1,1-1-1,-1 2 1,0 0 0,0 0-1,0 2 1,-1-1-1,-20 5 1,26-3-34,0 1 0,0-1 1,1 1-1,-1 1 1,1-1-1,0 1 0,0 1 1,0 0-1,1 0 1,0 0-1,0 1 0,0 0 1,0 0-1,1 1 1,-10 13-1,5-3 27,2-1-1,0 1 1,1 1 0,1 0-1,0 0 1,2 0 0,0 1-1,1 0 1,0 0 0,2 0-1,0 0 1,1 0 0,3 26-1,-2-42-30,0-1 1,1 1-1,-1-1 0,1 1 0,0 0 0,0-1 0,0 0 0,0 1 0,0-1 0,0 1 0,1-1 0,-1 0 0,1 0 0,0 0 0,-1 0 0,1 0 0,0 0 0,0-1 1,0 1-1,0 0 0,1-1 0,-1 0 0,0 1 0,1-1 0,-1 0 0,1 0 0,2 0 0,0 1 1,0-1 0,0 0 0,0 0-1,1-1 1,-1 0 0,0 0 0,0 0 0,0 0 0,1-1-1,-1 0 1,0 0 0,0 0 0,9-4 0,-7 1-4,1 0-1,-1-1 1,0 0 0,0 0 0,0 0 0,-1-1 0,0 0 0,10-14-1,40-61-163,-48 67 103,16-26-453,-2-1 1,-2-1-1,-2-1 1,-1 0-1,-3-2 1,-1 1-1,-2-2 1,-3 1-1,-1-1 1,-3-1-1,0-53 1,-3 62-86,1-35-477,-2 68 1108,0 1 0,-1-1-1,1 1 1,-1 0 0,0-1-1,0 1 1,-1 0 0,1-1-1,-1 1 1,0 0 0,-4-6-1,6 9 17,-1 0-1,1 1 1,-1-1 0,1 0-1,0 1 1,-1-1-1,1 0 1,-1 1-1,0-1 1,1 1 0,-1-1-1,1 1 1,-1-1-1,0 1 1,1-1-1,-1 1 1,0 0-1,0-1 1,1 1 0,-1 0-1,0 0 1,0 0-1,1-1 1,-1 1-1,0 0 1,0 0 0,0 0-1,1 0 1,-1 0-1,0 1 1,0-1-1,1 0 1,-1 0-1,0 0 1,0 1 0,1-1-1,-1 0 1,0 1-1,0-1 1,1 0-1,-1 1 1,1-1 0,-1 1-1,0-1 1,1 1-1,-1 0 1,1-1-1,-1 1 1,1-1-1,-1 1 1,1 0 0,0 0-1,-1 0 1,-1 4 2,-1 0 1,1 0-1,1 0 0,-1 0 1,1 0-1,-1 8 1,-3 43 355,4-1-1,1 1 1,4-1 0,1 1 0,3-1-1,2-1 1,3 0 0,2 0 0,3-1 0,1-1-1,3-1 1,2-1 0,3-1 0,1-1-1,3-2 1,36 43 0,-56-76-360,0 0 1,1-1 0,16 11-1,-25-20-190,1 0 1,0 0-1,0-1 0,1 0 1,-1 0-1,0 0 0,1 0 1,-1-1-1,1 1 0,-1-1 0,1 0 1,0 0-1,0-1 0,8 0 1,-1-2-3300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5:55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93 114 1088,'0'0'1358,"0"0"70,0 0-390,0 0 2,0 0 235,0 0-50,-11 0-67,-36 0 0,13 0 3924,34-2-5070,0 0 1,0 1-1,0-1 1,0 0-1,1 0 1,-1 1-1,0-1 1,1 0-1,0 1 1,-1-1-1,1 0 1,0 1-1,0-1 1,0 1-1,0-1 1,0 1-1,0 0 1,2-2-1,14-8-45,1 1 0,0 1 0,1 1 0,0 0 0,0 1 0,0 1 0,1 1 0,31-4 0,-14 5 5,-1 1 0,1 1 0,0 3 0,37 4 0,-61-3 25,1 1 1,-1 1 0,0 0-1,0 0 1,0 2-1,-1-1 1,1 2 0,-1 0-1,-1 0 1,1 1-1,-1 0 1,-1 1 0,1 0-1,-2 1 1,1 0-1,-1 1 1,-1-1 0,0 2-1,0-1 1,-1 1-1,-1 0 1,0 1 0,-1 0-1,0 0 1,-1 0-1,0 0 1,-1 0 0,0 1-1,0 19 1,-1-5 6,-2-1 1,-4 31 0,3-47-7,-1 1 0,-1-1 0,0 0 0,-1-1-1,0 1 1,0 0 0,-10 16 0,-1-3-57,-1 0 0,0-1 0,-2-1 0,-1-1 0,0-1 0,-1 0 0,-2-1 0,-30 20 0,52-38 46,0-1-1,0 0 1,-1 1-1,1-1 0,-1 1 1,1-1-1,0 0 1,-1 1-1,1-1 1,-1 0-1,1 0 0,-1 1 1,1-1-1,-1 0 1,1 0-1,-1 0 1,1 1-1,-1-1 0,1 0 1,-1 0-1,1 0 1,-1 0-1,1 0 1,-1 0-1,1 0 0,-1 0 1,1 0-1,-1 0 1,1-1-1,-1 1 1,1 0-1,-1 0 0,1 0 1,-1-1-1,1 1 1,-1 0-1,1 0 1,0-1-1,-1 1 0,1 0 1,-1-1-1,1 1 1,0-1-1,-1 1 1,1 0-1,0-1 0,0 1 1,-1-1-1,1 0 1,-1-30-1042,2 20 990,1-2-76,0-1-1,0 1 1,1-1-1,1 1 1,0 0 0,1 0-1,11-21 1,58-89-519,-31 56 247,115-222 147,-152 281 1235,-8 19-624,-7 21-259,-16 35-58,13-36 71,0 1 0,2 1 0,-9 50 0,12-1 170,6 129-1,2-190-199,-1-8-18,1 0 0,0 0 0,1-1 0,1 1 0,0 0-1,1-1 1,0 1 0,1-1 0,0 0 0,1-1 0,0 1 0,1-1 0,14 18 0,-15-23-81,-1-1 0,1 1 0,0-1 0,1 0 0,-1 0 0,1-1 0,0 0 0,0 0 0,1-1 1,-1 1-1,1-2 0,-1 1 0,1-1 0,0 0 0,0-1 0,0 0 0,0 0 0,0-1 0,0 1 0,0-2 0,1 1 1,-1-1-1,9-3 0,0-2-493,-2 0 1,1-1-1,-1-1 1,0 0-1,0-1 1,-1-1-1,0 0 1,-1-1-1,15-15 1,-15 14-619,37-35-5646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5:56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1 5635,'0'0'891,"0"0"-352,0 0 445,-7 14 5376,7-6-6342,1-1 0,0 1 0,1-1 0,0 0-1,0 1 1,0-1 0,1 0 0,6 12 0,38 56 218,-16-29-217,-17-22-3,16 25 12,23 55-1,-45-88-17,-2 2-1,0-1 1,-1 1-1,-1 0 1,0 0-1,-1 0 1,0 27-1,-3-23 13,1-15-11,0 0-1,-1 1 1,0-1-1,0 0 1,-1 1-1,0-1 0,0 0 1,-1 1-1,0-1 1,0 0-1,-1 0 1,1-1-1,-2 1 1,1 0-1,-8 10 1,-1-4 8,0-2 0,-1 1 1,-1-2-1,0 0 1,0 0-1,0-1 0,-1-1 1,-1-1-1,0 0 1,1-1-1,-2 0 1,-16 2-1,-9 1-20,-1-2 0,1-2 0,-71 0 0,101-5-61,1-1 0,0 0 1,0 0-1,0-1 0,0-1 0,0 1 1,1-2-1,-1 0 0,1 0 0,0 0 1,0-2-1,0 1 0,-9-8 1,12 7-127,0 0 0,0 0 1,1-1-1,0 0 1,1 0-1,-1-1 1,1 1-1,1-1 1,0 0-1,0 0 1,0-1-1,1 1 0,0-1 1,1 0-1,0 1 1,-2-18-1,1-59-2813,3-6-2057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5:56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9508,'0'0'689,"0"0"143,0 0 1361,0 0-1425,0 0-768,0 0-176,20-12-672,18-3-2017,13-4-913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5:57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6195,'0'0'2321,"0"0"-2225,0 0-96,0 0 688,0 0-256,0 0-287,192 0 47,-127-16 80,7-2 64,-4 2-336,-6 1 0,-15 3-128,-9 6-865,-14 2-703,-10 4-2258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5:57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8388,'0'0'1697,"0"0"-1521,0 0 1264,0 0-79,0 0-881,0 0-416,154 80-16,-76-80 16,15-3-64,13-40-1104,3-12-721,-3-4-3057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1:30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1681,'0'0'1937,"0"0"-1398,0 0-94,0 0-93,5 1-306,-1 0-6,-1 0 0,0 1 1,0-1-1,0 1 0,0-1 1,0 1-1,0 0 0,0 0 0,0 0 1,-1 0-1,1 1 0,-1-1 1,4 5-1,29 46 1034,-15-21-690,122 191 1019,20 31-687,-112-185-590,91 100 1,-71-100-124,4-3-1,2-3 1,3-3 0,2-4 0,91 46 0,-24-26 3,4-7 0,191 60-1,-171-70-1,301 89 51,-384-126-21,0-3 0,2-5 0,129 4 0,277-46 180,-44 1-81,-256 29-126,221-5 77,-385 1-58,-1-1 0,53-13 1,-73 13-3,0 0-1,-1-1 1,1 0 0,-1-1 0,0 0 0,-1 0 0,1-2 0,-1 1-1,0-1 1,11-11 0,-18 14-1,0 1 0,-1-1 0,1 0 0,-1 0 0,0 0 0,0-1 0,-1 1 0,1 0 0,-1-1 0,0 1 0,0-1 0,0 0 0,-1-4 0,0-69 19,-2 42-78,0 32 40,1 1 0,-1 0 0,0 0-1,0 0 1,-1 0 0,1 0 0,-1 0 0,1 0-1,-1 1 1,0 0 0,0-1 0,0 1 0,-6-3 0,-3-4 1,-20-17 42,0 1 0,-2 2 1,-1 1-1,-1 2 0,-1 1 0,-39-14 1,64 28 79,7 3 42,1 0 1,-1 1 0,0-1 0,0 1 0,0 0-1,-9-1 1,13 2 59,1 0-71,0 0-91,0 0-78,3 9-227,21 22 269,2-2 0,0 0-1,32 25 1,-13-12 49,21 19 6,-16-15 121,50 58 1,-87-89-178,-1 0-1,-1 1 0,0 1 1,-2-1-1,1 2 1,-2-1-1,0 2 0,7 28 1,-11-33-7,-1 1-1,0 1 1,-1-1 0,-1 0-1,-1 1 1,0-1 0,-1 0-1,0 0 1,-2 1 0,0-1-1,0 0 1,-1-1 0,-1 1-1,0-1 1,-2 1 0,1-2-1,-1 1 1,-1-1 0,-14 18-1,-11 9-2,-1-2 0,-2-1 0,-1-2 0,-2-1 0,-1-2-1,-74 44 1,110-74-63,0 0-45,0 1 0,0-1-1,-1 0 1,1 0 0,0-1-1,-1 0 1,1 1 0,-10 0-1,14-9-1018,2-32-1329,6-32-2262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5:57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57 299 10037,'0'0'1056,"0"0"-640,0 0 465,8 0-278,11 0-521,-1 0 0,0-1 1,0-2-1,0 0 0,0 0 1,0-2-1,-1 0 0,0-1 1,0-1-1,0 0 0,-1-2 0,0 0 1,18-13-1,-25 15-133,-1 0 0,0-1 0,0 1-1,0-2 1,-1 1 0,9-15 0,-13 19-7,-1 0 0,0 0 0,0-1 0,0 1 0,-1-1 0,1 1 0,-1-1 1,0 1-1,0-1 0,-1 0 0,1 0 0,-1 1 0,0-1 0,0 0 0,-1 0 0,1 1 0,-3-10 0,0 11-6,1-1 0,0 1 0,-1 0 0,1 0 0,-1 0-1,0 0 1,0 1 0,0-1 0,0 1 0,0 0-1,-1-1 1,1 2 0,-1-1 0,0 0 0,1 1-1,-1-1 1,0 1 0,0 0 0,-7-1 0,-11-2-282,0 1 0,-25-1 0,-98 3 304,141 1 72,1 1 0,-1-1 1,1 1-1,-1 0 0,1 0 1,-1 0-1,1 1 0,0-1 0,-1 1 1,1 0-1,0 0 0,0 0 1,1 0-1,-1 1 0,0-1 1,1 1-1,-1 0 0,1-1 0,0 1 1,0 0-1,0 0 0,0 0 1,0 1-1,1-1 0,0 0 0,-1 1 1,0 6-1,-3 7 162,1 1-1,0 0 1,1 1-1,0 19 1,1-5 165,2-1 0,1 1 0,8 52 0,-6-67-306,2-1 1,0 1-1,1-1 0,1 0 0,0-1 0,1 0 0,1 0 1,13 17-1,-10-15-25,1-1-1,2-1 1,-1 0 0,2-1-1,0 0 1,1-2 0,26 18 0,-34-26-188,0 0 1,0 0 0,1-1-1,-1 0 1,1-1 0,0 0-1,0-1 1,0 0-1,0-1 1,0 1 0,0-2-1,1 0 1,-1 0 0,0-1-1,0 0 1,0 0 0,0-2-1,11-2 1,-10 0-505,0 0 0,-1 0 0,1-1 0,18-14 0,45-39-5459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5:58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0 7299,'0'0'755,"0"0"-80,0 0 859,0 0-709,0 0-687,2 23-63,11 75 139,-12-91-176,1 0 0,0 0 0,1 0 0,-1 0 0,1 0 0,0-1 0,1 0-1,0 1 1,0-1 0,0 0 0,1-1 0,5 6 0,9 13 34,-17-22-65,8 12 20,-1 0 0,15 31 0,-22-41 24,0 1 0,0 0 0,-1 0 0,0 0 0,0-1 0,0 1 0,0 0 0,-1 0 1,0 0-1,0 0 0,0 0 0,-1 0 0,0 0 0,-2 9 0,1-10-19,0-1 1,0 0-1,0 1 1,-1-1-1,1 0 0,-1 0 1,0-1-1,0 1 1,0-1-1,0 1 0,0-1 1,0 0-1,-1 0 1,1 0-1,-1-1 0,1 1 1,-1-1-1,-5 2 0,-75 15 199,74-17-191,-45 5 459,-91-2 0,127-4-532,16 0-15,-1 0-1,1 0 0,0-1 0,-1 1 0,1-1 0,0 0 1,-1 0-1,1 0 0,0-1 0,0 1 0,0-1 1,0 0-1,0 0 0,0 0 0,0 0 0,1 0 0,-1 0 1,1-1-1,0 1 0,-1-1 0,1 0 0,0 0 0,1 1 1,-1-1-1,0-1 0,1 1 0,0 0 0,0 0 1,-1-5-1,-3-9-888,2 0 1,0 0-1,1 0 1,1-27 0,0-31-4502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5:58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9861,'0'0'2769,"0"0"-1649,0 0 2066,0 0-481,0 0-2369,0 0-336,0 0-144,0 0-1665,0-3-1856,0-16-3699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7:04:52.8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 32 64,'0'0'862,"0"0"-259,0 0-54,0 0-85,0 0-103,0 0-65,0 0-24,-10-31 2086,9 32-2296,-1 0-1,1 1 0,0-1 0,0 0 1,0 1-1,0 0 0,1-1 1,-1 1-1,0-1 0,1 1 0,-1 0 1,1 0-1,-1-1 0,1 1 1,0 0-1,0 3 0,-7 42-207,7-40 235,-7 169-32,8-136 126,-2 1-1,-1 0 0,-2 0 0,-12 50 0,-15 43 168,29-117-354,0 1 1,1-1 0,1 1 0,0-1-1,1 1 1,1-1 0,1 1 0,6 18-1,-2 30 202,-7-54-199,0 0 0,1 0 0,1 0 0,0-1 0,4 13 0,-4-23-857,-2-10 466,1-1-233,3-28-2096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7:04:53.5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 87 368,'0'0'576,"0"0"-15,0 0-81,0 0-96,0 0-144,0 0-192,-23 0-48,16 0-32,-1 0 16,1 0-80,2-2-192,-2-7 160,-1-2 80,1-3-144,4-1 0,-2-3-16,-2 0-945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7:04:54.8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93 199 368,'-77'-111'499,"62"88"-147,15 23-114,0 0 122,0 0 120,0 0-29,0 0-115,0 0-117,0 0-70,0 0-29,0 0 11,0 0 5,0 0-51,0 0 52,0 0-4,0 0-13,0 0-40,0 0-40,0 0-3,48 0 868,478 0-233,-517 0-668,0-1 1,1-1-1,-1 0 1,0 0-1,15-6 0,-16 4 5,1 1 0,-1 1 0,1 0 0,0 0 0,14-1 0,-10 2 47,-1 0 0,0-1 0,0 0 0,0-1 0,12-5 0,-13 4-55,0 1-1,1 0 1,0 1-1,-1 0 1,13 0-1,-22 3 1648,-9 2-3187,-1-1 320,-8 5-2553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7:05:00.5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258 1 880,'0'0'769,"0"0"226,0 0-141,0 0-425,0 0-242,0 0 42,-4 0 3041,4 0-3259,0-1 0,0 1 0,0 0 0,-1 0 0,1 0 0,0 0 0,0 0 0,-1 0 0,1 0 0,0 0 0,0 0 0,-1 1 0,1-1 0,0 0 0,0 0 0,0 0 0,-1 0 0,1 0 1,0 0-1,0 0 0,0 0 0,-1 1 0,1-1 0,0 0 0,0 0 0,0 0 0,0 0 0,-1 1 0,1-1 0,0 0 0,0 0 0,0 0 0,0 1 0,0-1 0,0 0 0,0 0 0,0 0 0,0 1 0,0-1 0,-8 163-24,3-41 10,5-118 3,0 0-1,0-1 1,-1 1-1,0 0 1,1-1-1,-1 1 0,0-1 1,-1 1-1,1-1 1,-1 1-1,0-1 1,1 0-1,-1 0 1,-1 0-1,1 0 0,0 0 1,-1 0-1,1-1 1,-1 1-1,0-1 1,-3 3-1,-1-2-36,1-1-1,-1 1 1,0-1-1,0 0 1,0 0-1,0-1 1,0 0 0,0 0-1,0-1 1,-9 0-1,-6 1-25,-29-1 27,49-1 7,0 1 0,0 0 0,0-1 0,0 1 0,0-1 0,0 0 0,0 0-1,0 0 1,0 0 0,0 0 0,0 0 0,0 0 0,1 0 0,-1-1 0,0 1 0,1-1 0,0 1 0,-1-1 0,-1-2 0,2-18-2804,1 17 1757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7:05:01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68 864,'0'0'926,"0"0"224,0 0-299,0 0-221,0 0-17,-2-1-380,1-1-1,-1 0 1,0 1 0,1-1-1,0 0 1,0 0-1,-1 0 1,1 0 0,0 0-1,-1-4 1,5 2-242,0 2 1,1-1 0,-1 0 0,1 1-1,-1-1 1,1 1 0,0 0-1,0 0 1,0 1 0,0-1-1,0 1 1,0 0 0,6-1-1,58-9-1021,-59 10 593,-7 1 122,0-1 1,0 1-1,0 0 1,1-1 0,-1 1-1,0 0 1,0 1-1,0-1 1,0 0 0,0 0-1,3 2 1,-4 3-1666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7:05:01.6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32 2017,'0'0'832,"0"0"-816,0 0 128,0 0 112,0 0-223,0 0-1,20 2 112,-3-2-96,3 0-48,-1-4-128,6-3-273,-3-4-479,1 0-1233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7:05:02.0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 1457,'0'0'1782,"0"0"-1046,0 0-141,0 0 109,-1 7-311,-5 39-105,2 0 0,2 1 0,7 80 0,-3-106-265,1-1-1,1 0 1,1 0-1,1 0 1,0 0-1,14 25 1,-20-44-78,0 0 0,0-1 1,1 1-1,-1 0 1,0-1-1,1 1 1,-1-1-1,0 1 1,1-1-1,-1 1 1,1-1-1,-1 1 1,1-1-1,-1 0 1,1 1-1,0-1 1,-1 0-1,1 1 1,-1-1-1,1 0 1,0 0-1,0 1 1,0-1-1971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0:36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9 6355,'0'0'758,"0"0"-155,0 0 733,0 0 11,0 0-690,-1-1-588,1 1 1,-1-1-1,1 1 1,-1-1-1,1 0 0,-1 1 1,1-1-1,-1 1 1,0 0-1,1-1 1,-1 1-1,0-1 1,1 1-1,-1 0 0,0 0 1,1-1-1,-1 1 1,0 0-1,0 0 1,0 0-1,1 0 1,-1 0-1,0 0 0,0 0 1,1 0-1,-1 0 1,0 0-1,0 0 1,1 0-1,-1 1 1,0-1-1,-1 1 0,-7 3-78,0 1-1,0 0 0,0 0 0,0 1 1,1 1-1,0-1 0,-12 13 0,-52 63-64,53-60 77,-11 17-23,2 0 0,2 2 0,1 1 0,2 1 0,2 1 0,2 1-1,2 0 1,-15 65 0,13-24-2,5 1 0,2 1 0,2 149 0,11-188 33,3 0-1,2 0 1,2-1 0,2 1 0,2-2 0,3 0 0,27 64 0,-7-38 67,3-1-1,3-2 1,84 109-1,-103-149-84,2-1 0,0-1 1,2-2-1,1 0 0,1-1 0,40 26 0,-66-49-229,1-1 0,0 1 0,1-1 1,-1 0-1,0 0 0,0 0 0,0 0 0,1 0 0,-1-1 0,0 0 0,7 0 0,5 0-3232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1:45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16 2593,'0'0'1145,"0"0"-182,0 0 232,0 0-488,0 0-491,0 0 163,0 0 309,0 0-87,0 0-87,0 0-7,0 0-69,0 0-65,0 0-34,0 0-32,0 0-86,0 0-100,0 0-73,0 0-56,0 0-30,0 0-47,0 0-67,0 0-43,0 0-48,0 0-48,0 0-21,0 0-64,-16 0-323,15 0 723,1 0 8,0 0-3,0 0-7,0 0 4,0 0 1,0 0 21,0 0-24,0 0 6,0 0 66,0 0 66,0 0 25,0 0 19,0 0-94,0 0-59,0 0-18,0 0 18,-10-9 1673,5 3-1053,-3 6-8808,-7 0 3749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7:05:02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 63 64,'0'0'32,"0"0"32,0 0-64,0 0-48,0 0-16,0 0 16,-40-27 48,30 20 0,3-2 0,-3 3 0,3-1 0,-3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7:05:03.8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127 227 48,'-42'-32'188,"-40"-35"1281,80 55 4727,11-25-6371,-4 31 166,-1-1 0,1 1 0,1 0 0,-1 0 0,1 0 0,0 1 0,0 0 0,13-8 0,-15 11-84,-1-1 1,1 1-1,0 0 1,0 0-1,0 1 1,1-1-1,-1 1 1,0 0 0,0 0-1,1 1 1,-1-1-1,1 1 1,-1 0-1,0 0 1,1 0-1,-1 1 1,0-1-1,6 3 1,-9-3 75,0 1 0,1 0 0,-1 0-1,0 0 1,0 0 0,0 1 0,0-1 0,0 0 0,-1 0-1,1 1 1,0-1 0,0 0 0,-1 1 0,1-1-1,-1 0 1,1 1 0,-1-1 0,0 1 0,0-1 0,1 1-1,-1 1 1,1 39 199,-1-33-159,0-2-16,0 15 38,0-1 0,-6 32 1,4-45-35,0 1 0,-1-1 0,1 0 0,-2 0 0,1 0 0,-1 0 0,-1-1 0,1 1 0,-8 8 0,10-14-13,1 0-14,-1 1 0,1-1 0,-1 0-1,0 0 1,0 0 0,1 0 0,-1 0 0,0-1 0,-1 1-1,1 0 1,0-1 0,0 0 0,-1 1 0,1-1-1,0 0 1,-1 0 0,0-1 0,1 1 0,-4 0 0,6-37-964,1 28 958,0-1-1,1 1 1,0-1-1,1 1 1,0 0-1,0-1 1,0 2 0,1-1-1,1 0 1,-1 1-1,10-12 1,-2 4 9,0 0 1,0 2 0,2-1 0,22-16 0,-29 25-6,1 1 0,0 0 0,0 0 1,0 1-1,0 0 0,0 1 1,1 0-1,-1 0 0,1 0 0,0 1 1,0 1-1,-1-1 0,13 2 1,-20 0 31,1-1 0,-1 0 1,1 1-1,-1-1 0,0 1 1,1 0-1,-1-1 0,0 1 1,0 0-1,1 0 0,-1 0 1,0 0-1,0 0 0,0 0 1,0 0-1,0 0 0,0 0 1,0 1-1,-1-1 0,1 0 1,0 1-1,-1-1 0,1 0 1,-1 1-1,1-1 0,-1 1 1,0-1-1,0 1 0,1-1 1,-1 3-1,3 52 447,-4-49-366,0 33 407,0-24-430,1-1-1,0 1 1,1-1-1,0 1 1,7 28-1,-7-42-78,0 0 1,0 0-1,0-1 0,1 1 0,-1 0 0,0-1 1,1 1-1,-1-1 0,1 1 0,-1-1 0,1 0 1,0 1-1,0-1 0,0 0 0,-1 0 0,1 0 1,0-1-1,0 1 0,0 0 0,0-1 0,0 1 1,0-1-1,1 0 0,-1 0 0,0 0 0,0 0 1,0 0-1,0 0 0,0 0 0,0-1 1,0 1-1,0-1 0,3 0 0,3-1 50,0 0 0,0-1 0,-1 0 0,1 0 0,-1-1-1,0 0 1,11-7 0,5-6-366,-1-2-1,-1-1 0,0-1 1,-2 0-1,0-2 1,15-24-1,-23 22-2579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7:05:52.7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1 928 1185,'0'0'1293,"0"0"-607,0 0-171,0 0 205,0 0-87,0 0-345,8-12 795,15-5-988,-1-1 0,-1 0 0,0-2 1,30-37-1,-31 34-53,26-33-22,-3-2 0,-1-1 1,-4-3-1,-2-1 1,50-123-1,-66 132 159,-3 0 0,18-104-1,-35 157-141,0 1 0,0-1-1,0 1 1,0 0 0,0-1-1,0 1 1,0-1-1,0 1 1,0-1 0,0 1-1,0 0 1,0-1-1,0 1 1,-1-1 0,1 1-1,0 0 1,0-1 0,0 1-1,-1 0 1,1-1-1,0 1 1,0 0 0,-1-1-1,1 1 1,0 0 0,-1-1-1,1 1 1,0 0-1,-1 0 1,1 0 0,-1-1-1,1 1 1,0 0-1,-1 0 1,1 0 0,-1 0-1,-22 0 155,19 1-203,0 0 0,0 0 0,0 1 0,0-1 0,0 1 0,0-1-1,0 1 1,1 1 0,-5 2 0,-5 11 21,1 1 0,0 0 0,2 0 0,0 1 0,1 1 0,0 0-1,2 0 1,0 1 0,1 0 0,1 0 0,-2 22 0,0 22 17,3 1-1,6 76 1,-2-126-26,2 12-9,0-1 0,2 1 0,1-1 0,1 0 0,1-1 0,1 1 0,1-2 0,2 1 0,13 24-1,-22-48-52,1 1-1,-1 0 0,1 0 1,-1-1-1,1 0 0,0 1 1,-1-1-1,1 0 0,0 0 1,0-1-1,0 1 0,0-1 1,0 1-1,0-1 0,0 0 1,4 0-1,52-4 83,-45-1-20,1-1 0,-1-1 0,-1 0 0,1-1 0,-2-1 0,1 0 0,-1 0 0,12-12 0,7-11-102,-2-1 1,47-67 0,-44 55-561,-31 45 665,0-1-1,0 0 1,0 0 0,-1 0 0,1 1-1,-1-1 1,1 0 0,-1 0 0,1 0-1,-1 0 1,1 0 0,-1 0 0,0 0-1,1 0 1,-1-1 0,0 1 0,0 0-1,0 0 1,0 0 0,0 0 0,0 0-1,0 0 1,0 0 0,-1 0-1,1 0 1,0 0 0,-1 0 0,1 0-1,-1-2 1,-1 2 8,1 0 0,-1-1-1,1 1 1,-1 0 0,0 0-1,0 0 1,1 0 0,-1 0-1,0 1 1,0-1 0,0 1 0,0-1-1,0 1 1,-3-1 0,-2 0 10,1 1 1,-1 0 0,1 0 0,0 0 0,-1 1 0,1 0 0,-1 0 0,1 0 0,-11 4-1,12-1-27,0 0 0,0 0-1,0 0 1,1 0 0,-1 1 0,1-1-1,0 1 1,0 1 0,1-1-1,-1 0 1,1 1 0,1-1-1,-1 1 1,1 0 0,0 0-1,0 0 1,-2 12 0,1 4-10,1-1 0,0 1 1,4 40-1,-1-55 7,0 0 0,1 0-1,0 0 1,0-1 0,5 12 0,-6-16 5,0 1 0,0-1 0,0 1 0,0-1 1,1 0-1,-1 1 0,1-1 0,0 0 1,0 0-1,-1 0 0,1 0 0,0-1 0,1 1 1,-1 0-1,0-1 0,5 3 0,-4-4-45,-1 0 0,0 0 0,0 0 0,0 0 0,1 0-1,-1-1 1,0 1 0,0-1 0,0 0 0,0 1 0,0-1 0,0 0-1,0 0 1,0 0 0,0 0 0,0-1 0,0 1 0,-1-1-1,1 1 1,-1-1 0,1 1 0,-1-1 0,1 0 0,-1 0 0,0 1-1,0-1 1,1-3 0,6-9 92,-1 0 0,10-28 0,-8 19-204,-6 15 161,-3 6-1,0 1 1,1-1 0,0 0 0,-1 1 0,1-1-1,0 1 1,0-1 0,0 1 0,0-1 0,0 1 0,0-1-1,0 1 1,2-2 0,-2 3-11,0-1-1,-1 0 1,1 1 0,0-1-1,0 1 1,-1-1-1,1 1 1,0-1 0,0 1-1,0 0 1,0 0 0,0-1-1,0 1 1,-1 0-1,1 0 1,0 0 0,0 0-1,0 0 1,0 0 0,0 0-1,0 0 1,0 0-1,0 0 1,0 1 0,0-1-1,1 1 1,21 20-14,9 36 133,-31-55-116,8 19 20,0 0 1,2-1-1,0 0 1,2-1-1,20 25 1,-31-42-15,-1 0 1,1 0 0,0-1-1,0 1 1,0-1 0,1 1-1,-1-1 1,0 0-1,0 1 1,1-1 0,-1 0-1,1-1 1,-1 1 0,1 0-1,-1-1 1,1 1 0,-1-1-1,1 0 1,-1 0 0,1 0-1,-1 0 1,1-1 0,0 1-1,-1-1 1,1 1 0,-1-1-1,0 0 1,1 0 0,-1 0-1,1 0 1,-1 0-1,0 0 1,0-1 0,0 1-1,0-1 1,0 0 0,0 0-1,3-3 1,7-9-2,0 0 0,-1-1 0,-1 0 0,13-23 0,-12 19-36,6-11-157,-1 0 0,-2-1 0,-1-1 0,16-61 1,15-137-489,-39 198 695,-2-58 758,-3 90-329,0 0-131,0 0-52,0 0-84,0 0-85,0 0 0,0 0 3,0 0 48,0 3 66,-20 177-42,20 249 554,0-428-698,0-1 21,0 0 37,0 0-23,0 0-22,0 0-19,0-31-208,1 21 192,0 0 0,1 0-1,0 0 1,0 1-1,1-1 1,0 1-1,1 0 1,0 0 0,1 0-1,-1 0 1,2 1-1,-1 0 1,1 0 0,0 0-1,11-9 1,13-12-45,2 1 0,47-32 1,-31 25 42,-47 34 113,-8 5-45,-22 15-29,-40 32-31,28-18 7,24-20-5,0 0 1,1 2-1,-16 18 1,30-27-29,1 1 0,0-1 0,0 1 0,0-1 0,1 1-1,0 0 1,0-1 0,1 1 0,0-1 0,3 13 0,2-9 22,0-2-1,0 1 0,0 0 0,1-1 1,0-1-1,1 1 0,0-1 1,0 0-1,0-1 0,1 0 1,0 0-1,0-1 0,0 0 0,1-1 1,0 0-1,0 0 0,0-1 1,0 0-1,0-1 0,1 0 0,-1-1 1,1 0-1,0-1 0,19-1 1,-20-3-21,-1-1 1,1 0-1,-2-1 1,1 0-1,0 0 1,-1-1-1,0 0 1,-1 0-1,8-10 1,3-1 22,4-5-33,-2-1 0,0 0 0,-2-2 0,29-52 0,-47 94 7,1 0 1,0 1-1,5 18 0,-3-18 24,1 1 0,0-1-1,1 1 1,1-2 0,1 1-1,0-1 1,1 0 0,1 0-1,19 26 1,-28-41-12,1 0 0,0 0 0,-1 0 0,1 0 0,0 0 0,0 0-1,0 0 1,0 0 0,0-1 0,0 1 0,0 0 0,0 0 0,0-1 0,0 1 0,0-1 0,0 1 0,0-1 0,1 1-1,-1-1 1,0 0 0,0 0 0,0 0 0,1 1 0,-1-1 0,0 0 0,0 0 0,1-1 0,-1 1 0,0 0 0,0 0-1,1-1 1,-1 1 0,0 0 0,0-1 0,0 1 0,0-1 0,0 0 0,1 1 0,-1-1 0,0 0 0,-1 0-1,1 0 1,0 1 0,0-1 0,0 0 0,1-2 0,3-5-140,-1-1-1,0 0 1,0 0-1,-1 0 1,3-12-1,2-2 9,1-2 118,-4 10 60,0 0 0,1 0 1,1 1-1,0-1 0,1 2 0,13-17 1,-20 29-6,0 0 1,0 0-1,1 0 1,-1 0 0,1 0-1,-1 0 1,1 0-1,-1 1 1,1-1-1,-1 1 1,1-1 0,-1 1-1,1 0 1,0-1-1,-1 1 1,1 0 0,0 0-1,-1 0 1,1 0-1,0 0 1,-1 1-1,1-1 1,0 0 0,-1 1-1,1-1 1,-1 1-1,1 0 1,-1 0-1,1-1 1,-1 1 0,0 0-1,1 0 1,-1 0-1,0 0 1,2 2-1,7 6 159,0 1 0,0 0-1,11 15 1,-9-10 116,17 20-189,-3 1 0,-1 1 1,-1 1-1,33 77 0,-57-159-1221,-3 29 1022,0 0 0,2 0 0,0 0 0,0 0 0,1 0 0,4-26 0,-3 40 90,0 0-1,-1 0 1,1 0 0,0 0 0,0 0 0,0 0 0,0 0-1,0 0 1,0 1 0,0-1 0,0 0 0,0 1-1,0-1 1,0 1 0,1-1 0,-1 1 0,0-1 0,0 1-1,0 0 1,1-1 0,-1 1 0,0 0 0,3 0-1,35-1 410,-30 2-340,-1-1-26,0 2-1,-1-1 1,1 1 0,-1 0 0,0 0-1,1 1 1,-1 0 0,0 0 0,-1 1-1,1 0 1,-1 0 0,1 1 0,-1 0-1,8 8 1,42 26 202,-48-36-251,0 0 1,0-1 0,0 0 0,0-1 0,1 0 0,-1 0 0,0-1 0,0 0-1,1 0 1,-1-1 0,0 0 0,1 0 0,-1-1 0,0 0 0,0-1-1,0 0 1,-1 0 0,1-1 0,-1 1 0,8-7 0,3-1-141,-1-1 0,0 0 0,-1-2 1,22-22-1,-33 29 54,0 1 0,0 0 0,-1-1 0,0 0 1,0 0-1,-1 0 0,1-1 0,-1 1 0,-1-1 1,0 0-1,0 1 0,0-1 0,-1 0 0,0-15 1,-1 21 91,-1 1 0,1-1 0,-1 0 0,1 0 0,-1 0 1,0 0-1,0 1 0,0-1 0,0 0 0,0 1 0,-1-1 1,1 1-1,0-1 0,-1 1 0,1-1 0,-1 1 0,1 0 1,-1 0-1,0 0 0,1 0 0,-1 0 0,0 0 0,0 1 1,0-1-1,0 0 0,1 1 0,-1-1 0,0 1 0,0 0 1,0 0-1,-2 0 0,-9-2 16,1 1 1,-1 1-1,-21 1 0,32 0-14,0 0 0,0-1 0,0 1 0,0 0 0,1 1 0,-1-1 0,0 0 0,0 0 0,1 1 0,-1-1 0,1 1 0,-1-1 0,1 1 0,0 0 0,-1 0 0,1 0 0,0-1 0,0 1 0,0 0 0,1 0 0,-2 4 0,-11 45 128,11-35-20,1 1 1,0-1 0,1 0 0,1 0 0,1 1 0,4 16 0,-5-28-112,0 0 0,0 0 0,1 0 0,-1 0 0,1 0 0,0 0 0,1-1 0,-1 1 0,1-1 0,0 0 0,0 0 0,0 0 0,1 0 0,-1 0 0,1-1 0,0 0 0,0 1 0,0-1 0,1-1 0,-1 1 0,1-1 0,-1 0 0,7 3 0,-9-5-22,0 1 0,0-1 1,-1 0-1,1 0 1,0 0-1,0 0 1,0 0-1,0 0 0,-1 0 1,1 0-1,0-1 1,0 1-1,0-1 1,-1 1-1,1-1 1,0 0-1,-1 0 0,1 0 1,-1 0-1,1 0 1,-1 0-1,1 0 1,-1 0-1,1-1 0,-1 1 1,0 0-1,0-1 1,0 1-1,1-3 1,3-5-14,0-1 1,-1 1 0,0-1 0,3-13 0,4-7-23,-11 28 51,1 1 1,-1-1 0,1 0-1,0 0 1,0 1 0,0-1-1,0 0 1,0 1 0,0-1-1,0 1 1,0-1 0,1 1-1,-1 0 1,0-1 0,1 1 0,0 0-1,-1 0 1,1 0 0,-1 0-1,4-1 1,-3 3 19,0-1 1,-1 1-1,1 0 0,0 0 1,0-1-1,-1 1 0,1 1 1,0-1-1,-1 0 0,1 0 1,-1 0-1,0 1 0,1-1 1,-1 1-1,0-1 0,0 1 1,0 0-1,0-1 0,0 1 1,1 3-1,10 18 212,0 1 0,-2 0-1,0 0 1,-2 1 0,-1 1 0,-1-1-1,4 36 1,-4 0-64,-3 0-1,-4 65 1,0-122-166,1 1 1,-1-1-1,0 1 1,0-1-1,-1 1 1,1-1-1,-1 0 1,0 0 0,0 1-1,0-1 1,-1-1-1,1 1 1,-1 0-1,0-1 1,0 1-1,-1-1 1,1 0 0,-1 0-1,1 0 1,-1-1-1,0 1 1,0-1-1,0 0 1,0 0 0,-9 3-1,4-2-140,0-1 1,0 1-1,0-1 0,0-1 0,0 0 1,-1 0-1,1-1 0,-1 0 1,1-1-1,0 0 0,-19-4 0,22 2 52,0 0 0,0 0 0,0 0 0,0-1 0,0 0 0,1 0 0,-1-1 0,1 1 0,1-1 0,-1 0 0,0-1 0,1 1 0,0-1 0,1 1 0,-1-1 0,1-1 0,0 1 0,0 0 0,1-1 0,0 1 0,0-1-1,0-6 1,-1 3 74,1 0 0,1-1 0,-1 1 0,2 0-1,-1 0 1,2 0 0,-1-1 0,1 1-1,1 0 1,0 0 0,0 0 0,1 0-1,0 1 1,6-12 0,18-23 322,1 2-1,2 1 1,2 1-1,1 2 1,3 1-1,0 2 1,3 1-1,0 2 1,3 2-1,48-27 1,-81 51-332,1 1 0,-1 1 0,1 0 0,0 0 0,0 1 0,0 0 0,1 1 0,-1 0 0,22 0 0,-31 40-2785,-3-14 351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7:05:53.5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 57 1024,'0'0'3909,"0"0"-2164,0 0-513,0 0 20,0 0-255,0 0-250,-6-5-208,-21-13-53,7 0 2515,20 17-3167,-1 0 0,0-1-1,0 1 1,0 0 0,0 0 0,0 1 0,0-1 0,0 0 0,-1 0 0,1 0-1,0 1 1,0-1 0,-1 1 0,1-1 0,0 1 0,-1-1 0,1 1 0,0 0 0,-1 0-1,1-1 1,-3 1 0,-19 0-3299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7:05:55.1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0 48,'0'0'827,"0"0"-320,0 0-272,0 0-155,0 0 29,0 7 19,1-1-50,-1 1 94,0 0 0,0-1-1,-1 1 1,0 0 0,0 0 0,0-1-1,-1 1 1,0-1 0,-5 13 0,7-18-176,-1 1 1,1-1-1,-1 1 1,1-1-1,0 1 1,0-1-1,-1 1 1,1-1-1,1 1 1,-1 0 0,0-1-1,0 1 1,0-1-1,1 1 1,-1-1-1,1 1 1,-1-1-1,1 1 1,0-1-1,0 0 1,-1 1-1,1-1 1,0 0-1,0 0 1,2 2 0,-1 0-4,0-1 1,-1 1 0,1-1 0,-1 1 0,0 0 0,1 0 0,-1-1 0,0 1 0,-1 0 0,1 0 0,0 6 0,-1-8 27,0 0-1,0 0 1,0-1-1,0 1 1,0 0-1,0 0 1,0 0 0,1 0-1,-1 0 1,0-1-1,0 1 1,1 0-1,-1 0 1,0 0-1,1-1 1,-1 1 0,1 0-1,-1 0 1,1-1-1,-1 1 1,1-1-1,0 1 1,-1 0 0,1-1-1,0 1 1,-1-1-1,2 1 1,26 2 678,-24-3-733,52 3 432,-1 2 0,98 22 0,-116-20-275,9-1-89,0-2 0,0-2 0,58-5 0,-9 1-39,-58 0-7,-26 1 12,0 0 0,0 1 0,0 0-1,1 1 1,16 2 0,-24-1 146,-1-1 1780,-13-3-3150,-19-3-3274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6:16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1249,'0'0'757,"0"0"156,0 0 426,0 0-397,0 0-417,0 0 49,0 0 82,1 0-507,-1 1 0,1-1 0,-1 0 0,1 0 1,-1 0-1,0 0 0,1 0 0,-1 1 0,1-1 0,-1 0 0,1 0 0,-1 1 0,0-1 0,1 0 0,-1 1 0,0-1 0,1 0 0,-1 1 0,0-1 1,1 1-1,-1-1 0,0 1 0,0-1 0,1 0 0,-1 1 0,0-1 0,0 1 0,0-1 0,0 1 0,0-1 0,0 2 0,7 391-45,-7 679-136,-1-1054-272,-1-18-300,-2-36-150,4-119-3797,0 55 936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6:17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5346,'0'0'769,"0"0"743,0 0 116,0 0-876,0 0-285,0 0 141,0 0-154,0 0-201,0 17 12,0 1090-1650,15-1112-2508,-2-18 687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6:18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4626,'0'0'384,"0"0"785,0 0 29,0 0-918,0 1-297,0 0-1,0 0 1,0 1 0,-1-1 0,1 0-1,1 0 1,-1 1 0,0-1-1,0 0 1,0 0 0,1 1 0,-1-1-1,0 0 1,1 0 0,-1 0 0,2 2-1,3 3 25,0 0-1,0 0 1,1 0-1,0-1 1,0 0-1,1 0 1,0-1-1,-1 0 0,1 0 1,1 0-1,-1-1 1,10 3-1,5 2 21,1-1 1,44 8-1,-37-12-59,1 0 0,0-2 0,50-5 0,-81 4 35,1 0 0,-1 1 1,0-1-1,0 0 0,0 0 1,1 0-1,-1 0 1,0 0-1,0 0 0,1 0 1,-1 0-1,0 0 0,0 0 1,1 0-1,-1 0 0,0 0 1,0 0-1,1 0 0,-1 0 1,0 0-1,0 0 1,1 0-1,-1 0 0,0 0 1,0 0-1,1-1 0,-1 1 1,0 0-1,0 0 0,0 0 1,0 0-1,1 0 0,-1-1 1,0 1-1,0 0 0,0 0 1,0 0-1,1-1 1,-1 1-1,0 0 0,0 0 1,0-1-1,0 1 0,0 0 1,0 0-1,0-1 0,0 1 1,0 0-1,0 0 0,0-1 1,0 1-1,0 0 1,0 0-1,0-1 0,0 1 1,0 0-1,0-1 0,-16-4 728,6 7-673,0-1 0,0 1 0,0 1 0,0 0-1,1 0 1,-1 1 0,1 1 0,0-1-1,0 1 1,0 1 0,1-1 0,0 2 0,0-1-1,0 1 1,-11 14 0,3-4 67,1 1-1,1 0 1,1 1 0,1 1 0,0 0 0,-10 24 0,14-23-140,1 1 1,0 0 0,2 0-1,1 1 1,0-1 0,2 1-1,0 0 1,2 0 0,0 0 0,6 36-1,-4-53-52,-1 0 0,1 0-1,0 0 1,0 0 0,1-1 0,-1 1-1,1-1 1,1 1 0,-1-1-1,1 0 1,0-1 0,0 1 0,0 0-1,1-1 1,-1 0 0,1 0-1,0-1 1,0 1 0,1-1 0,-1 0-1,1-1 1,7 4 0,0-2-74,0 0 0,1-1-1,-1-1 1,0 0 0,1-1 0,0 0 0,-1-1 0,1-1 0,15-2 0,-20 1-7,0 0 1,0-1-1,0 0 1,0 0-1,-1-1 1,0-1-1,0 1 1,0-1-1,0 0 1,-1-1-1,1 0 1,-1 0-1,8-11 1,-15 17 185,1 0 0,-1-1 0,0 1 0,0 0 0,0 0 0,0 0 1,1-1-1,-1 1 0,0 0 0,0 0 0,0-1 0,0 1 0,0 0 1,0 0-1,0-1 0,0 1 0,0 0 0,0 0 0,0-1 1,0 1-1,0 0 0,0 0 0,0-1 0,0 1 0,0 0 0,0 0 1,0-1-1,0 1 0,0 0 0,-1 0 0,1 0 0,0-1 0,0 1 1,0 0-1,0 0 0,0 0 0,-1-1 0,1 1 0,0 0 0,0 0 1,0 0-1,-1 0 0,1-1 0,0 1 0,0 0 0,-1 0 0,1 0 1,0 0-1,0 0 0,-1 0 0,1 0 0,0 0 0,-24-2 677,19 2-643,0 1 0,-1-1 1,1 1-1,0 0 0,0 1 0,0-1 0,-9 5 0,6 1-39,0 0-1,1 0 1,-1 1 0,2 0-1,-1 1 1,1-1-1,1 1 1,-1 0 0,2 1-1,-1-1 1,1 1-1,1 0 1,-1 0 0,-2 19-1,0 9-10,2 0 0,2 64 0,2-95-11,0-1-19,1 1 0,0 0 1,0 0-1,0-1 0,1 1 1,0-1-1,1 1 0,0-1 1,0 0-1,0 0 0,0 0 1,1 0-1,0-1 0,0 1 0,1-1 1,-1 0-1,1-1 0,0 1 1,1-1-1,-1 0 0,1 0 1,-1 0-1,1-1 0,1 0 1,-1 0-1,0 0 0,1-1 1,-1 0-1,1-1 0,-1 1 1,1-1-1,12 0 0,-8 0-31,0 0 0,0-2 0,0 1 0,0-1 0,0-1 0,0 0 0,-1 0 0,1-1 0,-1-1 0,1 1 0,-1-2-1,0 1 1,16-12 0,7-9-262,0-3 0,-2 0 0,-1-2 0,-2-1 0,48-68 0,-69 86 943,-12 13 1298,-16 19-1016,15-8-934,0 0 1,0 0 0,1 0-1,0 0 1,1 1 0,1 0-1,0 0 1,0 0-1,-1 22 1,1 13-28,4 59 0,1-37 13,0-42 18,1 1 0,1-1 0,2 0 0,0-1 1,2 1-1,20 44 0,-13-30 4,-12-30 18,0 0 0,-1-1 0,-1 1 0,0 0 0,0 0 0,-2 13 0,1-17-5,-1-5-6,0 0 1,0 0-1,0 0 1,0 0-1,-1 0 0,1-1 1,-1 1-1,1 0 1,-1-1-1,0 1 1,1-1-1,-1 1 1,0-1-1,0 0 1,0 0-1,0 0 1,0 0-1,0 0 0,-4 0 1,-47 18 36,52-19-39,-60 16 407,-1-3-1,-98 7 0,135-20-234,20-2-3530,8-11-263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6:19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2977,'0'0'1300,"0"0"162,0 0 426,0 0-647,0 0-382,0 0-764,0 0 0,0 0-1,0 0 1,0 1 0,0-1 0,0 0-1,0 0 1,0 0 0,0 0 0,0 0-1,0 0 1,-1 0 0,1 0 0,0 0-1,0 1 1,0-1 0,0 0 0,0 0-1,0 0 1,0 0 0,0 0-1,0 0 1,-1 0 0,1 0 0,0 0-1,0 0 1,0 0 0,0 0 0,0 0-1,0 0 1,0 0 0,-1 0 0,1 0-1,0 0 1,0 0 0,0 0 0,0 0-1,0 0 1,1 154-303,-3 187 301,2-337-91,0 5 6,-1 1 0,0 0 1,-1-1-1,0 1 0,-4 12 0,7-28-229,-1 1 0,1-1 1,0 0-1,-1 1 0,0-1 0,-2-10 0,0-13-839,2-50-2900,0-17-1647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6:20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5 305 5891,'0'0'893,"0"0"49,0 0 702,0 0-1630,0 0 1,0 0 0,-1 0-1,1 0 1,0 0 0,0 0 0,0 1-1,-1-1 1,1 0 0,0 0-1,0 0 1,0 0 0,0 0-1,0 0 1,-1 0 0,1 0 0,0 1-1,0-1 1,0 0 0,0 0-1,0 0 1,-1 0 0,1 1 0,0-1-1,0 0 1,0 0 0,0 0-1,0 0 1,0 1 0,0-1-1,0 0 1,0 0 0,0 0 0,0 1-1,0-1 1,0 0 0,0 0-1,0 0 1,0 1 0,0-1 0,0 0-1,0 0 1,22 0-36,-9 2 41,0-2 0,1 0 0,-1 0 1,0-1-1,0-1 0,0 0 1,0-1-1,0-1 0,0 1 1,-1-2-1,0 0 0,16-9 1,-12 3-69,-1 0 1,-1-1 0,0-1-1,-1 0 1,0-1-1,13-18 1,-20 23-69,0 0 0,0-1 0,-1 1 1,0-1-1,-1 0 0,0 0 0,0-1 0,-1 1 0,-1-1 0,0 1 0,0-1 0,0-11 1,-2 21 117,0 0 0,-1 0 0,1 0 0,0 0 0,0 0 0,-1 1 0,1-1 0,0 0 0,-1 0 0,1 0 0,-1 1 0,1-1 0,-1 0 0,1 1 0,-1-1 0,0 0 0,1 1 0,-1-1 0,0 1 0,1-1 0,-1 1 1,0-1-1,0 1 0,1-1 0,-3 1 0,-31-7 278,25 6-190,0 2 0,-1-1-1,1 1 1,0 0 0,-13 4 0,11 0-94,-1 0 0,2 1 0,-1 0 1,1 1-1,0 1 0,0-1 0,1 2 0,0-1 1,-9 12-1,1 0 3,1 1 0,0 0-1,-16 32 1,25-38 36,0 1-1,1 0 0,1 0 1,1 0-1,0 1 1,1-1-1,-1 23 1,2-5 62,2 0 1,7 57-1,-5-80-83,1 1 0,0-1 0,1 0-1,0 0 1,1 0 0,0-1-1,0 0 1,2 0 0,-1 0-1,1-1 1,0 0 0,1 0-1,0-1 1,0 1 0,11 6-1,-9-7-9,1 0 0,1 0 0,-1-1 0,1 0 0,1-1 0,-1 0 0,1-1-1,0 0 1,0-1 0,0-1 0,1 0 0,20 1 0,-24-3-185,0-1 1,0-1-1,-1 1 0,1-1 1,-1-1-1,1 0 1,-1-1-1,1 1 0,-1-2 1,0 1-1,0-1 1,-1-1-1,1 1 0,-1-2 1,0 1-1,0-1 0,0 0 1,-1-1-1,13-14 1,22-30-3657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1:34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65 118 2465,'0'0'624,"0"0"406,0 0 56,0 0-518,0 0-181,2 0 6160,3 0-3942,2-4-5511,-7-99 3164,-27 466 447,6-156-692,18-161-5,-1 19 12,-19 91 0,22-146 1,1-44-65,10-233-177,-6 233 214,1 1-1,2-1 1,1 1 0,2 1-1,26-60 1,-24 70-7,1 0-1,2 0 1,0 2 0,1 0 0,27-27-1,-4 11-12,69-51-1,-100 81 21,-7 4 3,1 1 0,-1-1 1,1 1-1,-1 0 0,1 0 0,0-1 0,-1 1 0,1 0 0,0 0 0,0 1 0,0-1 0,0 0 0,0 1 0,0-1 0,2 1 0,-3 0-41,-1 0-8,0 0-17,0 0 11,0 0-18,1 0 66,0 0 1,0 1-1,1-1 0,-1 0 1,0 1-1,0 0 0,0-1 1,0 1-1,0 0 0,0-1 1,0 1-1,-1 0 0,1 0 1,0 0-1,0 0 0,0 0 1,0 1-1,10 18 70,-1 0 0,-1 0-1,-1 1 1,-1 0 0,6 27 0,14 116 357,-8-39-345,43 238 146,-54-294-176,-3 1 0,-5 103 0,-2-67-18,2-95-23,1-5-2,-1 0 1,1 0 0,-1 0 0,-1 0-1,1-1 1,-1 1 0,0 0-1,0 0 1,-1 0 0,0-1-1,0 1 1,0-1 0,-5 8 0,6 17-61,2-21 52,2 70 7,0-76-774,3-11-236,28-58-3832,-5 26 32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6:20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2385,'0'0'635,"0"0"800,0 0 25,0 0-553,0 0-104,0 0 51,0 0-137,1 1 2536,6 14-3275,13 62 37,-3 1 1,9 99-1,-26-173-16,19 180 35,14 100 10,-28-270-786,-1-12-164,2-10-338,7-29-2171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6:21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16 324 5394,'0'0'2004,"0"0"-1286,0 0 688,0 0-393,-15-7-695,20 3-273,1 1 1,0-1-1,0 1 1,0 1-1,0-1 0,1 1 1,10-3-1,11-3 86,-5-1-192,257-97 600,-212 76-1494,-2-3-1,66-43 1,-131 76 812,0-1-1,0 1 1,0 0 0,0-1 0,0 0 0,0 1 0,-1-1 0,1 0-1,0 1 1,0-1 0,-1 0 0,1 0 0,0 1 0,-1-1 0,1 0-1,-1 0 1,1 0 0,-1 0 0,0 0 0,1 0 0,-1 0 0,0 0-1,0 0 1,1 0 0,-1-1 0,0-5-2709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6:21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 2497,'0'0'1636,"0"0"116,0 0 28,0 0-700,0 0-517,-4-1-75,3 0-466,1 1 0,-1 0 0,0-1 0,0 1-1,1 0 1,-1 0 0,0 0 0,1 0-1,-1-1 1,0 1 0,0 0 0,1 0-1,-1 0 1,0 1 0,1-1 0,-1 0-1,0 0 1,1 0 0,-1 0 0,0 1 0,1-1-1,-1 0 1,0 1 0,1-1 0,-1 0-1,0 1 1,0 0 0,-2 28 273,6 20-111,3 0 0,1 0 0,3-1-1,31 93 1,-40-135-177,13 39-115,-7-17-438,1-1 0,1 0-1,1-1 1,27 47 0,-26-62-2896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6:22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7523,'0'0'177,"0"0"1951,0 0 242,0 0-1378,0 0-544,0 0-144,17 9-192,-10-9-112,4 0-128,13 0-848,27 0-977,4-9-1280,10-12-3346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6:22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1 544,'0'0'9236,"0"0"-9123,0 0 783,0 0 256,0 0-1136,0 0-16,0 9-48,0-9-128,7 0-672,10 0-401,14 0-143,0 0-1426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6:22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7139,'0'0'625,"0"0"271,0 0 1537,0 0-1793,0 0-640,0 0-16,23 3-112,5-3-1600,20-18-626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6:23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0 4418,'0'0'659,"0"0"1083,0 0 238,0 0-838,0 0-302,0 0 86,0 0-174,0 0-232,0 0-165,0 0-243,10 1-331,2 1 207,0 2 0,0 0-1,-1 0 1,1 1 0,-1 0 0,12 8-1,31 13 59,-29-18-336,1-1 0,0-2 0,0 0 0,0-1 0,0-2 0,41-1 0,-66-1 71,-2-1 211,1 0-1,-1 0 1,1 0 0,-1 0-1,0 0 1,0 0-1,1 0 1,-1 0 0,0 1-1,0-1 1,0 0-1,0 0 1,0 1-1,0-1 1,0 1 0,0-1-1,0 1 1,-2-1-1,-14-2-13,0 0-1,-1 2 1,1 0-1,-1 1 0,1 0 1,-1 1-1,1 1 1,0 1-1,0 1 1,0 0-1,0 1 0,-24 11 1,25-7 55,0 1 0,1 1 0,0 0 0,1 1 0,0 0 1,1 1-1,0 1 0,-16 23 0,21-26-7,0 1 1,1 0-1,1 1 1,0-1-1,1 1 1,0 0 0,1 0-1,1 1 1,0-1-1,0 1 1,0 27-1,3-29-18,0-1-1,0 1 1,2 0 0,-1-1 0,1 0-1,5 16 1,-4-21-5,0 1 1,1-1-1,-1 0 0,1-1 0,0 1 1,1 0-1,-1-1 0,1 0 1,0 0-1,1-1 0,9 8 0,-2-4-5,0 0-1,0 0 0,1-2 0,0 1 0,1-2 0,-1 0 0,1-1 0,0 0 0,17 2 0,5-3-294,0 0 0,60-5 0,-85 1 57,0 0-1,-1-1 1,1 0-1,-1-1 1,1 0-1,-1 0 1,0-2-1,0 1 1,-1-1 0,0-1-1,1 0 1,-2 0-1,1-1 1,-1 0-1,10-10 1,-19 17 240,1-1 0,-1 1 0,0 0 0,1-1 0,-1 1 0,1-1 0,-1 1 0,0 0 0,1-1 0,-1 1 0,0-1 0,1 1 1,-1-1-1,0 1 0,0-1 0,0 1 0,1-1 0,-1 1 0,0-1 0,0 1 0,0-1 0,0 0 0,0 1 0,0-1 0,0 1 0,0-1 0,0 1 0,0-1 0,0 1 0,0-1 0,-1 1 0,1-1 0,0 1 0,0-1 0,-1 1 1,1-1-1,0 1 0,0-1 0,-1 1 0,1-1 0,-1 1 0,1-1 0,0 1 0,-1 0 0,1-1 0,-1 1 0,1 0 0,-1 0 0,1-1 0,-1 1 0,1 0 0,-1 0 0,1 0 0,-1-1 0,1 1 0,-1 0 0,1 0 0,-1 0 1,1 0-1,-1 0 0,0 0 0,1 0 0,-1 0 0,-46 1 757,37-1-589,6 0-111,-1 0 0,1 0 0,-1 0-1,1 1 1,0-1 0,-1 1 0,1 0-1,0 1 1,0-1 0,-1 1 0,1-1-1,0 1 1,1 0 0,-1 1 0,0-1-1,1 1 1,-1 0 0,1 0 0,0 0-1,0 0 1,0 0 0,0 1 0,0-1-1,1 1 1,0 0 0,0-1 0,0 1-1,0 0 1,-1 5 0,-2 9 83,1 0 0,1 0 0,1 1 0,1-1 0,1 30 0,0-42-145,0 3 29,1 1 1,0 0 0,1-1-1,0 1 1,1-1 0,-1 1-1,2-1 1,0 0 0,0 0 0,0-1-1,1 1 1,0-1 0,1 0-1,0 0 1,0-1 0,1 0-1,-1 0 1,12 8 0,-7-6-24,0-1-1,0-1 1,1 0-1,0 0 1,0-1 0,1-1-1,0 0 1,0-1 0,0 0-1,0-1 1,0 0-1,24 0 1,-26-2-97,-1-1 0,1 0-1,0-1 1,0-1 0,-1 1 0,1-2-1,-1 1 1,0-2 0,1 1-1,-2-1 1,12-6 0,-17 7 24,1 0 0,-1-1 0,1 1 0,-1-1 0,0 0 0,0 0 1,-1 0-1,1-1 0,-1 1 0,0-1 0,0 0 0,0 0 0,-1 0 0,0 0 0,0 0 0,0-1 0,0 1 0,-1 0 0,0-1 1,0 0-1,-1 1 0,0-11 0,-1 109 1471,5 195-1379,-3-213 44,-2-73-57,1-1-1,0 1 0,-1-1 1,1 0-1,-1 1 0,0-1 1,1 0-1,-1 0 0,0 1 1,0-1-1,0 0 1,0 0-1,0 0 0,0 0 1,0 0-1,0 0 0,0 0 1,0 0-1,-1-1 1,1 1-1,0 0 0,-1-1 1,1 1-1,-2 0 0,-34 9 137,1-5-9,1-2 1,0-1-1,-1-2 0,-49-7 1,80 7-120,1-1 0,0 1 0,0-1 0,0 0 0,0-1 0,-1 1 0,2-1 0,-1 0 0,0 0 0,0 0 1,0 0-1,1-1 0,0 1 0,-1-1 0,1 0 0,-5-6 0,6 7-133,1-1 1,-1 0-1,1 0 1,0 1-1,0-1 1,0 0-1,0 0 1,1 0-1,-1 0 1,1 0-1,-1-1 1,1 1 0,0 0-1,0 0 1,1 0-1,-1 0 1,1 0-1,-1 0 1,1 0-1,0 0 1,0 0-1,0 0 1,1 0-1,1-3 1,28-33-2962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6:24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5090,'0'0'1324,"0"0"-591,0 0 673,0 0-480,0 0-443,-1 27-174,0-3-256,-2 7 72,2 1 1,1 0-1,2-1 1,6 39 0,-4-51-103,-4-11-30,1-1 0,0 0-1,1 0 1,0 1-1,0-1 1,0-1-1,1 1 1,0 0-1,7 11 1,-10-18-39,1 0 1,-1 0-1,1 1 1,-1-1-1,1 0 1,-1 0-1,1 1 1,-1-1-1,1 0 1,-1 0-1,1 0 1,-1 0-1,1 0 1,-1 0-1,1 0 1,-1 0-1,1 0 1,-1 0-1,1 0 1,-1 0-1,1-1 1,-1 1-1,1 0 1,-1 0-1,1 0 1,-1-1-1,1 1 1,-1 0-1,0 0 1,1-1-1,-1 1 1,1-1-1,-1 1 1,0 0-1,1-1 1,-1 1-1,0-1 1,0 1-1,1 0 1,-1-1-1,0 0 1,13-25-10,-11 22-119,31-76-508,-17 40 469,1 0 1,35-57-1,-52 96 236,1 0 0,-1 0 0,0 0 0,0 0 0,1 1-1,-1-1 1,1 0 0,-1 0 0,1 1 0,-1-1 0,1 0 0,-1 0 0,1 1 0,0-1 0,0 1 0,-1-1 0,1 1 0,0-1 0,0 1 0,-1-1 0,1 1 0,0 0 0,0-1 0,0 1 0,0 0 0,-1 0-1,1-1 1,0 1 0,0 0 0,0 0 0,0 0 0,0 0 0,0 0 0,0 0 0,0 1 0,-1-1 0,1 0 0,0 0 0,0 1 0,0-1 0,0 0 0,-1 1 0,1-1 0,0 1 0,0-1 0,-1 1 0,1-1 0,0 1-1,0 0 1,3 5 106,0 0-1,0 0 0,-1 0 1,0 1-1,3 8 1,0-3 58,136 348 1776,-128-338-3201,-14-30-1430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6:24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1 305 8244,'0'0'568,"0"0"750,0 0 424,0 0-1107,34 3-659,-17-5-61,-1 0 0,1-2-1,-1 0 1,0-1 0,0 0 0,-1-1-1,1-1 1,-1-1 0,-1 0 0,1-1-1,-2 0 1,1-1 0,-1-1 0,-1 0-1,0-1 1,0 0 0,-1-1 0,-1 0 0,13-20-1,-19 25-108,-1 0 0,0 1 0,0-1 0,-1 0 0,0 0 0,1-9 0,-3 15 170,1 0 0,-1 0 1,0 1-1,0-1 0,0 0 1,0 0-1,0 1 0,0-1 1,-1 0-1,1 0 0,0 1 1,-1-1-1,1 0 0,-1 1 1,0-1-1,1 1 0,-1-1 1,0 0-1,0 1 0,0 0 0,0-1 1,-1 1-1,1 0 0,0-1 1,0 1-1,-1 0 0,1 0 1,-1 0-1,1 0 0,-1 0 1,1 1-1,-1-1 0,-3-1 1,-9-1 42,0 0 0,0 1 0,0 1 1,0 0-1,-1 1 0,1 1 0,0 0 0,0 0 1,0 2-1,-21 5 0,27-5 20,0 0 0,1 0 0,-1 1 0,1 0 0,0 0 0,0 0 0,1 1 0,-1 0 0,1 1 0,0 0 0,0-1 0,1 2 0,0-1 0,0 1 0,0-1 0,1 1 0,0 1 0,0-1-1,1 1 1,-3 7 0,0 11 150,1 1-1,1 0 1,2 0-1,0 0 1,2 0-1,1 0 0,5 32 1,-4-45-158,1 1 0,0-2 0,1 1 0,1 0 0,0-1 0,1 0 0,0 0 0,1 0 0,0-1 0,1 0 0,15 17 0,-15-20-93,0-1-1,0 0 1,1 0 0,0-1 0,0 0 0,1-1 0,0 0 0,0 0-1,1-1 1,-1-1 0,1 1 0,0-2 0,0 0 0,20 4 0,32-5-1691,2-2-1099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6:25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5955,'0'0'912,"0"0"-200,0 0 1004,-3 30-347,3-20-1278,-11 213 1253,11-130-1219,15-95-1888,-8-4 1696,-2 0 0,1 0 0,-1-1 0,0 0 0,0 0 0,0 0 0,-1-1 0,-1 1 0,1-1 0,3-11 0,7-14-141,10-15-130,24-47-663,-42 85 914,-1 1 0,2 0 0,-1 0 0,2 1 0,-1 0 0,1 0 0,9-7 0,-16 14 112,0 1 0,0-1 1,0 0-1,0 1 0,0-1 1,0 1-1,0-1 0,0 1 0,0-1 1,0 1-1,0 0 0,0 0 1,0-1-1,0 1 0,0 0 1,1 0-1,-1 0 0,0 0 1,0 0-1,0 0 0,0 1 0,0-1 1,0 0-1,0 1 0,1-1 1,-1 0-1,0 1 0,0-1 1,0 1-1,0 0 0,-1-1 0,1 1 1,0 0-1,0-1 0,0 1 1,0 0-1,-1 0 0,1 0 1,0 0-1,-1 0 0,1 0 1,-1 0-1,1 0 0,0 2 0,3 7 276,0 0 1,0 0-1,3 22 0,-2-13-64,45 209 1435,-16-58-1650,-33-168-170,10 34 48,-2-22-702,-9-13 735,1-1 1,-1 0-1,0 0 0,0 0 0,1 0 0,-1 1 0,0-1 0,1 0 0,-1 0 0,0 0 1,1 0-1,-1 0 0,0 0 0,0 0 0,1 0 0,-1 0 0,0 0 0,1 0 1,-1 0-1,0 0 0,1 0 0,-1 0 0,0 0 0,1 0 0,-1-1 0,0 1 1,0 0-1,1 0 0,-1 0 0,0 0 0,0-1 0,1 1 0,-1 0 0,0 0 1,0 0-1,1-1 0,-1 1 0,0-1 0,13-22-2844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1:34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3586,'0'0'795,"0"0"851,0 0-70,0 0-823,0 0-273,1 0-284,0 0 1,0-1-1,0 1 0,0 0 1,0 0-1,0 0 0,-1 0 1,1 0-1,0 0 0,0 1 1,0-1-1,0 0 0,0 0 1,0 1-1,0-1 0,1 1 1,2 13-108,0 0 0,-1 0 0,0 0 0,1 27 1,3 15 21,3 4-42,-2 0-1,0 81 1,-8-34-1974,0-107-568,-3 0-1668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6:25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4002,'0'0'1056,"0"0"-354,0 0 800,0 0-566,0 0-623,0-2 444,0 6-511,3 50 589,4 0 0,23 99 0,-3-24-510,6 94 69,37 177-265,-66-385-190,-3-9-44,0 1 0,1-1 0,-1 0 0,2 1 0,-1-1 0,1 0 0,0 0 0,0-1 0,0 1 0,6 6 0,-9-12 19,1 1 0,-1-1 0,1 1 0,0-1 0,-1 0 1,1 1-1,0-1 0,-1 0 0,1 0 0,-1 0 0,1 1 1,0-1-1,0 0 0,-1 0 0,1 0 0,0 0 0,-1 0 0,1 0 1,0 0-1,-1 0 0,1-1 0,0 1 0,-1 0 0,1 0 1,0-1-1,-1 1 0,1 0 0,0-1 0,-1 1 0,1 0 0,-1-1 1,1 1-1,-1-1 0,1 1 0,-1-1 0,1 1 0,-1-1 1,0 1-1,1-1 0,-1 0 0,1 1 0,-1-1 0,0 1 1,0-1-1,1-1 0,13-33-1919,-13 32 1585,16-56-4857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6:25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5715,'0'0'416,"0"0"1080,0 0-196,0 0-881,0 0-254,-3 8 134,2 15-114,0-1 1,2 0 0,1 1-1,6 33 1,29 91 197,-18-76-171,9 43-25,4-1 0,85 192-1,-109-296-1906,1-7-1218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6:28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3314,'0'0'701,"0"0"628,0 0 218,0 0-616,0 0-173,0 0 77,0 0 2542,19 10-3545,139 35 214,203 31-1,-282-61-53,-29-6-1,-23-5-351,0 1-1,-1 1 0,47 17 1,-72-22 256,-1 0 158,0 1 1,0-1-1,-1 0 0,1 1 1,-1-1-1,1 1 1,-1-1-1,0 0 1,1 1-1,-1-1 0,0 0 1,0 1-1,0-1 1,0 0-1,0 0 1,0 0-1,0 0 0,0 0 1,-3 1-1,-30 17-7,19-12 34,-46 29 164,2 3 0,1 2-1,-62 59 1,-142 157-18,238-226-235,24-30-26,0-1-1,0 0-107,0 0-354,0 0-552,0 0-366,12 0-1996,6 0 742,10 0-787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6:29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599 1 272,'0'0'1982,"0"0"-762,0 0 519,0 0-253,0 0-843,-3 6 3083,-15 29-3202,-13 22-360,-2-1 0,-2-2 0,-80 93-1,65-85-130,-7 9-18,3 4 0,3 1 0,3 3 0,-43 98 0,89-173-17,1 0 0,-1-1 0,1 1 0,-1-1 0,1 1-1,0 0 1,0 0 0,1-1 0,-1 6 0,1-7-41,0-2-32,2-1-152,13-11-336,0 0 0,-1 0 0,-1-1 0,0-1 0,21-29 0,-5 8-845,51-63-4194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6:3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18 192 1777,'0'0'2211,"0"0"-959,0 0 610,0 0-211,0 0-810,15 0 1378,6-1-2202,0-1-1,-1-1 1,1-2 0,-1 0-1,0 0 1,0-2-1,36-18 1,4-7 31,61-42 1,-100 59-17,-20 14 8,-1 1-25,0-1 1,0 1-1,1 0 0,-1 0 0,0-1 1,0 1-1,0 0 0,0 0 1,0-1-1,0 1 0,0 0 1,0 0-1,0-1 0,0 1 1,0 0-1,0-1 0,0 1 1,0 0-1,0 0 0,-1-1 1,1 1-1,0 0 0,0 0 1,0-1-1,0 1 0,0 0 1,0 0-1,-1 0 0,1-1 1,0 1-1,0 0 0,0 0 1,-1 0-1,1-1 0,0 1 0,0 0 1,-1 0-1,1 0 0,-11-3-29,1 2 0,0-1 0,-1 1 0,1 1 0,-1 0 0,1 0 0,0 1 0,-1 1 0,1-1 0,0 2 0,0-1 0,0 1 0,0 1 0,0 0 0,1 0 0,-1 1 0,1 1 0,1-1 0,-10 8 0,-3 5 14,2 0-1,0 2 0,1 0 0,1 1 1,1 0-1,1 1 0,1 1 0,1 1 1,1 0-1,1 0 0,1 1 0,1 0 1,2 1-1,0 0 0,2 0 0,1 1 1,-2 35-1,5-34-2,1 0 1,2-1-1,4 31 1,-3-46 2,0 1-1,1-1 1,1 0 0,-1 0-1,2 0 1,0-1 0,0 0-1,1 0 1,8 10 0,-4-7 6,1 0 0,0-1-1,1-1 1,0 0 0,0-1 0,2 0 0,-1-2 0,1 1 0,1-1 0,-1-2 0,1 1 0,1-2 0,0 0 0,-1-1-1,2 0 1,-1-2 0,0 0 0,1-1 0,0 0 0,-1-2 0,1 0 0,29-4 0,-36 2-42,1-1 0,-1-1 1,0 1-1,0-2 0,0 1 1,-1-2-1,1 1 0,16-13 0,-19 11-546,0 1-1,0-1 0,0-1 0,-1 1 1,11-15-1,-5-4-4363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6:30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4098,'0'0'1176,"0"0"-47,0 0 730,0 0-525,0 0-696,0 0-91,0 0 48,0 0-235,0 0-245,0 5-91,3 13-5,2 0 0,9 27 0,5 21 46,-1 24-14,-5 1 0,3 108 0,-14 190 126,-4-202-146,2-135-30,1 50-10,-1-101-13,0-1 0,0 1-1,0-1 1,0 0 0,0 1 0,0-1 0,0 1 0,0-1 0,0 0 0,0 1 0,0-1 0,0 1 0,0-1 0,0 0 0,0 1 0,0-1 0,0 0 0,1 1 0,-1-1 0,0 1-1,0-1 1,1 0 0,-1 0 0,0 1 0,0-1 0,1 0 0,-1 1 0,0-1 0,1 0 0,-1 0 0,0 0 0,1 1 0,-1-1 0,1 0 0,8-10-998,7-23-219,4-28-455,4-16-1129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6:58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0 1361,'0'0'152,"0"0"192,0 0 403,0 0 886,6 9 6546,-64-12-8275,-32 0-211,82 3 282,0 1 0,1 0-1,-1 0 1,0 0-1,1 1 1,-1 1-1,1-1 1,-12 7-1,-8 5-38,2 1 1,0 2-1,1 0 1,1 2-1,1 1 0,0 0 1,2 2-1,0 0 0,1 1 1,2 1-1,0 1 1,-23 47-1,5 16 33,-26 109 0,-17 44 58,60-192-19,4 0 0,1 1-1,2 0 1,3 1 0,1 0-1,4 1 1,1 51 0,2-46 5,5 120-14,-3-156-3,2 1 0,0-1 0,1 0 0,2 0 0,0-1 0,11 24 0,8 7-7,1-2 0,3-1 0,67 83 0,-78-109-5,2-1-1,0-1 1,1-1-1,1 0 1,0-2-1,1-1 1,1-1-1,1-1 1,36 14 0,-48-24 22,1 0 0,-1-1 1,1-1-1,0 0 0,0-1 1,24-1-1,-38 0-5,0 0-6,0 0-1,0-1 1,0 1-1,0 0 1,0-1-1,0 1 1,0-1-1,0 0 1,0 1 0,0-1-1,0 0 1,0 1-1,0-1 1,0 0-1,-1 0 1,1 0 0,0 0-1,-1 0 1,1 0-1,0 0 1,-1 0-1,1 0 1,-1 0 0,1-1-1,8-30-427,-8 29 367,5-40-1396,-2-10-1547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00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5138,'0'0'625,"0"0"215,0 0 313,0 0-300,0 0-458,-13 10 413,13-4-834,1-1 0,0 0-1,0 0 1,0-1 0,1 1-1,0 0 1,0 0 0,0-1-1,0 1 1,1-1 0,0 1-1,0-1 1,0 0 0,0 0-1,7 6 1,8 5 61,-1 0-1,24 15 1,-27-21-59,-3-1-69,1-2 1,0 1-1,0-1 1,0-1-1,0 0 0,1-1 1,0 0-1,0-1 0,0-1 1,0 0-1,1 0 1,-1-2-1,23 0 0,-36-2 92,1 0-1,0 1 1,-1-1-1,1 0 0,-1 0 1,0 1-1,1-1 0,-1 0 1,0 0-1,0 1 1,0-1-1,0 0 0,0 0 1,-1 0-1,1 1 0,0-1 1,-1 0-1,0 1 1,1-1-1,-1 0 0,0 1 1,0-1-1,0 1 1,0-1-1,0 1 0,0-1 1,-2-1-1,-3 1 1,0 0 0,0 0 0,0 1 0,0 0 0,-1 0 0,1 0-1,0 1 1,0 0 0,-1 0 0,1 1 0,0 0 0,0 0 0,0 0 0,-1 1 0,1 0 0,1 0 0,-1 0-1,0 1 1,0 0 0,1 0 0,0 0 0,0 1 0,0 0 0,0 0 0,0 0 0,-4 6 0,-2 3-8,1 0 1,0 1 0,1 0-1,0 1 1,2 0 0,0 0 0,0 1-1,1 0 1,-4 22 0,5-14-5,1 0 0,2 0 0,0 0 0,2 1 0,4 44 1,-2-61 4,-1 0 1,2 1 0,-1-1 0,1 0 0,1 0 0,0 0 0,0-1-1,0 1 1,1-1 0,0 0 0,0 0 0,1-1 0,-1 0-1,2 0 1,9 8 0,-8-7-37,1-1-1,0 0 1,0 0 0,0-1-1,0-1 1,1 1 0,0-1-1,0-1 1,0 0 0,1 0-1,-1-1 1,14 1 0,-7-3-177,-1 1 0,1-2 0,0 0 0,20-5 0,-32 5 202,0 0 0,0-1 1,0 0-1,0 0 0,0 0 0,0 0 0,0-1 0,-1 0 1,0 1-1,1-2 0,-1 1 0,0-1 0,0 1 1,-1-1-1,1 0 0,-1 0 0,5-7 0,-8 10 39,0 1-1,0-1 0,0 1 0,0-1 0,0 1 1,0-1-1,0 1 0,0-1 0,0 1 1,0-1-1,-1 1 0,1-1 0,0 1 1,0 0-1,0-1 0,-1 1 0,1-1 1,0 1-1,0 0 0,-1-1 0,1 1 0,0 0 1,-1-1-1,1 1 0,0 0 0,-1-1 1,1 1-1,-1 0 0,1 0 0,0-1 1,-1 1-1,1 0 0,-1 0 0,1 0 0,-1 0 1,1 0-1,-1 0 0,1-1 0,-1 1 1,1 0-1,0 0 0,-1 0 0,1 1 1,-1-1-1,1 0 0,-1 0 0,1 0 0,-1 0 1,-36 0 413,27 0-299,7 0-119,1 0-1,-1 1 1,0-1-1,0 0 1,0 1-1,1 0 1,-1 0-1,0 0 1,1 0-1,-1 0 0,1 0 1,-1 1-1,1-1 1,0 1-1,-1-1 1,1 1-1,0 0 1,-3 3-1,2 0 10,0 0 1,-1-1-1,2 2 0,-1-1 0,0 0 0,1 0 1,0 1-1,-2 8 0,0 9-1,1 0 1,1 0-1,0 34 0,2-55-30,1 5 3,0 0 0,0-1 0,0 1 0,1-1 0,0 1 0,0-1 0,1 0-1,0 0 1,0 0 0,0 0 0,1-1 0,0 1 0,0-1 0,0 0 0,0 0 0,1 0 0,0-1-1,0 0 1,0 0 0,1 0 0,0 0 0,-1-1 0,1 0 0,9 3 0,-4 0 1,1-2 0,0 1 0,1-2 1,-1 1-1,1-2 0,-1 0 0,1 0 0,0-1 1,0-1-1,-1 0 0,1-1 0,15-2 1,-20 1 0,0-1 1,0-1 0,0 1-1,0-1 1,-1 0 0,1-1-1,-1 0 1,0 0 0,0 0-1,-1-1 1,0 0 0,0 0 0,0-1-1,4-7 1,-4 6-15,0 0-1,-1 0 1,0-1 0,-1 0-1,0 1 1,0-2 0,-1 1-1,0 0 1,-1-1-1,0 1 1,0-1 0,0-10-1,-2 5 1,0 14 17,0 1 0,0-1 0,0 1 0,-1-1-1,1 1 1,0-1 0,0 1 0,0-1 0,-1 1-1,1-1 1,0 1 0,0 0 0,-1-1 0,1 1 0,0-1-1,-1 1 1,1 0 0,0-1 0,-1 1 0,1 0-1,-1-1 1,1 1 0,-1 0 0,1 0 0,0 0-1,-1-1 1,1 1 0,-1 0 0,1 0 0,-1 0-1,1 0 1,-1 0 0,0 0 0,0 0 0,-18 0 27,16 1-34,1-1 1,1 1 0,-1 0 0,0-1 0,1 1-1,-1 0 1,1 0 0,-1 0 0,1 0 0,0 0 0,-1 1 0,1-1-1,0 0 1,0 1 0,0-1 0,0 1 0,0-1 0,0 1-1,0-1 1,0 1 0,1 0 0,-1-1 0,1 1 0,-1 0 0,1 0-1,0-1 1,-1 4 0,-6 55-32,5-7 16,7 72 1,-2-101 18,0 0 0,2-1 1,1 1-1,1-1 1,13 31-1,64 133 18,-84-186-8,0 0-1,1 0 0,-1 0 0,0 0 1,0 0-1,0 0 0,0-1 0,0 1 1,0 0-1,0 0 0,0 0 0,0 0 1,0 0-1,0 0 0,-1 0 0,1 0 1,0-1-1,-1 1 0,1 0 0,-1 0 1,1 0-1,-1-1 0,1 1 0,-1 0 0,1 0 1,-1-1-1,0 1 0,1 0 0,-1-1 1,0 1-1,1-1 0,-1 1 0,0-1 1,0 0-1,0 1 0,0-1 0,1 0 1,-1 1-1,0-1 0,0 0 0,-2 0 1,-44 5 108,38-4-102,-232 1 78,133-3-104,107-7-1476,7-6-1460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00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7619,'0'0'185,"0"0"482,0 0 450,0 0-596,5 8-508,21 41 31,-2 1 0,-2 1 0,-3 1 0,-1 1 0,15 83 0,-28-123-224,-5-13 116,0 0 0,0 1-1,0-1 1,0 0 0,0 0-1,0 0 1,0 1 0,0-1 0,0 0-1,0 0 1,0 0 0,0 1 0,1-1-1,-1 0 1,0 0 0,0 0 0,0 0-1,0 1 1,0-1 0,0 0 0,1 0-1,-1 0 1,0 0 0,0 0-1,0 0 1,0 0 0,1 1 0,-1-1-1,0 0 1,0 0 0,0 0 0,1 0-1,-1 0 1,0 0 0,0 0 0,0 0-1,1 0 1,-1 0 0,0 0 0,0 0-1,0 0 1,1 0 0,-1 0-1,0 0 1,0 0 0,0 0 0,1-1-1,-1 1 1,0 0 0,0 0 0,0 0-1,0 0 1,1 0 0,-1 0 0,0-1-1,0 1 1,0 0 0,0 0 0,0 0-1,0 0 1,1-1 0,-1 1-1,3-10-2218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00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3121,'0'0'795,"0"0"289,0 0 183,0 0-373,0 0-339,0 19 1531,0 18-2122,-1-5 36,1-1 0,2 0-1,1 1 1,8 34-1,139 427 89,-113-380-79,51 109-23,-87-221 28,-1-57-3237,0 8-1814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1:38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16 256,'0'0'438,"0"0"-9,0 0 107,0 0-47,0 0-12,0 0 91,-10-2 353,-21-3-276,-68-4 8650,99 16-12517,0 18 356,0 8-826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01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14 148 4674,'0'0'1289,"0"0"178,0 0 19,0 0-419,0 0-352,-14 0 88,74-4-812,0-2-1,115-29 1,-101 18 13,-55 13-56,13-2-740,1-1-1,-2-2 0,60-25 0,-89 33 563,-1 0 90,-1 1 0,1 0 0,0 0 0,-1 0-1,1-1 1,-1 1 0,1 0 0,0-1-1,-1 1 1,1 0 0,-1-1 0,1 1 0,-1-1-1,0 1 1,1-1 0,-1 1 0,1-1-1,-1 1 1,0-1 0,1 1 0,-1-1 0,0 0-1,0 1 1,1-1 0,-1 1 0,0-1-1,0 0 1,0 1 0,0-2 0,0-7-3614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01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 1281,'0'0'2798,"0"0"-1205,0 0 2,0 0-95,0 0-524,0 0-253,-4-2-43,4 2-673,0 0-1,-1 0 0,1-1 0,-1 1 1,0 0-1,1 0 0,-1 0 0,1 0 1,-1 0-1,1 0 0,-1 0 0,1 0 1,-1 0-1,1 0 0,-1 0 0,1 0 1,-1 0-1,1 0 0,-1 1 0,1-1 1,-1 0-1,1 0 0,-1 1 0,1-1 1,-1 0-1,1 0 0,0 1 0,-1-1 1,1 1-1,0-1 0,-1 1 0,-6 21-4,9 44-126,0-47 174,2 24-32,2-1-1,2 0 0,2 0 1,18 47-1,74 155-434,-101-242 296,0 1 0,0-1 0,1 0 0,-1-1 0,0 1 1,1 0-1,-1 0 0,1 0 0,0-1 0,-1 1 0,1-1 0,2 2 1,-3-3-1,0 1 1,0-1 0,0 0-1,0 1 1,1-1 0,-1 0-1,0 0 1,0 0 0,0 0-1,0 0 1,0 0 0,0 0-1,0 0 1,0 0 0,0-1 0,0 1-1,0 0 1,0-1 0,0 1-1,0-1 1,0 1 0,0-1-1,0 1 1,0-1 0,0 0-1,0 1 1,0-1 0,-1 0-1,1 0 1,0 1 0,0-2 0,23-37-3834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02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7027,'0'0'977,"0"0"-881,0 0 96,0 0 80,0 0-272,0 0-144,0 6-16,14-3-737,24-3-703,6 0-1970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02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4434,'0'0'944,"0"0"-847,0 0 431,0 0 16,0 0-544,0 0-352,89 3-833,-44-15-2416</inkml:trace>
  <inkml:trace contextRef="#ctx0" brushRef="#br0" timeOffset="1">1208 0 7668,'0'0'688,"0"0"-544,0 0 624,0 0 129,0 0-881,0 0 0,17 7-32,3-7-64,8 0-1985,-4-7-3506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0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 5619,'0'0'989,"0"0"-391,0 0 389,0 0-13,0 0-577,0 0-392,0 0-1,-1 0 0,1-1 1,0 1-1,0 0 0,-1 0 1,1 0-1,0 0 0,0 0 0,0 0 1,-1 0-1,1 0 0,0 0 1,0 0-1,-1 0 0,1 0 1,0 0-1,0 0 0,0 0 1,-1 0-1,1 0 0,0 0 0,0 0 1,-1 0-1,1 0 0,0 0 1,0 1-1,0-1 0,-1 0 1,1 0-1,0 0 0,0 0 1,0 0-1,0 1 0,-1-1 1,1 0-1,0 0 0,0 0 0,0 1 1,0-1-1,0 0 0,0 0 1,0 0-1,0 1 0,-1-1 1,1 0-1,0 0 0,0 1 1,0-1-1,0 0 0,0 1 0,-2 10 9,0 0-1,1 1 0,0-1 0,1 1 1,0-1-1,3 17 0,-1 9 20,3 21 24,3 0 0,23 90-1,-10-56-22,2 22 7,6-2 0,4-1 0,49 107 0,-81-217-91,0 1 0,0-1 0,0 1 0,0-1 0,0 1 0,0-1 0,0 0 0,0 1 0,1-1 0,-1 0 0,0 0 0,1 0 0,-1 0-1,3 1 1,-3-2-81,-1 0-1,1 0 0,0 1 0,-1-1 0,1 0 0,0 0 0,0 0 0,-1 0 0,1 0 0,0 0 1,-1 0-1,1 0 0,0-1 0,-1 1 0,1 0 0,0 0 0,-1 0 0,1-1 0,0 1 0,-1 0 0,1-1 1,0 1-1,-1-1 0,1 1 0,-1-1 0,1 0 0,13-19-2834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04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4834,'0'0'715,"0"0"278,0 0 389,0 0-329,0 0-564,-1 0-225,-1 0-80,1 16-312,3-3 124,0 1 0,0-1 0,1 0 0,1 0 0,1 0 0,-1 0 0,2 0 0,0-1 0,0 0 0,17 22 0,-4-7 13,2 0 0,1-2 0,35 33 0,-46-49-109,-1-1 1,1 1-1,1-2 1,-1 1-1,1-2 0,1 0 1,-1 0-1,1-1 1,0 0-1,0-1 1,0-1-1,1 0 1,-1-1-1,1-1 0,0 0 1,-1 0-1,1-1 1,25-4-1,-37 3 51,0 0-1,0 0 1,0-1 0,0 1-1,0 0 1,-1-1-1,1 1 1,0-1-1,-1 0 1,1 0-1,-1 1 1,0-1 0,1 0-1,-1 0 1,0 0-1,0 0 1,0 0-1,-1-1 1,1 1 0,0 0-1,-1 0 1,1-1-1,-1 1 1,0 0-1,0-4 1,1 4 24,-1-1-1,0 0 1,0 1 0,0-1 0,0 0-1,0 1 1,0-1 0,-1 0 0,1 1-1,-1-1 1,0 0 0,0 1 0,0-1-1,0 1 1,0-1 0,0 1 0,-1 0-1,1-1 1,-1 1 0,0 0 0,-2-3-1,-7 2 104,0-1-1,0 1 1,0 1-1,-1 0 1,1 1-1,-1 0 1,1 0-1,-1 2 1,-21 2 0,16-2 94,13-1-142,-1 0 1,0 1 0,1 0 0,-1 0 0,1 0-1,0 1 1,-1 0 0,1-1 0,0 2 0,0-1 0,0 0-1,0 1 1,0-1 0,-6 8 0,4-4 68,1 0 0,0 1 0,0-1 1,0 1-1,1 1 0,0-1 0,-5 15 0,3-3 82,0 1 0,1 1-1,1-1 1,1 1 0,0 39-1,3-45-178,0 1 0,1-1 0,4 22 0,-3-31-3,0 0 1,0 0-1,1 0 1,0 0-1,0 0 1,0-1 0,0 1-1,1-1 1,0 0-1,9 9 1,-4-5-39,1-1-1,0 1 1,0-2-1,1 1 1,0-1 0,0-1-1,1 0 1,-1-1 0,2 0-1,18 5 1,-4-5-481,1 0 1,-1-2 0,52-1-1,-80-2 526,1 0 0,-1-1-1,0 1 1,1 0 0,-1 0-1,1-1 1,-1 1 0,1-1-1,-1 1 1,1 0 0,-1-1-1,1 1 1,0-1 0,-1 1-1,1-1 1,0 1 0,-1-1-1,1 0 1,0 1 0,0-1-1,-1 1 1,1-1 0,0 0-1,0 1 1,0-1-1,0 0 1,0 1 0,0-1-1,0 1 1,0-1 0,0 0-1,0 1 1,0-1 0,0 0-1,0 1 1,1-1 0,-1 1-1,0-1 1,0 1 0,1-1-1,-1 0 1,0 1 0,1-1-1,-1 1 1,1-1 0,-1 1-1,0 0 1,1-1 0,-1 1-1,1-1 1,-1 1-1,1 0 1,0-1 0,-1 1-1,1 0 1,-1 0 0,1-1-1,0 1 1,-1 0 0,1 0-1,-1 0 1,1 0 0,0 0-1,-1 0 1,1 0 0,1 0-1,-8-1 143,-2 0 29,-1 0 0,1 1 0,-1-1 0,0 1 0,-13 3 0,19-2-153,0-1 0,1 1 1,-1 0-1,0 1 0,1-1 1,-1 0-1,1 1 0,-1-1 1,1 1-1,0 0 0,0 0 1,0 0-1,0 0 0,0 0 1,0 0-1,1 1 0,-1-1 1,1 1-1,-1-1 0,1 1 1,-1 3-1,-4 13 30,1 0 0,2 0 1,0 1-1,0-1 0,2 1 0,1 0 0,2 25 1,-1 3 31,-1-37-81,1 1-1,0-1 1,1 0-1,0 0 0,1-1 1,0 1-1,0 0 1,1-1-1,1 0 1,0 0-1,8 12 0,-10-17-3,1 1-1,0-1 0,1 0 1,0 0-1,-1 0 0,1-1 0,1 1 1,-1-1-1,1 0 0,-1-1 0,1 0 1,0 0-1,0 0 0,1 0 1,-1-1-1,1 0 0,-1 0 0,1-1 1,13 1-1,-13-1 1,1-1 0,-1 0 1,1-1-1,-1 0 0,0 0 0,1-1 1,-1 0-1,0 0 0,0 0 0,10-6 0,-5 1-6,-1 0 0,-1-1-1,1 0 1,-1-1 0,9-10-1,-7 6-3,0 0 0,0-1 0,-1-1 0,-1 0 0,-1 0 0,0-1 0,-1 0 0,0 0 0,-1-1 0,-1 0 0,-1 0 0,-1-1 0,0 1 0,-1-1 0,-1 0 0,0 0 0,-3-28 0,1 45 55,0 1 0,-1-1 0,1 0 0,0 1 1,-1-1-1,1 1 0,-1 0 0,1-1 0,-1 1 1,1-1-1,-1 1 0,1 0 0,-1-1 1,1 1-1,-1 0 0,0-1 0,1 1 0,-1 0 1,1 0-1,-1 0 0,0 0 0,1 0 0,-1 0 1,0 0-1,1 0 0,-1 0 0,0 0 0,1 0 1,-1 0-1,0 0 0,1 0 0,-1 0 0,1 1 1,-1-1-1,0 0 0,1 0 0,-1 1 0,1-1 1,-1 1-1,1-1 0,-1 0 0,1 1 1,-1-1-1,1 1 0,-1-1 0,1 1 0,0-1 1,-1 1-1,1 0 0,-3 29-72,2 0 0,2 0 1,0 0-1,2-1 0,2 1 0,0-1 0,2 0 1,17 46-1,-8-36-162,2-1 0,1-1 0,2 0-1,2-2 1,45 56 0,-67-91 186,-1 0 0,0 1-1,1-1 1,-1 0 0,0 1 0,0-1-1,1 1 1,-1-1 0,0 0-1,0 1 1,0-1 0,1 1-1,-1-1 1,0 1 0,0-1-1,0 0 1,0 1 0,0-1 0,0 1-1,0-1 1,0 1 0,0-1-1,0 1 1,0-1 0,0 1-1,0-1 1,-1 0 0,1 1-1,0-1 1,0 1 0,0-1 0,-1 1-1,1-1 1,0 0 0,0 1-1,-1-1 1,1 0 0,0 1-1,-1-1 1,1 0 0,0 1-1,-1-1 1,1 0 0,-1 0 0,1 1-1,0-1 1,-1 0 0,1 0-1,-1 0 1,1 0 0,-1 1-1,-30 5 62,24-5-78,-85 17 20,-256 43 33,347-61-375,-2 0 748,3-2-4533,9-11-719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04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4114,'0'0'2569,"0"0"-1606,0 0 179,0 0 0,0 0-670,0 0-320,0 0 78,0 3-76,15 219 237,1 0-213,-16-221-195,-1 0 0,1 0 1,0 0-1,0-1 0,0 1 1,0 0-1,0 0 0,0 0 1,0 0-1,0 0 0,0 0 0,0-1 1,0 1-1,0 0 0,1 0 1,-1 0-1,0 0 0,1-1 1,-1 1-1,1 0 0,-1 0 1,1-1-1,-1 1 0,1 0 1,-1-1-1,1 1 0,0 0 1,0 0-1,1-2-13,-1 0-1,0 0 1,0 0 0,0 0 0,0 0-1,0 0 1,-1 0 0,1-1-1,0 1 1,0 0 0,-1 0-1,1-1 1,-1 1 0,1 0 0,-1-1-1,0 1 1,1-1 0,-1-1-1,10-42-113,-2 8 117,1 0 0,2 1 0,1 0 0,19-39-1,-29 73 24,-1-1 0,1 0 0,-1 1 0,1-1-1,0 1 1,0 0 0,0-1 0,0 1-1,0 0 1,0 0 0,1 0 0,-1 1 0,1-1-1,-1 0 1,1 1 0,0 0 0,-1 0 0,1-1-1,0 2 1,0-1 0,0 0 0,0 1 0,0-1-1,0 1 1,0 0 0,0 0 0,0 0 0,0 0-1,5 1 1,-1 1 27,-1 0 1,0 1-1,0-1 0,0 1 0,-1 1 1,1-1-1,-1 1 0,1 0 0,-1 0 1,0 0-1,-1 1 0,8 8 0,142 210 785,-66-87-781,-88-136-63,0 0 0,0 1-1,0-1 1,0 0-1,1 0 1,-1 1-1,0-1 1,0 0-1,0 0 1,0 0-1,0 1 1,0-1-1,1 0 1,-1 0-1,0 0 1,0 1 0,0-1-1,1 0 1,-1 0-1,0 0 1,0 0-1,1 0 1,-1 0-1,0 1 1,0-1-1,1 0 1,-1 0-1,0 0 1,0 0-1,1 0 1,-1 0 0,0 0-1,0 0 1,1 0-1,-1 0 1,0 0-1,0 0 1,1 0-1,-1 0 1,0-1-1,1 1 1,3-13-878,-3-25-508,-1 35 1037,0-59-3548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05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5426,'0'0'1076,"0"0"396,0 0-50,0 0-744,-1 8-585,0 9-61,0 0 0,0 0 0,2 1 0,0-1 0,1 0 0,7 25 0,36 106 166,-23-84-169,38 111 31,119 238 0,-160-374-72,-5-7-5,2-2 0,1 0 0,26 35 0,-42-64-109,0 1 0,0-1-1,0 1 1,0-1 0,0 0-1,1 0 1,-1 1 0,0-1-1,1 0 1,-1 0 0,0 0-1,1 0 1,0-1 0,-1 1 0,1 0-1,-1-1 1,1 1 0,0-1-1,-1 1 1,1-1 0,0 0-1,0 0 1,-1 0 0,1 0-1,0 0 1,0 0 0,-1 0 0,3-1-1,10-9-3058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4898,'0'0'867,"0"0"-467,0 0 238,28 23 32,191 147 621,-150-116-1144,-2 2-1,-3 3 1,-3 3-1,-2 2 1,-3 3-1,-3 2 1,-4 3 0,-2 1-1,41 89 1,-46-69-141,-3 1 1,-5 2-1,-4 2 1,-4 1-1,-5 1 1,-4 0-1,6 152 1,-23-252-7,4 101-356,-10 125-1,3-194 341,-1-1 0,-2 1-1,-1-1 1,-2 0 0,-1-1 0,-1 0-1,-2-1 1,-18 33 0,11-30 34,-2-1 0,-1-1-1,-1-1 1,-1-1 0,-1-2 0,-2 0-1,-1-2 1,-1-1 0,0-1 0,-2-2 0,-41 21-1,62-37-362,0 0-1,0 0 0,0-1 1,-1 0-1,1-1 1,-1 0-1,1-1 0,-15 0 1,-20-1-6181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25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83 3970,'0'0'688,"0"0"-301,0 0 643,0 0-131,0 0-243,0 0 147,5 0 78,-4 0-400,13 0-1040,-9 2 1721,-9 0 3436,-9 3-4623,0 0 1,1 1-1,-1 0 0,1 1 1,1 0-1,-1 1 0,1 1 0,1-1 1,-1 2-1,-15 18 0,12-9-14,1 0-1,2 1 1,0 0 0,0 0-1,2 1 1,1 1-1,1 0 1,0 0 0,-4 33-1,2 8-137,3 1 0,3 71-1,3-118 112,1 0 0,0 0 0,2 0 0,0 0-1,1 0 1,0-1 0,1 0 0,11 23 0,-13-33 17,0 0 0,0 0 1,1-1-1,-1 1 0,1-1 0,1 0 1,-1 0-1,1-1 0,-1 1 0,2-1 1,-1 0-1,0 0 0,1-1 0,-1 1 1,1-1-1,0 0 0,0-1 0,0 0 1,1 0-1,-1 0 0,0-1 0,1 1 1,-1-2-1,12 1 0,-14 0 27,0-1 0,0 1 0,0-1 0,0 0 0,0 0 0,0-1 0,0 0 0,0 1 0,0-1 0,0 0 0,0-1 0,0 1 0,0-1 0,-1 0 0,1 0 0,0 0 0,-1 0 0,0 0-1,1-1 1,-1 0 0,0 1 0,-1-1 0,1 0 0,0-1 0,-1 1 0,3-4 0,3-6-40,-1-1-1,0 0 1,-1 0-1,0-1 1,-1 0-1,-1 0 1,0 0 0,2-28-1,-2-8-472,-3-68 0,-2 108 444,0-9-174,-1 1 0,-1-1 0,-1 1 0,0 0 0,-1 0 0,-10-20 0,-55-106-533,25 58 788,44 83 44,-1 1 0,1 0 0,0-1 0,0 1 1,0-1-1,0 1 0,0-1 0,1 1 0,-1-1 0,1 0 0,0 1 0,0-1 0,1 1 0,-1-1 0,1 0 0,-1 1 0,1-1 0,0 1 1,1-1-1,-1 1 0,1 0 0,-1 0 0,1-1 0,0 1 0,0 0 0,0 0 0,1 1 0,-1-1 0,1 0 0,-1 1 0,1 0 0,0-1 1,0 1-1,0 0 0,4-2 0,9-4-5,0 0 0,1 0 0,0 2 0,0 0 0,31-6 0,-3 5 58,0 1 1,1 3-1,70 4 0,-103-1-64,0 2 0,0 0 0,0 0-1,-1 1 1,1 1 0,-1 0 0,1 0 0,-1 1-1,-1 1 1,1 0 0,-1 1 0,0 0-1,-1 1 1,1 0 0,-2 0 0,1 1-1,-1 1 1,0-1 0,7 12 0,-5-5-31,-1 0 0,0 0 0,-1 1 0,-1 1 0,-1-1 0,0 1 0,-2 0 0,0 0 0,0 1 0,-2 0 0,-1 0 0,1 28 1,-2-43-12,-1 1 0,0-1 0,-1 1 0,1-1 0,-1 1 0,0-1 1,0 0-1,0 1 0,0-1 0,-1 0 0,0 0 0,0 0 1,0 0-1,-3 4 0,3-6 34,-1 0 1,1 0-1,-1 0 0,1 0 1,-1-1-1,0 1 0,0-1 1,0 0-1,0 1 1,0-1-1,0-1 0,0 1 1,0 0-1,-1-1 0,1 0 1,0 0-1,0 0 0,0 0 1,-1 0-1,-4-1 1,7 0-3,-1 0 0,0 1 1,0-1-1,1 0 0,-1 0 1,1 0-1,-1 0 1,0 0-1,1 0 0,0 0 1,-1-1-1,1 1 1,0 0-1,0-1 0,0 1 1,0-1-1,0 1 1,0-1-1,0 0 0,0 1 1,1-1-1,-1 0 1,1 0-1,-1 1 0,1-1 1,-1-2-1,-5-54 301,6 57-317,-2-20 1,2-1 1,1 1-1,4-26 0,-3 38-5,0 0-1,1 0 0,0 0 0,0 0 0,1 1 0,0-1 0,1 1 0,0 0 0,10-13 0,4-2 69,1 1 0,33-29-1,-46 44-342,1 1 0,-1 1 0,1-1 0,0 2-1,1-1 1,-1 1 0,1 0 0,0 1 0,0 0 0,0 0-1,15-2 1,-12 4-3365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1:38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0 848,'0'0'897,"0"0"-241,0 0 305,0 0-801,0 0-160,0 0-305,-3 16-511,3-7 32,0-3-609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27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0 5250,'0'0'1036,"0"0"127,0 0 686,0 0-446,0 0-384,-1 1 8067,-22 2-9211,-11 0-138,1 2-1,0 1 0,1 1 0,-1 2 0,2 1 0,-1 2 1,2 1-1,-1 1 0,-41 28 0,-4 8-898,4 4-1,-85 79 1,143-119 819,15-7-466,26-6-675,-1-3 1740,63 1-228,94-12 0,-107 6-17,80 4-1,-152 3-12,-4 0 2,0 0 0,0 0 0,1 0 0,-1 0 0,0 0 0,0 0 0,1 0 0,-1 0 0,0 0 0,0 1 0,1-1 0,-1 0 0,0 0-1,0 0 1,1 0 0,-1 1 0,0-1 0,0 0 0,0 0 0,0 0 0,1 1 0,-1-1 0,0 0 0,0 0 0,0 1 0,0-1 0,0 0 0,0 1 0,0-1 0,0 0 0,0 0 0,0 1 0,0-1 0,0 0 0,0 0 0,0 1 0,0-1 0,0 0 0,0 1 0,0-1 0,0 0 0,0 0 0,0 1-1,0-1 1,0 0 0,-1 0 0,1 1 0,0-1 0,0 2 2,-2 3-3,1-1-1,-1 1 1,0-1-1,-1 0 1,1 1 0,0-1-1,-1 0 1,0 0-1,0-1 1,0 1 0,-8 6-1,-48 36-118,44-35 84,-193 122-241,44-32 602,156-97-51,3-1-158,15 1-392,111 19 244,0-5 0,172 3-1,-205-16 5,117-2-951,-204 21-2970,-1-5 1300,0-1-1537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28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4466,'0'0'552,"0"0"46,0 0 426,0 0-394,0 0-382,0 0 147,0 0 195,0 0-206,0 0-101,0 0 10,0 0-114,0 0-73,0 0-20,0 0-57,0 0-50,0 0 37,0 0 3,0 0-1,0 0 12,0 0-1,0 0 0,0 0 30,0 0-32,0 0-3,0 0 16,0 0-56,0 0-14,0 0 12,0 0 2,0 0-3,0 0-8,0 17 9,0 26 25,28 759 178,12-239-132,-40-546-58,-1-15 6,1 1-1,-1 0 0,1 0 1,0-1-1,0 1 1,0 0-1,1 0 0,-1-1 1,1 1-1,-1 0 0,1-1 1,1 4-1,2-32 315,-4-69-2602,-3 32-452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30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2289,'0'0'2532,"0"0"-1844,0 0 99,0 0 270,0 0-529,-2 1 468,4 11-1005,8 7 11,2-1 0,0 0 0,1 0 0,1-1-1,0-1 1,1 0 0,1-1 0,1-1 0,21 15 0,-26-21 2,1 1 1,-1-1 0,1-1-1,1-1 1,0 0 0,-1 0-1,2-2 1,-1 1 0,0-2-1,1 0 1,0-1 0,0 0-1,0-1 1,0-1 0,25-2-1,-39 2-14,0 0 0,1-1-1,-1 1 1,1 0-1,-1-1 1,0 1 0,0-1-1,1 0 1,-1 1-1,0-1 1,0 0-1,0 0 1,0 1 0,1-1-1,-1 0 1,0 0-1,-1 0 1,1-1 0,0 1-1,0 0 1,0 0-1,-1 0 1,1-1 0,0 1-1,0-1 1,3-37-34,-5 38 45,1 0 1,0 0 0,-1 0 0,1 0 0,-1 0 0,1 0 0,-1 0 0,1 0-1,-1 0 1,0 0 0,0 0 0,1 0 0,-1 0 0,0 1 0,0-1-1,0 0 1,0 1 0,0-1 0,0 0 0,0 1 0,0-1 0,0 1-1,0-1 1,0 1 0,0 0 0,0 0 0,-1-1 0,1 1 0,0 0-1,0 0 1,-2 0 0,-47-1-6,36 2-6,7-1-11,1 0-1,-1 1 1,0 0 0,1 0-1,-1 0 1,0 1-1,1 0 1,0 1 0,-1-1-1,1 1 1,0 0 0,0 1-1,1-1 1,-10 9 0,7-5 19,1 1 1,0 0-1,0 0 1,0 1-1,1 0 1,1 0-1,0 1 1,-7 15-1,3 1 24,1 0 0,1 0 1,2 1-1,0 0 0,2 0 0,0 42 0,2-56-22,2 0 0,0-1-1,0 1 1,1-1-1,0 0 1,1 1 0,7 16-1,-7-22-2,1 0 0,0 0 0,1 0 0,-1-1-1,1 0 1,0 0 0,1 0 0,-1 0-1,1-1 1,0 0 0,1 0 0,-1-1-1,9 5 1,-6-4-43,0 0-1,1-1 1,-1 0-1,1 0 0,0-1 1,0-1-1,0 0 1,0 0-1,1-1 1,-1 0-1,0-1 0,1 0 1,-1 0-1,0-1 1,1-1-1,-1 0 1,0 0-1,0-1 0,0 0 1,0-1-1,-1 0 1,1 0-1,-1-1 1,0 0-1,-1-1 0,1 0 1,-1-1-1,0 1 1,-1-1-1,1-1 1,-1 0-1,7-11 1,-12 17 24,2-2-38,0-1 0,-1 0 0,1 0 0,-1 0 0,0 0 0,-1 0 1,1-1-1,-1 1 0,0-1 0,0 0 0,-1 1 0,0-1 0,0 0 0,1-7 0,-5 12 76,0 0 0,0 0-1,0 0 1,0 1 0,0-1 0,0 1 0,0 0-1,0 0 1,-1 0 0,1 0 0,-4 1 0,2-1 16,-1 0 7,-1 1 0,0 0 1,1 0-1,-1 0 1,0 1-1,1 0 1,0 0-1,-1 1 1,1 0-1,0 0 1,0 0-1,1 1 1,-1 0-1,1 0 1,0 0-1,0 1 1,0-1-1,0 1 1,1 0-1,0 1 0,0-1 1,0 1-1,1 0 1,0 0-1,0 0 1,0 0-1,-2 11 1,-1 0 47,2-1-1,0 1 1,1 0 0,1 0 0,0 1-1,1-1 1,1 0 0,1 0 0,1 1-1,3 16 1,-3-25-83,1-1-1,1 1 1,0 0-1,0-1 1,0 0-1,1 0 1,0 0 0,1-1-1,0 0 1,0 0-1,1 0 1,-1-1-1,1 0 1,1 0-1,-1 0 1,1-1 0,14 7-1,-13-7 2,1-1 0,-1 1 1,1-2-1,0 1 0,0-1 0,0-1 0,0 0 0,1 0 1,-1-1-1,1-1 0,-1 1 0,1-2 0,-1 1 1,0-2-1,21-4 0,-22 2-1,1-1 0,-1 0 1,0-1-1,0 0 0,0 0 0,-1-1 1,0 0-1,-1 0 0,1-1 0,-1 0 1,8-12-1,-6 6-91,0 1 0,0-1 0,-2 0 0,0-1 0,0 0-1,-1 0 1,3-16 0,-6 14-13,-1 0 0,-1 0 0,-1-24 0,-1 17 111,-1 23 47,1 0 0,-1 0 0,0 1 0,0-1 0,0 1 0,0-1 0,0 1 0,-1 0 0,1 0 0,0 0 0,0 0 0,0 0 0,0 0 0,0 1 0,0-1 0,0 1 0,0-1 0,-3 2 0,3 2-65,-1 0 0,1 0 1,0 0-1,0 0 1,0 0-1,0 0 1,1 1-1,0-1 1,0 0-1,0 1 1,0-1-1,0 8 1,1 66 32,1-48-18,-2-11 4,1 0 0,1 0 0,0-1 0,2 1 0,0-1 0,1 1 0,10 27 0,127 232 108,-135-267-117,1 0 23,-2 1 0,1 0 1,-2 0-1,0 0 1,0 1-1,-1-1 1,-1 1-1,0 0 0,1 23 1,-3-35-15,-1 0 0,1 0 0,0 0 0,-1 1 0,1-1-1,-1 0 1,1 0 0,-1 0 0,1 0 0,-1 0 0,0 0 0,0 0 0,1 0 0,-1 0 0,0 0 0,0 0 0,0 0 0,0-1 0,0 1 0,0 0 0,0-1 0,0 1 0,-1-1 0,1 1 0,0-1 0,0 0 0,-3 1 0,-40 7 300,34-7-212,-40 3 135,-70-4 0,55 0-382,64 0 87,1 0 1,-1 0 0,0 0 0,1 0-1,-1 0 1,1 0 0,-1 0 0,0-1 0,1 1-1,-1 0 1,1 0 0,-1 0 0,1-1-1,-1 1 1,1 0 0,-1 0 0,1-1-1,-1 1 1,1 0 0,-1-1 0,1 1 0,-1-1-1,1 1 1,0 0 0,-1-1 0,1 1-1,0-1 1,-1 1 0,1-1 0,0 1 0,0-1-1,0 0 1,-1 1 0,1-1 0,0 1-1,0-1 1,0 1 0,0-1 0,0 0-1,0 1 1,0-1 0,0 1 0,0-1 0,0 0-1,0 1 1,1-1 0,-1 1 0,0-1-1,0-6-604,0-17-2717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30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0 3490,'0'0'1056,"0"0"-344,0 0 428,0 0-417,0 0-569,3 3-84,6 6 18,-1 1 0,-1 0 1,1 0-1,-1 0 0,-1 1 1,0 0-1,8 22 0,-1 3 175,12 49 0,-18-45-32,-2-1 0,-1 1 0,-3 65-1,-1-82-64,0-19-128,-1 1 1,0 0-1,0 0 1,-1 0-1,1-1 0,-1 1 1,0-1-1,-1 1 1,1-1-1,-1 0 1,1 0-1,-1 0 0,0 0 1,-1 0-1,1-1 1,-1 0-1,0 1 1,1-1-1,-1-1 1,-1 1-1,1 0 0,0-1 1,-1 0-1,-8 3 1,-3 2 8,-1-2 1,0 1-1,0-2 1,0 0-1,-32 2 1,38-5-120,0-1 1,-1 0-1,1 0 1,0-1 0,0 0-1,0-1 1,0 0-1,-11-5 1,15 4-155,0-1 0,0 1-1,1-2 1,-1 1 0,1-1 0,0 0 0,0 0 0,1 0-1,0-1 1,-1 0 0,2 0 0,-7-10 0,-31-55-2605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31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9124,'0'0'240,"0"0"817,0 0 800,0 0-945,0 0-896,0 0-16,17 3-64,-17-3-704,7 0-1089,0 0-1409,-4 0-3009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31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3778,'0'0'2049,"0"0"-998,0 0 267,0 0-251,0 0-654,0 0-391,1 0 0,-1 0 1,0 0-1,0-1 0,1 1 0,-1 0 0,0 0 0,1 0 0,-1 0 0,0 0 0,1 0 0,-1 0 0,0 0 0,1 0 0,-1 0 0,0 0 0,1 0 0,-1 0 0,0 0 0,0 0 0,1 0 0,-1 0 0,0 0 0,1 0 0,-1 0 0,0 0 0,1 1 0,-1-1 0,0 0 0,0 0 0,1 0 1,-1 0-1,0 1 0,0-1 0,0 0 0,1 0 0,-1 1 0,0-1 0,0 0 0,0 0 0,1 1 0,-1-1 0,0 0 0,0 1 0,0-1 0,0 0 0,0 1 0,0-1 0,0 0 0,0 1 0,0-1 0,0 0 0,0 1 0,20 55-36,21 101 0,-25-90 50,82 396 150,57 207-84,-142-628-66,2-1 0,35 71-1,-49-110 45,-1-2 19,0 0 16,0-26-17,0-76-2715,0 36-2233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33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0 384,'0'0'777,"0"0"402,0 0 187,0 0-417,0 0-282,2 1 3577,6 10-2538,-9-3-1703,0 0-1,-1 0 1,-1 0 0,1 0 0,-1 0-1,0 0 1,-1-1 0,0 0 0,0 0-1,-1 0 1,1 0 0,-2-1 0,1 1-1,-11 9 1,-11 16-7,20-23-2,-87 114-244,-132 131-1,216-244 249,-1 1 0,1 0 0,-11 17 0,18-23-37,0 0 0,1 0 0,0 1 0,0-1 0,0 1 0,0-1-1,1 1 1,0 0 0,0-1 0,0 1 0,1 8 0,0-13 31,1 1 1,-1-1 0,0 0 0,1 1-1,-1-1 1,1 0 0,0 1 0,-1-1-1,1 0 1,0 0 0,0 1 0,0-1-1,0 0 1,0 0 0,0 0-1,0 0 1,0 0 0,0-1 0,0 1-1,3 1 1,30 15-38,-24-13 29,58 22 40,1-3 0,101 20 0,64 21 17,-204-53-29,0 1 0,-1 1 0,-1 1-1,0 2 1,39 29 0,-64-42-19,1 0 0,-1-1 0,0 1 0,0 1 0,0-1 0,0 0 0,0 1-1,-1 0 1,1-1 0,-1 1 0,0 0 0,-1 0 0,1 0 0,-1 0 0,1 1 0,0 5-1,-2-8-132,0 1-1,0 0 1,0 0-1,-1 0 1,1-1-1,-1 1 1,1 0-1,-1 0 1,0-1-1,0 1 0,0-1 1,-1 1-1,1-1 1,-1 1-1,1-1 1,-1 0-1,0 0 1,1 0-1,-1 0 1,0 0-1,-1 0 0,1 0 1,0-1-1,0 1 1,-4 1-1,-39 20-4170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33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3922,'0'0'3617,"0"0"-2760,0 0-356,0 0 366,0 0-634,9 2-175,315 87 970,-15-4-866,-249-66-59,-9-3-1099,-19-9-2633,-23-6-1717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34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7251,'0'0'913,"0"0"-564,0 0 211,0 0 166,-2 31-518,7 14-63,2-1 0,24 83 0,-15-69-105,4 23 23,80 268 114,-96-339-687,-1 0 0,-1 1 0,0 0 0,0-1 1,-1 1-1,0 11 0,-1-7-2913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34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6339,'0'0'539,"0"0"251,0 0 165,0 0-705,0 0-159,20 2 128,48 2 156,-1-3 0,1-3-1,105-16 1,-41-12-319,186-31-872,-311 61-210,-7 1-1974,-8 7-447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1:3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3714,'0'0'752,"0"0"224,0 0 737,0 0-784,0 0-769,0 0-160,0 4-16,0-4-16,4 9-224,6 3-529,4 7 97,6 5-1041,-3 1-912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35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418 148 1393,'0'0'3889,"0"0"-2931,0 0-371,0 0 230,0 0-500,4-16-117,-2 7-193,1 0-1,-1 0 1,0 0-1,-1-1 1,0 1-1,0-1 1,-1 1-1,0 0 1,-1-1 0,-2-12-1,1 20-31,0 0-1,0 1 0,0 0 1,0-1-1,0 1 1,0 0-1,0 0 0,0 0 1,0 0-1,0 0 1,-1 1-1,1-1 0,0 1 1,-1-1-1,1 1 1,0 0-1,-1 0 1,1 0-1,0 0 0,-4 1 1,-1-1-70,0 1 1,0-1 0,0 1-1,-1 1 1,1 0 0,-6 2-1,0 3 20,1 1 0,0 0 0,0 1 0,1 1 0,0-1 1,1 2-1,-14 17 0,-5 9 88,-25 43 0,35-49 196,1 1 0,1 1 1,2 0-1,1 1 1,2 1-1,1 0 1,2 0-1,2 1 0,1 0 1,1 1-1,1 47 1,4-80-203,1 0-1,-1 0 1,1 0 0,-1 0 0,1 0 0,0 0-1,1 0 1,-1 0 0,1 0 0,0-1 0,0 1 0,0 0-1,0-1 1,0 0 0,1 1 0,0-1 0,-1 0-1,1 0 1,0-1 0,1 1 0,-1-1 0,0 1 0,1-1-1,-1 0 1,1 0 0,0-1 0,0 1 0,-1-1-1,1 0 1,7 2 0,8 0 43,-1 0 0,1-1 1,-1-1-1,1 0 0,28-4 0,-31 1 21,-1-1 0,0 0 0,0-1 0,-1-1-1,1 0 1,-1-1 0,14-7 0,93-62 221,-85 51-300,219-154 91,-237 162-84,13-8 36,-30 23 24,-1 1 77,0 0 107,0 0 29,0 0-93,0 0-46,0 0-5,0 0 19,0 0 115,0 0 159,0 0-69,0 0-176,0 0-130,0-2-273,0-14-1083,0-12-1726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36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7283,'0'0'753,"0"0"-404,0 0 617,0 0 275,0 0-655,0 0-548,1 0-1,0 0 0,0 0 0,0 0 1,0 0-1,0 1 0,0-1 0,-1 0 1,1 0-1,0 1 0,0-1 0,0 1 0,-1-1 1,1 1-1,0-1 0,-1 1 0,1-1 1,0 1-1,-1 0 0,1-1 0,0 2 0,59 393-348,30 243 438,-77-523-165,43 625-585,-56-738 420,0-2-77,0 0-214,0-90-3740,0 11 1206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36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6195,'0'0'445,"0"0"436,0 0 170,0 0-646,0-1-295,0-1-17,-1 43-91,3 0 0,0 0 1,3 0-1,12 50 0,17 31 8,104 411 156,-100-354-103,14 186-1,-50-347-54,-2-12-3,0-1 0,0 1 0,1 0 0,0-1 0,0 1 0,0-1 0,4 10 0,-2-14 6,-3-1 40,0 0-11,4-3-651,12-48-3503,-9 9-803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37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932 0 6531,'0'0'422,"0"0"84,0 0 831,0 0-481,0 0-602,1 0-147,0 0 0,0 0 0,0 1 0,0-1 0,1 0 0,-1 1 0,0-1 0,0 1 0,0-1 0,0 1 0,0-1 0,0 1 1,-1 0-1,1-1 0,1 2 0,-2 0-98,-1 0 1,0 0-1,0 0 0,1 0 1,-1 0-1,0 0 1,0-1-1,-1 1 1,1 0-1,0-1 1,-1 1-1,1 0 1,-1-1-1,1 0 1,-1 1-1,0-1 0,-2 1 1,-41 27-11,25-17 0,-400 272-759,166-111 711,238-159 47,15-14-46,15 0-358,15-3 390,0-1 0,0-2 1,0 0-1,-1-2 0,32-14 0,13-3 50,1 2-43,0 3 0,1 3 0,1 3 0,147-7-1,-223 22 8,1-1-1,-1 1 0,1 0 0,-1 0 0,1-1 0,-1 1 0,1 0 0,-1 0 1,1 0-1,-1 0 0,0 0 0,0 0 0,0-1 0,1 1 0,-1 0 1,0 0-1,0 0 0,0 0 0,0 0 0,0 0 0,-1 0 0,1 0 0,0 0 1,0 0-1,-1 1 0,1 1 3,-2 3 12,1 0 0,-1 0 0,1 0 0,-2-1 0,1 1 0,0 0 0,-1-1 0,0 0 0,-1 0 0,1 0 0,-1 0 1,-6 7-1,-63 51 72,46-41-66,-727 546-123,726-550 241,20-14-79,1 0 0,0 1 0,1 0 0,-1 0 1,1 0-1,0 1 0,-7 8 0,12-13-57,1-1 0,0 0-1,0 1 1,-1-1 0,1 0 0,0 1 0,0-1 0,0 0 0,-1 1 0,1-1-1,0 1 1,0-1 0,0 0 0,0 1 0,0-1 0,0 1 0,0-1 0,0 1 0,0-1-1,0 0 1,0 1 0,0-1 0,0 1 0,0-1 0,0 0 0,0 1 0,0-1 0,1 1-1,-1-1 1,0 0 0,0 1 0,0-1 0,1 0 0,-1 1 0,0-1 0,1 0 0,-1 1-1,0-1 1,0 0 0,1 0 0,-1 1 0,1-1 0,-1 0 0,1 0 0,23 6-121,-19-5 111,49 5 55,0-1 1,1-4-1,94-8 1,165-44 183,-178 23-237,2 5 0,243-7 0,-380 31 8,0-1 0,0 1 0,0-1 0,0 1 0,0-1 0,0 1 0,-1 0 0,1 0 0,0-1 0,0 1 0,0 0 0,-1 0 0,1 0 0,-1 0 0,1 0 0,0 0 0,-1 0 0,0 0 0,1 0 0,-1 0 0,1 0 0,-1 0 0,0 0 0,0 1 0,0-1 0,0 0 0,0 0 0,0 0 0,0 2 0,0 47 34,-1-36-18,-4 37-35,0-2-4524,5-48 389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38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5587,'0'0'1128,"0"0"-138,0 0 421,0 0-408,0-1-1000,-1 1-1,1 0 0,0 0 1,-1 0-1,1 0 1,0 0-1,-1 1 0,1-1 1,0 0-1,-1 0 0,1 0 1,0 0-1,-1 0 1,1 0-1,0 1 0,-1-1 1,1 0-1,0 0 0,-1 0 1,1 1-1,0-1 1,0 0-1,-1 0 0,1 1 1,0-1-1,0 0 0,0 1 1,0-1-1,-1 0 1,1 1-1,0-1 0,0 0 1,0 1-1,0-1 0,0 0 1,0 1-1,0-1 1,0 0-1,0 1 0,0-1 1,0 0-1,0 1 1,0-1-1,0 0 0,0 1 1,0-1-1,0 0 0,0 1 1,0-1-1,1 0 1,-1 1-1,0-1 0,0 0 1,1 1-1,5 13-15,2-1-1,0 0 1,0 0-1,1 0 1,1-1-1,21 21 1,80 64 62,-96-85-122,0 0 1,1-1-1,1 0 0,0-1 1,1-1-1,-1-1 1,2 0-1,-1-2 1,1 0-1,0-1 0,0 0 1,0-2-1,1-1 1,22 1-1,-42-3 30,1 0 1,0 0-1,-1 0 0,1 1 0,0-1 1,-1 0-1,1 0 0,0-1 1,-1 1-1,1 0 0,0 0 0,-1 0 1,1 0-1,0-1 0,-1 1 0,1 0 1,-1 0-1,1-1 0,0 1 0,-1 0 1,1-1-1,-1 1 0,1-1 0,-1 1 1,1-1-1,-1 1 0,0-1 0,1 1 1,-1-1-1,0 0 0,1 1 0,-1-1 1,1 0-1,-2 0 39,1 0 0,0 0 0,0 0 0,-1 0 0,1 1 0,-1-1 0,1 0 0,-1 0 0,1 1 0,-1-1 0,1 0 0,-1 1 0,1-1 0,-1 0 0,0 1 0,0-1 0,1 1 0,-1-1 0,0 1 0,0 0 0,1-1 0,-1 1 0,0 0 0,0-1 0,0 1 0,0 0 0,-15-3 8,0 1-1,0 0 1,0 1-1,0 1 1,0 0-1,0 2 1,0 0-1,0 0 1,0 1-1,1 1 1,-1 1-1,-16 7 1,2 1 58,1 1 1,0 1 0,1 1-1,-32 24 1,53-34-2,-1 0-1,1 0 0,0 1 1,0-1-1,1 2 1,0-1-1,0 1 1,1-1-1,0 2 1,0-1-1,1 0 1,0 1-1,0 0 1,1 0-1,1 0 0,-1 0 1,1 1-1,-1 18 1,3-17-36,0 1 0,0 0 0,2 0 0,-1-1 0,5 14 0,-5-20-23,2 0 0,-1 0 0,0 0 0,1-1 0,0 1 0,0 0 0,0-1 0,1 0 0,0 0 0,0 0 0,0 0 1,0-1-1,7 5 0,1 0 6,1-1 0,1 0 0,-1-1 0,1-1 0,0 0 0,0 0 0,1-2 0,28 4 0,8-2 29,63-3 0,-81-2-34,-9 0-120,0 0 0,0-2 0,0-1 1,0-1-1,0-1 0,-1-1 0,0-1 0,0-1 0,36-18 0,-57 23-540,-8 1 542,-11 0 127,-5 2-103,1 1 0,0 1 0,0 1 0,0 0 0,0 2 1,-23 8-1,38-11 136,0 0 0,0 0 0,0 1 0,1 0 1,0 0-1,-1 0 0,1 1 0,0 0 1,0 0-1,1 0 0,-1 0 0,1 1 0,0 0 1,0-1-1,1 2 0,0-1 0,-1 0 0,2 1 1,-1-1-1,1 1 0,-1 0 0,2 0 1,-1 0-1,1 0 0,-1 0 0,1 8 0,0 9 123,0-1 0,2 1 0,4 29-1,-3-42-149,1 0-1,-1-1 0,2 1 1,-1-1-1,1 0 0,1 0 1,-1 0-1,2-1 0,-1 1 1,8 7-1,-5-6-12,1 0 0,1-1 0,-1-1 0,1 1 0,1-1 0,0-1 1,0 0-1,0-1 0,1 0 0,0 0 0,0-2 0,0 1 0,1-2 0,-1 1 0,1-2 0,0 1 0,0-2 0,0 0 0,24-1 0,-25 0-90,1 0-1,0-1 0,-1 0 0,0-1 0,1 0 1,-1-1-1,0 0 0,0-1 0,0 0 0,0-1 0,-1-1 1,0 0-1,0 0 0,-1-1 0,1 0 0,-2-1 1,15-14-1,-16 16-125,-1-1 0,1 0 0,-1 0 1,-1 0-1,0-1 0,0 0 0,0 0 1,-1-1-1,0 0 0,-1 0 0,0 0 1,0 0-1,-1 0 0,0-1 0,-1 0 1,0 1-1,2-20 0,-4 28 212,-1 0 0,1 1-1,0-1 1,0 0 0,0 1 0,-1-1 0,1 0 0,0 1-1,-1-1 1,1 1 0,0-1 0,-1 0 0,1 1-1,-1-1 1,1 1 0,-1-1 0,1 1 0,-1-1 0,0 1-1,1 0 1,-1-1 0,1 1 0,-1 0 0,0-1-1,1 1 1,-1 0 0,0 0 0,1 0 0,-1-1-1,0 1 1,0 0 0,1 0 0,-2 0 0,-31 0 195,21 1-41,9-1-104,-1 0 0,1 1 0,-1-1 0,1 1 0,0-1 0,0 1 0,-1 0 0,1 1 0,0-1 0,0 0 0,0 1 0,0 0 0,0 0 0,1 0 0,-1 0 0,0 0 0,-3 4 0,2 0 64,-1-1-1,1 1 1,0 1 0,1-1 0,0 0-1,0 1 1,-5 13 0,3 1 172,0 1 0,2 0 0,0 0 0,0 36 0,3-44-201,1-1 0,0 1 1,1-1-1,0 1 1,1-1-1,0 0 0,1 0 1,1 0-1,0-1 1,1 1-1,0-1 0,16 22 1,59 77 184,-52-75-212,-2 1 0,32 58 0,-58-93-52,1 0 0,-1 0 0,0 0 0,0 0 1,-1 0-1,1 0 0,0 1 0,-1-1 0,1 0 0,-1 0 0,0 0 0,0 1 0,0-1 0,0 0 1,0 0-1,0 1 0,0-1 0,-1 0 0,1 0 0,-1 0 0,0 0 0,0 0 0,1 1 0,-1-1 1,-1-1-1,1 1 0,0 0 0,0 0 0,-1 0 0,1-1 0,-1 1 0,1 0 0,-1-1 0,0 1 0,0-1 1,1 0-1,-5 2 0,-6 3 19,-1-1 1,1 0-1,-1-1 0,0-1 1,-16 3-1,16-3-40,-59 9 40,-1-2 1,-126-1 0,198-9-76,0 0-1,1-1 1,-1 0 0,0 1 0,0-1 0,1 1 0,-1-1 0,0 0 0,1 1-1,-1-1 1,1 0 0,-1 0 0,1 0 0,-1 1 0,1-1 0,0 0 0,-1 0 0,1 0-1,0 0 1,0 0 0,0 0 0,0 0 0,0 1 0,0-1 0,0 0 0,0 0 0,0 0-1,0 0 1,0 0 0,0 0 0,1-1 0,7-35-1880,26-7-883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39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2593,'0'0'2625,"0"0"-1984,0 0-174,0 0 256,2 26-78,6-10-347,0 0-1,17 23 0,17 31 100,-31-39-256,0 0 1,-2 0-1,-1 1 0,-2 1 1,-1-1-1,-2 1 1,-1 62-1,-2-87-86,0-1 0,-1 1 0,1-1 0,-2 0-1,1 1 1,-1-1 0,0 0 0,0 0 0,-1 0 0,0 0 0,-1-1 0,1 1 0,-1-1-1,0 0 1,-1 0 0,1 0 0,-1-1 0,0 1 0,-1-1 0,1 0 0,-1-1 0,0 1 0,0-1-1,-1-1 1,1 1 0,-1-1 0,0 0 0,0 0 0,0-1 0,0 0 0,0 0 0,-14 1-1,3 0-14,0-2 0,0 0-1,0 0 1,0-2 0,0 0-1,-20-5 1,28 4-86,1-1 0,0 0-1,0-1 1,1 0 0,-1 0 0,1-1 0,0 0 0,0 0 0,0-1 0,1 0 0,0 0 0,0-1-1,-9-11 1,-31-51-1429,1-15-1308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39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5827,'0'0'816,"0"0"-736,0 0 752,0 0-735,0 0-97,0 0-209,76 7-1247,-39-38-3106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39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1 469 7075,'0'0'598,"0"0"-350,0 0-61,0 0-14,28-6 238,96-21-48,-106 22-335,-1-1 0,1-1 1,-1 0-1,0-1 0,0-1 0,-1-1 1,26-20-1,-19 13-27,-14 11-70,-1 0 1,1-1 0,-1 0 0,0-1 0,-1 0-1,0 0 1,0-1 0,-1 1 0,0-1 0,0-1-1,-1 1 1,0-1 0,-1 0 0,0 0 0,-1 0 0,0-1-1,0 1 1,-1-1 0,-1 0 0,0 0 0,0 1-1,-1-1 1,0 0 0,-3-17 0,2 25 44,1 0 0,-1 0-1,0 1 1,0-1 0,0 0 0,0 0 0,0 0 0,-1 1 0,1-1-1,-1 1 1,1-1 0,-1 1 0,0 0 0,0-1 0,0 1 0,-1 0-1,-2-2 1,-1 0 12,0 0-1,-1 1 0,1 0 1,-1 0-1,0 0 0,-13-3 0,-3 1 114,1 2-1,-1 0 0,-34 1 0,46 2 0,0 0 0,0 0 0,1 1 1,-1 1-1,0 0 0,1 0 0,-14 5 0,19-4-76,0-1 0,0 1 0,1 1 0,-1-1 0,1 1 0,-1-1 0,1 1 0,0 1 0,0-1 0,1 0 0,-1 1 0,1 0 0,0 0 0,1 0 0,-4 6 0,0 4 81,0 0 1,1 0 0,1 1 0,1-1-1,0 1 1,-2 24 0,4 6 201,4 46 1,-2-81-286,1 1 0,0-1 0,1 0 0,1 0 0,0 0 0,0-1 0,1 1 0,0-1 0,1 0 0,0-1-1,0 1 1,1-1 0,1-1 0,-1 1 0,1-1 0,1 0 0,-1-1 0,1 0 0,18 10 0,-8-5-56,0-2 0,1 0 0,0-1 0,1-1 0,0-1 0,0 0 0,1-2 0,0-1 0,31 3 0,108-6-3024,-87-4-263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40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1 4370,'0'0'2876,"0"0"-2036,0 0-261,0 0 390,0 0-369,5 31-194,18 97 28,-22-120-401,1 0 0,0 0-1,0 0 1,0 0-1,1 0 1,1 0 0,-1-1-1,1 1 1,0-1 0,6 7-1,7 12 79,-6-8-90,-1 1 1,0 0-1,-2 0 0,0 1 1,-2 0-1,0 1 0,-1 0 1,-1-1-1,-1 1 0,0 1 1,-2 38-1,-2-56-16,0 0 0,-1 1 0,0-1 0,1 0 0,-1 0 0,-1 0 0,1 0 0,0 0 0,-1-1 0,0 1 0,0-1 0,0 0 0,0 0 0,-1 0 1,1 0-1,-1 0 0,0-1 0,1 1 0,-1-1 0,0 0 0,-5 2 0,-11 5 22,0-1 0,-41 10 0,31-10 4,1-2 0,-1-1-1,0-1 1,0-2 0,0-1-1,-1-2 1,-43-5 0,68 4-38,-1 1 1,1-1 0,-1-1-1,1 1 1,0-1-1,0 0 1,0 0 0,0-1-1,1 0 1,-1 0 0,1 0-1,0-1 1,0 0 0,1 0-1,-1 0 1,1 0 0,0-1-1,1 1 1,-6-12-1,3 4-343,1 0 0,1-1-1,0 0 1,1 0-1,0 0 1,1 0-1,1 0 1,0-21-1,1-46-3018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40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47 8308,'0'0'752,"0"0"497,0 0 560,0 0-1345,0 0-464,0 0-80,-3 0-417,3-13-1519,20-20-1090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1:39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3794,'0'0'998,"0"0"306,0 0 43,0 0-594,0 0-326,0 2 639,0 0-3920,-3-2-523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43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18 292 80,'0'0'411,"0"0"-19,0 0 192,0 0-151,0 0 49,0 0 442,0-28 2072,1-39-2634,0 27 167,-1-1 0,-6-47 1,-1 61-364,3 35 165,2 48-207,5 59-68,22 135 0,37 113-29,21 196 8,-65-164-817,-18-394-34,0-1-241,0-4-567,0-17-1047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43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2945,'0'0'710,"0"0"-115,0 0 520,0 3-464,-4 41-325,1 1 1,3-1-1,9 77 1,-7-106-243,124 928 1607,-58-598-1557,-44-232-67,-20-73-2244,-4-63-430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4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2 142 416,'0'0'833,"0"0"-348,0 0 470,0 0-194,0 0-420,-1 1-1,1-1 0,0 1 0,0 0 0,0-1 0,0 1 0,0-1-1,-1 1 1,1-1 0,0 1 0,1 0 0,-1-1 0,0 1 0,0-1 0,0 1 0,0 0 0,0-1 0,0 1-1,1-1 1,-1 1 0,0-1 0,1 1 0,-1-1 0,0 1 0,1-1 0,-1 1 0,1 0 0,40-5-389,0-2 0,0-1 1,-1-2-1,0-2 0,58-23 0,41-11-13,-116 38 58,8-2-24,0 1 0,0 2 0,0 1 0,38-1 0,-68 6-52,-1 0-107,-6 5-219,-17 16-619,-1 0 0,-1-2 0,0-1 0,-34 17 0,-19 6-2846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46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6499,'0'0'0,"0"0"16,0 0 448,0 0 369,0 0-321,185 16 64,-120-16-192,10-22-176,3-3-144,1-2-64,0-1-48,-18 0-1552,-13 4-2722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46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4738,'0'0'785,"0"0"-689,0 0 32,0 0 224,0 0-336,0 0 320,-35 163 240,22-95-304,-1 12-208,0 6 96,1 3-160,2-2 0,8-10-32,3-13-112,0-18-64,0-9-160,0-12-672,0-13-1810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47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1088,'0'0'1897,"0"0"-1152,0 0 269,0 0-121,0 0-506,36 3 878,25-7-901,-1-2 1,0-3 0,86-24 0,79-13 299,-225 46-670,0 0 0,0 0 0,0 0 1,1 0-1,-1-1 0,0 1 0,0 0 0,1 0 0,-1 0 0,0 0 0,0 0 0,1 0 0,-1 0 0,0 0 0,0 0 0,1 0 0,-1 0 0,0 1 0,0-1 1,1 0-1,-1 0 0,0 0 0,0 0 0,1 0 0,-1 0 0,0 0 0,0 1 0,0-1 0,1 0 0,-1 0 0,0 0 0,0 1 0,0-1 0,0 0 0,1 0 0,-1 0 1,0 1-1,0-1 0,0 0 0,0 0 0,0 1 0,0-1 0,0 0 0,0 0 0,0 1 0,0-1 0,-7 15-715,-20 15-1352,-29 12-616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47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35 5138,'0'0'1145,"0"0"-422,0 0 400,-5-5-632,-1 1-480,1 1 1,0 0-1,-1 0 1,0 0-1,0 0 1,0 1-1,0 0 0,0 1 1,0-1-1,-1 1 1,1 0-1,0 1 1,-10-1-1,11 1-51,-1 0-1,0 0 0,1 1 1,-1-1-1,1 1 0,-1 1 1,1-1-1,-1 1 0,1 0 1,0 0-1,0 0 0,0 1 1,0 0-1,0 0 0,0 0 1,-5 6-1,1 0 26,2 1 1,0 0-1,0 0 0,1 1 0,0 0 1,0 0-1,1 0 0,1 1 0,0 0 1,-3 15-1,3-5 31,1 1 1,1 0-1,1 0 1,3 36-1,-1-50-7,0-1 0,1 1-1,0-1 1,1 0 0,0 0 0,0 0 0,1 0 0,-1 0-1,2-1 1,-1 1 0,1-1 0,0 0 0,1-1-1,0 1 1,0-1 0,0 0 0,1 0 0,0-1-1,0 0 1,0 0 0,0-1 0,1 0 0,0 0 0,13 4-1,1 0 9,1-1 0,0-1 0,0-1 0,0-1-1,1-1 1,-1-1 0,48-2 0,-56-2 7,0-1 1,1 0-1,-1-1 1,0-1-1,-1 0 0,1-1 1,-1-1-1,0 0 1,-1-1-1,0 0 1,21-17-1,-6 1-254,0-1 0,-2-2 0,41-53 0,-17 6-1616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47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4018,'0'0'1227,"0"0"-488,0 0 467,0 0-182,0 0-509,0 0-122,0 0 49,0 4-250,28 374 42,-6-139 42,17 205-121,-29-401-349,-10-43 120,0 1 0,0 0 0,0-1-1,0 1 1,0 0 0,1-1 0,-1 1 0,0-1 0,0 1 0,0-1 0,1 1 0,-1 0 0,0-1 0,0 1 0,1-1 0,-1 1 0,1-1 0,-1 1 0,0-1 0,1 0 0,-1 1 0,1-1 0,-1 1 0,1-1 0,-1 0 0,1 1 0,-1-1 0,1 0 0,0 0 0,-1 0 0,1 1 0,-1-1 0,1 0-1,-1 0 1,1 0 0,0 0 0,-1 0 0,1 0 0,0 0 0,-1 0 0,1 0 0,-1 0 0,1 0 0,0-1 0,-1 1 0,1 0 0,-1 0 0,1 0 0,-1-1 0,1 1 0,-1 0 0,1-1 0,-1 1 0,1-1 0,-1 1 0,1 0 0,-1-1 0,0 1 0,1-1 0,-1 1 0,0-1 0,1 0 0,13-30-3120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48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7091,'0'0'398,"0"0"536,0 0 301,0 7-760,1 95-218,22 169 1,-10-190-104,56 291 150,-68-370-365,-1 1 0,1-1-1,0 1 1,0-1-1,0 1 1,0-1-1,0 1 1,0-1-1,1 0 1,1 3-1,-2-4-126,0-1 0,0 1 0,0 0 0,0-1 0,0 1 0,0-1 0,0 1 0,0-1 0,0 1-1,0-1 1,0 0 0,0 0 0,0 0 0,0 1 0,1-1 0,0 0 0,18 0-3924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48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5987,'0'0'416,"0"0"69,0 0 174,0 0-373,0 0-203,12-2 39,88-18 272,-58 10-324,0 2 1,75-5 0,-109 13-68,1 0-1,0 0 1,0 0-1,0 1 1,0 1 0,-1 0-1,16 4 1,-21-4 7,1 1-1,-1-1 1,0 1 0,0-1 0,0 1-1,0 0 1,0 0 0,-1 0-1,1 1 1,-1-1 0,0 0-1,0 1 1,0 0 0,0-1 0,-1 1-1,0 0 1,1 0 0,0 6-1,2 8 23,-1 0-1,0 0 0,-2 0 0,0 0 0,-1 0 0,0 0 1,-2 0-1,0 0 0,-1 0 0,-1-1 0,0 1 1,-1-1-1,-2 0 0,1 0 0,-16 26 0,-70 111 39,86-148-51,5-13-56,4-14-39,7 0 13,0 1 1,2 0-1,24-32 0,15-25-163,55-130-452,-92 177 616,-2-1 0,-2-1 0,-1 0 0,10-64 1,-19 95-34,1-4 220,0 0 0,-1 0 0,1 1-1,-1-1 1,-1 0 0,1 0 0,-2-5 0,2 9-47,-1 0-1,0 0 1,1 0 0,-1 0 0,0 0-1,1 0 1,-1 1 0,0-1 0,0 0 0,0 0-1,0 1 1,0-1 0,0 1 0,0-1-1,0 1 1,0-1 0,0 1 0,0 0 0,0-1-1,0 1 1,0 0 0,0 0 0,0 0-1,0 0 1,-1 0 0,1 0 0,0 0 0,0 0-1,0 0 1,0 1 0,0-1 0,-2 1 0,1 0-70,-1 0 0,1 0 0,-1 1 1,1-1-1,0 0 0,0 1 1,0 0-1,0 0 0,0-1 1,0 1-1,0 0 0,0 1 1,1-1-1,-1 0 0,1 0 0,0 1 1,0-1-1,-1 1 0,1-1 1,1 1-1,-2 2 0,-14 60 15,7 22 35,4 1 0,7 123-1,0-183-56,1 0 0,2 1 0,1-1-1,1-1 1,1 1 0,1-1-1,2-1 1,1 0 0,1 0 0,19 28-1,-28-48-3,0-1 0,0 0 0,1 1 0,0-1 0,0-1 0,0 1 0,1-1 0,0 0 0,-1 0 0,1-1-1,1 0 1,-1 0 0,0 0 0,11 3 0,-12-5-51,-1 0 1,0-1-1,1 1 1,-1-1-1,1 0 0,-1 0 1,1 0-1,-1 0 0,1-1 1,-1 0-1,0 0 0,1 0 1,-1-1-1,0 1 0,0-1 1,0 0-1,0 0 0,0 0 1,0-1-1,0 1 0,-1-1 1,1 0-1,3-5 0,26-37-1824,-4-14-1409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1:41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6643,'0'0'763,"0"0"587,0 0 83,0 0-766,0 0-411,0 0 35,0 0 61,0 0-174,0 0-138,16 9-208,21 33 199,-3 1-1,-1 2 0,-3 1 0,-1 2 0,-3 0 0,21 56 0,-32-65 3,-1 1-1,-2 0 0,-3 1 1,10 81-1,-8 168 60,-11-290-127,0 0 14,0 0-9,0 0-58,0 0-11,0 0 91,0 0 27,0 0 8,0 0-3,0 0 13,0 0-15,0 0-1,0 0 16,0 0-10,0 0 18,0 0 14,0 0-6,0 0 3,0 0-16,0 0 14,0 0 23,0 0-26,0 0 18,0 0-7,0 0-20,0 0 9,0-22-46,0-9-34,-1-2-18,6-47 0,-3 68 43,0 1-1,1-1 0,0 1 1,1-1-1,0 1 0,1 0 1,10-17-1,-4 11-16,2 1 0,0 0 0,0 1-1,2 0 1,0 1 0,0 1 0,1 0 0,1 1 0,0 1-1,1 1 1,0 0 0,0 1 0,1 1 0,0 1 0,39-9-1,-54 15 12,0 1 0,0 0-1,0 0 1,0 0 0,0 0-1,0 1 1,0 0-1,0 0 1,0 0 0,0 0-1,0 0 1,0 1 0,-1 0-1,1 0 1,-1 0-1,1 0 1,-1 0 0,0 1-1,0-1 1,0 1 0,0 0-1,0 0 1,-1 0 0,1 1-1,3 5 1,3 8 101,-1 0 0,0 0 0,-1 1 1,6 26-1,0-2 42,13 45 181,26 159-1,-26-108-59,7 100 259,-27-186-511,0 9 24,-1-1-24,3 0 0,2 0 0,33 104 0,-42-161-45,1 0 0,-1-1-1,1 1 1,0 0-1,0-1 1,0 0-1,0 1 1,0-1 0,1 0-1,-1 0 1,1 0-1,-1 0 1,1-1-1,0 1 1,0-1 0,-1 0-1,1 0 1,5 2-1,-6-3-149,0 1 1,0-1-1,0 1 0,0-1 1,1 0-1,-1 0 0,0 0 0,0 0 1,0-1-1,0 1 0,0 0 0,0-1 1,0 1-1,0-1 0,0 0 0,0 0 1,0 0-1,2-1 0,17-24-1880,2-15-955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49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5587,'0'0'1835,"0"0"-1296,0 0 173,2 14 17,12 70-303,55 422 351,-65-441-776,-2-21-157,1-1 0,12 54 0,-15-96 21,0 0 0,0 0 1,0 1-1,1-1 0,-1 0 0,0 1 0,0-1 0,1 0 1,-1 0-1,1 0 0,-1 0 0,1 1 0,-1-1 1,1 0-1,0 0 0,0 0 0,-1 0 0,1 0 1,0 0-1,0 0 0,0-1 0,0 1 0,0 0 0,0 0 1,0-1-1,0 1 0,1-1 0,-1 1 0,0-1 1,0 1-1,2-1 0,7 0-3208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49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3570,'0'0'1979,"0"0"-1392,0 0 163,0 0 466,0 0-533,-2 18-272,-5 53-6,3 0-1,9 117 1,13-95-129,4-1 1,52 141-1,-24-85-64,-49-147-208,2 9 30,0 0-1,0 1 1,-1-1 0,1 13 0,-3-23 9,0 0-1,0 0 22,0 0-24,0 0-2,3 3 105,-4-3-4558,-8 0-155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58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6787,'0'0'830,"0"0"-185,0 0 628,0 0-395,0 0-617,0 0 73,4 0 90,-3-1-417,0 1 1,0 0-1,0 0 1,0 0-1,0 0 1,0 0-1,0 1 1,0-1-1,0 0 1,0 0-1,0 1 1,0-1-1,0 0 0,-1 1 1,1-1-1,0 1 1,0-1-1,0 1 1,0-1-1,-1 1 1,1 0-1,0 0 1,-1-1-1,1 1 1,0 0-1,-1 0 1,1-1-1,-1 1 1,1 0-1,-1 0 0,0 0 1,1 0-1,-1 0 1,0 0-1,0 0 1,1 2-1,0 48-21,-2-23 48,103 1045 324,-99-1050-387,-3-16-112,0-1 0,1 1 0,0 0-1,0 0 1,1-1 0,4 12 0,-4-15-331,0-12-2727,-2-29 491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7:59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0 175 1681,'0'0'5034,"0"0"-3793,0 0-396,0 0 41,6-14-646,-3 7-247,1 0-1,-1 0 1,1 0-1,0 0 1,1 0-1,-1 1 1,1 0-1,1 0 1,-1 0-1,1 0 1,0 1-1,0 0 1,1 1-1,-1-1 1,9-3-1,17-5-92,1 2 0,0 1 0,0 2 0,1 1 0,0 2 0,1 1 0,-1 1 0,1 2 0,37 4 0,-69-3 56,1 1 0,-1-1 0,0 0 0,1 1 0,-1 0 1,0 0-1,1 0 0,-1 0 0,0 0 0,0 1 0,0-1 0,0 1 1,0 0-1,0 0 0,-1 0 0,1 0 0,-1 0 0,1 1 0,-1-1 0,0 1 1,0 0-1,0 0 0,0-1 0,0 1 0,-1 0 0,1 1 0,-1-1 1,0 0-1,0 0 0,1 5 0,1 8-89,-1 0 0,-1 1 1,0-1-1,-3 32 0,2-44 81,-2 10-88,-1 0 0,0 0-1,-1 0 1,0-1 0,-1 0 0,-1 0 0,0 0-1,-1-1 1,0 0 0,-1 0 0,0-1 0,-1 0-1,-15 16 1,-7 4 74,-1-2 0,-1 0 0,-43 26-1,52-38 313,11-7 86,0-1 0,0 0-1,-1-1 1,0 0 0,0-1-1,-1-1 1,0 0 0,-17 4-1,31-10-289,1 0 0,0 0 1,0 0-1,-1 0 0,1 0 0,0 0 0,0 0 0,-1 0 0,1 0 1,0 0-1,0 0 0,0 0 0,-1 0 0,1 0 0,0 0 0,0 0 0,-1 0 1,1 0-1,0 0 0,0 0 0,-1 0 0,1 0 0,0 0 0,0-1 0,0 1 1,-1 0-1,1 0 0,0 0 0,0 0 0,0-1 0,0 1 0,-1 0 0,1 0 1,0 0-1,0-1 0,0 1 0,0 0 0,0 0 0,0 0 0,0-1 1,0 1-1,0-1 0,5-11 152,3 5-217,0-1 0,0 1 0,1 0 0,0 1 0,0 0 0,0 0 0,1 1 0,0 1 0,0-1 0,0 1-1,22-4 1,-5 2-49,1 1 0,0 2 0,45 0 0,-67 3 62,-1 0 1,1 1-1,-1 0 0,1 0 1,-1 0-1,1 1 1,-1-1-1,0 1 0,0 1 1,0-1-1,0 1 1,0 0-1,0 0 0,-1 0 1,0 1-1,1-1 1,-1 1-1,0 0 0,-1 0 1,1 1-1,-1-1 1,0 1-1,0 0 0,0-1 1,-1 1-1,0 1 1,0-1-1,0 0 0,0 0 1,0 8-1,3 8 5,-1 0 0,-2 0 0,0 0 0,-1 1 0,-1-1-1,-5 37 1,4-48 13,-2 0 1,1 0-1,-1-1 0,-1 1 0,1-1 0,-2 0 0,1 0 0,-1 0 0,-1 0 0,1-1 0,-1 0 0,-1 0 0,0-1 0,0 0 0,0 0 0,-1 0 0,0-1 1,0 0-1,-10 5 0,2-3 29,0 0 1,0 0 0,0-2 0,-1 0-1,0-1 1,0-1 0,0 0-1,-1-1 1,1-1 0,-21 0 0,16-2 51,14 1 10,-1-1-1,0 0 1,1 0-1,-1-1 1,0-1-1,-13-3 1,20 4-83,0 0 0,-1 0 0,1 0 0,0 0 0,0-1 0,0 1 0,1-1 0,-1 0 0,0 1 0,0-1 0,1 0 0,-1 0 0,1 0 0,0 0 0,0 0 0,0-1 0,0 1 0,0 0 0,0 0 0,0-1 0,1 1 0,-1 0 0,1-1 0,-1 1 0,1-1 0,0 1 0,0-1 0,1-2 0,-1-2-27,2 1 1,-1 0-1,1 0 1,-1 0-1,2 0 1,-1 0-1,1 1 0,0-1 1,0 1-1,0-1 1,1 1-1,0 0 1,0 0-1,0 1 1,0-1-1,1 1 1,0 0-1,0 0 0,0 1 1,0-1-1,8-3 1,14-8-72,1 2 0,0 0 0,32-8 0,72-19-453,85-31-1142,-195 62 1247,-1-1-1,0 0 1,-1-2-1,0-1 0,-1 0 1,0-1-1,24-25 1,-32 24 680,-10 16 2395,-2 14-2261,1 11-398,1-1 0,1 1 0,1-1 0,2 0 0,0 0 0,2 0 0,0-1 0,17 36 0,-24-59 7,1 0-1,-1 0 1,1 1-1,-1-1 1,1 0-1,0 0 1,-1 0-1,1 0 1,0 0-1,0 0 1,0 0-1,0-1 1,0 1-1,0 0 1,0 0-1,0-1 1,0 1-1,0 0 0,0-1 1,0 1-1,0-1 1,1 0-1,-1 1 1,0-1-1,0 0 1,1 0-1,-1 0 1,0 0-1,0 0 1,1 0-1,-1 0 1,0 0-1,0 0 1,0 0-1,1-1 1,-1 1-1,0-1 1,0 1-1,0-1 1,0 1-1,1-1 1,-1 0-1,1 0 1,3-3-21,-1 0 0,1 0 0,-1 0 0,0 0-1,0-1 1,0 0 0,4-6 0,34-65-508,-28 48 102,2 1 0,30-42 0,-29 112 1773,-8-11-1139,3 13-61,1-1 0,3 0 0,40 79-1,-55-121-141,-1-1 0,1 0 0,0 1-1,0-1 1,0 0 0,0 1-1,0-1 1,0 0 0,0 0 0,0 0-1,1 0 1,-1 0 0,0 0-1,1 0 1,-1 0 0,0-1 0,1 1-1,-1 0 1,1-1 0,2 1 0,-3-1-1,1 0 1,-1-1 0,0 1 0,0 0 0,1-1-1,-1 1 1,0-1 0,0 1 0,1-1 0,-1 0 0,0 1-1,0-1 1,0 0 0,0 0 0,0 0 0,0 0-1,0 0 1,1-2 0,4-6 6,-1 0 0,0 0-1,0 0 1,4-16 0,-8 24 0,17-54 32,-2-1 0,15-95 0,-5-119 76,-15 171-95,-11 99-21,0-1 0,1 0 0,-1 1 0,0-1 0,1 1-1,-1-1 1,1 1 0,-1 0 0,1-1 0,-1 1 0,1-1 0,-1 1-1,1 0 1,-1-1 0,1 1 0,-1 0 0,1 0 0,0-1-1,-1 1 1,1 0 0,-1 0 0,1 0 0,0 0 0,-1 0 0,1 0-1,-1 0 1,1 0 0,0 0 0,-1 0 0,1 0 0,0 0-1,-1 0 1,1 0 0,-1 1 0,1-1 0,0 0 0,-1 1 0,1-1-1,-1 0 1,1 1 0,-1-1 0,1 0 0,0 2 0,9 8 52,-1 1 0,0 1 1,-1 0-1,0 0 0,0 1 1,-2-1-1,8 20 0,-12-27-41,42 95-311,-5 3 0,-4 0 0,34 178 1,-64-255-193,-1 0 0,-1 0 0,-2 0 1,-3 51-1,2-76 498,0-1-1,-1 1 1,1 0 0,-1 0 0,1 0 0,-1 0 0,1-1 0,-1 1-1,0 0 1,1-1 0,-1 1 0,0 0 0,0-1 0,1 1-1,-1-1 1,0 1 0,0-1 0,0 0 0,0 1 0,0-1 0,0 0-1,0 1 1,1-1 0,-1 0 0,0 0 0,0 0 0,0 0-1,0 0 1,0 0 0,0 0 0,0 0 0,0 0 0,0-1 0,0 1-1,0 0 1,0 0 0,0-1 0,0 0 0,-2 1 38,0-1-1,1 0 1,-1 0 0,1 0 0,-1 0 0,1 0-1,0 0 1,0 0 0,-1-1 0,1 0 0,0 1-1,0-1 1,-2-3 0,1 0 8,2 0-1,-1 0 1,0 0 0,1-1-1,0 1 1,1 0 0,-1-1 0,1 1-1,0-1 1,0 1 0,0-1-1,1 1 1,0 0 0,0-1-1,0 1 1,1 0 0,0-1-1,0 1 1,0 0 0,1 1-1,-1-1 1,1 0 0,0 1 0,1-1-1,-1 1 1,1 0 0,4-4-1,26-19 283,1 2 1,1 1-1,1 1 0,57-24 0,165-53-18,-126 52-2092,-85 29-3576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01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0 445 3506,'0'0'2822,"0"0"-1773,0 0 501,0 0 56,0 0-726,0-8-263,2-78-634,4-1 0,20-100 0,-20 151 154,2-5-2206,-4 82 909,-4 312 1157,-1-347-6,1 0 1,1 0-1,-1 0 0,1-1 1,0 1-1,0 0 0,1-1 1,0 1-1,0-1 0,0 1 1,0-1-1,6 7 0,-6-9 5,0-1-1,0 0 0,0 0 1,0 0-1,1 0 1,-1-1-1,1 1 0,-1-1 1,1 1-1,0-1 1,0 0-1,-1 0 0,1 0 1,0-1-1,0 1 0,0 0 1,0-1-1,0 0 1,0 0-1,0 0 0,0 0 1,0 0-1,0-1 0,0 1 1,0-1-1,3-1 1,2-1-15,0 1 0,0-2-1,-1 1 1,1-1 0,-1 0 0,0-1 0,0 0 0,8-7 0,53-54-591,-36 33 79,68-75-1563,-99 107 2478,-1 1 542,0 0 117,0 0-294,0 0-159,0 0-190,1 7-385,1-1 0,0 1 0,0-1 1,0 0-1,1 1 0,0-1 0,1-1 0,-1 1 0,1 0 0,7 7 0,-3-2 19,0 0-28,0 0 0,1-1 0,0-1-1,1 1 1,0-2 0,0 1 0,1-1-1,17 10 1,-23-15-3,0-1-1,1 1 1,-1-1-1,1 0 1,-1 0-1,1-1 1,0 0-1,0 0 1,0 0-1,-1-1 1,1 0-1,0 0 1,0 0-1,0-1 1,0 1-1,-1-2 1,1 1-1,0-1 1,-1 1-1,1-1 1,-1-1-1,7-3 1,-1 0-16,-1-2 1,0 1-1,0-1 0,0 0 1,-1-1-1,-1 0 1,1-1-1,-1 0 1,-1 0-1,0-1 0,0 1 1,-1-1-1,-1-1 1,0 1-1,0-1 1,-1 0-1,-1 0 0,0-1 1,-1 1-1,2-19 1,-4 31 297,0 0-111,-3 49-217,3-45 41,0 1 0,0-1 0,0 1 0,1-1 1,0 0-1,0 1 0,0-1 0,0 0 0,1 0 0,0 1 0,0-1 0,0 0 1,0-1-1,0 1 0,1 0 0,0-1 0,0 1 0,0-1 0,0 0 1,0 0-1,1 0 0,-1-1 0,1 1 0,0-1 0,0 0 0,0 0 1,0 0-1,0 0 0,4 1 0,11 1 17,-1 1-1,1-2 1,0-1 0,0 0-1,29-2 1,-38-1-41,0-1 0,0 0 0,0 0 0,0-1 0,0 0 0,-1-1 0,1 0 0,-1-1 0,0 0 1,0 0-1,-1-1 0,0 0 0,0-1 0,0 1 0,0-2 0,-1 1 0,-1-1 0,1 0 0,-1 0 0,0-1 0,-1 1 0,0-1 0,-1-1 1,0 1-1,0-1 0,-1 1 0,0-1 0,0 0 0,-1 0 0,-1-1 0,1-17 0,-2 25 19,-1 0-1,0 1 1,0-1-1,0 1 1,0-1-1,0 1 1,-1 0 0,1-1-1,-1 1 1,1 0-1,-1 0 1,0 0-1,0 0 1,0 0 0,0 1-1,0-1 1,0 1-1,0-1 1,-1 1-1,1 0 1,0-1-1,-1 1 1,1 0 0,-1 1-1,0-1 1,1 0-1,-1 1 1,-3-1-1,-11-2-56,-1 1-1,1 1 1,-19 1-1,29 0 27,3 0 20,-1-1-5,1 1 0,-1 0 0,0 0-1,0 1 1,0-1 0,0 1-1,0 0 1,-8 3 0,11-2 19,1-1 1,-1 1 0,1-1 0,-1 1 0,1 0-1,-1-1 1,1 1 0,0 0 0,0 0-1,0 0 1,0 0 0,0 0 0,0 0-1,1 0 1,-1 1 0,1-1 0,-1 0 0,1 0-1,0 0 1,0 1 0,0-1 0,0 3-1,-1 7 5,-1 0 1,2 0-1,0 0 0,1 1 0,0-1 0,0 0 0,1 0 0,1 0 0,0-1 0,1 1 0,0-1 0,1 1 0,0-1 0,8 12 0,10 8-104,2-1 0,0-2 0,2 0 0,54 42 1,0-20-2140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02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1038 8100,'0'0'1238,"0"0"-681,0 0-21,0 0-351,3-27-159,-2 14-25,2-18-2,1 1 0,1-1 1,2 1-1,18-48 1,-6 24-119,-2 0 0,-2-1 0,-3-1 0,9-88 1,-9-226-3308,-12 334 2966,0 31 441,0 4 19,0 1-1,0-1 0,1 0 1,-1 1-1,0-1 0,0 0 0,0 1 1,0-1-1,0 0 0,0 1 0,0-1 1,0 0-1,0 0 0,0 1 1,0-1-1,0 0 0,0 1 0,-1-1 1,1 0-1,0 1 0,0-1 0,-1 0 1,1 1-1,-1-1 0,1 1 1,0-1-1,-1 1 0,1-1 0,-1 1 1,1-1-1,-1 1 0,0-1 0,1 1 1,-1 0-1,1-1 0,-1 1 1,0 0-1,1-1 0,-1 1 0,0 0 1,1 0-1,-1 0 0,-1 0 0,1 0 6,0 1-1,-1 0 1,1 0-1,0 1 0,-1-1 1,1 0-1,0 0 1,0 1-1,0-1 1,0 0-1,0 1 0,1-1 1,-1 1-1,0-1 1,1 1-1,-1-1 0,1 1 1,-1 0-1,1-1 1,0 1-1,0 0 0,-1 2 1,0 1 14,-5 35 381,2 1 1,2-1-1,4 75 1,0-21 56,50 713 592,-51-789-1042,-1-13-9,0 0 1,0 1-1,1-1 0,-1 0 0,1 0 1,0 1-1,1-1 0,-1 0 0,1 0 1,0 0-1,4 7 0,-5-12-2,-1 1 1,0-1 0,0 0-1,0 0 1,1 0 0,-1 0-1,0 1 1,0-1 0,0 0-1,1 0 1,-1 0 0,0 0 0,0 0-1,1 0 1,-1 0 0,0 0-1,1 1 1,-1-1 0,0 0-1,0 0 1,1 0 0,-1 0-1,0-1 1,0 1 0,1 0-1,-1 0 1,0 0 0,0 0-1,1 0 1,-1 0 0,0 0-1,0 0 1,1 0 0,-1-1-1,0 1 1,0 0 0,0 0-1,1 0 1,-1 0 0,0-1-1,0 1 1,0 0 0,0 0-1,1-1 1,-1 1 0,0 0-1,0 0 1,0-1 0,0 1-1,0 0 1,0 0 0,0-1-1,0 1 1,0 0 0,0 0-1,0-1 1,0 1 0,0 0 0,0-1-1,11-37-372,-3-1 0,7-65 0,-9 53-81,15-60-1,-20 106 440,1 0 0,0 0 0,0 0 0,0 0 0,0 0 0,1 0 0,6-8 1,-8 12 21,0 0 1,0-1 0,1 1-1,-1 0 1,0 0 0,0 0-1,1 0 1,-1 0 0,0 1-1,1-1 1,-1 0 0,1 1-1,-1-1 1,1 1 0,-1-1-1,1 1 1,-1 0 0,1 0-1,0-1 1,-1 1 0,1 0-1,-1 1 1,1-1 0,-1 0 0,1 0-1,0 1 1,-1-1 0,1 1-1,-1-1 1,1 1 0,-1-1-1,0 1 1,2 1 0,12 8 180,-1 1 1,0 0-1,17 18 1,-18-16-104,0-1 1,1 0 0,1-1-1,16 10 1,-19-15-57,0 0 1,0-2 0,1 1 0,-1-2-1,1 1 1,0-2 0,0 0-1,1 0 1,-1-1 0,0-1 0,0 0-1,1-1 1,-1 0 0,0-1-1,21-6 1,-8 0 12,-1-1 1,0-2-1,-1 0 0,0-1 0,-1-2 0,36-26 0,-58 39-37,94-74-55,-85 66-65,-1 0 1,0-1-1,0 0 0,-1 0 1,0-1-1,12-21 0,-19 31 117,0-1-1,0 1 0,0 0 0,-1-1 0,1 1 0,0-1 0,-1 1 0,1-1 1,-1 1-1,1-1 0,-1 0 0,0 1 0,0-1 0,1 1 0,-1-1 1,0 0-1,-1 1 0,1-1 0,0 0 0,0 1 0,-1-1 0,1 1 0,-1-1 1,1 1-1,-1-1 0,0 1 0,1-1 0,-1 1 0,0 0 0,0-1 1,0 1-1,0 0 0,0 0 0,-1-1 0,1 1 0,0 0 0,0 0 0,-1 1 1,1-1-1,-1 0 0,1 0 0,-1 1 0,1-1 0,-1 0 0,1 1 1,-3-1-1,-8-1 42,-1 0 1,0 1-1,1 1 1,-1 0 0,-13 2-1,2-1 58,17-1-63,1 0 1,0 0-1,0 1 1,0 0-1,0 0 1,-1 0-1,2 1 1,-1 0-1,0 0 1,0 1-1,0 0 0,1 0 1,0 0-1,-1 0 1,1 1-1,1 0 1,-1 0-1,0 0 1,1 1-1,0-1 1,0 1-1,0 0 1,1 0-1,0 1 1,0-1-1,-4 10 1,0 4-14,2 1 0,0 0 0,1 0 1,0 0-1,2 0 0,1 1 0,0-1 1,4 30-1,-3-5-33,0-40 11,0 0-1,0 0 1,1 0 0,-1 0-1,1-1 1,0 1-1,0 0 1,1 0 0,-1-1-1,1 1 1,0-1 0,0 1-1,1-1 1,-1 0-1,5 5 1,-4-6-3,1 0-1,-1 0 1,1-1 0,0 0-1,-1 1 1,1-1-1,0-1 1,1 1 0,-1 0-1,0-1 1,0 0 0,1 0-1,-1 0 1,0-1-1,1 1 1,-1-1 0,6-1-1,-4 1-35,-1-1-1,1 0 0,0 0 1,-1 0-1,1-1 0,-1 0 1,0 0-1,1 0 0,-1-1 1,0 0-1,-1 0 0,1 0 1,8-7-1,4-6-312,0-1 0,15-20 0,-13 15-118,11-12-979,-1-1-1,37-61 1,-65 93 1400,1 1 0,-1-1 0,0 1 1,0-1-1,0 1 0,-1-1 0,1 0 1,-1 0-1,1 0 0,-1-4 0,0 6 692,-2 13 601,-6 17-622,0-4-150,2 0 1,0 1 0,1-1-1,-1 47 1,6-44-307,0 1 1,10 52-1,-8-72-159,0 0-1,1 0 1,0 0-1,1 0 1,0 0 0,0-1-1,1 0 1,0 0-1,0 0 1,1 0-1,0-1 1,12 12-1,-14-16-11,1 0 0,0 1 0,-1-1 0,1-1 0,0 1 0,0-1-1,1 0 1,-1 0 0,0-1 0,1 1 0,-1-1 0,1 0 0,0-1 0,-1 1 0,1-1-1,-1 0 1,12-2 0,-9 1-63,0-1 0,-1 0 0,1 0 1,0 0-1,-1-1 0,1 0 0,-1-1 0,0 0 0,0 0 0,-1 0 0,13-11 0,2-5-258,0-1 0,-2 0 0,28-40 0,-41 51 263,1 0 0,-2-1 0,1 0 1,-2-1-1,0 1 0,0-1 1,-1 0-1,0 1 0,-1-2 1,0 1-1,0-17 0,-3 50 2683,-1 3-2143,1 0-1,2 1 1,0-1-1,6 30 0,-6-48-488,0-1 0,0 1 0,0-1 0,1 0 0,0 1 0,0-1 0,0 0 0,1 0 0,0 0 0,0 0 0,0 0 0,0-1 0,1 1 0,-1-1 0,1 0 0,1 0 0,-1-1 0,0 1 0,1-1 0,0 0 0,-1 0 0,1 0 0,0-1 0,1 0 0,-1 0 0,0 0 0,8 1 0,-3-2-10,0-1-1,0 0 1,0-1-1,-1 0 1,1 0-1,0-1 0,-1 0 1,1-1-1,-1 0 1,0-1-1,0 0 1,0 0-1,0-1 0,-1 0 1,0 0-1,0-1 1,0 0-1,-1-1 1,13-13-1,6-9-270,-2 0 1,-2-2-1,34-57 0,-50 78 254,0-1 0,0 0-1,-1 0 1,0-1 0,-1 1-1,0-1 1,-1 0 0,-1 0-1,0 0 1,0-1-1,-1-20 1,-2 32 110,1 0 0,-1 0-1,0 0 1,0 0 0,0 0-1,0 0 1,0 1 0,0-1-1,0 0 1,-1 1 0,1-1-1,0 1 1,0-1 0,0 1 0,-1 0-1,1-1 1,0 1 0,0 0-1,-1 0 1,1 0 0,0 0-1,-1 0 1,1 0 0,0 0 0,0 0-1,-1 1 1,1-1 0,0 0-1,0 1 1,-1-1 0,1 1-1,0-1 1,0 1 0,0 0 0,0 0-1,0-1 1,-1 2 0,-2 14-68,2 0 1,-1 0 0,2 0 0,0 0 0,1 0 0,1 0-1,0 0 1,7 29 0,-5-35-4,0-1 1,1 1-1,0-1 0,0 0 0,1 0 0,0 0 0,0 0 1,1-1-1,0 0 0,1 0 0,0-1 0,0 0 0,1 0 1,-1-1-1,13 8 0,-8-6 6,0-2 0,1 1 0,0-1-1,0-1 1,1 0 0,0-1 0,-1-1 0,29 4 0,-32-6-2,0-1 1,0 0-1,0 0 0,0-1 1,0 0-1,0-1 1,0 0-1,0-1 1,0 0-1,-1 0 0,0-1 1,1 0-1,9-7 1,-4 1-5,0 0 0,0-1 0,-2-1 0,1 0 0,22-28 0,-30 33-45,-1-1 0,0 0 0,0-1 0,-1 1-1,0-1 1,-1 0 0,0 0 0,0 0 0,0 0-1,-2-1 1,1 1 0,-1 0 0,0-12-1,0 15 44,-1 0 1,1 1-1,-1-1 0,-1 0 0,1 1 0,-1-1 0,0 1 0,0-1 0,0 1 0,-1-1 0,0 1 0,0 0 0,-1-1 0,1 1 0,-1 0 0,0 1 0,0-1 0,-1 0 0,0 1 0,1 0 0,-1 0 0,-9-7 0,12 10 31,-1-1 0,1 1 0,-1 0 0,1 0 0,-1 0 0,1 0 0,-1 0 0,1 0 0,-1 1 0,0-1 0,0 0 1,1 1-1,-1-1 0,0 1 0,0 0 0,0 0 0,1-1 0,-1 1 0,0 0 0,0 1 0,0-1 0,0 0 0,1 0 0,-4 2 0,2-1-22,1 1-1,0 0 1,0-1-1,0 1 1,0 0 0,0 0-1,1 0 1,-1 1 0,1-1-1,-1 0 1,1 1 0,0-1-1,0 1 1,-2 4-1,-1 7-13,0 0-1,1 1 0,1 0 1,-2 26-1,3-6 41,-1 5 36,2 0-1,1 0 1,10 62 0,-9-93-56,0 0 0,0 0 0,0 0 0,1-1 0,0 1 0,1-1-1,0 0 1,0 0 0,1 0 0,0-1 0,0 0 0,1 1 0,0-2 0,0 1 0,0-1 0,1 0 0,0 0 0,0-1 0,1 0 0,0 0-1,15 6 1,-15-8-91,0 0 0,0-1-1,1 0 1,-1 0-1,1-1 1,-1-1 0,1 1-1,0-1 1,-1-1 0,1 1-1,-1-2 1,1 1-1,-1-1 1,0 0 0,1-1-1,-1 0 1,0 0 0,-1-1-1,1 0 1,-1 0-1,1 0 1,-1-1 0,-1-1-1,1 1 1,-1-1 0,0 0-1,0 0 1,7-11-1,28-59-4824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03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3698,'0'0'795,"0"0"285,0 0 99,0 0-656,0 0-304,0 0 288,0 0 67,0 0-273,0 0-61,0 0 176,0-5 1098,0 2-961,0 5 387,0 1167-2882,0-1168 973,4-7-527,13-27-585,7-24-544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0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 4786,'0'0'1129,"0"0"-206,0 0 181,0 0-335,0 0-500,-2-2 881,-1 14-1006,-17 106-151,-6 51 1,11 420-490,16-436 279,0-152 56,0-1-1,0 0 0,0 0 0,0 0 0,0 0 1,0 0-1,0 0 0,0 0 0,0 0 0,0 0 0,0 0 1,0-1-1,0 1 0,0 0 0,0-1 0,0 1 1,0-1-1,0 1 0,1-2 0,14-24-1567,-2-10-1269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04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4258,'0'0'2017,"0"0"-1486,0 0-86,0 0 310,1 33-424,-1 11-268,0 15 162,10 75-1,20 305 510,-30-247-1473,-3-191-758,-14-1-648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04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14 912,'0'0'5566,"0"0"-3963,0 0-432,0 0-160,0 0-1008,0 0-1,0-1 0,0 1 0,0 0 0,0-1 1,0 1-1,0 0 0,0-1 0,0 1 0,0 0 0,0-1 1,0 1-1,0 0 0,0-1 0,0 1 0,1 0 1,-1-1-1,0 1 0,0 0 0,0-1 0,1 1 1,-1 0-1,0 0 0,0-1 0,1 1 0,-1 0 0,0 0 1,0-1-1,1 1 0,-1 0 0,0 0 0,1 0 1,-1 0-1,0 0 0,1-1 0,-1 1 0,0 0 1,1 0-1,8-1-21,0-1 0,0 2 0,-1-1 1,1 1-1,0 0 0,0 1 0,0 0 1,-1 1-1,16 4 0,12 1 65,119 8 234,260-9 0,-232-8-952,-183 2 588,1 0 0,-1 1 0,0-1 0,1 0-1,-1 0 1,0 1 0,1-1 0,-1 0 0,0 1-1,0-1 1,1 0 0,-1 1 0,0-1 0,0 0-1,0 1 1,0-1 0,1 1 0,-1-1 0,0 0-1,0 1 1,0-1 0,0 1 0,0-1 0,0 0-1,0 1 1,0-1 0,0 1 0,0-1 0,0 0-1,0 1 1,0-1 0,-1 1 0,1 2-659,0 4-2101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1:51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1 176,'0'0'363,"0"0"90,0 0-44,0 0 9,0 0 191,0 0-102,9 11-88,3 5-8,1-1 0,0 0 1,1-1-1,20 16 0,18-5-1502,-50-14 1854,-3-9-688,1 0 1,0-1 0,0 1 0,0 0-1,0-1 1,0 1 0,0 0-1,1-1 1,-1 1 0,0-1 0,1 1-1,-1 0 1,1-1 0,0 1-1,0-1 1,-1 1 0,1-1 0,2 3-1,8-2-2940,-4-2-102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05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5843,'0'0'1136,"0"0"-576,0 0 198,7 0-454,25-1-266,-12 1-39,-1 0 0,0 1 0,25 4 1,-37-4-1,0 1 1,0 0 0,-1 1-1,1-1 1,-1 1-1,1 1 1,-1-1 0,0 1-1,0 0 1,0 0-1,-1 1 1,10 9 0,-8-4 12,-1-1 1,1 1 0,-2 0-1,1 0 1,-2 1 0,1 0 0,-1 0-1,-1 0 1,0 0 0,-1 0-1,0 1 1,0-1 0,-1 23 0,-1-6 20,-1 1 1,-2-1 0,-1 0 0,-11 44-1,3-35-14,-2-2 0,-1 1-1,-2-2 1,-1 0 0,-2-1-1,-45 57 1,65-88-9,-1-1 0,0 0 0,1 1-1,-1-1 1,0 0 0,0 0 0,0 0 0,0 0 0,0 0-1,-1 0 1,1 0 0,0 0 0,0 0 0,-1 0 0,1 0-1,0-1 1,-1 1 0,-1 0 0,2-3 6,1 0-1,-1 0 1,0 0-1,1 0 1,-1-1 0,1 1-1,0 0 1,-1 0-1,1 0 1,0 0-1,0-1 1,1-2 0,2-33-141,2 1 1,2-1 0,1 1 0,2 1 0,1 0 0,21-46-1,-17 47 266,-1-2 0,-2 0 0,-1 0 0,-2-1 0,-2 0 0,3-53 0,-10 90 577,0 1-115,0 0-347,0 7-248,0 46-30,3-1 0,1 1-1,3-1 1,2-1 0,3 1 0,25 71 0,-33-114 40,54 133 208,-49-124-216,0 0 0,2-1 0,0 0 0,1-1 0,19 22 0,-26-34-24,-1 0 1,1 0-1,0-1 0,0 1 0,0-1 0,0 0 1,1 0-1,-1-1 0,10 3 0,-12-4-124,0 0 0,0 0 0,0-1 0,0 0 0,0 1 0,0-1 0,0 0 0,1 0 0,-1-1 1,0 1-1,0-1 0,0 1 0,0-1 0,0 0 0,0 0 0,0 0 0,0-1 0,-1 1 0,5-3 0,-2-1-510,0-1-1,0 1 1,-1-1 0,0 0-1,5-8 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05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2865,'0'0'4298,"0"0"-3268,0 0-158,0 0 228,0 0-780,0 7-248,0 987 779,3-978-1358,-3-16 437,0 0-1,0 0 1,0 1 0,1-1 0,-1 0 0,0 0-1,0 0 1,0 0 0,0 1 0,1-1-1,-1 0 1,0 0 0,0 0 0,0 0 0,1 0-1,-1 1 1,0-1 0,0 0 0,1 0-1,-1 0 1,0 0 0,0 0 0,1 0-1,-1 0 1,0 0 0,0 0 0,1 0 0,-1 0-1,0 0 1,0 0 0,1 0 0,-1 0-1,0 0 1,0 0 0,0 0 0,1 0 0,-1-1-1,0 1 1,0 0 0,1 0 0,-1 0-1,0 0 1,0 0 0,0-1 0,0 1-1,1 0 1,-1 0 0,0 0 0,0-1 0,0 1-1,0 0 1,0 0 0,1 0 0,-1-1-1,0 1 1,0 0 0,0 0 0,0-1 0,0 1-1,0 0 1,0 0 0,0-1 0,0 1-1,0 0 1,0 0 0,0-1 0,0 1-1,9-28-4453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06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5426,'0'0'233,"0"0"105,0 0 628,0 0-454,1 29-165,-1 7-176,0-8 31,2 1 0,0-1 0,13 54 0,56 298 757,-56-292-672,-1-27 1,2 0 1,29 71-1,-45-131-283,0-1-4,0 0 0,0 0 0,0 1 0,1-1 0,-1 0 0,0 1 0,0-1 1,0 0-1,0 0 0,0 1 0,0-1 0,1 0 0,-1 0 0,0 1 0,0-1 0,0 0 0,1 0 0,-1 1 0,0-1 0,0 0 0,1 0 0,-1 0 1,0 0-1,0 0 0,1 1 0,-1-1 0,0 0 0,0 0 0,1 0 0,-1 0 0,0 0 0,1 0 0,-1 0 0,0 0 0,0 0 0,1 0 0,-1 0 1,0 0-1,1 0 0,0 0 25,-1 0 22,0 0 27,0 0 0,0 0-19,0 0-11,0 0-98,0 0-249,0 0-543,0 0-1079,0 0-1339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07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15 3153,'0'0'713,"0"0"626,0 0-184,0 0-747,0 0-202,3 0 7542,8-3-9808,-2-9 2049,-12 30 118,-8 4-115,-1 0-1,-2 0 1,0-1 0,-26 28 0,-10 16-45,1 4-293,-4-2 0,-3-2 0,-75 68 0,120-120 319,12-6-101,26-7-103,-5-1 318,69 0-55,112 3 32,-191 0-68,0 1 0,-1-1 0,21 9 0,18 4-324,-49-15 290,-1 0-35,0 0 0,0 0 0,1 0 0,-1 0-1,0 0 1,0 0 0,1 0 0,-1 0 0,0 0 0,0 0-1,0 0 1,1 0 0,-1 0 0,0 0 0,0 0-1,1 0 1,-1 0 0,0 0 0,0 1 0,0-1 0,1 0-1,-1 0 1,0 0 0,0 0 0,0 1 0,0-1-1,1 0 1,-1 0 0,0 0 0,0 1 0,0-1 0,0 0-1,0 0 1,0 0 0,0 1 0,0-1 0,1 0 0,-1 0-1,0 1 1,0-1 0,0 0 0,0 0 0,0 1-1,0 3-3063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0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7443,'0'0'350,"0"0"199,0 0 401,0 0-662,0 0-149,18 0 304,271 15 600,-239-8-1411,119 15 1113,-45-16-5439,-120-6 687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10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0 296 3025,'0'0'232,"0"0"606,0 0 325,0 0-240,0 0-386,1-29-161,-1 29-376,2-38 172,7-47 0,-7 79-151,0-1 0,1 1 0,-1 0-1,1 0 1,1 0 0,-1 0 0,1 1 0,0-1 0,0 1-1,0 0 1,1 0 0,0 0 0,0 1 0,0 0 0,1 0-1,-1 0 1,1 0 0,0 1 0,10-4 0,-2-1-6,-3 3 8,1 0-1,0 0 1,0 1-1,1 0 1,-1 2 0,1-1-1,0 1 1,-1 1-1,1 0 1,17 2-1,-24-1 25,-1 1-1,1 0 0,-1 1 0,1-1 0,-1 1 0,0 0 1,0 0-1,0 1 0,0-1 0,0 1 0,0 1 0,-1-1 1,0 0-1,1 1 0,-1 0 0,0 0 0,-1 0 0,1 1 1,-1-1-1,0 1 0,5 8 0,0 3 6,0-1 0,-1 2-1,-1-1 1,0 0 0,6 34-1,-6-4 3,-2 1-1,-3-1 0,-4 48 1,2-80-65,0 0 1,-1 0-1,-1 0 0,-1 0 1,0-1-1,-9 21 1,10-26-7,-1-1 0,0 0 0,0 0 0,0-1 0,-1 1 0,0-1 0,0 0 0,-1 0 0,1-1 0,-1 0 0,-1 0 0,1 0 0,-8 4 0,13-9 18,1 0 0,0 0 0,0 0 0,-1 0 0,1 0 0,0 0 0,-1 0 0,1 0 0,0 0 0,0 0 0,-1 0 0,1 0-1,0 0 1,0 0 0,-1-1 0,1 1 0,0 0 0,-1 0 0,1 0 0,0 0 0,0 0 0,0-1 0,-1 1 0,1 0 0,0 0 0,0 0 0,0-1 0,-1 1 0,1 0 0,0 0 0,0-1 0,0 1 0,0 0 0,0-1 0,0 1 0,0 0 0,0 0 0,0-1 0,-1 1 0,1 0 0,0-1 0,0 1 0,0 0 0,1 0 0,-1-1 0,0 1 0,-1-18-71,1 17 51,0-32-133,1 1-1,2-1 1,1 1-1,12-49 1,-13 71 141,0 0-1,0 0 1,1 1 0,1-1 0,-1 1-1,1 0 1,1 0 0,0 1-1,0-1 1,1 1 0,0 1 0,0-1-1,0 1 1,1 0 0,0 1-1,1 0 1,0 0 0,17-8-1,-21 12 17,1 0-1,-1 1 0,1 0 0,-1 0 1,1 0-1,0 0 0,-1 1 0,1 0 1,0 0-1,0 0 0,-1 1 0,1 0 1,-1 0-1,1 1 0,-1-1 0,1 1 1,-1 0-1,0 1 0,0-1 0,0 1 0,0 0 1,0 0-1,-1 1 0,1-1 0,-1 1 1,0 0-1,6 7 0,7 9 83,0 1 1,-2 1-1,0 1 0,15 33 0,-13-23-35,-2 0 0,-1 1-1,-2 1 1,-2 0-1,7 37 1,-16-60-55,1-25-430,0 1 1,0 0-1,8-20 0,-1 1-90,-7 21 417,1 0 0,0 1 0,0 0 0,1-1 0,1 1 0,-1 1 0,2-1 0,-1 1 0,8-9 1,-9 13 70,0 0 0,0 0 1,0 1-1,1-1 1,-1 1-1,1 0 1,0 0-1,0 1 1,0 0-1,0 0 1,0 0-1,1 0 1,-1 1-1,0 0 1,1 0-1,0 0 1,10 1-1,-5 1 53,-1 0-1,1 1 1,-1 1 0,1 0 0,-1 0-1,0 1 1,0 0 0,0 1-1,-1 0 1,1 1 0,-1 0-1,12 10 1,-7-6 56,0-1-1,0 0 1,1-1-1,22 9 1,-18-11-7,0 0 1,0-2-1,0 0 1,0-2-1,35 2 1,-45-4-22,0-1 1,0 1 0,0-1 0,0-1 0,-1 0 0,1 0-1,0-1 1,-1 0 0,1 0 0,-1-1 0,0 0-1,0-1 1,-1 1 0,12-10 0,0-4-7,0-1 1,-1 0-1,-2-2 1,0 0-1,18-30 1,-26 36-93,-1 1 1,0-1 0,-1 0 0,0-1-1,-2 0 1,0 1 0,0-1 0,-2-1 0,2-28-1,-4 42 51,0 0-1,-1 0 1,1 0-1,-1 1 1,0-1-1,0 0 1,0 0 0,0 1-1,-1-1 1,1 0-1,-1 1 1,1 0-1,-1-1 1,0 1-1,0 0 1,0 0-1,0 0 1,0 0-1,0 0 1,-1 0-1,1 1 1,-1-1-1,1 1 1,-1 0-1,0-1 1,1 1-1,-1 0 1,0 1-1,0-1 1,0 0-1,0 1 1,1 0-1,-5 0 1,-2-1 10,0 0 1,0 1-1,0 0 1,0 0-1,0 1 1,0 1-1,0-1 0,1 2 1,-1-1-1,-12 6 1,9-1-6,0 1 1,0 0-1,1 1 0,0 0 1,0 0-1,1 1 1,0 1-1,1 0 0,0 0 1,1 1-1,0 0 1,1 1-1,-10 22 0,7-10 75,0 1-1,2 0 1,0 0-1,2 1 1,2-1-1,-3 38 1,6 117 59,0-180-138,1 0-1,0 0 0,0 0 1,0 0-1,1 0 1,-1 0-1,0 0 0,0 0 1,0 0-1,1 0 0,-1 0 1,1 0-1,-1 0 0,1 0 1,-1 0-1,1 0 0,-1 0 1,1 0-1,0 0 0,0-1 1,-1 1-1,1 0 0,0-1 1,0 1-1,0 0 1,0-1-1,0 1 0,0-1 1,0 1-1,0-1 0,0 0 1,0 1-1,0-1 0,0 0 1,0 0-1,0 0 0,0 0 1,2 0-1,0 0 4,0 0-1,0 0 0,-1-1 1,1 0-1,0 1 1,0-1-1,0 0 0,0-1 1,-1 1-1,1 0 1,0-1-1,-1 1 0,0-1 1,3-2-1,10-12-80,-1-1-1,-1-1 1,-1 0 0,0-1-1,-1 0 1,-1-1-1,-1 0 1,-1 0 0,0-1-1,-2 0 1,-1-1-1,4-27 1,-5 31 272,-1 16 643,3 24 108,-4-15-1203,22 81 828,52 124 0,-61-175-517,-15-36-53,0 1-1,1-1 1,-1 1 0,1-1 0,-1 1 0,1-1 0,0 1 0,-1-1 0,1 1 0,0-1 0,0 0 0,0 1 0,0-1 0,0 0 0,0 0 0,1 0-1,-1 0 1,0 0 0,1 0 0,-1 0 0,0-1 0,1 1 0,-1 0 0,1-1 0,1 1 0,-1-1-1,0-1 0,1 0 0,-1 0 0,0 0 0,0 0 0,0 0 0,-1 0 0,1-1 0,0 1 0,0-1 1,-1 1-1,1-1 0,-1 0 0,1 1 0,-1-1 0,0 0 0,2-3 0,48-74 96,31-43-228,-71 106 51,2 2 0,0-1-1,0 2 1,1 0 0,22-16 0,-32 26 51,0 1 1,0 0-1,1-1 0,-1 1 1,0 1-1,1-1 0,-1 1 1,1-1-1,8 0 0,-12 2 23,1 0 1,-1 0-1,1 0 0,-1 0 0,1 0 0,0 1 0,-1-1 1,1 0-1,-1 1 0,1-1 0,-1 1 0,1 0 0,-1-1 1,0 1-1,1 0 0,-1 0 0,0 0 0,0 0 0,1 0 1,-1 0-1,0 0 0,0 1 0,0-1 0,0 0 0,-1 0 1,1 1-1,0-1 0,0 1 0,-1-1 0,1 3 0,9 32 103,-3 2 0,-1-1 0,-1 0 0,-3 1 0,-3 75 0,0-42-54,1-70-1,8-5-18,3-13-41,-1-1-1,0 0 1,-1 0 0,12-38 0,-5 13 8,7-9-158,-3-1 1,-3 0-1,-1-2 0,-3 0 0,-3 0 1,-2-1-1,2-71 0,-10 125 155,0-2 32,0 0-1,0 0 0,0 0 1,0 0-1,-1 0 0,1 0 1,-1 0-1,0 0 0,-2-4 1,2 7 9,0-1 0,-1 1 0,1 0-1,0 0 1,-1 0 0,1 0 0,-1 0 0,0 0 0,1 1 0,-1-1 0,0 0 0,1 1 0,-1-1 0,0 1 0,1 0 0,-1-1 0,0 1-1,0 0 1,0 0 0,1 0 0,-1 0 0,-2 1 0,3-1-33,0 1-1,0 0 1,0-1 0,0 1-1,0 0 1,0 0-1,0 0 1,0 0 0,0-1-1,0 1 1,1 0-1,-1 1 1,0-1 0,1 0-1,-1 0 1,1 0-1,-1 0 1,1 0 0,-1 1-1,1-1 1,0 0 0,0 0-1,-1 1 1,1-1-1,0 0 1,0 3 0,-3 44 6,3-40 9,-2 55 287,3 0 0,2 1 0,19 95 0,-17-134-258,1 0 0,2 0-1,0-1 1,2 0 0,0-1 0,2 0 0,0 0 0,2-2 0,0 1 0,2-2 0,30 32-1,-40-45-140,1-1-1,0-1 0,0 1 0,0-1 0,1 0 0,-1-1 0,1 1 0,0-2 0,1 1 1,-1-1-1,1 0 0,-1-1 0,1 0 0,0-1 0,0 1 0,9-1 0,32-1-2996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10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3153,'0'0'3466,"0"0"-2698,0 0-517,0 0 203,0 21-214,0-20-236,6 346 1240,5 234-1367,-11-429-2691,0-152-211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11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5042,'0'0'979,"0"0"-629,0 0 258,0 0-146,0 0-27,7 21 344,88 317 170,-20 93-762,-29-149-486,-45-277 68,-1-2 11,0-1 1,1 1-1,-1-1 1,1 0-1,0 1 0,-1-1 1,1 0-1,0 1 1,0-1-1,0 0 1,1 0-1,-1 0 0,3 4 1,0-5-4367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11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5811,'0'0'48,"0"0"112,0 0 1152,0 0-751,7 206-241,-4-120 576,0 13-448,1 6-176,-4-4 17,0-12-209,0-18-16,0-25-48,0-21-16,0-13-192,0-12-1105,0 0-1440,-14-37-2434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12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4562,'0'0'464,"0"0"-176,0 0 945,182-19-689,-114 13-144,0 0 193,-6 3 31,-4 3-112,-3 0-320,-11 0-80,-10 0 16,-10 0-128,-6 0-16,-8 0 16,0 0-32,0 0-848,-3 0-1057,-3 0-2641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1:52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16,'0'0'920,"0"0"-55,0 0-124,0 0-82,0 0 43,3 0 6886,13 0-7823,-10 1 279,0 0 0,0 1 0,0-1 1,0 1-1,0 1 0,0-1 0,-1 1 0,1 0 1,-1 0-1,0 1 0,0-1 0,0 1 0,5 6 1,8 6 100,-1 1 0,16 22 0,-16-18-91,-2 0 1,0 2 0,-2-1-1,-1 1 1,0 1 0,-2 0-1,0 1 1,-2 0 0,-1 1 0,-1-1-1,-1 1 1,-1 0 0,0 53-1,-3-52-7,-2 40 37,0-64-86,1 0 0,-1 1 0,0-1-1,1 0 1,-2 1 0,1-1 0,0 0 0,0 0-1,-1 0 1,0 0 0,0 0 0,0-1 0,0 1-1,0 0 1,0-1 0,-3 3 0,4-4-25,0 0 0,0-1 1,0 1-1,0 0 1,0-1-1,0 1 0,-1 0 1,1-1-1,0 0 0,0 1 1,0-1-1,0 0 0,0 1 1,-1-1-1,1 0 1,0 0-1,0 0 0,-1 0 1,1 0-1,0 0 0,0 0 1,0-1-1,-1 1 1,1 0-1,0-1 0,0 1 1,0-1-1,0 1 0,0-1 1,0 1-1,0-1 0,0 0 1,0 0-1,0 1 1,0-1-1,0 0 0,0 0 1,0 0-1,1 0 0,-2-2 1,-1-2-30,0 0 0,0-1 0,1 1 0,0-1 0,0 0 0,-2-10 0,-2-28 1,1-1 0,4-74-1,1 72 81,3 9 77,2 2 0,1-1 0,2 0 0,2 1 0,1 1 0,17-37 0,-8 19-1,19-84-1,-32 116 126,-4 15-2185,-2 3-3821,-1 11 834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12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168 322 3586,'0'0'357,"0"0"545,0 0-123,0 0-310,0 0-122,28-11 48,90-39-83,-110 46-310,0 0 1,0-1-1,-1 0 0,1 0 0,-1-1 0,0 0 0,-1 0 0,1-1 0,-1 1 0,-1-1 1,1-1-1,-1 1 0,0-1 0,6-15 0,-5 12-55,-3 4-101,1 0-1,-1 0 1,0-1 0,-1 0-1,0 0 1,0 1 0,-1-1-1,0 0 1,0 0 0,-1 0-1,0 0 1,-2-17 0,2 24 121,-1 0 0,0-1-1,1 1 1,-1 0 0,0-1 0,0 1 0,1 0 0,-1 0 0,0 0 0,0-1 0,-1 1 0,1 0 0,0 0 0,0 1 0,0-1 0,-1 0-1,1 0 1,0 1 0,-1-1 0,1 0 0,-1 1 0,1 0 0,0-1 0,-1 1 0,1 0 0,-1-1 0,-1 1 0,-52-1-676,39 1 514,-3 0 10,-1 1 0,0 1 0,1 1 0,-1 0 0,1 1 1,0 2-1,0-1 0,-22 12 0,32-13 315,0 1 0,0 0 0,1 1 0,0 0 0,0 0 0,0 0 0,1 1 0,0 1 0,0-1 0,1 1 0,0 0 0,0 0 0,1 1-1,0-1 1,1 1 0,0 0 0,0 1 0,-4 16 0,2 8 489,1 1 0,2-1 0,2 1 0,1-1 0,6 51 0,-4-70-535,1 0 0,1-1 0,0 1 0,1-1 0,0 0-1,1 0 1,1 0 0,0-1 0,1 0 0,0 0 0,1-1 0,1 0 0,0-1 0,16 15 0,-13-14-81,1-2 0,0 0 0,0 0 0,1-1 0,0-1 0,0 0 1,1-1-1,0-1 0,0-1 0,1 0 0,0-1 0,25 3 0,80-3-1561,-68-4-806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12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6451,'0'0'547,"0"0"776,0 0-192,0 0-616,-5 34-184,-13 115-69,13-88-138,2 0 1,3 0 0,3 0 0,12 71 0,-14-125-157,0-1 0,0 0 1,0 0-1,1 0 0,0 0 0,4 7 1,-6-13-3,0 1 1,1-1-1,-1 1 1,1 0-1,-1-1 1,0 1-1,1-1 0,-1 1 1,1-1-1,-1 1 1,1-1-1,0 0 1,-1 1-1,1-1 1,-1 0-1,1 1 1,0-1-1,-1 0 1,1 0-1,0 1 1,-1-1-1,1 0 1,0 0-1,0 0 1,0 0-1,1-1-55,-1 1 0,1-1 0,0 0 0,-1 1 0,1-1 0,-1 0 0,1 0 0,-1 0 0,0 0 0,1-1 0,-1 1 0,0 0-1,0-1 1,0 1 0,1-2 0,16-24-938,-1 0 0,23-52-1,-14 24-425,15-22-1172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13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 1056,'0'0'2015,"0"0"-273,0 0-363,0 0-237,0 0-299,-9-1-629,3 1-215,-1 1 1,0-1-1,1 1 1,-1 0 0,1 1-1,0 0 1,0 0 0,-1 0-1,1 0 1,-8 6 0,-2 1-15,0 1 0,-28 25 0,37-30 58,0 1 0,0 0 0,1 0 0,0 0 0,0 1 0,1 0 0,0 0 0,0 1 0,1-1 0,0 1 0,0 0 0,1 0 0,0 0 0,0 1 0,1-1 0,0 1-1,0-1 1,1 1 0,0 0 0,1 15 0,0-14 45,0-1-1,0 1 1,1 0 0,1 0-1,-1-1 1,2 1-1,-1-1 1,1 0 0,7 15-1,-7-19-71,1 0 0,0 0 0,0 0-1,0 0 1,0-1 0,1 0 0,-1 0 0,1 0-1,0 0 1,1-1 0,-1 0 0,1 0 0,-1 0-1,1-1 1,0 1 0,10 1 0,-7-1-46,0-1 0,0 0 1,0-1-1,0 0 1,1 0-1,-1-1 0,0 0 1,0-1-1,1 0 0,-1 0 1,0-1-1,0 0 0,0-1 1,0 0-1,9-5 1,-6 2-413,-1-1 0,0 0 0,0-1 0,0 0 0,-1 0 1,9-11-1,31-38-4827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13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5523,'0'0'1440,"0"0"-487,0 0 277,0 0-612,0 0-481,0 8 7,-10 375 1254,-14 85-758,0 4-982,24-472 303,0 0 0,0 1 0,0-1 0,0 0 0,0 0 0,0 1 0,0-1 0,0 0 0,0 1 0,0-1 0,0 0 0,0 1 0,0-1 0,0 0 0,1 0 0,-1 1-1,0-1 1,0 0 0,0 0 0,0 1 0,1-1 0,-1 0 0,0 0 0,0 0 0,0 1 0,1-1 0,-1 0 0,0 0 0,0 0 0,1 0 0,-1 1 0,0-1 0,1 0 0,-1 0-1,0 0 1,0 0 0,1 0 0,-1 0 0,0 0 0,1 0 0,-1 0 0,0 0 0,0 0 0,1 0 0,-1 0 0,0 0 0,1 0 0,-1 0 0,0 0 0,1 0 0,-1-1 0,0 1-1,0 0 1,1 0 0,15-16-1401,1-31-617,1-15-1350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13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4930,'0'0'1865,"0"0"-755,0 0 315,0 0-548,0 0-687,0 14-52,13 296 639,1-42-353,-14-212-317,-1-21-78,2-1 0,1 0-1,1 1 1,10 36 0,-13-69-111,0 0 1,0 0 0,1 0-1,-1-1 1,1 1 0,-1 0-1,1 0 1,0-1-1,-1 1 1,1 0 0,0-1-1,0 1 1,0-1 0,0 1-1,1-1 1,-1 1 0,0-1-1,1 0 1,-1 0-1,1 1 1,-1-1 0,1 0-1,-1 0 1,1-1 0,0 1-1,0 0 1,-1-1-1,1 1 1,0 0 0,0-1-1,0 0 1,-1 0 0,1 1-1,0-1 1,0 0-1,0-1 1,0 1 0,0 0-1,2-1 1,16-9-3561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15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3 320,'0'0'833,"0"0"319,0 0-221,0 0-275,0 0 99,12-1 3076,11-1-2985,-21 2-795,-2 0-6,0 0 22,0 0-11,0 0 3,0 0-6,0 0 3,0 0-13,0 0 10,0 0-7,0 0 39,0 0 78,0 0 90,0 0 83,0 0 54,-4 1-335,-1 1 1,0-1-1,0 1 1,0 0-1,1 1 1,-1-1-1,1 1 1,0 0-1,0 0 1,-7 6-1,-5 3-28,-35 20-78,-87 73-1,118-87 35,1 0-1,1 1 1,1 1 0,0 1 0,2 1-1,-23 42 1,37-64 10,1 1 0,-1-1-1,1 0 1,0 1 0,0-1 0,-1 1-1,1-1 1,0 1 0,0-1-1,-1 0 1,1 1 0,0-1 0,0 1-1,0-1 1,0 1 0,0 0-1,0-1 1,0 1 0,0-1 0,0 1-1,0-1 1,0 1 0,0-1-1,0 1 1,0-1 0,0 1 0,1-1-1,-1 1 1,0-1 0,0 1-1,0-1 1,1 0 0,-1 1 0,0-1-1,1 1 1,-1-1 0,0 0-1,1 1 1,-1-1 0,1 0-1,-1 1 1,1-1 0,-1 0 0,26 1-271,-15-1 340,20 1-50,1-2 1,-1-1-1,0-2 0,58-13 0,-51 6-3,19-7 1,1 2 0,1 3 0,0 2 0,104-5 0,-156 16-11,-5 0-2,1-1-1,-1 1 0,1 0 1,-1 0-1,1 1 0,0-1 1,-1 0-1,1 1 0,-1 0 1,1-1-1,-1 1 0,3 1 1,-4 0 2,0 0 0,0 0 1,0 0-1,0 0 1,0 0-1,0 0 0,-1 0 1,1 0-1,-1 0 1,1 0-1,-1 0 0,0 0 1,0 0-1,0 0 1,0 0-1,-1 4 0,1 5 23,-2 0-1,1 0 0,-1 0 0,-1-1 0,0 1 1,-1-1-1,0 1 0,0-1 0,-1 0 1,0 0-1,-11 14 0,-9 9 14,-51 53 0,71-81-34,-273 244-319,109-106 284,164-138 37,0-1 1,1 0-1,0 1 0,0 0 1,0 0-1,-5 8 1,9-12-8,0-1 1,-1 1 0,1 0 0,0 0-1,0-1 1,-1 1 0,1 0-1,0 0 1,0 0 0,0-1 0,0 1-1,0 0 1,0 0 0,0 0 0,0-1-1,0 1 1,1 0 0,-1 0-1,0-1 1,0 1 0,1 0 0,-1 0-1,2 1-1,-1-1 0,0 0-1,0-1 1,0 1 0,1 0 0,-1 0-1,0 0 1,1-1 0,-1 1-1,1-1 1,-1 1 0,0-1-1,1 1 1,-1-1 0,1 0 0,2 0-1,61 6 38,1-3 0,0-3 0,1-3 0,80-14 0,-82 6-98,64-21 0,-50 4-2496,-49 13 500,1-7-1087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16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 3650,'0'0'413,"0"0"617,0 0-30,0 0-573,0 0-168,-2-2 661,0 9-837,26 1055 2636,-22-1013-2703,10 52 0,-12-102-37,0 1 0,0-1 0,1 1 0,-1 0 0,0-1 0,1 1 0,-1-1 0,0 1 0,1 0 0,-1-1 0,0 1 0,1 0 0,-1-1 0,0 1 0,1 0 0,-1 0 0,1-1 0,-1 1 0,1 0 0,-1 0 0,0 0 0,1 0 0,-1 0 0,1 0 0,-1 0 0,1 0 0,-1 0 0,1 0 0,-1 0 0,1 0 0,-1 0 0,1 0 0,-1 0 0,1 0 0,-1 0 0,1 0 0,-1 1 0,0-1 0,1 0 0,-1 0 0,1 1 0,-1-1 0,0 0 0,1 1 0,-1-1 0,0 0 0,1 1 0,-1-1 0,0 0 0,1 1 0,-1-1 0,0 1 0,0-1 0,1 0 0,-1 1 0,0-1 0,0 1 0,0-1 0,0 1 0,0-1 0,0 1 0,0-1 0,0 1 0,0-1 0,0 1 0,0-1 0,0 1 0,0-1 0,0 1 0,21-36-2234,5-27-823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1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0 352,'0'0'4117,"0"0"-3130,0 0-294,0 0 84,0 0-444,-2 20-29,-1-6-233,0 2 63,1 0-1,0 0 0,1 0 0,1 1 1,1-1-1,0 0 0,1 0 0,0 0 1,8 23-1,-3-22-83,2 0 0,0-1 0,1 0-1,0-1 1,19 22 0,-24-31-49,0-1-1,1 0 1,-1 0 0,1 0-1,0-1 1,0 0-1,0 0 1,1 0-1,-1-1 1,1 0-1,0 0 1,0-1-1,0 0 1,0 0 0,0 0-1,0-1 1,8 0-1,-5-1-167,0 0-1,0-1 0,0-1 0,-1 1 1,1-2-1,-1 1 0,1-1 1,-1-1-1,11-5 0,-17 8 12,0-1-1,0 0 0,0 0 0,0 0 1,0-1-1,0 1 0,-1-1 1,1 1-1,-1-1 0,1 0 0,-1 0 1,0 0-1,0 0 0,-1 0 1,1-1-1,-1 1 0,1-1 1,-1 1-1,0-1 0,-1 1 0,1-1 1,0 1-1,-1-1 0,0 0 1,0 1-1,0-1 0,0 0 0,-1-3 1,0 6 146,1 0 0,-1 1 0,1-1 1,-1 0-1,1 1 0,-1-1 0,1 0 1,-1 1-1,1-1 0,-1 1 0,0-1 1,1 1-1,-1-1 0,0 1 0,0 0 1,1-1-1,-1 1 0,0 0 0,0 0 0,1-1 1,-1 1-1,0 0 0,0 0 0,0 0 1,1 0-1,-3 0 0,-29 0 100,21 1-47,-3 0 124,1 1 1,-1 0-1,1 1 0,0 1 1,-1 0-1,2 1 0,-1 0 1,1 1-1,-1 0 0,1 1 1,1 0-1,0 1 0,-17 15 0,13-10 155,1 0 0,1 0 1,0 2-1,1-1 0,1 2 0,0 0 0,1 0 0,1 0 0,-11 28 0,15-24-153,1 0 0,0 0 1,2 0-1,0 1 1,1-1-1,3 22 0,-2-10-63,0-26-101,0 0 1,1 0 0,0 0-1,0 0 1,0-1-1,1 1 1,0 0 0,0-1-1,0 1 1,1-1 0,-1 1-1,1-1 1,1 0-1,5 7 1,-3-5 6,1 0 0,1-1 0,-1 0 0,1 0 0,0 0-1,0-1 1,1 0 0,11 4 0,2 0 7,1-2 0,0 0 0,1-2-1,-1 0 1,1-1 0,34 0 0,98-4-625,-153 0 555,-1 0 0,0 0 1,0 0-1,0 0 0,0 0 0,1-1 0,-1 1 1,0-1-1,0 0 0,0 0 0,0 1 1,0-1-1,0 0 0,-1-1 0,1 1 0,0 0 1,0-1-1,-1 1 0,1-1 0,-1 1 0,1-1 1,-1 1-1,0-1 0,1 0 0,-1 0 1,0 0-1,0 0 0,1-3 0,0-3-168,0 0-1,-1 0 1,1-1-1,-2 1 1,1 0-1,-1-9 1,-1 15 188,1 1 0,0 0 0,-1 0 0,1-1 0,-1 1 0,0 0 0,1 0 1,-1 0-1,0 0 0,0-1 0,0 1 0,0 0 0,0 1 0,0-1 0,0 0 0,0 0 1,0 0-1,0 1 0,0-1 0,-1 0 0,1 1 0,0-1 0,0 1 0,-1-1 1,1 1-1,0 0 0,-1 0 0,1-1 0,0 1 0,-1 0 0,-1 0 0,-53-1 174,44 1 94,9 0-167,0 0 0,1 1 0,-1-1 0,0 1-1,1-1 1,-1 1 0,1 0 0,-1 0 0,1 0-1,0 1 1,-1-1 0,1 0 0,0 1 0,0-1-1,0 1 1,0 0 0,0 0 0,0 0 0,0 0-1,1 0 1,-1 0 0,1 0 0,-1 1 0,1-1-1,0 0 1,0 1 0,0-1 0,0 1 0,0 0-1,1-1 1,-1 5 0,-2 10 198,1 0 1,0 0-1,3 33 1,-1-28-66,0-5-133,1 0-1,1 0 1,0 0-1,2 0 1,-1 0-1,2-1 0,8 21 1,-8-27-56,-1 0 0,2-1 0,-1 1-1,1-1 1,0-1 0,1 1 0,0-1 0,1 0 0,-1-1 0,2 0 0,-1 0 0,18 11 0,-18-15-8,-1 0 0,1-1 0,0 1 0,0-2 0,0 1-1,0-1 1,0 0 0,0-1 0,1 0 0,-1 0 0,0 0 0,0-1 0,0-1 0,0 1 0,0-1 0,0-1 0,0 1 0,-1-1 0,1-1 0,-1 0 0,0 0 0,0 0 0,0 0 0,11-11 0,-1-1-267,-1 0 1,0-1-1,-1 0 0,-1-1 0,-1-1 1,-1-1-1,0 1 0,-1-2 0,-1 0 1,-2 0-1,0 0 0,-1-1 0,0 0 1,-2-1-1,-1 0 0,-1 1 0,-1-1 1,-1-27-1,-1 35 66,1 3-40,-1-1 0,-1 1 0,0 0 0,0 0-1,-5-15 1,5 24 292,1 1-1,-1-1 0,0 1 1,-1 0-1,1-1 0,0 1 1,-1 0-1,1 0 0,-1-1 1,0 1-1,1 1 1,-1-1-1,0 0 0,0 0 1,0 1-1,-1-1 0,1 1 1,0 0-1,-1-1 0,1 1 1,-1 0-1,1 0 1,-1 1-1,1-1 0,-1 0 1,1 1-1,-1 0 0,0-1 1,-4 2-1,4-1 36,1 0 0,0 0 0,0 0 0,-1 1 0,1-1 0,0 1 0,0 0-1,-1 0 1,1-1 0,0 1 0,0 1 0,0-1 0,0 0 0,0 0 0,1 1 0,-1-1 0,0 1 0,1 0-1,-3 2 1,1 1 61,0 0-1,0 0 1,0 0-1,0 0 1,1 1-1,0-1 1,-2 10-1,-1 8 314,2 1-1,-2 44 0,5-66-445,0 4 18,1 130 405,1-121-424,0 0 0,0 0 0,2-1 0,0 1 0,0-1 0,14 27 0,32 40 22,-38-66-31,-1 1-1,-1 1 1,0 0 0,-2 0 0,0 0-1,9 28 1,-17-43-2,1 0 0,-1 0 0,0 0 1,0 1-1,1-1 0,-1 0 0,-1 0 0,1 0 0,0 0 0,0 0 0,-1 0 0,1 0 0,-1 0 1,0 1-1,0-2 0,1 1 0,-1 0 0,0 0 0,-1 0 0,1 0 0,-3 3 0,1-3-11,-1 1 0,1 0 0,-1-1 0,1 0 0,-1 0 1,0 0-1,0 0 0,0 0 0,0-1 0,-7 2 0,-10 1-167,-1-2 0,0 0 1,-33-1-1,44-1 28,0 1-43,9-1 57,1 1 1,-1-1-1,0 1 1,0-1-1,0 0 0,0 0 1,1 0-1,-1 0 1,0 0-1,0 0 1,0 0-1,0-1 1,1 1-1,-1-1 0,0 1 1,0-1-1,1 0 1,-1 0-1,0 1 1,1-1-1,-1 0 1,1-1-1,-1 1 1,1 0-1,0 0 0,-1 0 1,1-1-1,-1-1 1,-3-25-3499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17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1 4082,'0'0'1550,"0"0"-451,0 0 507,-5 32-445,-13 104-606,15-117-452,1 0 1,1 0-1,0 1 1,2-1-1,0 0 1,1 0-1,1 0 1,1-1-1,11 34 1,-9-31-86,-5-18 2,1 1-1,-1 0 0,0 0 0,0 0 1,-1 0-1,1 0 0,-1 0 0,0 0 0,0 0 1,0 0-1,0 0 0,-1 0 0,0 0 1,1 0-1,-2 0 0,1 0 0,0 0 0,-1-1 1,1 1-1,-1-1 0,0 1 0,-1-1 1,-2 4-1,0-3-39,0 1 0,-1-1 0,1-1 0,-1 1 0,0-1 0,-1 0 1,1 0-1,0-1 0,-1 0 0,0 0 0,1 0 0,-13 1 0,8-1-222,-1-1 0,1 0 1,0 0-1,-1-1 0,1-1 0,-16-2 0,21 2 27,0-1-1,0 0 1,1 0 0,-1 0-1,1-1 1,-1 0-1,1 0 1,0 0-1,0 0 1,0-1 0,0 0-1,1 0 1,-6-8-1,-38-51-3183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18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7251,'0'0'2610,"0"0"-1826,0 0 1105,0 0-785,0 0-1104,0 0-80,17-12-416,-7 0-1617,4-10-1777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0:37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839 0 3650,'0'0'544,"0"0"726,0 0 333,0 0-658,0 0-414,0 0 106,0 16 601,0-10-1157,-1 0 1,0 0-1,0 0 0,-1-1 1,0 1-1,0-1 0,0 1 1,0-1-1,-5 7 0,-35 50 258,22-33-208,-35 47 64,-2-3 0,-89 88 0,-146 113-65,260-245-124,14-13-12,-54 44 59,67-57-51,-1 1 0,0-1 1,0 0-1,0 0 0,0-1 0,0 0 1,-1 0-1,1 0 0,-1-1 1,1 0-1,-10 1 0,15-2-151,1-6 113,0 0 0,0 1 0,0-1 0,1 1 0,-1-1 0,1 1-1,1-1 1,-1 1 0,1 0 0,0-1 0,0 1 0,0 0 0,1 0 0,0 0 0,0 1 0,0-1 0,0 1 0,1-1 0,0 1 0,0 0 0,0 1-1,0-1 1,1 1 0,9-6 0,0 0 6,1 1 0,0 1 0,0 1 0,1 0 0,-1 1 0,1 0 0,1 1 0,22-2 0,1 3-44,0 1 1,54 5-1,-83-2 82,0 1-1,0 1 0,0 0 0,0 0 1,0 1-1,-1 0 0,0 1 0,0 0 1,0 1-1,0 0 0,-1 0 0,0 1 1,0 0-1,-1 1 0,0 0 0,0 0 1,-1 1-1,0 0 0,-1 0 1,1 1-1,5 13 0,3 6 46,-2-1-1,-1 2 1,-2 0 0,-1 0-1,-1 0 1,6 45 0,-14-4 70,-1 1-416,1-67 23,1-1 0,-1 1 0,1 0 0,0-1 0,0 0 0,1 1 0,0-1 0,-1 0 0,1 0 0,1 1 0,4 5 0,6-3-2323,3-6-1510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1:54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5603,'0'0'480,"0"0"-304,0 0 11,0 0 146,32 1 113,194 4 429,-88-6-168,158 3-443,-289-1-261,0 0 1,0 1-1,-1 0 1,1 0-1,0 1 1,-1 0-1,0 0 1,0 0-1,0 1 0,0 0 1,0 0-1,-1 0 1,1 1-1,-1 0 1,0 0-1,-1 0 1,1 1-1,-1 0 1,0-1-1,-1 2 1,6 10-1,4 10 117,0 1-1,-2 0 1,11 48 0,0 17 497,14 139 1,-10 98 207,-21-240-562,10 773 1461,-16-612-1396,-63 584 482,5-222-243,30-205-100,-7 196 130,34-307-289,-3 84 24,-14-157-108,17-214-213,2-8 14,-1-1 0,0 1 0,0-1 0,0 1-1,0-1 1,0 1 0,0-1 0,0 0 0,-1 1 0,1-1-1,0 0 1,-1 0 0,1 0 0,-1 0 0,1 0 0,-1-1-1,1 1 1,-1 0 0,0-1 0,1 1 0,-1-1 0,0 1-1,0-1 1,1 0 0,-1 0 0,0 0 0,0 0-1,-2 0 1,-68-1-50,48 0 51,3-1-35,-1-1 1,1 0 0,0-2-1,0 0 1,0-1 0,1-2 0,-23-10-1,11 4-18,-42-11 1,73 25-180,0 0 0,0-1 0,0 1 0,0-1 0,0 1 0,0-1 0,0 1 0,0-1 0,0 0 0,0 0 0,0 1 0,1-1 0,-1 0 0,0 0 1,1 0-1,-1 0 0,0 0 0,1 0 0,-1 0 0,1 0 0,-1 0 0,1 0 0,0 0 0,0 0 0,-1 0 0,1-1 0,0 1 0,0 0 0,0 0 0,0 0 1,0 0-1,0 0 0,1 0 0,-1 0 0,0-1 0,0 1 0,1-1 0,0-16-1570,-1-25-5419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18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3922,'0'0'1206,"0"0"-363,0 0 264,0 0-456,0 0-414,0 12 182,1 275 2234,-2 358-1245,-6-472-1902,7-173-597,7-32-3095,14-19 1625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18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5699,'0'0'1216,"0"0"-784,0 0 419,0 0-98,0 0-316,0 29 337,0 200 651,10 134-501,0 6-1405,-10-368-1443,0-1-2243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27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5603,'0'0'992,"0"0"-117,0 0 480,0 0-37,0 0-563,0 0-181,0 0 88,0-1-562,0 1 0,1-1 0,-1 0 0,1 0 0,-1 0 1,0 1-1,1-1 0,0 0 0,-1 1 0,1-1 1,-1 0-1,1 1 0,0-1 0,-1 1 0,1-1 0,0 1 1,0-1-1,-1 1 0,2-1 0,217-67-532,-163 47-207,0 2 0,1 3 0,80-11 0,-131 26 339,-1 0-338,0 0 1,0 1-1,1 0 1,-1 0 0,0 0-1,10 2 1,-12 3-4245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28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1 226 6259,'0'0'672,"0"0"273,0 0 447,0 0-1120,0 0-272,0 0-64,13 3 0,32-3 64,20-22 96,20-15-96,8-12-208,2-9-1921,-6-4-3041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29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65 209 3778,'0'0'1486,"0"0"-419,0 0 382,0 0-478,0 0-390,-11-3-15,6 1-521,3 2-38,0-1-1,-1 1 0,1-1 1,0 0-1,-1 1 1,1-1-1,0 0 0,0 0 1,0 0-1,0-1 1,0 1-1,0 0 1,0-1-1,0 0 0,1 1 1,-1-1-1,0 0 1,1 0-1,0 0 1,-1 0-1,1 0 0,0 0 1,0 0-1,0 0 1,0 0-1,0-1 0,1 1 1,-1 0-1,1-1 1,-1 1-1,1 0 1,0-1-1,0 1 0,0 0 1,0-1-1,1-3 1,1 0-16,0 0 1,0 1-1,0-1 1,0 1 0,1 0-1,0 0 1,0 0 0,1 0-1,-1 0 1,1 0-1,0 1 1,0 0 0,1 0-1,-1 0 1,1 0-1,0 1 1,0 0 0,0 0-1,11-4 1,-1-1-21,0 2 1,1 0-1,0 0 0,0 2 1,0 0-1,18-2 0,-22 5-8,1 0-1,-1 0 0,0 1 1,0 0-1,1 1 0,21 5 1,-28-4 24,-1 0 1,1 1-1,-1-1 0,0 1 1,0 0-1,0 0 1,-1 1-1,1-1 1,-1 1-1,0 0 0,0 0 1,0 1-1,0-1 1,-1 1-1,1 0 1,2 6-1,3 8 10,0 0 0,-2 1 0,0 0 0,-1 0 0,-1 0 0,-1 1 1,-1-1-1,-1 1 0,0 0 0,-3 35 0,0-40 7,-1 0 1,-1-1 0,0 0-1,-1 1 1,0-1-1,-1 0 1,-1-1-1,0 1 1,-1-1 0,-1-1-1,0 1 1,-1-1-1,-12 14 1,7-10 2,0-1 0,-1-1 0,-1 0 1,0-1-1,-1-1 0,-1-1 0,0 0 1,0-1-1,-26 11 0,-2-10 200,44-12-200,1 1-1,-1-1 1,1 0 0,-1 1 0,1-1-1,-1 0 1,0 0 0,1 0 0,-1 0-1,0 0 1,1 0 0,-1-1 0,1 1 0,-1 0-1,1-1 1,-1 1 0,1-1 0,-1 0-1,1 1 1,-1-1 0,1 0 0,0 0-1,-1 0 1,1 0 0,0 0 0,-2-2 0,1-6-22,0 1 1,0 0-1,1 0 1,0-1-1,1 1 1,0 0 0,0-1-1,1 1 1,0-1-1,0 1 1,1 0-1,0 0 1,1 0 0,-1 0-1,2 0 1,-1 0-1,1 1 1,0 0 0,1 0-1,8-12 1,-2 5-23,1 0 1,1 0 0,0 1-1,1 1 1,0 0 0,0 1 0,1 0-1,29-14 1,-37 21 22,0 1 1,0 0 0,0 0-1,1 1 1,-1 0-1,1 1 1,-1-1 0,1 1-1,0 1 1,0-1-1,-1 1 1,1 1 0,0-1-1,-1 1 1,1 1-1,10 2 1,-8 1 13,0-1 1,0 1 0,-1 0-1,0 1 1,0 0-1,0 1 1,-1 0-1,0 0 1,0 0-1,0 1 1,6 10-1,2 5-14,-1 1-1,-1 1 0,-1 0 0,-1 1 0,-1 0 0,-2 1 0,0 0 1,-2 0-1,-1 1 0,-1 0 0,-2 0 0,0 0 0,-3 36 0,3-90-279,0-1-1,2 1 0,14-44 0,-17 61 256,1 0 0,1 0 0,-1 0 0,1 1 0,1-1-1,0 1 1,0 0 0,1 0 0,0 1 0,0 0 0,0 0 0,1 0-1,0 0 1,9-5 0,-11 10 14,-1 0-1,0 0 1,1 0 0,-1 0-1,1 1 1,0 0-1,-1 0 1,1 0 0,0 1-1,0 0 1,-1-1 0,1 2-1,0-1 1,0 0-1,0 1 1,-1 0 0,1 0-1,8 4 1,2 2-18,0 0-1,-1 1 1,0 1 0,15 12 0,21 14 133,-35-27-88,-1-1 0,2 0 0,-1 0 0,1-2-1,0 0 1,0-1 0,0 0 0,22 1 0,-30-4 11,0-1 0,0 0 0,0-1 0,0 1-1,0-2 1,0 1 0,-1-1 0,1 0 0,0-1 0,-1 0 0,0 0 0,1-1 0,-1 1-1,-1-2 1,1 1 0,-1-1 0,1 0 0,-1 0 0,6-7 0,3-6 1,0 0-1,0-2 1,-2 1 0,-1-2 0,14-29 0,-21 39-17,0 0 1,-1-1-1,-1 1 1,0-1-1,0 0 1,-1 1-1,-1-1 1,0 0-1,-1 0 1,0 0-1,0 0 1,-5-20-1,4 29 31,0 0-1,-1 1 0,1-1 0,-1 1 0,0-1 0,0 1 1,0 0-1,0 0 0,0-1 0,-1 2 0,1-1 0,-1 0 1,1 0-1,-1 1 0,1-1 0,-1 1 0,0 0 0,0 0 1,0 0-1,0 0 0,0 0 0,1 1 0,-1 0 0,0-1 1,-6 1-1,3-1 9,-1 1 1,1 0 0,-1 0 0,1 0-1,-1 1 1,1 0 0,-1 0 0,1 1-1,0 0 1,0 0 0,-8 4 0,7-1-24,0 0 1,0 1 0,1 0 0,-1 0 0,2 1 0,-1 0 0,1 0 0,0 0 0,0 1 0,1 0-1,0-1 1,1 2 0,-1-1 0,1 0 0,1 1 0,0-1 0,-2 14 0,-1 16 164,2 0-1,3 67 1,1-56-222,-2-40 39,2 1 1,-1-1 0,1 1-1,0-1 1,1 1 0,4 10-1,-6-18 1,1 1-1,0-1 0,1 0 0,-1 0 0,0 0 0,1 0 1,-1 0-1,1 0 0,-1 0 0,1 0 0,0 0 0,0-1 0,0 1 1,0-1-1,0 0 0,0 1 0,1-1 0,-1 0 0,0 0 0,1 0 1,-1-1-1,0 1 0,1 0 0,-1-1 0,1 0 0,-1 1 1,1-1-1,2 0 0,1-1-3,0-1 1,0 1 0,-1-1-1,1 0 1,0 0-1,-1-1 1,1 0-1,-1 1 1,0-2-1,0 1 1,0-1 0,-1 0-1,1 0 1,-1 0-1,0 0 1,0-1-1,0 0 1,-1 1 0,0-1-1,5-9 1,9-16-271,-1-1 1,14-40-1,-27 64 192,8-16-117,-8 19 193,-1 0 0,0 0 0,0-1 1,-1 1-1,1 0 0,-1-1 0,0 0 0,0 1 0,1-7 0,12 56 533,-6-18-462,12 48 333,57 137 0,-77-212-395,0 1 1,1-1 0,-1 1 0,0-1 0,1 1 0,-1-1 0,1 1 0,-1-1 0,1 1 0,-1-1 0,1 0 0,-1 1 0,1-1 0,-1 0 0,1 1-1,-1-1 1,1 0 0,0 0 0,-1 0 0,1 0 0,-1 1 0,1-1 0,0 0 0,-1 0 0,1 0 0,0 0 0,-1 0 0,1 0 0,-1-1-1,1 1 1,0 0 0,-1 0 0,1 0 0,-1-1 0,1 1 0,-1 0 0,1 0 0,0-1 0,-1 1 0,1 0 0,-1-1 0,0 1 0,1-1 0,-1 1-1,1-1 1,-1 1 0,0-1 0,1 1 0,-1-1 0,0 1 0,1-2 0,24-32 1,-22 29 2,34-49-222,63-73 0,-83 109 29,0 0 1,1 2-1,1 0 1,0 0 0,2 2-1,-1 1 1,29-14 0,-43 25 130,0 0 0,0 0 0,0 0 0,0 1 0,0 0 0,1 0 0,-1 1 0,13 0 1,-13 0-26,-5 0 91,0 1 0,1-1 1,-1 1-1,0-1 0,0 1 0,0 0 1,0 0-1,0-1 0,0 1 0,0 0 1,0 0-1,0 0 0,0 0 0,0 0 0,-1 0 1,1 0-1,0 1 0,-1-1 0,1 0 1,-1 0-1,1 0 0,-1 1 0,0-1 1,1 0-1,-1 1 0,0-1 0,0 0 0,0 3 1,3 43 397,-3-47-401,0 42 199,1 5-129,-2-1-1,-2 0 0,-11 57 0,14-99-59,1-11 11,0 0 0,1 0 1,0 0-1,0 0 0,1 0 0,0 1 1,0-1-1,0 1 0,8-11 1,-3 5 6,36-61-85,41-73-674,-72 121 535,-1-1 0,-2 0 0,14-51 1,-22 65 309,0-1 1,-1 1 0,-1-19 0,0 20 662,-2 11-721,-1 0 0,1 1-1,-1-1 1,1 0 0,-1 1 0,1-1-1,0 1 1,-1 0 0,1 0-1,0 0 1,-1 0 0,-2 3 0,-2 3-22,1 1 0,0 0 0,0 0 0,1 1 0,0-1 0,0 1 0,1 0 0,0 1 0,1-1 0,0 1 0,0-1 0,-1 17 0,0 12 330,1 76 0,3-81-283,0 6-7,2 0-1,2 1 1,2-2 0,18 67 0,-18-85-67,0-1 0,2 1 0,1-2 0,0 1 0,1-1 0,1-1 0,1 1 0,0-2-1,1 0 1,29 27 0,-38-39-10,1 1-1,1-2 0,-1 1 1,1 0-1,-1-1 0,1 0 1,0 0-1,0-1 0,0 0 1,0 0-1,1 0 0,-1-1 1,0 0-1,1 0 0,-1 0 1,1-1-1,10-1 0,-9 0-115,-1-1 1,1 0-1,-1 0 0,0-1 0,0 0 0,0 0 0,0-1 0,-1 0 0,1 0 0,-1 0 0,0-1 0,0 0 0,-1 0 0,7-7 0,46-56-2777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30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2865,'0'0'2207,"0"0"-1065,0 0 296,0 0-147,0 0-528,0 0-719,0 0 1,0 0-1,0 1 0,0-1 1,0 0-1,0 0 1,0 0-1,0 0 1,0 0-1,0 0 0,0 0 1,0 1-1,0-1 1,0 0-1,0 0 1,0 0-1,0 0 0,0 0 1,0 0-1,0 1 1,0-1-1,0 0 0,0 0 1,0 0-1,0 0 1,0 0-1,0 0 1,0 0-1,0 0 0,0 1 1,0-1-1,0 0 1,-1 0-1,1 0 0,0 0 1,0 0-1,0 0 1,0 0-1,0 0 1,0 0-1,0 0 0,0 0 1,-1 0-1,1 0 1,0 0-1,0 1 1,0-1-1,0 0 0,0 0 1,0 0-1,-1 0 1,1 0-1,0 0 0,0 0 1,0-1-1,0 1 1,0 0-1,0 0 1,-1 0-1,25 871-41,-18-761 18,15 199-5,-18-298-538,-2-11 481,-1 0 0,1 0-1,-1 0 1,0 0-1,1 0 1,-1 0 0,0 0-1,1 0 1,-1 0-1,0 0 1,1-1-1,-1 1 1,0 0 0,1 0-1,-1 0 1,0-1-1,0 1 1,1 0 0,-1 0-1,0-1 1,0 1-1,1 0 1,-1-1 0,0 1-1,0 0 1,0 0-1,0-1 1,1 1-1,-1-1 1,0 1 0,0 0-1,0-1 1,0 1-1,0 0 1,0-1 0,0 1-1,0 0 1,0-1-1,0 1 1,0 0-1,0-1 1,-1 0 0,11-48-1870,0-26-1037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30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0,'0'0'4290,"0"0"-3183,0 0-429,0 0 178,0 0-496,3 5-197,11 32 175,-1 0 1,-2 1-1,-2 1 1,7 55-1,-3-17-80,65 565 457,-78-608-716,-1-27-150,1 0-1,0-1 1,0 1-1,0 0 1,1-1 0,0 1-1,0-1 1,1 1-1,2 6 1,-3-13-8,-1 0-1,1-1 1,0 1 0,-1 0-1,1 0 1,-1-1 0,1 1-1,0 0 1,-1-1 0,1 1-1,-1-1 1,1 1 0,-1-1-1,1 1 1,-1-1 0,1 1-1,-1-1 1,0 1 0,1-1-1,-1 0 1,0 1 0,0-1-1,1 0 1,-1 1 0,0-1-1,0 0 1,0 1-1,0-2 1,8-40-3712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31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3874,'0'0'1504,"0"0"-1199,0 0 1375,-27 218-575,27-141-625,0 6 96,0 10-239,3 2-225,11 4-32,-1-19-48,1-22 48,-7-24-80,0-22-353,-4-12-1167,-3-3-1394,0-49-2464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31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4866,'0'0'1201,"0"0"-838,0 0-217,0 0 81,16 0 176,42 0-217,161-4 834,-180 1-862,0-1 0,0-3 0,65-18 0,-103 24-158,26-7-650,-1-2 0,48-24 0,-56 22-1514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31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27 208 5699,'0'0'941,"0"0"460,0 0 40,0 0-702,0 0-555,-1 0-64,1 0-121,0 0 1,0 1 0,0-1-1,0 0 1,0 0 0,0 0-1,0 0 1,0 1-1,0-1 1,0 0 0,0 0-1,0 0 1,0 0 0,0 0-1,0 1 1,1-1-1,-1 0 1,0 0 0,0 0-1,0 0 1,0 0 0,0 0-1,0 0 1,0 1-1,1-1 1,-1 0 0,0 0-1,0 0 1,0 0 0,0 0-1,0 0 1,0 0-1,1 0 1,-1 0 0,0 0-1,0 0 1,0 0 0,0 0-1,1 0 1,-1 0-1,0 0 1,0 0 0,0 0-1,0 0 1,0 0 0,1 0-1,-1 0 1,0 0-1,0 0 1,0 0 0,0 0-1,0 0 1,1 0 0,-1 0-1,0-1 1,0 1-1,0 0 1,0 0 0,0 0-1,1 0 1,1 0-4,14-1 13,0-1-1,1 0 0,-1-1 1,0-1-1,0-1 1,0 0-1,-1-1 0,28-14 1,-4-2-285,-2-2 0,41-33 0,-75 56 224,-1-1-1,0 0 1,1 0 0,-1 0 0,0 0 0,0 0 0,0 0 0,0-1-1,-1 1 1,1-1 0,0 1 0,-1-1 0,0 0 0,0 1-1,0-1 1,0 0 0,0 0 0,0 0 0,0-3 0,-2 5 48,0 0 1,1 1 0,-1-1-1,0 0 1,1 1-1,-1-1 1,0 1 0,0-1-1,1 1 1,-1 0 0,0-1-1,0 1 1,0 0-1,0 0 1,1-1 0,-1 1-1,0 0 1,0 0 0,0 0-1,0 0 1,0 0-1,-1 0 1,-30 0-84,27 0 57,-8 1 8,0 1 1,-1 0-1,1 1 0,1 0 1,-1 1-1,0 0 1,1 1-1,0 1 0,0 0 1,0 0-1,1 1 1,0 1-1,0 0 0,1 0 1,0 1-1,-15 17 1,12-12 88,1 0 0,1 1 0,1 1 0,0 0 0,1 0 0,0 1 0,1 0 0,1 0 0,1 0 0,1 1 0,-6 32 0,7-19 18,1 1 0,2-1 0,1 0-1,7 53 1,-4-66-62,1-1 1,1 0 0,0 0-1,1-1 1,1 1-1,0-1 1,1-1-1,1 1 1,19 24-1,-20-30-159,1-1-1,-1 0 1,2 0-1,-1 0 1,1-2 0,0 1-1,1-1 1,-1-1-1,2 0 1,-1 0-1,1-1 1,-1 0-1,1-1 1,0-1-1,1 0 1,-1 0-1,1-2 1,-1 1-1,1-1 1,-1-1-1,1-1 1,0 1-1,-1-2 1,1 0-1,-1 0 1,0-1-1,1-1 1,-2 0-1,1-1 1,0 0 0,12-8-1,33-28-4540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2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59 167 400,'0'0'414,"0"0"21,0 0-75,0 0 117,0 0-7,0 0-89,0 0-229,-7-8-72,3 1-66,2 4-9,1 0 0,-1 0 0,0 0 0,0 1 0,0-1 0,0 1 1,0 0-1,-1-1 0,1 1 0,-1 0 0,1 0 0,-6-2 0,3-5 1453,3 2 960,-5 4 3938,7 3-6143,0 0 11,0 0-101,0 0-80,0 0-30,0 0-26,0 0-33,0 0-63,0 0-22,2 0-71,35-2 168,-1-3 0,1 0 0,61-19 1,11-2 80,-7 10-88,1 5 0,155 2 0,-257 9 27,-1 0-124,0 1 77,-1 0 1,1 0-1,-1 1 0,1-1 1,-1 0-1,1 0 1,-1 0-1,0 0 1,1 0-1,-1 0 0,0 0 1,0 0-1,0 0 1,0 0-1,0 0 0,0 0 1,0-1-1,0 1 1,0 0-1,0-1 1,0 1-1,-1-1 0,1 1 1,0-1-1,0 0 1,-3 1-1,-36 6-2524,14-7-619,-2 0-2604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32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3890,'0'0'2617,"0"0"-1849,0 0 3,-1 35 240,-2 204-50,3-194-673,-1 16-105,11 90 0,-10-150-209,0 0 0,0 0 0,0 0 0,0-1 0,0 1 0,1 0 0,-1 0 0,0 0 0,0-1 0,1 1 0,-1 0 0,0 0 0,1-1 0,-1 1 0,1 0 0,-1 0 0,1-1 0,-1 1 0,1-1 0,-1 1 0,1 0 0,0-1 0,1 1 0,-2-1 0,1 0 1,0 0-1,0 0 1,-1 0 0,1-1-1,0 1 1,0 0-1,-1 0 1,1-1 0,0 1-1,0-1 1,-1 1-1,1-1 1,-1 1-1,1-1 1,0 1 0,-1-1-1,1 0 1,-1 1-1,1-2 1,30-48-651,-25 38 602,26-45-535,105-166-4099,-88 158 2606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32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0 592,'0'0'2527,"0"0"-1004,0 0-1088,0 0-200,0 0 144,-25 22 325,-83 73-45,101-88-533,-1 1 1,1 0-1,0 0 1,0 1-1,1 0 1,1 0-1,-1 0 1,2 0-1,-1 1 1,1 0 0,-5 18-1,6-10 24,1 0 0,0 0 0,2 0 0,2 29 0,-1 2 7,-1-44-151,1 1-1,0-1 1,0 0 0,0 1 0,0-1-1,1 0 1,0 0 0,0 0 0,0 0-1,1 0 1,0 0 0,0 0 0,0-1-1,0 0 1,1 1 0,-1-1 0,1 0-1,0-1 1,1 1 0,-1-1 0,0 0-1,1 0 1,0 0 0,0-1 0,0 1-1,0-1 1,0 0 0,0-1 0,1 1-1,6 0 1,-4 0-125,1-1 0,-1 1 0,1-2 0,-1 1 0,1-1 0,-1 0 0,1-1 0,-1 0 0,1 0 0,-1-1 1,0 0-1,1-1 0,-1 0 0,-1 0 0,1 0 0,0-1 0,-1 0 0,1-1 0,7-6 0,34-42-3861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32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2785,'0'0'649,"0"0"-135,0 0 594,0 0 268,0 0-231,6 34-123,37 217 426,38 418 401,-79-642-1858,-3-18-24,2-1 0,-1 0 0,1 1 0,0-1 0,1 0 0,0 0 0,0 0 0,1 0 0,4 8 0,-7-15-28,0-1 0,1 0-1,-1 1 1,0-1 0,0 0-1,1 1 1,-1-1 0,0 0-1,1 0 1,-1 1 0,0-1-1,1 0 1,-1 0 0,0 0-1,1 1 1,-1-1-1,1 0 1,-1 0 0,0 0-1,1 0 1,-1 0 0,1 0-1,-1 0 1,0 0 0,1 0-1,-1 0 1,1 0 0,-1 0-1,0 0 1,1 0 0,-1-1-1,1 1 1,-1 0 0,0 0-1,1 0 1,-1 0 0,0-1-1,1 1 1,-1 0 0,0 0-1,1-1 1,-1 1 0,0 0-1,0-1 1,1 1 0,-1 0-1,0-1 1,0 1 0,0 0-1,1-1 1,-1 1 0,0-1-1,0 0 1,11-23-2517,2-29-1488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3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0 896,'0'0'4200,"0"0"-3232,0 0-504,0 0 158,10 21 85,15 32-198,-3 0-1,23 84 1,-27-49-17,14 174-1,-23 87-52,-5-316-315,-4-32-168,0-1 1,0 1 0,1 0 0,-1-1 0,0 1 0,0-1 0,1 1 0,-1-1 0,1 1 0,-1-1 0,0 0 0,1 1 0,-1-1 0,1 1 0,-1-1 0,1 0 0,-1 1 0,1-1 0,-1 0 0,1 0 0,-1 1 0,1-1 0,0 0 0,-1 0 0,1 0 0,-1 0 0,1 0-1,0 0 1,-1 0 0,1 0 0,-1 0 0,1 0 0,-1 0 0,1 0 0,0 0 0,-1 0 0,1 0 0,-1-1 0,1 1 0,-1 0 0,1 0 0,0-1 0,-1 1 0,0 0 0,1-1 0,-1 1 0,2-1 0,11-12-2721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37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106 781 704,'0'0'96,"0"0"201,0 0 271,0 0-72,0 0 195,0 0 240,6-18 6625,-23 19-7562,1 1 0,1 0 0,-21 6 0,16-3 8,20-5 19,0 0-1,-1 0 1,1 0 0,0 0-1,-1 0 1,1 0-1,0 0 1,-1 0 0,1 0-1,0 0 1,0-1-1,-1 1 1,1 0 0,0 0-1,-1 0 1,1 0-1,0 0 1,0-1 0,-1 1-1,1 0 1,0 0 0,0-1-1,0 1 1,-1 0-1,1 0 1,0-1 0,0 1-1,0 0 1,0 0-1,-1-1 1,1 1 0,0 0-1,0-1 1,0 1-1,0 0 1,0-1 0,0 1-1,0 0 1,0-1-1,0 1 1,0-19-171,0 14 210,1-6-67,0 1-1,1 0 1,0 0-1,0-1 1,1 2-1,1-1 1,-1 0-1,2 1 1,8-16-1,8-9-18,30-37-1,-34 49 24,73-94-15,206-205-1,-289 315 14,2-4-9,1 1 1,1 0 0,-1 1-1,1 0 1,21-11 0,-31 19 2,-1 0 1,0 0 0,1 0 0,-1 0-1,0 0 1,0 0 0,1 0 0,-1 0-1,0 0 1,1 0 0,-1 0 0,0 0-1,1 0 1,-1 0 0,0 1 0,0-1-1,1 0 1,-1 0 0,0 0 0,1 0-1,-1 1 1,0-1 0,0 0 0,0 0-1,1 1 1,-1-1 0,0 0 0,0 0-1,0 1 1,0-1 0,1 0-1,-1 1 1,0-1 0,0 0 0,0 0-1,0 1 1,0-1 0,0 0 0,0 1-1,0-1 1,0 0 0,0 1 0,0-1-1,0 0 1,0 1 0,0-1 0,0 0-1,0 0 1,0 1 0,0-1 0,-1 1-1,-2 19 33,-1-6-13,-2-1 0,0-1 0,0 1 0,-1-1 0,-1 0 0,-16 21 0,2-3 0,-132 160-13,103-132-1,-85 125 0,117-149-12,-26 70 0,30-65-1,-22 39 1,36-76-5,1 0 22,0-2 25,0 0-17,-6 41-155,6-39 163,0-1-46,0-1 6,0 0-2,0 0 15,0 0 38,0 0 18,0 0-2,0 0-19,0 0 2,0 0-18,38-19-16,-19 18 85,-1-1 0,1-1-1,30-9 1,-28 7 29,1 0 0,37-3 0,467 8 337,-221 5-73,-120-5-364,-184 0 114,-1 0 307,-3 0 659,-61-11 1236,-95-5-2422,161-26-7338,6 7 2057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39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1505,'0'0'619,"0"0"360,0 0-203,0 0-232,0 0 6,0 0 128,-3 6 4945,3 103-5629,19 156-1,20 204 586,-38-576-3714,5 82 449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40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11 112 4322,'0'0'1654,"0"0"302,0 0-217,0 0-661,0 0-363,-11 6 1609,70-6-2300,-1-3 0,93-15 0,450-77-400,-581 94 2,-34 1-2899,-12 0-913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42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43 1905,'0'0'2166,"0"0"-720,0 0 96,0 0-251,0 0-415,-18 0 1485,-18-30-2319,35 29-10,1-1-21,0 1-3,0 1-13,0 0 10,0 0-21,0 0-24,0 0 8,0 0 19,0 0 15,0 0-18,0 0 24,0 0 11,0 0 13,0 0 13,0 0 6,0 0 8,0 0-758,-2 0 1952,1 0-3861,1-1-3662,0-7 2815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43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400 118 1825,'0'0'803,"0"0"117,0 0-103,0 0-257,0 0-91,0 0 145,1 0-497,0 1 0,1-1 0,-1 1-1,0-1 1,1 0 0,-1 0 0,1 0 0,-1 0-1,1 0 1,-1 0 0,1 0 0,-1 0 0,3-1-1,4-4-105,0 0-1,0-1 1,0 0-1,-1 0 1,0-1-1,0 0 1,8-10-1,17-17 83,-31 34-13,-1-1 1,-1 0 1,1 0-1,0 0 0,0 0 1,0 0-1,-1 1 1,1-1-1,0 0 1,-1 0-1,1 0 1,-1 1-1,1-1 1,-1 0-1,1 1 0,-1-1 1,0 0-1,1 1 1,-1-1-1,0 1 1,0-1-1,1 1 1,-1-1-1,0 1 1,0 0-1,0-1 1,0 1-1,-35-7 449,25 6-550,-1 2 1,0-1-1,1 1 0,-17 4 0,15 0 10,0 0-1,0 1 1,1 0-1,0 1 1,0 0-1,-21 18 1,-62 62 67,73-62-14,1 0 0,1 1-1,1 1 1,2 1 0,1 0-1,1 1 1,1 1 0,2 0-1,1 1 1,-11 46 0,20-60-35,0-1 1,1 0-1,1 1 1,2 28-1,-1-43-11,0 1 0,0-1 0,0 0 0,0 0 0,0 0 0,0 0 0,1 0 0,-1-1 0,0 1 0,1 0 0,0-1 0,-1 1 0,1-1 0,0 1 0,0-1 0,0 0 0,0 0 0,0 1 0,0-2 0,0 1-1,0 0 1,0 0 0,1-1 0,2 1 0,58 8-22,-46-7 42,-1-1-1,1-1 1,-1 0-1,1-1 1,0-1-1,-1-1 1,0 0-1,1-1 1,25-11-1,164-104 121,-129 72-123,86-40 1,-84 49 975,-78 38-745,-1-5-1830,0-6-2406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45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3 139 208,'0'0'3903,"0"0"-2542,0 0-70,0 0-72,0 0-586,0 0-183,0 0 199,0 0-182,0 0-233,0 0 1,0 0 21,0-42 75,0-54-205,0 96-28,0 0 76,0 0-9,0 0-61,0 0-35,0 0-10,0 0-24,0 0-22,0 0-23,0 0-1,0 0 16,0 0-15,0 0-9,0 0-8,0 0 6,0 0-6,0 0 6,0 0-9,0 0 9,0 0 40,0 0-6,0 0-18,0 0 18,0 0 14,0 0-9,0 0-2,0 0 6,0 0 15,0 0-15,0 0-6,0 0 0,0 0-6,0 0-23,0 0-6,0 0 33,0 0-17,0 0 8,0 0-15,0 0-1,0 0 22,0 0-1,0 0-20,0 0-9,0 0-10,0 0-4,0 0 4,0 0 10,0 0 3,0 0 6,0 0 15,0 0-16,0 0-7,0 0-1,0 0 40,0 0 3,0 0-32,0 0-10,0 0-12,0 0-4,0 31 18,-1 77-5,-1-22 15,3 0 1,4-1-1,19 100 1,-14-136 3,-4-15 2,2 0 0,0-1-1,22 50 1,-30-83-3,0 0-1,0 0 0,0 0 0,0 0 0,0 0 0,0 0 1,0-1-1,0 1 0,0 0 0,0 0 0,0 0 0,0 0 1,0 0-1,0 0 0,0-1 0,0 1 0,0 0 0,0 0 1,0 0-1,1 0 0,-1 0 0,0 0 0,0 0 0,0 0 1,0-1-1,0 1 0,0 0 0,0 0 0,1 0 0,-1 0 1,0 0-1,0 0 0,0 0 0,0 0 0,0 0 0,0 0 1,1 0-1,-1 0 0,0 0 0,0 0 0,0 0 0,0 0 1,0 0-1,0 0 0,1 0 0,-1 0 0,0 0 0,0 0 0,0 0 1,0 0-1,0 0 0,0 0 0,1 1 0,1-30-547,-2-56-1169,0 59 986,0-56-2409,0-7-2283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24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3874,'0'0'341,"0"0"190,0 0 45,5 2-464,18 4 181,0-1-1,1-1 0,0-1 0,-1-2 0,1 0 0,26-2 1,14 1 161,368 6 552,-417-6-1360,0 0 0,0-1 0,0-1 0,0-1 0,-1 0-1,1-1 1,-1 0 0,0-1 0,0-1 0,15-9 0,-10 3-1618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4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3890,'0'0'805,"0"0"380,0 0 80,0 0-620,0 0-255,-5 6 517,-1 5-826,0 1-1,1 0 1,0 0 0,1 0-1,0 1 1,1-1 0,1 1 0,-3 22-1,4 112 169,2-80-117,0 26-45,4-1 0,3 0 0,5 0 0,42 158 0,-35-203-76,-19-46-22,6-13-363,2-21-944,-1 0-1,5-55 0,-8 53-15,8-54-3631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46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3506,'0'0'1502,"0"0"-859,0 0 544,0 0-427,0 0-546,15-3-60,22-4 188,65-2-1,-90 8-296,1 0 1,0 2-1,0 0 0,0 0 1,0 1-1,0 1 1,-1 0-1,1 1 0,-1 0 1,15 7-1,-16-4-30,0 0-1,-1 0 1,0 1-1,0 1 1,-1 0-1,0 0 1,0 1-1,-1 0 1,-1 0 0,1 1-1,-2-1 1,1 2-1,5 13 1,-5-4 19,-1 0 0,-1 0 0,-1 0 0,0 1 1,-2-1-1,0 43 0,-2-40 5,1-10-14,0 0-1,-2-1 1,1 1 0,-2 0-1,0-1 1,0 1 0,-2-1-1,1 0 1,-8 16 0,11-29-15,0 0 0,0-1 0,0 1 0,0 0 0,0 0 0,0 0 0,0 0 0,0 0 0,0 0 0,0 0 0,0-1 0,0 1 1,0 0-1,0 0 0,0 0 0,0 0 0,0 0 0,0 0 0,0 0 0,0-1 0,0 1 0,0 0 0,0 0 0,0 0 1,0 0-1,0 0 0,-1 0 0,1 0 0,0 0 0,0 0 0,0 0 0,0 0 0,0 0 0,0-1 0,0 1 0,0 0 0,-1 0 1,1 0-1,0 0 0,0 0 0,0 0 0,0 0 0,0 0 0,0 0 0,0 0 0,-1 0 0,1 0 0,0 0 0,0 0 1,0 0-1,0 0 0,0 1 0,0-1 0,0 0 0,0 0 0,-1 0 0,1 0 0,0 0 0,-2-21 87,0-29-178,5 14 51,1 1-1,2-1 0,2 1 0,1 1 0,1-1 0,20-42 1,15-55 61,-40 117 314,-2-1-1,0 1 0,-1-1 0,0-24 0,-4 40-341,0 1 1,-1-1-1,1 1 0,0 0 1,0 0-1,0-1 0,0 2 0,0-1 1,0 0-1,0 0 0,0 0 1,-3 4-1,-2 3-18,1 1 0,1 0 0,0 1 0,0-1 1,1 1-1,0 0 0,0 0 0,1 0 0,1 0 0,0 1 0,-1 15 1,0 16-19,3 66 0,2-66 26,-1-17 7,1-1-1,1 0 1,1 0-1,2 0 1,8 23-1,-9-32 1,1 0 0,0 0 0,2 0 0,0-1 0,0 0 0,1-1 0,1 0 0,18 19 0,-26-29-18,0-1 0,1 1-1,-1-1 1,1 0-1,-1 0 1,1 0-1,0 0 1,0 0-1,0 0 1,0-1 0,0 0-1,1 1 1,-1-1-1,0 0 1,0-1-1,1 1 1,-1-1-1,1 1 1,-1-1-1,0 0 1,1 0 0,-1-1-1,1 1 1,-1-1-1,0 1 1,1-1-1,-1 0 1,0 0-1,0-1 1,0 1 0,1-1-1,-2 1 1,5-4-1,2-2-344,0-1 0,-1-1 0,0 1 0,-1-1 0,0 0 0,0-1 0,-1 0-1,7-12 1,21-48-3793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4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5923,'0'0'1310,"0"0"221,0 0 16,0 0-794,0 0-478,0-1-22,2 39-246,2 0-1,1-1 1,17 60 0,0 0 54,50 317 46,-60-383-1629,-6-31-1410,-1-19 913,-4-18-94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47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3378,'0'0'2048,"0"0"-1258,0 0 389,0 0-264,0 0-434,-3 7 100,-7 21-232,2 1 0,1 0 0,1 0 0,1 1 0,0 30 0,3 161-368,3-121 268,2-50-205,2 1 1,3-1-1,17 64 1,-12-56-12,-12-45-796,-3-6-2927,-6-6-2163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53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0 373 5314,'0'0'635,"0"0"-197,0 0 144,0 0-345,0 0-69,0 0 93,30-9-52,96-28-87,-111 33-98,1 0 0,-1 2 0,0 0 0,1 1 0,-1 0 0,1 1 0,25 4 0,-18-2-2,24 5 51,0 2 0,69 24 0,-10-3 145,253 68 326,114 27 27,-438-118-515,1 0-1,-1-3 0,1 0 1,1-3-1,-1-1 0,38-5 0,-70 4-31,0 0 0,0 0-1,0 0 1,0-1 0,0 0-1,-1 0 1,1 0 0,0 0-1,-1 0 1,0-1 0,1 0 0,-1 0-1,0 0 1,0 0 0,-1 0-1,1 0 1,-1-1 0,1 1-1,-1-1 1,0 1 0,0-1-1,-1 0 1,1 0 0,-1 0-1,1-5 1,1-5 94,0 0 0,-1 0 0,0 0-1,-2 0 1,1-1 0,-3-17 0,0 23-101,0 0 1,-1 0-1,1 1 0,-1-1 0,-1 1 1,0 0-1,0 0 0,-1 0 1,-10-13-1,-60-66-13,60 72 6,-126-123-42,117 118 267,0 1 0,-2 1 1,0 2-1,-38-19 0,62 34 125,2 1-226,0 0-260,3 5-143,12 15 218,2-1 0,-1 0 0,2-1 0,20 15 1,6 8 45,383 321 128,-407-347-112,-1 1-1,35 36 1,-49-45-8,0-1 1,0 0-1,-1 1 1,0 0-1,0 0 0,0 0 1,-1 1-1,0-1 1,-1 1-1,1 0 1,-2 0-1,1 0 0,0 9 1,-1-10 9,0 1 0,-1-1 1,0 0-1,0 0 0,-1 0 0,0 0 1,0 0-1,-1 0 0,0-1 0,0 1 0,0 0 1,-1-1-1,0 1 0,0-1 0,-1 0 1,0 0-1,0 0 0,0-1 0,-1 1 0,0-1 1,0 0-1,0 0 0,-11 7 0,-41 29 121,-2-3-1,-2-2 0,-1-3 0,-82 32 0,79-36 589,63-29-2930,9-6 1050,30-26-783,19-29-1484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54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36 6739,'0'0'1158,"0"0"18,0 0 110,0 0-552,0 0-510,-18 7 2132,-4 5-2320,1 2 1,1 1-1,0 0 0,1 2 0,1 0 1,0 1-1,-24 32 0,10-5-91,1 1 0,-35 69 0,50-81 54,2 0-1,2 0 0,1 2 0,1-1 0,2 1 1,2 0-1,1 1 0,0 71 0,5-97-9,0-1 0,1 1 0,0-1-1,1 1 1,0-1 0,0 0 0,1 0 0,1 0-1,0 0 1,0-1 0,1 1 0,0-1-1,0 0 1,1 0 0,1-1 0,-1 0 0,1 0-1,1 0 1,-1-1 0,1 0 0,1-1-1,-1 0 1,1 0 0,0-1 0,0 0 0,1 0-1,-1-1 1,17 5 0,0-1 5,1-1 1,0-1-1,0-1 1,1-1-1,-1-2 1,1 0-1,-1-2 1,1-2-1,0 0 1,-1-2-1,0 0 1,0-2-1,0-1 1,-1-2-1,0 0 1,38-20-1,-19 2-141,-2-3 0,-1-1 0,-1-2 0,-2-2 0,-2-1 0,-1-2 0,-1-2 0,39-60 0,-69 94 135,0-1-1,-1 1 1,0-1-1,0 0 1,0 0-1,-1 0 1,0-1 0,-1 1-1,1-1 1,-1 0-1,-1 0 1,1 0-1,-2 0 1,1 0-1,-1 0 1,0 0 0,-2-10-1,2 16 17,-1 0 0,0 0 0,0 0 1,0 0-1,0 1 0,-1-1 0,1 0 0,0 0 0,-1 1 0,1-1 0,-1 1 0,0-1 0,1 1 1,-1-1-1,0 1 0,0 0 0,0 0 0,0 0 0,0 0 0,0 1 0,0-1 0,0 0 1,0 1-1,-4-1 0,-60-2 324,51 3-207,10 1-117,0-1 0,1 1 0,-1 1-1,0-1 1,1 1 0,-1-1 0,1 1-1,0 1 1,0-1 0,0 1 0,0-1-1,0 1 1,0 0 0,1 0 0,0 1 0,-1-1-1,1 1 1,0 0 0,1 0 0,-1 0-1,1 0 1,-1 0 0,1 0 0,-2 8-1,-3 4-11,1 1 0,1 0 0,1 0 0,0 0 0,-2 28 0,3 102-51,4-89 48,-1-48 7,0 0 0,1-1 0,0 1 0,0 0 0,1-1-1,1 0 1,3 12 0,-5-19-6,0 1 0,0-1 0,0 0 1,1 0-1,-1 0 0,1 0 0,-1 0 0,1 0 0,0-1 0,-1 1 0,1 0 1,0-1-1,0 1 0,0-1 0,0 0 0,0 0 0,1 0 0,-1 0 0,0 0 1,0 0-1,1-1 0,-1 1 0,1-1 0,-1 1 0,0-1 0,1 0 0,-1 0 1,1 0-1,-1 0 0,1 0 0,-1-1 0,0 1 0,1-1 0,2-1 0,0 0 6,0 0 0,0-1 0,0 0 0,0 0-1,-1 0 1,1 0 0,-1-1 0,1 0 0,-1 0-1,-1 0 1,1 0 0,-1-1 0,6-8-1,39-74-144,-38 66 93,6-14-26,-1-1-1,9-38 0,-16 49 33,-8 25 39,0-1 1,0 1 0,0-1 0,1 1 0,-1-1 0,0 1-1,1-1 1,-1 1 0,0-1 0,1 1 0,-1 0-1,0-1 1,1 1 0,-1 0 0,1-1 0,-1 1 0,1 0-1,-1-1 1,1 1 0,-1 0 0,1 0 0,-1-1 0,1 1-1,-1 0 1,1 0 0,-1 0 0,1 0 0,0 0 0,-1 0-1,1 0 1,-1 0 0,1 0 0,-1 0 0,1 0 0,-1 0-1,1 0 1,-1 1 0,1-1 0,0 0 0,-1 0 0,1 1-1,-1-1 1,0 0 0,1 1 0,-1-1 0,1 0-1,-1 1 1,1-1 0,-1 0 0,0 1 0,1-1 0,-1 1-1,1 0 1,20 23-86,-7-6 101,6 11 47,2-1 0,44 43 0,-59-65-48,-1 0 0,2 0 0,-1-1-1,0 0 1,1 0 0,0 0 0,0-1 0,0-1 0,1 1 0,-1-1 0,1-1-1,0 0 1,0 0 0,0-1 0,0 0 0,11 0 0,-16-1 1,-1-1 1,1 0-1,0 0 1,0 0 0,0-1-1,0 1 1,-1-1-1,1 0 1,-1 0 0,1 0-1,-1 0 1,0-1-1,0 1 1,0-1-1,0 0 1,4-5 0,5-7 57,-2 0 1,13-24-1,-13 22-12,13-23-25,-2 0 1,-1-2-1,-2 0 1,-3-1-1,-1-1 0,-2 0 1,-2-1-1,-1 0 1,-3-1-1,0-53 1,-5 74 33,0 9-66,-1-1 0,-1 1 0,0 0 0,-6-28 0,7 42 33,-1-1-1,0 0 1,1 0 0,-1 1-1,0-1 1,-1 1 0,1-1-1,0 1 1,-1-1-1,0 1 1,1 0 0,-1 0-1,0 0 1,0 0 0,0 0-1,0 0 1,0 0 0,-1 1-1,1-1 1,-1 1 0,1 0-1,-1-1 1,1 1 0,-1 0-1,0 1 1,1-1 0,-1 0-1,0 1 1,0-1-1,1 1 1,-1 0 0,0 0-1,-5 1 1,6-1-29,0 1 0,0 0 1,0 0-1,0 0 0,0 0 0,0 0 0,0 0 0,0 1 1,0-1-1,1 1 0,-1-1 0,1 1 0,-1 0 1,1-1-1,-1 1 0,1 0 0,0 0 0,0 0 0,0 0 1,0 0-1,-1 4 0,-16 52-87,17-52 85,-8 45-33,2 1 0,3 0 0,2 0 0,8 94 1,-3-115 36,2-1 1,1 0 0,1 0-1,1 0 1,2-1 0,20 42-1,-20-51-6,0-1 0,2 0 0,0 0 0,1-2 0,0 1 0,2-2 0,0 0 0,1 0 0,32 23 0,-37-33-3,1 1 0,-1-2 0,1 0 0,0 0 0,0-1 1,1 0-1,-1-2 0,1 1 0,-1-1 0,1-1 1,0 0-1,16-1 0,-22-1 13,1 0 0,-1-1 1,1 0-1,-1 0 0,1 0 0,-1-1 1,0 0-1,0 0 0,0-1 0,-1 0 1,1 0-1,-1 0 0,0-1 1,0 0-1,-1 0 0,1-1 0,5-8 1,10-12 40,-1-1 1,26-49-1,-29 46-47,-2 0 0,-1-2 0,-2 0 0,-1 0 1,9-45-1,-11 26-51,-2-1 0,0-92 0,-7 126 46,-1 1 1,0 0 0,-1 0 0,-1-1 0,-1 1 0,0 1-1,-1-1 1,-1 1 0,0 0 0,-1 0 0,-1 0 0,0 1-1,-2 0 1,1 1 0,-15-16 0,21 27 28,1 1 0,0-1 0,0 1 0,-1 0 0,0 0 0,1 0 0,-1 0 0,0 0 0,0 1 0,0-1 0,0 1 0,0 0 0,-4-2 0,6 3-9,0 0-1,0 0 0,-1 0 0,1 0 0,0 1 0,0-1 0,0 0 0,-1 0 0,1 1 0,0-1 0,0 1 0,0-1 0,0 1 0,0-1 0,0 1 0,0 0 0,0-1 0,0 1 0,0 0 0,0 0 0,0 0 0,1 0 0,-2 1 0,-2 6-12,0-1 0,1 1 0,0 0 0,0 0 0,1 0 0,0 0 0,1 0 0,-1 9 0,-2 11-15,1 0 0,2 0-1,0 0 1,2 0-1,1 0 1,2 0 0,0 0-1,2-1 1,1 1 0,1-2-1,2 1 1,18 37-1,-7-24-38,2-2 1,2-1-1,57 66 0,-68-87-315,1-1 1,1 0-1,0-2 1,1 0-1,0-1 1,1 0 0,1-1-1,-1-2 1,2 0-1,26 9 1,37-3-3138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55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0 800,'0'0'4325,"0"0"-3028,0 0-334,0 0 221,0 38-301,0 240 881,3-103-75,46 320-1,-46-483-2113,0-11-1280,1-23-964,-1-32-850,-3-19-2148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5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6467,'0'0'256,"0"0"224,0 0 772,8 32-324,48 192 523,-55-218-1403,49 181 635,-39-153-667,1-1 1,2 0 0,25 43 0,-38-74-68,1 1 1,0-1-1,-1 1 1,1-1-1,0 0 1,0 0-1,0 0 1,0 0-1,0 0 1,1 0-1,-1-1 1,0 1-1,1-1 1,0 1-1,-1-1 1,1 0-1,0 0 1,3 1-1,-4-2-31,0 0 0,0 0-1,1 0 1,-1-1 0,0 1-1,0-1 1,1 1 0,-1-1 0,0 0-1,0 0 1,0 0 0,0 0-1,0 0 1,0 0 0,0 0 0,-1-1-1,1 1 1,0-1 0,-1 1-1,1-1 1,-1 0 0,1 0 0,1-3-1,12-18-958,-1-2-1,-2 0 0,14-35 0,-13 26-827,29-49 0,-36 72 2136,1 1 0,0 0-1,1 1 1,16-16 0,-24 25-139,1-1-1,0 1 0,-1 0 1,1 0-1,-1-1 0,1 1 1,-1 0-1,1 0 0,0 0 1,-1 0-1,1 0 0,-1 0 1,1 0-1,0 0 0,-1 0 1,1 0-1,-1 0 0,1 1 1,0-1-1,-1 0 0,1 0 1,-1 0-1,1 1 0,-1-1 1,1 0-1,-1 1 0,1-1 0,-1 0 1,1 1-1,-1-1 0,0 1 1,1-1-1,-1 1 0,1-1 1,-1 1-1,0-1 0,0 1 1,1-1-1,-1 1 0,0-1 1,0 1-1,0 0 0,1 0 1,11 29-306,-11-27 583,1 2-325,14 41 541,31 61 0,-41-95-608,1 0 1,0-1 0,1 1-1,0-1 1,1-1 0,0 0 0,1 0-1,0-1 1,0 0 0,12 8-1,-16-14-16,-1 0 0,1-1 0,0 1-1,0-1 1,0 0 0,0 0 0,0-1-1,0 0 1,0 0 0,0 0 0,1-1-1,-1 0 1,0 0 0,0-1 0,1 1-1,-1-1 1,0-1 0,0 1-1,0-1 1,0 0 0,0-1 0,0 1-1,-1-1 1,1 0 0,-1 0 0,0-1-1,0 0 1,9-8 0,8-9-193,-2 0 1,0-1-1,-2-1 0,27-42 1,54-119-603,-98 183 851,0 0 0,0 0-1,0 0 1,0 0 0,0 0 0,0 0 0,1 0-1,-1 0 1,0 0 0,0 0 0,1 0-1,-1 1 1,0-1 0,1 1 0,-1-1-1,1 1 1,-1-1 0,1 1 0,-1 0 0,1 0-1,-1 0 1,1 0 0,-1 0 0,1 0-1,-1 0 1,1 0 0,-1 1 0,1-1-1,-1 0 1,1 1 0,-1 0 0,1-1 0,-1 1-1,0 0 1,0-1 0,1 1 0,-1 0-1,0 0 1,0 0 0,0 0 0,2 2-1,8 6-24,-1 1 0,0 0 0,11 16-1,-16-21 141,20 29-98,-1 1 0,-2 0 1,-2 2-1,-1 0 0,-2 1 1,-2 1-1,20 76 1,-31-145-202,-3-9 107,1 1 1,2-1-1,2 0 0,13-45 1,-14 66 11,0 1-1,1 0 1,1 1 0,0-1 0,2 1 0,-1 1 0,2 0-1,0 0 1,1 1 0,1 0 0,21-20 0,-25 28 12,0 0 0,0 1-1,1 0 1,0 0 0,0 1 0,0 1 0,0-1 0,0 1 0,1 1 0,10-2 0,10 0 187,58 1 1,-84 3-167,1 0 0,0 1 0,0-1 1,0 1-1,-1 0 1,1 0-1,0 0 1,-1 0-1,1 1 1,-1 0-1,1 0 1,-1 0-1,0 0 1,0 1-1,0 0 1,0 0-1,-1 0 1,1 0-1,-1 1 1,1-1-1,-1 1 1,0 0-1,-1 0 0,1 0 1,-1 0-1,1 0 1,-1 0-1,-1 1 1,4 8-1,0 7 40,-1 0 0,0 0-1,-1 0 1,-2 1 0,0 28 0,-1-41-83,0 1 0,-1-1 0,0 0 0,0 0 1,-1 0-1,0 0 0,-1-1 0,1 1 0,-2-1 1,1 1-1,-1-1 0,0 0 0,0 0 0,-1 0 1,-10 11-1,7-11-229,1-1 0,-1 0 1,0 0-1,0-1 1,0 0-1,-1 0 0,0-1 1,0 0-1,0 0 0,0-1 1,-1 0-1,0-1 1,-11 1-1,-72 1-5189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56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8964,'0'0'2609,"0"0"-1904,0 0 1744,0 0-1121,0 0-1312,0 0-16,-45 0-96,45 0-176,0 3-640,10 10-785,14 8 112,4 7-304,-8 0-1568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57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0 277 3810,'0'0'5186,"0"0"-5170,0 0 144,0 0 336,0 0 513,243-27-385,-130-1-288,13-3-96,4-6-15,-3 3-145,-7 4-80,-11-1-209,-16 3-1263,-22-3-2514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46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0 1505,'0'0'272,"0"0"144,0 0 480,0 0-687,0 0-33,0 0 176,-107 105 48,94-80 0,-1-1-208,0 4-192,-6 3-192,6-7-448,-3-5 256,7-1-337,0-5-495,-4-1-33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58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0 184 7684,'0'0'1403,"0"0"-819,0 0 286,0 0-347,35-7-224,115-20 13,-140 26-285,-1 0 0,0 0 0,0 1 0,0 0 0,0 1 0,0 0 1,0 0-1,0 1 0,0 1 0,0-1 0,-1 1 0,1 1 0,9 4 1,-5 1 16,0 0 1,-1 1 0,0 0 0,-1 1 0,13 15 0,-23-25-41,15 18 20,-1 1-1,-1 0 0,0 1 0,-2 0 1,0 1-1,-2 1 0,0 0 1,-2 0-1,0 0 0,-2 1 0,5 30 1,-1 26-135,-3 0 1,-5 86-1,-2-153 83,0 8-50,-1 0 0,-6 40 0,6-55 58,-1-1 0,1 1 0,-1-1 0,0 0 0,0 1 1,0-1-1,-1 0 0,0 0 0,0-1 0,0 1 0,-1 0 0,1-1 1,-1 0-1,0 0 0,-7 5 0,6-6 25,1-1-1,-1 0 1,0-1 0,0 1-1,0-1 1,0 0 0,0 0-1,-1-1 1,1 1 0,0-1-1,0 0 1,0-1 0,-1 1-1,1-1 1,0 0 0,0 0-1,0-1 1,0 0 0,0 1-1,1-2 1,-1 1 0,0 0-1,1-1 1,0 0 0,0 0-1,0 0 1,-8-8 0,4-1-1,0-1 0,0 0 0,1 0 1,0-1-1,1 0 0,1 0 0,0 0 1,1-1-1,1 1 0,-2-22 0,-1-20 51,2-75-1,4 122-49,0-28 12,-2 7 44,2 0-1,1-1 0,2 1 1,1-1-1,1 1 1,17-54-1,1 29 204,2 1-1,3 1 1,2 2-1,72-93 1,-102 144-482,6-8 685,-6 8-515,0-1 0,0 1 1,0 0-1,0 0 0,0 0 0,0 0 0,0 0 0,0-1 0,0 1 0,0 0 0,0 0 0,0 0 0,0 0 0,0 0 0,0-1 0,0 1 0,0 0 0,0 0 0,0 0 0,0 0 0,0 0 0,-1-1 0,1 1 0,0 0 0,0 0 0,0 0 0,0 0 0,0 0 1,0 0-1,0 0 0,-1 0 0,1-1 0,0 1 0,0 0 0,0 0 0,0 0 0,0 0 0,-1 0 0,1 0 0,0 0 0,0 0 0,0 0 0,0 0 0,0 0 0,-1 0 0,1 0 0,0 0 0,0 0 0,0 0 0,0 0 0,-1 0 0,1 0 0,0 0 0,0 0 1,0 0-1,0 1 0,0-1 0,0 0 0,-1 0 0,1 0 0,0 0 0,0 0 0,0 0 0,0 0 0,0 1 0,-46 9-4314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59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155 184 2177,'0'0'1326,"0"0"136,0 0 29,0 0-277,0 0-107,0 0-184,-13-7-128,5 3-715,-65-26 1467,65 27-880,-1 0 1,1 1 0,-1 1-1,0 0 1,-8-1-1,21-5-1592,27-7 878,0 2 1,0 2-1,1 0 1,46-6 0,-33 6-16,133-36-2008,-171 43 2261,0 0-3987,-15 10-485,-24 19-111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8:59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66 1 2321</inkml:trace>
  <inkml:trace contextRef="#ctx0" brushRef="#br0" timeOffset="1">66 1 2321,'-65'187'1329,"65"-184"-689,0 7 464,0-1-431,17 6 351,17-2-383,11-4 255,9-6-336,18-3-224,-3 0 33,2 0 15,-2 0-240,-14-12-64,-1-4-80,1-5 0,3 2-1313,-10 1-1920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9:0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71 179 5811,'0'0'555,"0"0"96,0 0 824,0 0-285,0 0-350,-12-3-176,-33-7-93,44 9-551,0 1-1,0-1 0,1 1 0,-1 0 0,0-1 1,0 1-1,1-1 0,-1 0 0,1 1 0,-1-1 1,0 0-1,1 1 0,-1-1 0,1 0 1,-1 0-1,1 1 0,0-1 0,-1 0 0,1 0 1,0 0-1,-1 1 0,1-1 0,0 0 0,0 0 1,0 0-1,0 0 0,0 0 0,0 0 0,0 0 1,0 1-1,0-1 0,0 0 0,1 0 0,-1 0 1,0 0-1,0 0 0,1 1 0,-1-1 1,1 0-1,-1 0 0,1 1 0,-1-1 0,1 0 1,0 0-1,5-5-26,1 0 1,0 1 0,0 0 0,0 1-1,0-1 1,1 1 0,0 1-1,-1-1 1,1 1 0,1 1-1,-1-1 1,13-1 0,9 0-12,-1 1 0,42 0 0,-69 3 18,16-1 0,1 1 0,-1 0 0,1 1 0,-1 2 0,1-1 0,-1 2 0,0 1 0,0 0 0,25 12 0,-23-7 11,0 0 0,-2 2-1,1 1 1,-2 0 0,0 1 0,0 1 0,-1 1 0,-1 0 0,-1 1 0,0 0 0,-1 1 0,-1 1 0,-1 0 0,0 1-1,-2 0 1,0 0 0,-1 1 0,-1 0 0,-1 0 0,-1 1 0,4 42 0,-7-36 8,-1-12 3,1 1 1,-2 0 0,0-1 0,-1 1 0,-1-1 0,-4 20 0,6-34-14,-1 0 0,0-1 0,0 1 0,1-1 0,-1 1 1,0-1-1,0 1 0,0-1 0,-1 0 0,1 0 0,0 1 0,0-1 1,-1 0-1,1 0 0,-1 0 0,1 0 0,-1 0 0,1-1 1,-1 1-1,1 0 0,-1-1 0,0 1 0,1-1 0,-1 0 1,0 1-1,0-1 0,1 0 0,-1 0 0,0 0 0,-1-1 0,0 1-6,0 0 0,0-1-1,0 1 1,0-1 0,0 0-1,1 0 1,-1 0-1,0 0 1,1-1 0,-1 1-1,1-1 1,-1 0-1,1 1 1,0-1 0,-1 0-1,-2-4 1,-2-4-32,1 0 1,1-1-1,-1 1 1,2-1-1,0 0 1,0 0-1,0-1 1,2 1-1,-3-20 1,1-11-55,3-59 0,2 57 64,0 25 12,0 0 1,2 0-1,1 0 0,0 0 0,1 1 1,1-1-1,15-30 0,-3 12-3,2 1-1,40-54 1,-58 87 0,1 0 1,-1 0-1,1 0 1,-1 1-1,1-1 1,0 0-1,0 1 1,6-4-1,-8 5-24,-1 1-30,0 0 24,0 0 16,0 0 32,0 0 10,0 0 9,0 0-6,0 0 9,0 33-4672,0-13 1568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9:01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 6515,'0'0'590,"0"0"109,0 0 611,0 0-387,0 0-681,0 0-236,0 0-1,0 0 1,0 0-1,0 0 1,0 0-1,0-1 1,0 1-1,0 0 1,0 0-1,0 0 1,0 0-1,0 0 1,0-1-1,0 1 1,0 0-1,0 0 1,0 0-1,0 0 1,0 0-1,0 0 1,0-1-1,-1 1 1,1 0-1,0 0 1,0 0-1,0 0 1,0 0-1,0 0 1,0 0-1,0 0 1,0 0-1,-1 0 1,1-1-1,0 1 1,0 0-1,0 0 1,0 0-1,0 0 1,-1 0-1,1 0 1,0 0-1,0 0 1,0 0-1,0 0 1,0 0-1,0 0 1,-1 0-1,1 0 1,0 0-1,0 0 1,0 0-1,0 0 1,0 1-1,-1-1 1,1 0-1,0 0 1,0 0-1,0 0 1,0 0-1,0 0 1,0 0-1,0 0 1,0 0-1,-1 0 1,1 1-1,-2 12 30,0 0-1,1 1 0,1-1 1,0 0-1,2 19 0,0 17 96,3 40 32,4 0 0,30 127 0,-11-74-114,55 318-227,-79-576-4642,-4 27 1030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9:01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3650,'0'0'464,"0"0"163,0 0 493,0 0-533,0 0-379,5 4 161,0 1-201,0 1 1,-1 0 0,1 0-1,-1 0 1,0 0 0,-1 0 0,1 1-1,-1 0 1,-1 0 0,4 11-1,19 89 807,-18-73-831,70 418 775,-17-80-704,-58-358-211,7 29 2,-8-41-7,-1 0 0,1 0-1,-1 0 1,1 0 0,0 0 0,0-1 0,0 1-1,0 0 1,0 0 0,0-1 0,1 1 0,-1-1-1,0 1 1,1-1 0,-1 0 0,3 2-1,-3-3-33,-1 0 0,1 1 0,-1-1 0,1 0-1,0 0 1,-1 0 0,1 0 0,0 0 0,-1 0-1,1 0 1,-1 0 0,1 0 0,0 0 0,-1 0-1,1 0 1,0 0 0,-1 0 0,1-1 0,-1 1-1,1 0 1,-1 0 0,1-1 0,0 1 0,-1 0-1,1-1 1,-1 1 0,0-1 0,1 1 0,-1 0-1,1-1 1,-1 1 0,1-1 0,-1 0-1,0 1 1,1-1 0,9-26-969,-9 23 805,13-53-1730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9:02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6035,'0'0'968,"0"0"105,0 0-316,4 0-581,38-1-42,-19 0-62,0 1 1,44 6-1,-60-5-63,1 1 0,0 0 0,0 1 1,-1 0-1,1 0 0,-1 0 0,0 1 0,0 0 0,0 1 1,-1-1-1,0 1 0,9 9 0,-5-2 10,0 0-1,0 1 1,-1 0-1,-1 0 1,-1 1-1,1 0 1,-2 1-1,0-1 1,-1 1-1,-1 0 1,5 28-1,-2 8-10,-2 1 0,-3 61-1,-2-95-98,-1-1 0,0 1 0,-2 0 0,-4 19 0,5-31 83,1 0 1,-1-1-1,0 1 0,-1 0 1,0-1-1,0 1 0,0-1 0,0 0 1,-1 0-1,0 0 0,0-1 0,0 1 1,0-1-1,-1 0 0,-8 6 1,13-10 3,0 0 0,-1 0 0,1 0 0,0 0 0,0 0 0,-1 0 0,1 0 0,0 0 0,0 0 0,-1 0 0,1 0 0,0 0 0,0 0 0,-1-1 0,1 1 0,0 0 0,0 0 0,-1 0 0,1 0 0,0 0 0,0 0 0,0-1 0,-1 1 0,1 0 0,0 0 0,0 0 0,0 0 0,0-1 0,-1 1 0,1 0 0,0 0 0,0-1 0,0 1 1,0 0-1,0 0 0,0 0 0,0-1 0,0 1 0,0 0 0,0 0 0,0-1 0,0 1 0,0 0 0,0-1 0,0 1 0,-3-24-224,4-26-357,4 15 317,2 1 0,1 0 0,2 0 0,1 1-1,26-53 1,0-3-19,-31 73 358,4-7 114,-1-2-1,0 1 1,-2-1-1,-2 0 1,0-1-1,2-35 1,-7 60 621,0 1-201,-1 7-63,-23 54-484,16-44-18,1 0 1,0 0-1,2 1 1,0 0-1,1 0 1,-2 23-1,4-5 155,1 1 0,8 69 0,-4-90-170,1 0 1,0 1 0,1-1 0,1-1 0,0 1-1,1-1 1,1 0 0,16 22 0,-16-25-17,0-1 1,1 0 0,1 0-1,0-1 1,0 0 0,1-1 0,0 0-1,21 12 1,-27-19-91,-1 0 0,1 0 0,0 0-1,0 0 1,0-1 0,0 0 0,0 0 0,0 0 0,0 0 0,0-1-1,0 0 1,0 0 0,0-1 0,1 1 0,-1-1 0,0 0-1,0 0 1,0-1 0,-1 1 0,1-1 0,0 0 0,0-1-1,-1 1 1,0-1 0,1 0 0,-1 0 0,5-5 0,39-43-2731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9:02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5923,'0'0'1246,"0"0"-694,0 0 512,0 0-306,-2 30-342,-5 99 6,7-99-306,1-1-1,2 0 1,1 0 0,1 0 0,1 0 0,1-1-1,14 34 1,6 22-12,-8-13-86,-2-1-6,4-1-1,44 101 1,-48-146-989,-8-24-813,-3-16-950,1-27-656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9:02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4498,'0'0'2230,"0"0"-1600,0 0 224,0 0-49,0 0-570,8 16 208,227 521 2980,-180-403-3175,-52-129-257,5 17-32,1-1 0,1 0 0,1 0 1,25 33-1,-35-53-364,2 1 224,-2-7-4225,-1-21-2266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9:11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498 487 6451,'0'0'152,"0"0"40,0 0 475,0 0-59,0 0-47,0 0 228,-14-31 2840,13 31-3616,-13-10 40,-1 0 0,0 2 0,-1 0 0,0 0 1,0 2-1,0 0 0,-1 0 0,0 2 0,0 0 0,0 1 0,-19-1 1,18 4-100,-1 0 0,1 1 0,-23 5 0,33-4-8,1 1 1,-1 0 0,1 0 0,-1 0 0,1 1 0,0 0 0,0 0 0,1 1 0,-13 10 0,10-6 8,0 0 0,0 1 0,1 0 0,0 0 0,1 1 0,0-1 0,1 2 0,-6 13 0,9-17-3,0 0 1,0 0-1,1 0 1,1 0-1,-1 0 1,1 0-1,0 0 1,1 0-1,0 0 0,0 0 1,1 1-1,0-1 1,1 0-1,2 9 1,-2-12 30,0-1 0,1 0 1,-1 1-1,1-1 0,0 0 0,0 0 1,1-1-1,-1 1 0,1-1 0,0 1 1,-1-1-1,2 0 0,-1-1 1,0 1-1,0-1 0,1 1 0,-1-2 1,1 1-1,0 0 0,7 1 0,1 0-89,0 0 0,1-1-1,-1-1 1,0 0-1,1-1 1,20-2-1,-30 2 79,-1-1 1,0 0-1,-1 0 0,1 0 0,0-1 0,0 1 0,0-1 0,-1 0 1,1 1-1,-1-1 0,1-1 0,-1 1 0,0 0 0,0 0 0,0-1 1,0 1-1,0-1 0,0 0 0,-1 1 0,1-1 0,-1 0 0,0 0 1,0 0-1,0 0 0,0 0 0,-1 0 0,1 0 0,0-6 1,1-14-214,0 1 0,-2 0 0,-2-26 0,1 15 126,-7-72 119,5 77-6,0 0 1,2 0-1,4-45 0,-2 69-2,0 0 0,0 1 0,1-1 0,0 1 0,0 0 0,0-1 0,0 1 0,0 0 0,0 0 0,1 0 0,0 0 0,-1 1 0,1-1 0,0 1 0,0 0 0,1-1 0,-1 1 0,0 1 0,8-4 0,3-1-7,1 0 1,0 1-1,26-6 1,1 4 95,-1 2-1,1 2 1,0 1 0,80 9 0,-101-4-65,0 2 1,0 0 0,-1 2-1,0 0 1,-1 1-1,0 1 1,0 1 0,0 0-1,-1 2 1,-1 0-1,20 18 1,-20-16-40,-1 1 0,-1 1 0,0 1 1,-1 0-1,-1 0 0,-1 2 0,0-1 0,-2 1 1,0 1-1,13 37 0,-19-45-86,-1 1 0,0-1 1,-1 1-1,-1 0 0,0 0 0,0 0 1,-1-1-1,-3 17 0,3-25 84,-1 0 0,0 0-1,0-1 1,0 1 0,0 0-1,-1-1 1,1 1 0,-1-1-1,0 0 1,0 1 0,0-1-1,0 0 1,-1 0 0,0 0 0,1-1-1,-1 1 1,0-1 0,0 1-1,0-1 1,0 0 0,-1 0-1,1 0 1,-1-1 0,1 1-1,-1-1 1,1 0 0,-1 0-1,0 0 1,0 0 0,-7 0-1,4 0 42,0-1-1,0 1 1,1-2-1,-1 1 1,0-1-1,0 0 1,0 0-1,0 0 1,1-1-1,-1 0 1,1-1-1,-1 1 1,-9-7-1,11 5 68,0 0 0,1 0 0,-1-1 0,1 1 0,0-1-1,1 0 1,-1 0 0,1 0 0,0 0 0,0-1 0,1 1 0,-1-1 0,1 0 0,0 0 0,1 0 0,-1-7 0,-2 0-60,1-2 0,1 1 0,1 0 1,0 0-1,1-1 0,0 1 1,1 0-1,1-1 0,0 1 0,1 0 1,1 0-1,0 0 0,0 1 0,2 0 1,0-1-1,0 2 0,12-18 1,11-5-138,1 1 1,2 1 0,66-52-1,45-19-3177,-70 53-1504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47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0 848,'0'0'1100,"0"0"-129,0 0-198,0 0-52,0 0 7,-6 0 653,8 0 2262,542 9-3531,-544-9-91,0 0 27,0 0 5,1 1-145,-1-1 0,0 0-1,0 0 1,0 1-1,0-1 1,0 0 0,0 1-1,0-1 1,0 0-1,0 0 1,0 1 0,0-1-1,0 0 1,0 1-1,0-1 1,0 0 0,0 1-1,0-1 1,0 0-1,0 0 1,0 1 0,0-1-1,0 0 1,0 0-1,-1 1 1,1-1 0,0 0-1,0 0 1,0 1-1,-1-1 1,1 0 0,0 0-1,0 0 1,0 1-1,-1-1 1,1 0 0,0 0-1,-1 0 1,1 0-1,-1 1 1,-19 10-5895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9:12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10549,'0'0'357,"0"0"-85,0 0 417,0 30-369,-1 15-276,4 151 29,25 101 138,3 125-2177,-37-423-158,-25-12-1387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9:12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8388,'0'0'117,"0"0"-37,0 0 6,0 0 50,40-8 272,7-1-251,196-46 457,-174 36-447,44-14-58,0 5 0,172-20-1,-241 44-2423,-34 4-198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9:1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1072,'0'0'1300,"0"0"-25,0 0-235,0 0-445,0 0-160,0-4 2637,0 1-5471,0-2-1638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9:1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0 647 6467,'0'0'1190,"0"0"-691,0 0 685,0 0-199,0 0-673,0-3 72,4-41-49,1 1 1,2 0-1,2 0 0,28-78 0,4-21-349,-27 68 4,-8 42 6,1 1 1,10-33-1,-14 58-10,-2 5-52,15 24-414,96 327 439,-62-175 36,-43-149-20,-3-12-1,1 0-1,0 0 1,7 15-1,-11-27-15,7-6-20,-1-6 64,0 0-1,0 0 0,-1-1 0,0 0 1,-1 0-1,5-19 0,10-19 30,-17 43-27,77-148 45,-67 132-56,2 1 0,-1 0 1,2 1-1,33-32 0,-43 47-4,2-1 1,-1 1-1,0 1 0,1-1 0,0 1 0,0 1 1,0 0-1,0 0 0,17-4 0,-20 6 20,-1 0-1,1 1 1,-1-1 0,1 1-1,0 0 1,0 0-1,-1 0 1,1 1 0,0-1-1,-1 1 1,1 0-1,-1 1 1,1-1 0,-1 1-1,0 0 1,0 0-1,1 0 1,-1 1 0,7 5-1,-2 2 37,1 1-1,-2 1 1,1 0-1,-2 0 1,0 0 0,0 1-1,-1 0 1,0 1-1,-1-1 1,-1 1-1,0 0 1,2 18 0,-1 5 32,-1 1 0,-2 0 0,-4 58 1,2-91-166,-1 0 1,0 1-1,0-1 1,0 0-1,0 0 1,-1 0-1,0 0 1,0 0 0,0 0-1,-1 0 1,0-1-1,0 1 1,0-1-1,0 0 1,-1 0 0,1 0-1,-1 0 1,0-1-1,0 1 1,0-1-1,-1 0 1,1 0-1,-1-1 1,0 1 0,0-1-1,0 0 1,0-1-1,0 1 1,0-1-1,-6 1 1,-63 5-2800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9:14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4082,'0'0'6659,"0"0"-6611,0 0 1120,0 0 417,0 0-1377,0 0-192,10-9-32,10 9-112,1 0-2865,-7 15-2930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9:17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1020 5539,'0'0'1269,"0"0"-257,0 0 458,0 0-363,0 0-488,-2-5 104,-5-13-428,1-1 0,1 1-1,0-1 1,2 0 0,-3-36 0,5-107-601,2 89 382,-13-233-740,7 257 275,-3 1 1,-1-1-1,-3 2 1,-20-54 0,30 95 347,1 4 8,1 1 0,0 0 0,0 0 0,-1-1-1,1 1 1,-1 0 0,1 0 0,-1-1 0,1 1 0,-1 0-1,0 0 1,0 0 0,0 0 0,1 0 0,-1 0 0,0 0-1,0 0 1,0 1 0,0-1 0,0 0 0,-1 0 0,-1 0 0,2 15-290,-4 60 312,4 1 0,2-1 1,4 0-1,3 0 0,3 0 1,4-1-1,33 100 0,-35-133 60,22 57 2,-32-90-55,1 0 1,0 0-1,0 0 1,1 0-1,0 0 1,0-1-1,1 0 0,-1 0 1,12 9-1,-13-13-14,-1 0 0,1 0 0,0 0 0,-1 0 0,1-1 0,0 1 0,0-1 0,0 0 0,0-1 0,0 1 0,1 0 0,-1-1 0,0 0 0,0 0 0,0-1 0,0 1 0,0-1 0,0 1 0,1-1-1,-2-1 1,1 1 0,0 0 0,0-1 0,0 0 0,-1 0 0,1 0 0,-1 0 0,1-1 0,-1 0 0,0 1 0,3-4 0,10-10-189,0-1 1,-1-1-1,0 0 1,14-25-1,-20 28-26,2-3 52,14-19-197,-23 35 426,-1 0 0,0 1-1,1-1 1,-1 1 0,1 0-1,0 0 1,-1-1-1,1 1 1,0 0 0,0 0-1,0 0 1,-1 1 0,1-1-1,0 0 1,0 1-1,0 0 1,4-1 0,-4 1-29,0 1 1,-1 0 0,1-1-1,-1 1 1,1 0 0,-1 0-1,1 0 1,-1 0 0,1 0-1,-1 0 1,0 0 0,0 1-1,1-1 1,-1 0 0,0 1-1,0-1 1,0 1 0,0 1-1,21 37 215,-16-27-94,26 46 267,0 4-231,3-1 1,74 99-1,-104-156-179,0 1 1,0 0-1,1-1 0,0 0 1,0 0-1,0-1 0,1 0 1,0 0-1,-1 0 0,13 4 1,-15-7-5,0 0 0,0 0 0,0 0 0,1 0 0,-1-1 0,0 0 0,1 0 0,-1 0 1,0 0-1,1-1 0,-1 0 0,0 0 0,0 0 0,0 0 0,0 0 0,0-1 0,0 0 0,0 0 0,0 0 1,-1 0-1,4-3 0,7-7-98,-1 0 0,-1-1 1,0 0-1,-1-1 0,0-1 1,-1 1-1,9-20 0,-6 11-115,-2 0 0,-1-1 1,0-1-1,7-34 0,-13 40 284,-1 0 1,0 0-1,-2 0 0,0 0 1,-1-1-1,-4-30 1,2 49 152,0 0 0,0 0 1,0 0-1,-1 1 1,1-1-1,0 1 0,0-1 1,0 1-1,-1 0 0,1 0 1,0 0-1,0 0 0,-1 0 1,1 1-1,0-1 1,0 1-1,-1-1 0,1 1 1,0 0-1,-2 1 0,-1 4-217,1 1-1,0 0 1,0 1-1,0-1 1,1 1-1,0-1 1,0 1-1,1 0 0,0 0 1,1 0-1,-1 10 1,-1 19-48,2 43-1,2-48 32,-1 33-167,0-65 167,0 0-1,0 0 1,0 0 0,1 1-1,-1-1 1,0 0-1,0 0 1,0 0-1,1 0 1,-1 0-1,0 0 1,1 1 0,-1-1-1,0 0 1,0 0-1,1 0 1,-1 0-1,0 0 1,0 0-1,1 0 1,-1 0 0,0 0-1,0 0 1,1 0-1,-1-1 1,0 1-1,0 0 1,1 0 0,-1 0-1,0 0 1,0 0-1,1 0 1,-1 0-1,0-1 1,0 1-1,1 0 1,-1 0 0,0 0-1,0-1 1,0 1-1,0 0 1,1 0-1,-1-1 1,0 1-1,0 0 1,0 0 0,0-1-1,0 1 1,0 0-1,0 0 1,0-1-1,0 1 1,0 0 0,8-29-94,-3-1 1,0 1 0,1-56 0,-10-96-164,-8 132 350,10 41-64,-1 0 0,1 1-1,1-1 1,-1 0 0,0-11-1,3 18-17,-1 1 0,0-1 0,1 0 0,-1 0 0,0 0 0,1 0-1,-1 1 1,1-1 0,0 0 0,-1 0 0,1 1 0,-1-1 0,1 0 0,0 1-1,0-1 1,-1 1 0,1-1 0,0 1 0,0-1 0,0 1 0,-1 0 0,1-1 0,0 1-1,0 0 1,0 0 0,1-1 0,29-5-50,-27 6 48,26-4 23,0 1 1,0 1-1,0 2 0,0 1 1,0 2-1,0 0 1,32 10-1,-43-8-5,-1 1 1,-1 1-1,1 0 1,-1 1-1,0 1 1,-1 1-1,0 0 0,-1 1 1,0 1-1,-1 0 1,0 1-1,18 22 1,-23-23 3,0 0 1,-1 0 0,-1 0 0,0 1 0,0 0-1,-1 1 1,-1 0 0,4 14 0,-4-4 99,-1 0 0,-1 0 0,1 50 0,-4-73 94,0-1 11,-9-26-54,7 18-226,1 0 0,0 0-1,1 1 1,0-1-1,0 0 1,0 0-1,1 0 1,1 0-1,-1 1 1,4-10 0,-4 13 49,1 1 1,0 0-1,-1 0 1,1 0-1,0 0 1,0 1-1,1-1 1,-1 0-1,0 1 1,1 0 0,0-1-1,-1 1 1,1 0-1,0 0 1,0 1-1,0-1 1,1 1-1,-1-1 1,0 1-1,0 0 1,1 0 0,-1 0-1,1 1 1,-1-1-1,6 1 1,-2-1 15,0 0 0,0 1 1,0 0-1,0 0 0,0 1 1,0 0-1,-1 0 0,1 0 1,0 1-1,0 0 1,-1 1-1,1-1 0,-1 1 1,0 0-1,0 1 0,0-1 1,0 1-1,0 1 0,-1-1 1,0 1-1,0 0 0,0 0 1,-1 0-1,1 1 0,-1-1 1,3 8-1,15 19 74,-2 1 1,-1 1-1,-2 0 1,21 61-1,-12-16-9,14 86 1,-36-139-314,-6-48-267,2 1 318,1 0 1,0 0-1,2 0 1,0 0-1,1 1 0,1 0 1,13-32-1,-15 45 186,0 0 0,1 0 1,0 0-1,1 1 0,-1 0 0,1-1 0,0 1 0,1 1 1,0-1-1,0 1 0,0 0 0,0 1 0,1-1 0,-1 1 1,1 1-1,0-1 0,1 1 0,-1 0 0,0 1 1,1 0-1,0 0 0,-1 0 0,16 0 0,33 0 132,110 11 1,-8 1 5,-155-10-124,0-1 0,-1 1 0,1-1 1,-1 0-1,1 0 0,-1 0 0,0 0 0,1 0 1,-1-1-1,0 1 0,0-1 0,0 1 1,0-1-1,0 0 0,0 0 0,0 0 0,-1 0 1,1 0-1,-1 0 0,1 0 0,-1-1 0,0 1 1,0 0-1,0-1 0,0 1 0,0-1 1,-1 1-1,1-1 0,-1 0 0,1-3 0,-1 2-8,1 0-1,0 0 1,-1 0-1,0 0 1,0 0-1,0 0 0,0 0 1,-1 0-1,1 0 1,-1 1-1,0-1 0,0 0 1,-1 0-1,1 1 1,-1-1-1,0 0 1,0 1-1,0 0 0,-5-7 1,2 7-19,0 0 0,1 0 1,-1 1-1,-1 0 0,1 0 0,0 0 1,0 0-1,-1 1 0,1 0 0,-1 0 1,-8 0-1,-65 2-117,73 0 134,1 1 0,-1-1 0,1 1 0,0 0 0,0 0 0,0 1-1,0-1 1,0 1 0,0 0 0,0 1 0,1-1 0,0 1 0,0 0 0,0 0-1,0 0 1,0 1 0,1-1 0,0 1 0,0 0 0,-3 6 0,-5 10 50,2 0 0,0 0 0,-10 38 0,13-35-7,2-1 0,0 1-1,1 0 1,2 0 0,0 1 0,2-1-1,0 0 1,2 0 0,6 28 0,-7-47-46,0 0 0,0 0 0,1 0 0,-1-1 0,1 1 0,0-1 0,0 0 0,1 0 0,-1 0 0,1 0-1,8 6 1,-11-9 5,1 0-1,-1 0 0,1 0 0,0 0 0,-1 0 0,1-1 1,0 1-1,0 0 0,-1-1 0,1 0 0,0 1 0,0-1 0,0 0 1,0 0-1,0 0 0,-1 0 0,1 0 0,0 0 0,0 0 1,0-1-1,0 1 0,-1-1 0,1 1 0,0-1 0,0 0 0,-1 0 1,1 0-1,0 0 0,-1 0 0,1 0 0,-1 0 0,0 0 1,1-1-1,-1 1 0,0 0 0,0-1 0,0 1 0,2-3 0,8-14 5,0 0 0,-2-1-1,0 0 1,12-35 0,19-91 14,-31 107-16,5-25-2,-2 0 0,3-85-1,-9-131 226,-6 269-206,-1 30 122,-1 1 1,-7 28-1,-3 38-105,11-24-9,2 0 0,4 0 1,2 0-1,18 77 0,-10-79-12,25 89 20,-33-127-33,2 0 0,0-1 0,2 0 0,15 25 0,-22-43-5,-1 1 0,1-1 0,0 1 0,0-1-1,0 0 1,0-1 0,1 1 0,6 3 0,-9-6-4,0 0 0,0 0 0,0 0 1,0 0-1,-1 0 0,1-1 0,0 1 0,0-1 0,1 1 1,-1-1-1,0 0 0,0 0 0,0 0 0,0 0 1,0 0-1,0 0 0,0-1 0,0 1 0,0-1 1,0 1-1,0-1 0,0 0 0,0 0 0,0 1 1,0-1-1,-1-1 0,3 0 0,13-17-158,0 1 1,-2-2-1,0 0 1,21-41-1,-9 17-164,4-14-311,-23 42 353,0 1-1,0 0 0,15-19 1,-22 33 297,0 0 0,1 0 0,-1 0 0,0 0 0,0 0 0,1 0 0,-1 0 0,0 0 1,1 1-1,-1-1 0,1 1 0,-1-1 0,1 1 0,-1-1 0,1 1 0,-1 0 0,1 0 0,-1 0 1,1 0-1,-1 0 0,1 0 0,-1 0 0,1 0 0,-1 1 0,1-1 0,-1 1 0,1-1 0,1 2 0,43 24 487,-28-14-284,10 3-54,1-1 0,0-1 1,1-2-1,0-1 0,1-1 0,0-2 0,0-1 1,0-1-1,1-2 0,0-1 0,0-2 1,59-6-1,-73 2-131,-1 0 1,1-1 0,-1-1-1,-1 0 1,1-2-1,-1 0 1,0 0-1,-1-2 1,0 1 0,16-15-1,-5 2-8,0-2-1,-2 0 0,-1-2 0,28-38 1,-43 52-49,0 0 1,-1-1-1,0 1 1,-1-2 0,-1 1-1,6-17 1,-10 26 19,0 1 1,0 0 0,0-1 0,-1 1-1,1-1 1,-1 1 0,0-1-1,0 1 1,0-1 0,0 1 0,-1-1-1,1 1 1,-1-1 0,0 1 0,0 0-1,0-1 1,-1 1 0,1 0-1,-1 0 1,1 0 0,-1 0 0,0 0-1,-1 0 1,1 1 0,0-1-1,-1 1 1,1-1 0,-1 1 0,0 0-1,-4-3 1,-8-2-16,0 2 0,-1 0 0,0 0 0,1 1-1,-1 1 1,-1 1 0,1 0 0,0 2 0,0-1 0,-1 2 0,1 0-1,0 1 1,0 1 0,0 0 0,0 1 0,1 1 0,-1 0 0,-23 13 0,19-6 60,1 2 1,1 0-1,0 2 1,1 0-1,0 0 1,2 2-1,-25 33 1,30-36 7,1 1-1,1-1 1,0 2 0,1-1 0,0 1 0,2 0-1,0 0 1,0 1 0,2-1 0,-2 34 0,4-30-42,1 0 1,1 0 0,1 0-1,1 0 1,1 0 0,1-1-1,9 26 1,-11-38-5,0-1-1,1 0 1,0 0-1,0 0 1,0 0 0,1-1-1,0 0 1,0 0 0,1 0-1,-1-1 1,1 1 0,0-1-1,1-1 1,-1 1-1,1-1 1,0 0 0,0-1-1,1 0 1,-1 0 0,0 0-1,1-1 1,14 3 0,-15-4-3,1 0 1,-1-1 0,1 1 0,-1-1-1,1-1 1,-1 1 0,0-1 0,1 0-1,-1-1 1,0 0 0,0 0 0,0-1-1,0 0 1,11-6 0,-8 2 7,0-1 0,0 0 0,0-1 1,-1 0-1,-1 0 0,0-1 0,14-21 0,0-6-24,-1-1 1,-1 0-1,-3-2 0,-1 0 0,-1-1 0,-3 0 1,-1-1-1,-3-1 0,-1 0 0,-2 0 0,0-64 1,-5 93-8,0-21-64,-7-60 1,5 83 47,-1 0 1,0 0 0,0 0-1,-2 1 1,1 0-1,-1-1 1,-1 2-1,-11-17 1,14 21 27,1 3 22,0 0-1,0-1 1,0 1 0,0 0 0,0 0 0,-1 0 0,0 1-1,1-1 1,-1 1 0,0-1 0,0 1 0,0 0-1,0 0 1,-1 0 0,1 0 0,0 1 0,-6-2-1,9 4 3,-1 0 0,0 0 0,1 0 0,-1 0 0,1 0-1,-1 0 1,1 0 0,-1 0 0,1 0 0,0 0 0,-1 0-1,1 0 1,0 0 0,0 0 0,0 0 0,0 1 0,0-1-1,0 0 1,0 0 0,0 0 0,0 0 0,1 1 0,-1 2 1,-1 33 52,2 0 1,1-1 0,2 1-1,1-1 1,2 0-1,17 52 1,18 27 172,7 27-117,126 249-1,-129-316-920,-42-69 530,1 0 0,0 0 0,1 0 1,-1-1-1,1 1 0,0-1 0,0-1 0,10 6 0,-12-8-162,1 0-1,-1 0 0,1-1 0,-1 0 0,1 0 0,0 0 1,8 0-1,-12-1 395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19:17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41 11461,'0'0'128,"0"0"128,0 0 2210,0 0-2098,0 0-192,0 0-176,0 6-1057,-27-52-4033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7:06:33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550 140 272,'0'0'542,"0"0"191,0 0 543,0 0-54,0 0-414,0 0-264,0 0-34,0 0-27,0 0-121,0 0-31,0 0 21,0 0-23,0 0-9,0 0 16,-7-14 2358,7-96-2664,-1 109-28,1 0 0,-1 0 1,0 0-1,1 0 0,-1 0 0,0 0 0,0 0 1,1 1-1,-1-1 0,0 0 0,0 0 1,0 1-1,0-1 0,0 1 0,0-1 1,0 1-1,0-1 0,-1 1 0,1 0 1,0-1-1,0 1 0,0 0 0,0 0 1,0 0-1,-1 0 0,1 0 0,0 0 1,-2 0-1,-48 0-162,37 1 81,6-1 12,0 1-1,0 1 0,0-1 0,0 1 0,1 0 1,-1 1-1,1 0 0,-10 5 0,-61 38-145,31-17 44,-107 50 134,148-76 22,0 1 0,0-1-1,1 1 1,0 0 0,0 1-1,0-1 1,0 1 0,0 0 0,1 0-1,0 1 1,0-1 0,1 1-1,-1 0 1,1 0 0,0 0-1,-2 9 1,1 2-27,1 1 0,0 1 0,2-1 0,1 32 0,0-43 45,1 60-44,13 82 0,-10-136 20,0 0 0,1 0 0,0 0 0,1-1 0,1 1 0,0-2 0,14 19 0,-13-17 17,-5-8-3,1-1-1,0 1 1,0 0 0,0-1 0,1 0 0,-1 0 0,1 0 0,0-1 0,0 1 0,0-1 0,1-1 0,-1 1 0,1-1 0,-1 1 0,11 1 0,3-1 44,0 0 1,-1-2 0,32 0 0,-32-1 10,-13-1-35,0-1 0,0 1 0,0-1 0,-1 0 0,1 0 0,0-1 0,-1 1 0,0-1 0,1 0 0,-1 0 0,0 0 0,-1-1 0,1 0 0,-1 1 0,1-1 0,-1-1 0,0 1 0,0 0 0,-1-1 0,1 1 0,1-6 0,-2 4-12,1 0-1,-1 1 0,1-1 1,0 1-1,1 0 0,-1 0 1,8-8-1,-10 13 14,-1 0 8,0-2-16,0 2 5,-3 7 44,-7 10-46,-1 0 0,0 0 0,-1-1 0,0 0 0,-2-1 0,0-1 0,-19 16 0,28-26-26,0 0 0,0-1 1,-1 1-1,0-1 1,1 0-1,-1 0 1,0-1-1,0 0 1,-1 0-1,-9 1 0,16-3 48,0 0 1,-2 0-31,1 0 0,0 0 0,0 0-1,0 0 1,0 0 0,0-1 0,0 1-1,0 0 1,0-1 0,0 1 0,0-1 0,0 1-1,0-1 1,0 0 0,0 1 0,0-1-1,1 0 1,-1 0 0,0 1 0,0-1 0,1 0-1,-1 0 1,0-2 0,-6-19 27,1 0-1,1-1 1,1 0 0,1 0-1,1-44 1,-3-10 221,2-114-228,4 114-16,1 64 11,0 0 1,1 0 0,1 1-1,1-1 1,6-14 0,-6 18-32,0 1-1,0 0 1,1 0 0,0 1 0,1-1-1,-1 1 1,2 1 0,-1 0 0,0-1 0,1 2-1,0 0 1,1 0 0,-1 0 0,1 1-1,0 0 1,0 0 0,0 1 0,0 1 0,1-1-1,-1 2 1,1-1 0,16 1 0,51-6 138,-100 7-203,0 0 0,1 2 1,-1 1-1,-33 7 0,49-8 53,-1 1 0,1 0 0,0 0 1,0 0-1,0 1 0,0 0 0,1 0 0,-1 1 1,1 0-1,1 0 0,-1 0 0,0 1 0,1 0 0,0 0 1,1 0-1,-7 11 0,0 5 10,1 1-1,0 1 1,2-1 0,1 1 0,0 1-1,-5 45 1,3 154-92,9-199 94,1-21 4,0 1 0,0-1-1,0 0 1,0 0 0,0 1-1,1-1 1,0 0 0,0 0-1,0-1 1,0 1 0,1 0-1,-1-1 1,1 1 0,0-1-1,6 6 1,2 1 11,1 0 0,0-1 0,17 10 0,-19-14 23,1 0-1,-1-1 1,1 0 0,-1-1 0,1 0 0,0 0-1,1-1 1,-1 0 0,0-1 0,0-1-1,1 0 1,-1 0 0,19-4 0,-27 3 9,-1 0-1,0 0 1,0-1 0,0 1 0,0-1 0,0 1 0,-1-1-1,1 0 1,0 1 0,-1-1 0,1 0 0,-1 0 0,0 0 0,1 0-1,-1-1 1,0 1 0,0 0 0,-1 0 0,2-5 0,9-46 348,-9-74 239,-2 127-557,0 0 49,-2 2-244,0 0 0,0 0 0,0 1 0,0-1 0,0 1-1,0-1 1,1 1 0,-1 0 0,1-1 0,0 1 0,-2 5 0,-3 6-524,-16 15-1970,-2-7-2460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7:08:37.2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 29 192,'0'0'600,"0"0"99,0 0 219,0 0-227,0 0-341,0 0-94,-7-18 4362,3 18-4625,1 0 0,0 0 0,-1 0 0,1 1-1,0-1 1,-1 1 0,1 0 0,0-1 0,0 2 0,0-1 0,0 0 0,0 1 0,0-1 0,0 1 0,0 0 0,-3 2 0,1 2-12,1 0 1,-1 0 0,1 0-1,0 1 1,1 0 0,-5 9 0,-30 71 1,3 1 0,-24 97-1,44-122-95,2 1 0,3 0 0,-3 124-1,13-160 39,-1 27-77,1 0 0,4 0 0,1 0 0,20 80 0,0-63 101,2-1 0,4-2-1,3 0 1,2-3-1,4-1 1,62 78-1,-34-58 45,3-3-1,4-3 1,149 120-1,-75-87 3,221 127 0,-269-178 13,-52-29-66,1-2 1,2-2 0,88 33 0,440 94-215,-466-134 227,126 8 1,116-10 87,51 4 53,79 66-42,-1 0-46,225-7 40,-339-79 533,-177-8-463,-102 6-81,1 3 0,-1 5 1,0 4-1,-1 4 0,-1 3 1,-1 5-1,101 42 1,215 115 100,-403-181-138,41 12 46,-43-13-25,0 0 11,0 0 24,0 0 53,0 0 22,0 0-70,0 0 9,0 0-3,0 0-11,0-42-315,0 31 147,-1-5 79,1 1 0,0 0 0,1 0 0,0 0 0,1 0 1,1 0-1,0 0 0,1 0 0,1 1 0,0-1 0,12-21 0,5-12 24,-19 39 18,0 0 0,1 0-1,0 1 1,7-11 0,-7 17 91,-1 1 0,1-1 1,0 1-1,0 0 0,-1 0 1,1 0-1,0 0 1,0 1-1,0 0 0,0-1 1,0 1-1,0 1 1,0-1-1,6 2 0,5-1 41,29 2-133,-1 1 1,0 3 0,55 15 0,-44-9 8,70 7 0,220-2-276,-335-18 215,-1-1 0,1 0 0,0 0 1,-1-1-1,1 0 0,-1 0 0,1-1 0,-1 0 0,0 0 0,0-1 0,0 0 0,-1-1 0,0 0 0,1 0 0,-2 0 0,10-10 0,-7 5 14,0 0-1,-1 0 0,-1-1 0,0 0 0,0-1 0,-1 1 1,0-1-1,-1-1 0,-1 1 0,4-16 0,8-49-33,10-152 0,-21 164 379,0 41-267,0 0-1,1 1 1,2 0 0,0 0-1,16-28 1,-8 15 114,-10 24-129,-1-1 0,-1 0-1,0 0 1,-1 0 0,0 0-1,-1-1 1,0 1 0,-1-1-1,0 0 1,-2 0 0,1 1 0,-2-1-1,0 1 1,0-1 0,-1 1-1,-1 0 1,0 0 0,-1 0-1,-7-13 1,-3-1-53,-15-26 10,2-1 1,2-2 0,3 0 0,-19-72-1,-1-92 80,29 130-15,-5 2 0,-32-95 0,5 66-40,23 63-1,3-1-1,-27-115 1,7-4-26,-2-6 29,37 129-58,1 0-1,5-64 1,0 43 19,-2 67 29,1 1 0,0 0-1,-1 0 1,0 0 0,0 0 0,0 0 0,-1 0 0,1 0 0,-1 0 0,0 0 0,0 1 0,0-1-1,-1 1 1,1 0 0,-1-1 0,0 1 0,0 0 0,0 0 0,0 1 0,-1-1 0,1 1 0,0 0 0,-1-1-1,0 1 1,-4-1 0,-12-5 61,-1 0-1,1 2 1,-40-7 0,17 4-25,8 0 31,-32-10-39,0 3 1,-1 3 0,-136-7-1,185 20-35,0 2-1,0 0 0,-1 2 1,2 0-1,-1 1 1,-19 7-1,-107 54-8,96-41-34,-64 22 1,-177 41-385,258-80 127,-55 5 0,59-10 280,1 1 0,-1 1 0,-28 10-1,26-8 39,0-2 0,0-1-1,0-1 1,0-1 0,-1-2-1,-41-5 1,41 4-27,-47-6 14,58 3-46,0 2 0,-1 1 0,1 0 0,0 1 0,0 2 0,0 0 0,-31 7 0,17 0-109,0-2 0,0-1 0,-56 2 0,-107-9 146,78-1 101,99-1-95,0 0 0,-1-1-1,2-1 1,-1-1 0,1-1 0,-1-1-1,-33-19 1,-37-13 22,76 35-35,-29-11 256,-76-17 1,45 14-34,56 13-131,-1 0 1,0 2-1,0 0 1,-23 0-1,-67 5-34,-119 16-1,132-7-30,-87 17-3,24-3-7,-122 11 13,233-31-4,1-1 0,-53-6 1,56 2 26,22-1-48,0-1 1,-1 0 0,1-2-1,-31-10 1,-86-40 7,102 40-1,-31-11 46,-2 2 1,0 4-1,-2 2 1,-114-12-1,29 8-69,62 8-123,-136-3 0,-292 17-455,498-2 612,0 0 1,-28-7 0,28 5-6,0 0 1,-29 0 0,28 2-30,1 0 0,-1-2-1,1-1 1,-31-11 0,31 9 2,0 0 1,0 2 0,0 1-1,-33-2 1,50 6-8,0 1 0,1 0-1,-1 0 1,0 0 0,1 1 0,-1 0-1,1 1 1,0 0 0,0 0 0,0 0 0,0 1-1,0 0 1,1 0 0,-8 7 0,5-5 22,-6 3-4,-1 0 0,-1-1 1,-28 9-1,27-11-4,1 1 1,0 0-1,-26 17 0,-55 58-11,93-78 85,0-1-1,-1-1 1,1 1-1,-1-1 1,0 0-1,0 0 1,0 0-1,0-1 1,0 0-1,0 0 1,0 0-1,0-1 1,0 0-1,-9-1 1,12 1-64,1-1 3,1 0 0,-1 0 0,0 0 0,1-1 0,0 1 0,-1 0-1,1-1 1,0 1 0,0-1 0,0 1 0,0-1 0,0 1 0,0-1 0,0 0 0,0 0 0,1 1 0,-1-1 0,1 0 0,-1-2 0,-12-20 153,11 23-320,-1-8-661,3-14-3879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20:46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25 784,'0'0'769,"0"0"-337,0 0 48,206-25 16,-189 25-480,-14 0 16,-3 0 224,0 0 689,0 0-321,0 0-64,-3 0-207,-25 0-353,-9 0-192,-8 16-353,1 5 1,6 7-192,7 0-401,11-4-1088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47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8132,'0'0'547,"0"0"-70,0 0 252,0 0-444,0 0 126,29-5 290,390-49 892,-84 42-539,-335 11-3170,0-4-1149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9T07:11:07.29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573 204,'0'3,"1"0,0-1,-1 1,1-1,0 1,1-1,-1 1,0-1,1 0,-1 1,1-1,0 0,-1 0,1 0,0 0,0-1,0 1,1 0,-1-1,0 0,1 1,-1-1,1 0,-1 0,1 0,4 0,7 3,0 0,1-1,20 1,299-1,-167-6,-130 1,1-2,-1-2,67-19,18-4,-101 24,0 0,36-17,-38 14,0 1,0 1,30-6,-9 7,-9 2,0-2,0-1,-1-1,0-1,0-2,34-16,-39 14,1 1,-1 1,2 1,-1 2,1 0,1 2,34-2,198 5,-132 5,85 15,-21-1,-39 0,-104-10,66 3,-93-9,0 2,-1 1,1 1,-1 0,27 11,-15-4,41 7,150 41,-142-35,56 4,-82-20,-36-5,0 0,-1 1,0 1,0 1,0 0,0 1,-1 2,-1 0,0 0,29 25,-12-6,-2 2,0 1,-3 1,0 2,-3 1,32 54,-27-13,-26-61,1 0,0-1,1 0,16 25,-16-28,0 0,0 1,-1 0,-1 0,0 0,-1 1,-1-1,0 1,0 0,-2 0,0 0,0 0,-1 0,-1 1,0-1,-1 0,-1-1,0 1,-1 0,0-1,-1 0,-1 0,0 0,0 0,-2-1,-14 19,2-8,-2-1,0-1,-2-1,0-1,-54 32,22-22,-115 43,-166 66,300-122,-222 103,132-57,96-44,-1-2,-1-1,-1-1,0-2,-67 14,59-21,-53-3,61-2,-1 1,-60 10,12 8,0-5,-142 8,-860-22,487-2,582 2,0-2,0 0,0 0,0-2,0 0,1 0,0-2,0 0,0-1,1 0,0-1,0-1,1 0,0 0,1-2,0 1,0-2,1 0,1 0,-12-17,2-5,0-1,2-1,-23-68,18 46,-3 1,-2 1,-48-70,58 101,-1 1,-1 1,-37-33,36 36,0 0,2-1,0-1,-22-34,30 38,1 0,1-1,0 0,1-1,2 0,0 0,1-1,0 1,2-1,-1-33,2 25,2 0,1 1,2-1,0 1,14-51,-14 70,0 0,1 0,0 0,0 1,1 0,0-1,0 1,1 1,0-1,1 1,-1 0,1 1,1-1,-1 1,1 1,0 0,0 0,1 0,0 1,-1 0,11-2,32-7,0 3,1 1,59 0,206 7,-20 1,-253-4,-6-2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9T07:11:11.46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1042 306,'43'-24,"54"-38,-62 38,0 1,56-26,-25 24,1 2,1 3,1 4,1 2,111-7,359 16,-303 10,-191-5,424 21,-296-7,234-12,-195-5,121 23,-160-7,38 5,-181-13,1 1,-1 2,-1 1,53 24,-33-9,1-2,1-2,0-3,91 19,-112-30,-1 2,0 1,0 1,-1 2,43 23,131 93,-145-89,-24-18,-2 3,0 0,-1 2,-2 2,0 0,32 43,-50-56,2-2,0 1,25 19,24 24,-58-51,0-1,-1 0,0 1,0 0,0-1,0 1,-1 0,0 1,0-1,-1 0,1 1,-1-1,-1 1,1-1,-1 1,-1-1,1 1,-1-1,0 0,0 1,-4 9,2-6,-1 0,0-1,-1 1,0-1,0 0,-1-1,0 1,0-1,-1 0,0-1,-1 0,-14 11,-36 18,-2-2,-76 29,3-1,-101 49,182-90,-59 15,67-23,-45 13,-2-3,-173 19,161-29,-103 28,105-19,-112 10,137-22,1 3,0 4,1 2,-133 55,-102 53,276-116,0-2,-1-1,0-1,-66 3,-143-12,117-2,-253 5,-145-4,415-5,-128-25,94 10,90 13,-90-30,32 7,92 28,-1 0,1-1,1-1,-1-1,1 0,1-2,-1 0,2-1,-1 0,2-2,-1 0,2 0,0-2,-24-30,-6-21,22 30,-1 2,-1 1,-2 0,-2 2,-57-51,56 61,-26-20,0-3,-80-84,100 89,1-2,-46-75,70 98,1 0,0 0,2-1,0 0,1 0,1-1,1 0,0 0,2 0,-1-25,10-97,-5 124,1 0,1 1,1-1,0 1,15-31,-12 33,1 0,1 0,1 1,0 0,1 1,0 0,1 1,0 1,1 0,0 0,1 1,0 1,1 1,0 0,0 1,0 1,1 0,0 1,0 1,22-2,5-2,31-5,111-5,47 1,45 0,-234 17,0-3,74-13,-62 6,25-5,128-40,-178 44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7:11:35.7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375 293 256,'0'0'1057,"0"0"140,0 0-191,0 0-227,0 0-194,0 0-215,0 5 3084,-2 10-2962,-1-10-476,-1-1 1,1 1-1,-1-1 0,0 0 0,0 0 0,0-1 0,-1 1 0,1-1 1,-1 0-1,0 0 0,0-1 0,0 1 0,0-1 0,-7 2 1,-78 21 74,67-22-121,0 0 0,1-1 0,-1-1 0,-43-4 0,63 2 0,1 1 0,-1-1 0,1 0-1,-1 0 1,1 0 0,0 0 0,-1-1-1,1 1 1,0-1 0,0 1 0,0-1-1,0 0 1,0 1 0,1-1 0,-1 0-1,0 0 1,1-1 0,-1 1 0,1 0-1,0 0 1,0-1 0,0 1 0,0-1-1,0 1 1,0-1 0,1 1 0,-1-1-1,1-2 1,-3-11-155,2-1 0,0 1-1,1-22 1,0 23 171,0 3-14,0 1 1,1-1 0,1 0 0,0 1-1,0 0 1,1-1 0,0 1 0,1 0-1,1 1 1,-1-1 0,2 1 0,-1-1-1,2 2 1,-1-1 0,1 1 0,1 0-1,-1 0 1,13-9 0,-17 15 16,0 0 1,1 0-1,-1 0 1,1 1-1,0-1 1,0 1-1,0 0 1,0 1-1,0-1 0,1 0 1,-1 1-1,0 0 1,1 0-1,-1 1 1,1-1-1,-1 1 1,8 0-1,-6 1 17,1 0-1,-1 1 1,1 0 0,-1 0-1,0 0 1,0 1 0,0 0-1,0 0 1,-1 1 0,11 7-1,-1 3 49,0 0 0,-1 1 0,0 1 1,-2 0-1,1 1 0,16 32 0,-12-15 32,-1 0 1,-3 1 0,0 1 0,-2 0-1,9 59 1,-12-32 83,-2 1 0,-4 93 0,-2-147-153,-1 0 0,-1-1 0,0 0 1,0 1-1,-1-1 0,0 0 0,0 0 1,-1 0-1,-1-1 0,1 1 0,-1-1 1,-1 0-1,1 0 0,-1-1 0,-1 0 1,1 0-1,-1 0 0,-1-1 1,1 0-1,-1 0 0,0-1 0,-15 8 1,4-4-45,0 0 1,-1-1 0,0-1 0,0-1 0,-1-1 0,0-1 0,0-1 0,0 0 0,-24-1 0,41-2-4,0 0 1,0 0 0,0 0-1,0-1 1,0 1 0,0-1-1,0 0 1,1 0 0,-1 0-1,0 0 1,0-1-1,1 0 1,-1 0 0,1 0-1,0 0 1,-1 0 0,1 0-1,0-1 1,1 0 0,-1 0-1,0 1 1,1-2 0,-1 1-1,-1-4 1,3 7 21,1-1 0,0 1 0,0 0 0,0-1 0,0 1 0,0 0-1,0-1 1,0 1 0,0-1 0,0 1 0,0 0 0,0-1 0,0 1 0,0 0 0,0-1 0,0 1 0,1-1 0,-1 1 0,0 0-1,0-1 1,0 1 0,0 0 0,1-1 0,-1 1 0,0 0 0,0 0 0,1-1 0,-1 1 0,0 0 0,1 0 0,-1-1 0,0 1-1,1 0 1,-1 0 0,0 0 0,1 0 0,-1-1 0,0 1 0,1 0 0,-1 0 0,0 0 0,1 0 0,-1 0 0,1 0 0,-1 0-1,0 0 1,1 0 0,-1 0 0,1 0 0,-1 0 0,0 0 0,1 1 0,23-1-500,-23 0 494,14 2 37,0 1 0,0 1 0,24 8 0,-27-7-2,1-1-1,0-1 0,0 0 0,0 0 0,20 0 1,-25-2-9,1-1 0,-1 0-1,1-1 1,-1 0 0,1 0 0,-1-1 0,0 0 0,0 0 0,0-1 0,0 0 0,0 0 0,0-1 0,-1 0 0,0-1 0,1 1 0,-2-1 0,1-1 0,-1 1 0,1-1 0,-2 0 0,1-1-1,6-9 1,23-33-49,-3-2-1,-1-1 0,36-87 0,23-43-93,-82 169 144,-1 0 0,0-1 0,-1 0 0,-1-1 0,0 1 0,-1-1 0,-1 0 0,0 0 0,2-29 0,-3-21 185,-2 65-62,-1 0-116,1 0 1,-1 0 0,1 0 0,-1 0-1,1 0 1,-1 0 0,1 0-1,-1 0 1,1 1 0,0-1-1,-1 0 1,1 0 0,-1 0-1,1 1 1,-1-1 0,1 0-1,0 0 1,-1 1 0,1-1-1,0 0 1,-1 1 0,1-1-1,0 0 1,-1 1 0,1-1-1,0 1 1,0-1 0,-1 1-1,1-1 1,0 0 0,0 1-1,0-1 1,0 2 0,-5 19-170,4-15 208,-24 135 375,7 1-1,0 219 0,17-318-359,10 260 645,-5-254-603,3-1-1,2 1 1,1-2-1,21 55 1,-26-87-94,1-1 0,1 0 0,0-1 0,0 1 0,19 22 0,-22-31-26,-1-1 1,2 0-1,-1 0 1,0 0 0,1 0-1,-1-1 1,1 0-1,0 0 1,0 0-1,1-1 1,-1 1 0,0-1-1,1 0 1,-1-1-1,1 0 1,0 1 0,-1-2-1,10 1 1,-9 0-32,0-1 1,1 0 0,-1-1 0,0 1-1,0-1 1,0-1 0,0 1 0,0-1-1,0 0 1,-1 0 0,1-1 0,0 1-1,-1-1 1,0 0 0,0-1 0,0 0-1,0 1 1,0-1 0,-1-1 0,0 1-1,0-1 1,0 0 0,0 0 0,3-7-1,2-2-58,-1 0 0,-1-1 0,-1 0 0,0 0-1,-1 0 1,-1-1 0,0 0 0,-1 0 0,-1 0-1,0 0 1,-1 0 0,-1 0 0,-3-30 0,1 36 88,0 1 1,-1 0 0,0-1-1,-1 1 1,0 1 0,0-1-1,-1 0 1,0 1 0,0 0-1,-1 0 1,0 1 0,0 0-1,-1 0 1,0 0 0,-1 1-1,1 0 1,-17-10 0,-1 0-15,-1 2 0,0 0-1,-1 2 1,-46-14 0,40 17 124,1 2 0,-2 2 0,1 1 0,0 1 0,-40 3 0,73 0-142,0 0-1,0 0-47,0 0 26,0 0 6,37-8 138,-3-11 55,0-2 0,-2-1 0,38-34 0,2 0-41,-20 19-236,45-34 231,-88 63-750,0 0 1,-1-1-1,1-1 0,6-9 1,-8 4-3614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7:12:19.5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 7 1921,'0'0'277,"0"0"225,0 0 114,0 0 59,0 0-123,0 0-221,-3-1-256,-8-3-48,8 2 2,3 2 46,0 0 21,0 0-35,0 0-2,0 0-9,0 0-12,-13 5-44,2 7-301,0 1-1,0 1 0,2-1 0,-1 2 0,2-1 0,-9 20 0,16-31 262,0-3 68,1 0 98,0 0 211,0 0 226,0 0 25,0 0-57,0 0-44,0 0-148,0 0-77,0 0 102,58 7 1202,224 22-1440,23 2-373,-162-25 111,-77-6 2880,-72-2-2657,-1 0-1,1-1 1,-1 0-1,1-1 1,0 1 0,0-1-1,-9-8 1,-10-6-91,-6 2 3,-1 1-1,0 2 1,-52-15 0,-11-4 1,84 22-335,8 4-113,44 27 400,-2 3 1,69 53-1,-26-17 58,-54-40 23,-8-5-29,0-2 0,33 18 0,-138-29 282,81-2-290,0 1 0,1 0-1,-1 0 1,1 1 0,-1-1-1,1 1 1,-1-1-1,1 1 1,0 0 0,0 0-1,0 0 1,0 1 0,0-1-1,0 1 1,1 0 0,-1 0-1,1 0 1,-3 4 0,-39 66-87,38-61 70,-51 84 40,57-95-5,-2 3-308,0 1-1,0 0 1,1 0-1,-1 0 1,1 0-1,0 1 0,1-1 1,-1 8-1,1 14-3509,0-25-90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7:12:20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508 63 3602,'0'0'421,"0"0"-125,0 0 403,0 0 158,0 0-225,-7-8-275,0-3-254,4 7-61,0 0 0,1 0-1,-1 0 1,-1 1 0,1-1-1,0 1 1,-1 0-1,-4-4 1,1 5 41,0 1-1,0-1 1,0 1 0,0 0 0,0 0-1,0 1 1,0 0 0,0 0-1,0 1 1,0 0 0,0 0-1,0 1 1,0 0 0,-12 5 0,3 3-91,1 0 0,0 1 1,0 1-1,1 1 0,0 0 1,1 1-1,1 0 0,0 1 1,-14 24-1,-12 23 14,-30 70-1,64-124-6,-11 26-3,1 2 0,2-1 0,1 2 0,2-1 0,1 1 0,2 1 0,2-1 0,1 1 0,5 66 0,0-79-8,1-1 1,2 1 0,0-1-1,2 0 1,1 0-1,0-1 1,23 43-1,-15-36 7,2-2-1,1 0 0,1-1 1,1 0-1,33 31 0,-45-49-35,1-1 0,0 0-1,1 0 1,0-1 0,0 0-1,0 0 1,1-2 0,0 1-1,0-2 1,0 1 0,1-2-1,0 0 1,0 0 0,0-1-1,0-1 1,0 0 0,0 0-1,0-2 1,19-2-1,-28 3-157,0-1-1,0 0 1,1 0-1,-1 0 1,0-1-1,0 0 1,0 1-1,-1-1 0,1 0 1,0-1-1,-1 1 1,1-1-1,-1 0 1,4-3-1,14-20-4058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7:12:20.8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0 3986,'0'0'902,"0"0"-590,0 0 85,0 0 417,-5 20-369,-12 459 44,14-332-2952,3-138-962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7:12:21.7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1 1201,'0'0'1891,"0"0"-1507,0 0-280,24 1 120,80 6-2,-98-6-188,1 0 0,0 1 0,0 0 0,-1 0 0,1 0 0,-1 1 0,1 0 0,-1 1 0,0-1 0,0 1 1,-1 0-1,1 0 0,-1 1 0,9 9 0,-6-4 106,0 1 0,-1 0 1,0 1-1,-1-1 0,8 20 0,-7-8-76,0 1 0,-2 0-1,-1 1 1,0-1 0,-2 1-1,-1 0 1,-3 31 0,2-23 0,-1-23-42,0 0 0,-1 0 0,-1 0 1,1-1-1,-2 1 0,1-1 0,-1 1 0,0-1 0,-1 0 0,0-1 0,-1 1 1,0-1-1,0 0 0,-1 0 0,0-1 0,0 0 0,0 0 0,-11 6 0,2 0-86,-1-1-1,0-1 1,-1-1-1,0 0 1,-1-2-1,0 0 1,0-1-1,-21 5 1,24-9 10,-1-1-1,0-1 1,-25-1-1,18 0 94,22 0 127,2 0 71,0 0-31,1-1-212,0 0 1,0 0 0,-1 0 0,1 0 0,0 1 0,0-1 0,0 0 0,0 1 0,0-1 0,0 0 0,0 1 0,0-1 0,0 1 0,0 0-1,0-1 1,0 1 0,1 0 0,-1 0 0,0 0 0,0-1 0,2 1 0,34-3 5,-30 2-9,80-7-74,172-26 258,-230 27-314,-1 0 0,0-2-1,0-1 1,-1-1 0,0-1 0,44-28-1,-63 34 0,0 1 0,0-1 0,-1-1-1,0 1 1,0-1 0,-1 0 0,0-1-1,0 1 1,-1-1 0,0 0 0,0-1-1,-1 1 1,0-1 0,0 0 0,-1 0-1,0 0 1,-1 0 0,0-1 0,-1 1-1,2-17 1,-36 27 642,30 2-477,0 0-1,0 0 1,0-1 0,0 2 0,1-1 0,-1 0 0,1 0 0,0 1 0,0-1 0,0 1 0,0 0 0,1 0 0,-1 0-1,1 0 1,-1 5 0,-1 5 238,0 1 1,1-1-1,0 16 0,1-5-129,1 0-1,1 0 1,1 0 0,1 0-1,2 0 1,13 43 0,-16-60-134,1-1 0,0 0 0,1 0 1,-1-1-1,1 1 0,1-1 0,-1 1 1,1-1-1,0-1 0,0 1 0,1-1 0,0 0 1,0 0-1,0 0 0,1-1 0,-1 0 1,1 0-1,0-1 0,0 0 0,0 0 0,0-1 1,1 0-1,-1 0 0,1 0 0,-1-1 0,12 0 1,-9 0-32,-1-1 1,1-1 0,-1 1-1,1-2 1,-1 1 0,1-1-1,-1-1 1,0 1-1,0-2 1,0 1 0,14-9-1,-10 3-90,-1 1 1,-1-2-1,0 1 0,0-1 0,-1-1 0,0 0 0,8-13 0,4-8-445,-2 0 0,-1-2 0,-2 0 0,-1-1 0,12-40 0,-8 9 126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7:12:22.2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 48 1153,'0'0'1104,"0"0"75,0 0-189,0 0-120,0 0-219,-1-8-350,-5-26-189,1 29-77,-1 13-45,-3 12-25,-1 15 95,2-1 0,1 1 0,-4 71 0,10 112 407,3-102-155,20 361 339,-17-270-478,-5-206-166,0 0-1,0 0 1,-1 0-1,1 0 1,0 0 0,-1 0-1,1 0 1,0 0-1,-1 0 1,0-1-1,1 1 1,-1 0 0,1 0-1,-1 0 1,0-1-1,0 1 1,1 0-1,-1-1 1,0 1 0,0-1-1,0 1 1,0-1-1,0 1 1,0-1-1,0 0 1,0 1 0,0-1-1,0 0 1,0 0-1,0 1 1,0-1-1,0 0 1,-1 0-1,-1 0-7,0 0 0,1 0-1,-1 0 1,0 0-1,1-1 1,-1 1-1,0-1 1,1 0-1,-1 1 1,1-1-1,-1 0 1,1 0-1,-3-2 1,-1-2-54,1-1 0,0 0 1,1 0-1,-1 0 0,1 0 1,0-1-1,0 1 0,1-1 0,0 0 1,0 0-1,-1-8 0,-4-11-203,-7-48-1,12 57 240,1 0 1,1-1-1,0 1 0,1 0 1,1 0-1,4-23 1,-2 30 24,0-1 1,1 0 0,0 1 0,0 0-1,1 0 1,1 0 0,0 0 0,0 1-1,1 0 1,13-14 0,7-5-37,1 2 0,1 0 0,1 2 1,1 2-1,1 0 0,1 2 0,1 2 0,1 1 0,0 2 1,49-15-1,-28 17-1814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7:12:22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341 79 720,'0'0'2962,"0"0"-1903,0 0-411,0 0 14,0 0 5,-4-11-211,-14-33-123,17 42-297,-1 0 0,0 1 0,1-1-1,-1 0 1,0 1 0,0-1 0,0 1-1,0-1 1,0 1 0,0 0 0,0 0-1,-1 0 1,1 0 0,0 0-1,0 0 1,-1 1 0,1-1 0,-1 1-1,1 0 1,-1 0 0,1 0 0,0 0-1,-1 0 1,1 0 0,-5 2 0,-3-2-18,0 0-23,1 0 1,-1 1-1,1 0 1,-1 1-1,1 0 1,-1 1-1,1-1 1,0 2-1,0-1 1,1 1-1,-1 1 1,1-1-1,0 2 1,0-1-1,0 1 1,1 0-1,-1 0 1,2 1-1,-1 0 1,1 1-1,-8 12 1,6-9-11,1 1 1,0 0-1,1 0 1,0 0-1,1 1 1,1 0-1,0 0 1,1 1-1,0-1 1,1 1-1,0-1 1,1 1-1,1 0 1,0-1-1,3 21 1,-2-30-63,0 1 0,-1-1 1,1 1-1,1-1 0,-1 0 1,0 0-1,1 1 0,0-1 1,0 0-1,1-1 0,-1 1 1,1 0-1,-1-1 0,1 1 1,0-1-1,1 0 0,-1 0 1,0 0-1,1 0 0,0 0 1,-1-1-1,1 0 0,0 0 1,0 0-1,1 0 0,-1-1 1,0 1-1,1-1 0,-1 0 1,0-1-1,1 1 0,-1-1 1,1 1-1,-1-2 0,1 1 1,-1 0-1,1-1 0,-1 0 1,1 0-1,-1 0 0,0 0 1,0-1-1,1 1 0,-1-1 1,0-1-1,0 1 1,-1 0-1,1-1 0,0 0 1,-1 0-1,0 0 0,4-4 1,21-33-1808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7:12:23.6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47 400 1361,'0'0'1635,"0"0"-242,0 0-502,0 0-78,-10-5-364,-21-10-571,26 14-8,25 16 67,0-4 72,-1-1 0,1 0 0,1-1 0,0-2 0,0 0 0,0-1 0,1-1 0,0-1-1,0-1 1,0-1 0,0 0 0,0-2 0,26-3 0,-36 1-2,0-1-1,0-1 1,0 1 0,-1-2-1,1 0 1,-1 0 0,0-1-1,-1 0 1,1-1-1,-1 0 1,-1-1 0,1 0-1,13-15 1,1-4-58,-1 0 1,-1-2-1,26-46 1,-39 60 61,-1 0 0,-1 0 0,0-1 0,-1 0 0,-1-1 1,0 1-1,-1-1 0,-1 0 0,-1 0 0,0 0 0,-1-20 0,-1 37 8,0 0 1,-1 0-1,1 0 0,0 0 0,0 0 0,0 0 1,0 1-1,0-1 0,0 0 0,0 0 0,0 0 0,0 0 1,0 0-1,0 0 0,0 0 0,-1 0 0,1 0 1,0 0-1,0 1 0,0-1 0,0 0 0,0 0 0,0 0 1,0 0-1,-1 0 0,1 0 0,0 0 0,0 0 1,0 0-1,0 0 0,0 0 0,0 0 0,-1 0 1,1 0-1,0 0 0,0 0 0,0 0 0,0 0 0,0 0 1,0 0-1,0-1 0,-1 1 0,1 0 0,0 0 1,0 0-1,0 0 0,0 0 0,0 0 0,0 0 0,0 0 1,0 0-1,0 0 0,-1-1 0,1 1 0,0 0 1,0 0-1,0 0 0,0 0 0,0 0 0,0 0 0,0 0 1,0-1-1,0 1 0,0 0 0,-8 13-124,-4 30 108,1 1 0,2 1 0,-5 89 0,12 146 95,4-143-61,9 281 450,-2-123-246,-9-103-211,0-191-29,0 0 0,0 0 1,0 0-1,0 0 1,-1-1-1,1 1 1,0 0-1,0 0 1,-1 0-1,1 0 1,-1-1-1,1 1 0,0 0 1,-1 0-1,0 0 1,1-1-1,-1 1 1,1 0-1,-1-1 1,0 1-1,1-1 1,-1 1-1,0-1 0,0 1 1,0-1-1,-1 1 1,-29 3-229,25-4 146,1-1 0,0 0 0,-1 0-1,1 0 1,0-1 0,0 0 0,0 0 0,0 0-1,0 0 1,-5-4 0,-1-5-63,1 0 0,0-1 0,1 0 0,0-1 0,1 1 0,0-2 0,1 1 0,1-1 0,0 0 0,1 0 0,0-1 0,-4-23 0,2-2 138,2 0-1,1-1 1,3-62 0,2 92 46,0 1 1,1 0-1,0 0 0,1 0 1,0 0-1,1 0 0,0 0 0,0 1 1,1 0-1,1 0 0,7-11 1,12-12 372,45-45 0,-45 51-309,6-6 152,1 2 0,52-39 0,-65 56-543,0 1 0,0 0-1,1 2 1,1 0 0,-1 1-1,36-10 1,-28 14-2656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27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6147,'0'0'1985,"0"0"-1217,0 0 1137,0 0-705,0 0-1071,0 0-129,7 0-16,-4 0-16,-3 0-81,7 0-319,0 0-1008,10 0-1074,0 0-127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7:12:24.6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280 105 2065,'0'0'472,"0"0"-330,0 0 66,0 0 291,0 0 55,-3-12 7,-10-37-225,11 46-246,1 0 0,0 1 0,-1-1 0,1 1 0,-1-1-1,0 1 1,0 0 0,0 0 0,0 0 0,0 0 0,0 0 0,0 0 0,-1 0 0,1 1 0,-1-1 0,1 1 0,-1 0 0,0 0-1,0 0 1,1 0 0,-1 0 0,0 0 0,0 1 0,-5-1 0,3 1-74,0-1 0,0 1 0,0 0 0,0 1 0,0-1 0,0 1 1,0 0-1,0 0 0,0 1 0,0-1 0,0 1 0,-5 3 0,2 1-21,0 1 0,1 0-1,-1 0 1,2 1 0,-1 0 0,1 0-1,0 0 1,1 1 0,0 0 0,0 0 0,-5 16-1,0 2 12,2 1 0,-11 54 0,13-46-13,2 1 0,1-1 1,2 1-1,1-1 0,8 56 1,-6-83-2,0 1 1,1-1-1,0 0 1,1 0 0,0 0-1,0 0 1,1-1-1,0 1 1,0-1 0,1-1-1,0 1 1,1-1-1,-1 0 1,1 0-1,1-1 1,-1 0 0,1 0-1,0-1 1,1 0-1,-1 0 1,1-1 0,0 0-1,0 0 1,0-1-1,1-1 1,16 4 0,-11-6-106,0 0 0,0 0 1,0-2-1,-1 0 1,1 0-1,0-1 0,-1-1 1,0-1-1,0 0 0,0-1 1,-1 0-1,0-1 1,0 0-1,0-1 0,-1-1 1,0 0-1,-1 0 1,0-1-1,0-1 0,-1 0 1,-1 0-1,0-1 1,12-19-1,-18 24 85,0 0 1,0-1-1,-1 1 0,0-1 1,0 1-1,0-1 0,-1 0 1,0 1-1,-1-1 0,0-10 1,-1 16 101,1 1 1,0 0-1,-1-1 0,1 1 1,-1 0-1,0 0 1,1 0-1,-1-1 1,0 1-1,0 0 0,0 0 1,1 0-1,-1 0 1,0 0-1,0 0 0,-1 1 1,1-1-1,0 0 1,0 0-1,0 1 1,0-1-1,-1 1 0,1-1 1,0 1-1,-1 0 1,1-1-1,0 1 0,-1 0 1,1 0-1,0 0 1,-3 0-1,2 0-33,0-1 0,0 1 0,0 0 0,1 0 0,-1 0 0,0 0 0,0 1 0,0-1 0,0 1 0,0-1 0,1 1 0,-1-1 0,0 1-1,0 0 1,1 0 0,-1 0 0,1 0 0,-1 0 0,1 0 0,-1 0 0,1 1 0,-1-1 0,-1 3 0,-3 10-27,2 0-1,-1 1 1,2-1 0,0 1 0,0 0-1,0 22 1,5 96 70,-1-111-80,7 23 134,-8-43-241,1-1 0,-1 1 1,1-1-1,-1 1 1,1-1-1,-1 1 1,1-1-1,0 1 0,0-1 1,0 0-1,0 0 1,0 1-1,0-1 1,0 0-1,0 0 1,0 0-1,1 0 0,-1 0 1,0 0-1,0 0 1,1-1-1,-1 1 1,1-1-1,-1 1 1,3 0-1,-3-4-128,0 1 1,-1-1-1,1 0 1,-1 0-1,1 1 1,-1-1-1,0 0 1,0 0-1,-1-5 1,1 4-240,0-30-1776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7:12:25.0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40 544,'0'0'753,"0"0"-81,12-7-344,-1 2-260,0 0 0,0 0 0,0 1 0,1 1 0,-1 0 0,1 0 0,0 1 0,0 1 0,0 0 0,0 0 0,0 1 0,0 1 0,23 4 0,-17-1 8,0 1 0,0 1 0,-1 0 0,0 1 0,0 1 0,0 1 0,29 21-1,-39-25-30,-1 0 0,1 1 0,-1 0 0,0 0 0,-1 0 0,1 1 0,-1 0 0,-1 0-1,1 0 1,-1 1 0,-1-1 0,1 1 0,-1 0 0,0 0 0,-1 0 0,0 0 0,0 1-1,-1-1 1,0 13 0,-3 10-2200,2-31 1413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7:12:25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1 784,'0'0'443,"0"0"131,0 0 133,0 0 16,0 0-230,18 13-188,121 105 289,-134-113-602,0 0 0,0-1-1,1 1 1,-1-2-1,1 1 1,0 0 0,0-1-1,1 0 1,-1-1-1,1 1 1,-1-1 0,1-1-1,0 1 1,-1-1-1,1 0 1,0-1 0,0 1-1,0-1 1,0-1-1,0 1 1,0-1-1,0-1 1,-1 1 0,1-1-1,0 0 1,-1 0-1,0-1 1,1 0 0,-1 0-1,0-1 1,0 0-1,6-5 1,16-14-914,37-42 0,-20 14-459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7:12:25.7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 1 672,'0'0'870,"0"0"-374,0 0-341,0 0 117,-15 17 243,-47 60-80,58-70-361,0 1 0,0-1 0,1 1-1,0-1 1,1 1 0,0 0 0,0 0 0,0 0 0,1 0 0,0 0-1,1 1 1,0-1 0,0 0 0,2 10 0,-1 10 66,-1 2-11,0 12 6,1 0 0,8 52 0,-7-83-132,0 0 1,1 0 0,0 0-1,1 0 1,0 0-1,1-1 1,0 1 0,0-1-1,1-1 1,0 1 0,1-1-1,0 0 1,11 10 0,-15-16-6,0 0 0,0-1 1,0 1-1,0-1 0,1 0 0,-1 0 1,1 0-1,-1 0 0,1-1 0,0 1 1,0-1-1,-1 0 0,1 0 0,0 0 1,0-1-1,0 0 0,0 1 0,6-2 1,-5 0-40,0 0 0,0-1 0,0 1 0,0-1 0,0 0 0,-1-1 0,1 1 0,-1-1 0,0 0 0,0 0 0,0 0 0,6-7 0,6-9-363,0-1 1,-2 0-1,0-1 1,18-39-1,-23 44 58,-5 7 166,13-18 201,-17 27-1,1-1 0,-1 1 0,1 0 0,0-1 0,-1 1 0,1 0 0,0 0 0,-1-1 0,1 1 0,0 0 0,-1 0 0,1 0 1,0 0-1,-1 0 0,1 0 0,0 0 0,-1 0 0,1 0 0,0 0 0,-1 0 0,1 1 0,0-1 0,-1 0 0,1 0 0,0 1 0,-1-1 0,1 0 0,-1 1 1,1-1-1,-1 1 0,1-1 0,-1 1 0,1-1 0,-1 1 0,1-1 0,-1 1 0,1-1 0,-1 1 0,0-1 0,0 1 0,1 1 0,21 30 370,-2 1 0,26 57 0,3 7-1853,-35-73-285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7:12:26.0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614 8 9556,'0'0'1425,"0"0"-1361,0 0 112,0 0 528,0 0-704,0 0-16,-12-7-1024,12 7-1201,-15 11-1137,-12 7-1184</inkml:trace>
  <inkml:trace contextRef="#ctx0" brushRef="#br0" timeOffset="1">0 451 5587,'0'0'1024,"0"0"-976,0 0-48,156 11 128,-87-11-64,13 0-64,0 0-832,-13-18-3730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7:12:27.4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3 111 1825,'0'0'1400,"0"0"-629,0 0-205,0 0 106,-1-8-103,1 6-567,-1 0-1,1-1 1,0 1 0,0 0 0,0-1 0,0 1 0,0 0 0,1-1 0,-1 1-1,1 0 1,-1-1 0,1 1 0,0 0 0,0 0 0,0 0 0,0 0 0,0 0-1,3-3 1,0 1-4,0 0-1,0 0 1,0 1-1,1 0 1,0 0-1,0 0 1,-1 0-1,11-3 1,-3 1 26,0 0 0,0 2 0,1-1 0,21-2 0,-31 5 1,1 1 0,-1 0 0,1-1 0,-1 1 0,1 0-1,-1 1 1,1-1 0,0 1 0,-1 0 0,1-1 0,-1 1 0,0 1 0,1-1 0,-1 0 0,0 1-1,0 0 1,0 0 0,0 0 0,0 0 0,5 5 0,-1 3 127,-1 0 0,0 0 0,0 1 0,-1-1 0,0 1-1,-1 1 1,0-1 0,-1 0 0,-1 1 0,3 18 0,-2 13-64,-3 70 0,-1-47-809,2-73 591,0 0 0,0 0 0,1 0 0,0 1-1,0-1 1,1 1 0,0-1 0,0 1 0,1 0 0,4-7 0,46-57-538,-54 70 662,6-8-91,19-19 121,-24 26-16,0 1 0,0-1 0,0 1 0,0-1 0,0 1 0,0-1 0,0 1 0,0 0 0,0-1 0,0 1 0,0 0 0,1 0 0,-1 0 0,0 0 0,0 0 0,0 0 0,0 0 0,0 0 0,0 0 0,1 1 0,-1-1 1,0 0-1,0 1 0,0-1 0,0 1 0,0-1 0,0 1 0,0-1 0,0 1 0,1 1 0,6 6 86,-1 0-1,0 1 1,0 0 0,0 1-1,-1-1 1,6 14 0,-6-11-39,1 0 0,0 0 0,1-1 1,14 15-1,-20-23-94,1 0-1,0-1 0,1 1 1,-1-1-1,0 0 1,1 0-1,-1 0 1,1 0-1,-1-1 1,1 1-1,0-1 1,0 0-1,0 0 1,0 0-1,0-1 0,0 0 1,0 1-1,0-1 1,7-1-1,-7 0-52,-1-1 0,1 1 0,-1 0 0,1-1 0,-1 0 0,1 0 0,-1 0 0,0 0-1,0 0 1,0-1 0,0 1 0,0-1 0,-1 0 0,1 0 0,3-5 0,33-55-1424,-29 46 1080,3-19 73,-6 16 3114,-4 40-1583,-3-2-1161,-1 10 37,6 45 0,-3-65-41,-1 0 0,1 0 0,0 0 0,1 0 0,0 0 0,0-1 0,1 1 0,0-1 0,9 14 0,-12-20-25,0 0-1,0-1 0,0 1 1,-1 0-1,1 0 0,0-1 1,0 1-1,0-1 0,0 1 1,0-1-1,0 1 0,1-1 1,-1 0-1,0 1 0,0-1 0,0 0 1,0 0-1,0 0 0,0 0 1,1 0-1,-1 0 0,0 0 1,0 0-1,0 0 0,0 0 1,0-1-1,0 1 0,1-1 1,-1 1-1,0 0 0,0-1 1,0 0-1,0 1 0,-1-1 0,1 0 1,0 1-1,1-2 0,2-2 5,0 1 0,0-1 0,-1 1-1,1-1 1,-1 0 0,4-7 0,-1 1 31,-3 5 22,0 0 1,0-1-1,0 1 1,0-1-1,-1 0 1,3-12-1,20 51 557,-14-15-461,-7-8-128,1-1 1,0 0 0,0 0-1,1-1 1,0 1 0,1-1-1,0 0 1,0-1 0,1 0-1,12 9 1,-19-15-58,0-1-1,1 0 1,-1 0-1,0 1 1,1-1-1,-1 0 1,0 0-1,1 0 1,-1-1-1,0 1 1,1 0-1,-1 0 1,0-1 0,0 1-1,1 0 1,-1-1-1,0 0 1,0 1-1,0-1 1,0 0-1,1 1 1,-1-1-1,0 0 1,0 0-1,-1 0 1,1 0-1,0 0 1,0 0-1,0 0 1,-1 0 0,1 0-1,0-1 1,0 0-1,22-52-1663,-17 38 750,12-24-582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7:12:28.1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1 388 544,'0'0'1300,"0"0"-271,0 0-439,0 0-195,0 0 192,7 13-83,7 13-419,9 18 320,44 61-1,-65-103-400,-1 0 0,0 0 0,1 0 0,0 0 0,0 0 1,-1-1-1,1 1 0,0-1 0,0 1 0,1-1 0,-1 0 0,0 0 1,0 0-1,0 0 0,1 0 0,-1 0 0,1-1 0,-1 1 1,0-1-1,1 0 0,-1 1 0,4-1 0,-2-1 11,0 0 0,0 0 0,0-1 0,-1 1-1,1-1 1,0 0 0,-1 0 0,1 0 0,-1 0 0,0 0 0,0-1-1,5-4 1,6-9-40,0-1 0,0 0 0,-2-1-1,11-19 1,-19 30-65,10-19-172,0 0 0,-2-1 0,-1 0 1,-1-1-1,11-51 0,-13 31-356,-2-1-1,0-82 1,-6 131 681,0-1 1,0 0-1,1 0 0,-1 1 1,0-1-1,0 0 0,0 1 0,0-1 1,0 0-1,0 1 0,0-1 1,-1 0-1,1 1 0,0-1 0,0 0 1,0 1-1,-1-1 0,1 0 0,0 1 1,-1-1-1,1 1 0,-1-1 1,1 1-1,0-1 0,-1 1 0,1-1 1,-1 1-1,1-1 0,-1 1 1,0-1-1,1 1 0,-1 0 0,1-1 1,-1 1-1,0 0 0,1 0 1,-1-1-1,0 1 0,1 0 0,-1 0 1,0 0-1,1 0 0,-1 0 1,0 0-1,0 0 0,1 0 0,-1 0 1,0 0-1,1 0 0,-2 1 0,0 0-36,-1 0 0,1 0-1,-1 0 1,1 1-1,0-1 1,0 1-1,0-1 1,0 1-1,0 0 1,0 0-1,-3 4 1,-1 5-19,0 0 1,1 0 0,1 1 0,-1 0-1,2 0 1,0 0 0,0 0-1,1 0 1,0 19 0,0 8 65,8 67 0,-3-89-72,0 0 0,1 0 1,1 0-1,1-1 0,1 1 1,0-2-1,1 1 0,0-1 1,1 0-1,1-1 0,0 0 1,1 0-1,1-1 0,0-1 1,1 0-1,20 15 1,-31-25-25,1 0 1,-1-1-1,1 1 1,0-1-1,-1 0 1,1 1-1,0-1 1,-1-1-1,1 1 1,0 0-1,0-1 1,0 1-1,0-1 1,0 0-1,0 0 1,0 0-1,0 0 1,0-1-1,-1 1 1,1-1-1,0 1 1,0-1-1,0 0 1,-1 0-1,1-1 1,0 1-1,-1 0 1,1-1-1,-1 0 1,1 1-1,-1-1 0,0 0 1,3-4-1,4-6-172,0 0-1,-1-1 1,-1 0-1,0 0 1,8-22-1,1 0-438,-8 18 615,-2 2-14,1 1 1,0 1 0,1-1 0,1 1 0,16-19-1,-22 34 199,-1 1 0,1-1 0,-1 1-1,0 0 1,0 0 0,-1 0 0,1 0-1,0 1 1,-1-1 0,2 5 0,-3-6-46,13 30 178,-2 1-1,-2 1 1,-1 0-1,6 56 1,-2 141 745,-10-185-1025,0-34-54,-1 1 0,-1 0 1,0 0-1,0-1 0,-1 1 1,-1 0-1,0-1 0,-7 21 1,-6-17-1130,-6-13-1346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7:12:28.4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1 125 4722,'0'0'592,"0"0"-367,0 0 511,138-26-352,-93 15-320,0-1-48,-6-3-16,1-3 0,-8-2-416,-12-2-1713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7:12:29.8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277 57 4018,'0'0'1000,"0"0"11,0 0-119,0 0-239,0 0-269,-11-22 793,4 20-1191,-1 1 0,1 0 0,0 0 1,0 0-1,-1 1 0,1 0 0,0 0 0,-1 1 1,1 0-1,0 0 0,-1 1 0,1 0 0,0 0 0,0 1 1,1-1-1,-1 2 0,1-1 0,-1 1 0,1 0 1,0 0-1,0 1 0,1-1 0,-1 1 0,-7 10 1,5-6-8,0 1 0,1 0 1,0 1-1,0-1 0,1 2 0,1-1 1,0 0-1,0 1 0,1 0 1,1 0-1,0 0 0,0 1 1,0 20-1,2-14-29,0-10 22,0 0-1,1 0 1,0 0-1,1 0 1,2 11-1,-2-18-21,-1 0 0,1 0 0,-1 0 0,1 0-1,0-1 1,0 1 0,0 0 0,0-1 0,0 1-1,0 0 1,1-1 0,-1 1 0,0-1 0,1 0 0,-1 0-1,1 1 1,-1-1 0,1 0 0,0 0 0,0 0-1,-1-1 1,1 1 0,0 0 0,0-1 0,0 1 0,0-1-1,0 1 1,0-1 0,3 0 0,-3 0-23,1 1 0,-1-1 0,0 0 0,1 0 0,-1-1 0,0 1 0,1 0 0,-1-1 1,0 0-1,1 1 0,-1-1 0,0 0 0,0 0 0,0 0 0,1 0 0,-1-1 0,0 1 0,-1-1 0,1 1 1,0-1-1,0 1 0,-1-1 0,1 0 0,-1 0 0,1 0 0,-1 0 0,0 0 0,0 0 0,0 0 0,0-1 1,0 1-1,1-4 0,0-6-16,0-1 0,-1 1 0,0-1 0,-1 0 0,-1-13 0,1 9-93,-1 6 140,0 1-1,-1-1 1,0 1-1,-1 0 0,0 0 1,0 0-1,-1 0 1,-1 0-1,-9-16 0,1 6 440,0 2 0,-1 0-1,-26-25 1,30 34 1050,11 13-932,17 15-588,13 9 85,1-1 1,39 24-1,-59-44-40,0 0-1,0 0 0,0-2 1,0 0-1,1 0 1,0-1-1,0 0 0,0-1 1,1-1-1,22 2 0,-32-5 9,0 1 1,0 0-1,0-1 0,-1 0 0,1 0 1,0 0-1,0 0 0,-1-1 0,1 0 1,-1 1-1,0-1 0,1 0 0,-1-1 0,0 1 1,0 0-1,4-5 0,-1 0-89,0 0 1,-1 0-1,1-1 0,-1 0 0,-1 0 0,5-11 1,-2 4 247,-2 0 0,0-1-1,0 1 1,3-26 0,7 755 1734,-15-709-1856,0-1-1,0 1 0,0 0 1,-1 0-1,1 0 1,-1 0-1,0 0 0,-1-1 1,1 1-1,-1 0 0,0-1 1,-5 9-1,5-10 3,-1-1 0,1 0 0,-1 0 1,0 0-1,0 0 0,0-1 0,0 1 0,0-1 0,0 1 0,0-1 0,0 0 0,-1 0 0,1-1 1,0 1-1,-1-1 0,1 1 0,0-1 0,-1 0 0,-3-1 0,2 1-56,0 0 1,0-1-1,0 0 0,1 0 0,-1 0 0,0 0 1,1-1-1,-1 0 0,1 0 0,0 0 0,-1 0 1,1-1-1,0 0 0,1 0 0,-1 0 0,0 0 0,1 0 1,0-1-1,-1 1 0,1-1 0,1 0 0,-1 0 1,1 0-1,-1-1 0,1 1 0,0 0 0,1-1 1,-3-8-1,-1-7-246,0-1 1,1 0 0,1 0 0,2 0-1,0-26 1,2 36 274,0 0 0,1 0 1,1 0-1,0 1 0,0-1 0,1 1 1,1 0-1,0 0 0,0 0 0,0 0 1,2 1-1,-1 0 0,1 0 0,0 1 1,16-15-1,-2 4 9,1 0-1,1 2 1,1 0 0,0 2-1,28-14 1,-28 18-275,1 1 1,-1 1-1,1 2 0,1 0 1,-1 2-1,50-5 0,5 8-3418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7:12:30.5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303 50 4786,'0'0'1091,"0"0"-565,0 0 66,0 0-106,0 0-190,-22-4-27,-5-3-209,13 3-36,0 1 0,0 1 0,0 0 0,-1 0-1,-18 2 1,28 0-18,1 2 0,-1-1 0,1 0 0,-1 1 0,1 0 0,0 0 0,0 0 0,-1 1 0,2-1 0,-1 1 0,0 0 0,0 0 1,1 0-1,0 1 0,0-1 0,0 1 0,-5 7 0,-3 4-18,1 1 0,0 0 0,-8 21 0,13-24-57,0 0 0,1 0-1,1 1 1,0-1 0,1 1-1,0-1 1,1 1 0,1 15-1,23-30-1293,-16-1 1290,0-1 1,0 0 0,-1 0-1,1 0 1,-1-1-1,0 0 1,0 0 0,0 0-1,-1-1 1,1 0-1,6-7 1,53-68-652,-60 73 639,51-78 504,-56 84-398,0 1 1,0-1 0,1 1 0,-1-1-1,0 1 1,1 0 0,-1-1 0,0 1-1,1 0 1,-1-1 0,0 1 0,1 0-1,-1 0 1,1-1 0,-1 1 0,0 0-1,1 0 1,-1-1 0,1 1-1,-1 0 1,1 0 0,-1 0 0,1 0-1,-1 0 1,1 0 0,-1 0 0,1 0-1,-1 0 1,1 0 0,-1 0 0,1 0-1,-1 0 1,1 0 0,-1 1 0,0-1-1,1 0 1,-1 0 0,1 1 0,-1-1-1,1 0 1,-1 0 0,0 1 0,1-1-1,-1 0 1,0 1 0,1-1 0,-1 0-1,0 1 1,1 0 0,14 25-99,-12-21 273,30 77 266,-26-60-588,1 0 1,13 22-1,-21-43 90,0 0 0,0 0 0,1-1-1,-1 1 1,1 0 0,-1 0 0,1-1 0,-1 1 0,1 0 0,-1 0 0,1-1 0,-1 1-1,1-1 1,0 1 0,-1 0 0,1-1 0,0 0 0,0 1 0,-1-1 0,1 1 0,0-1 0,0 0-1,0 1 1,0-1 0,-1 0 0,1 0 0,0 0 0,0 0 0,0 0 0,0 0 0,0 0-1,0 0 1,-1 0 0,1 0 0,0 0 0,0-1 0,0 1 0,0 0 0,0 0 0,-1-1-1,1 1 1,0-1 0,0 1 0,-1-1 0,1 1 0,0-1 0,-1 1 0,1-1 0,0 0-1,-1 1 1,1-1 0,-1 0 0,1 0 0,-1 1 0,0-1 0,1 0 0,-1 0 0,1-1-1,26-55-817,-24 50 656,66-192-1723,-69 199 1957,0-1-1,0 1 1,1 0 0,-1-1-1,0 1 1,0-1-1,0 1 1,0 0-1,0-1 1,1 1 0,-1 0-1,0-1 1,0 1-1,1 0 1,-1-1 0,0 1-1,0 0 1,1 0-1,-1-1 1,0 1-1,1 0 1,-1 0 0,0-1-1,1 1 1,-1 0-1,1 0 1,-1 0 0,0 0-1,1 0 1,-1 0-1,1 0 1,-1 0-1,0 0 1,1 0 0,-1 0-1,1 0 1,-1 0-1,0 0 1,1 0 0,-1 0-1,1 0 1,-1 0-1,0 0 1,1 1 0,-1-1-1,0 0 1,1 0-1,-1 0 1,0 1-1,1-1 1,-1 0 0,0 0-1,1 1 1,-1-1-1,0 0 1,0 1 0,0-1-1,1 0 1,-1 1-1,0-1 1,0 1-1,0-1 1,1 1 0,12 26 559,-12-24-541,43 130 718,-30-85-1027,34 77-1,-31-97-1075,-2-16-1681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2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4210,'0'0'1553,"0"0"-1489,0 0 1248,0 0-399,0 0-865,0 0-48,27 56 0,-7-50-160,8-6-1329,3 0-2273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7:12:30.8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 3378,'0'0'290,"0"0"-167,0 0 64,0 0 168,0 0-225,1 20-84,5 67-4,-5-83-26,0 0 1,-1 1-1,1-1 0,1 1 0,-1-1 0,1 0 0,-1 0 0,1 0 0,1 0 0,-1 0 0,5 5 0,-7-7-41,1-1-1,0 0 1,0 0 0,0 0-1,1 0 1,-1 0-1,0-1 1,0 1 0,0 0-1,1 0 1,-1-1-1,0 1 1,1-1-1,-1 1 1,0-1 0,1 0-1,-1 1 1,1-1-1,-1 0 1,1 0-1,-1 0 1,1 0 0,-1 0-1,0 0 1,1 0-1,1-1 1,-2 0-27,0 0 0,-1 1 0,1-1 0,0 0 0,0 0 0,-1 0 0,1 0 0,0 0 0,-1 1 0,1-1 0,-1 0 0,0-1 0,1 1 0,-1 0 0,0 0 0,1 0 0,-1 0 0,0 0 0,0 0 0,0-2 0,0-29-784,0 25 408,-1-72-610,-3 37 886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7:12:31.3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1 144 96,'18'-134'1113,"-16"124"1561,-1 21-2234,4 26-681,-2-29 243,1 0 1,0-1 0,0 1-1,1-1 1,0 0 0,0 0-1,0-1 1,1 1-1,0-1 1,1 0 0,-1-1-1,1 0 1,12 8-1,-14-10 10,0-1-1,1 0 1,-1 0-1,0 0 0,1 0 1,-1-1-1,1 0 1,-1 0-1,1-1 0,0 1 1,-1-1-1,1-1 1,0 1-1,-1-1 0,1 0 1,0 0-1,-1 0 1,0-1-1,1 0 0,-1 0 1,0 0-1,6-4 1,3-3 24,1-1 1,-1 0 0,13-13 0,-22 18 16,0 1 0,0-1 0,0-1 0,-1 1 0,1-1 0,-2 1 0,1-1 0,0 0 0,-1-1 1,4-11-1,7 91 771,121 418 836,-120-444-1554,-5-12 58,-6-19-112,0 0 1,2-1 0,-1 1 0,2-2 0,13 24-1,-19-37-33,1-12-30,-4-28-932,-3 0 0,-1 0 0,-12-45-1,-12-70-3246,27 108 3963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7:12:31.7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59 266 16,'0'0'1126,"0"0"-171,0 0-341,0-28-246,3-85 61,-2 100-365,0 0 0,0 0-1,1 0 1,1 1 0,0-1-1,1 1 1,6-14 0,-10 25-60,0 1 0,0 0 0,0 0 0,0-1 0,0 1 0,0 0 0,0 0 0,0-1 0,1 1 0,-1 0 0,0 0 0,0 0 0,0-1 0,1 1 0,-1 0 0,0 0 0,0 0 0,0 0 0,1 0 1,-1-1-1,0 1 0,0 0 0,1 0 0,-1 0 0,0 0 0,0 0 0,1 0 0,-1 0 0,0 0 0,0 0 0,1 0 0,-1 0 0,0 0 0,0 0 0,1 0 0,-1 0 0,0 0 0,0 0 0,1 0 0,-1 0 0,0 1 0,0-1 0,1 0 0,-1 0 0,0 0 0,0 0 0,0 0 0,1 1 1,-1-1-1,0 0 0,0 0 0,0 0 0,0 1 0,1-1 0,-1 0 0,0 0 0,0 1 0,0-1 0,0 0 0,0 0 0,0 1 0,0-1 0,1 1 8,-1-1-1,0 1 1,0-1-1,1 1 1,-1-1 0,0 1-1,1-1 1,-1 0-1,0 1 1,1-1-1,-1 1 1,1-1 0,-1 0-1,1 1 1,-1-1-1,1 0 1,-1 0 0,1 1-1,-1-1 1,1 0-1,-1 0 1,1 0-1,-1 0 1,1 1 0,-1-1-1,1 0 1,0 0-1,-1 0 1,1 0 0,-1 0-1,1-1 1,-1 1-1,1 0 1,-1 0 0,1 0-1,-1 0 1,1-1-1,0 1 1,-1 0-1,0 0 1,1-1 0,0 0-1,2-1 8,0 1 1,0-1-1,0 1 0,0-1 0,0 1 1,0 0-1,0 0 0,1 0 0,-1 0 1,0 1-1,1-1 0,-1 1 0,1 0 1,-1 0-1,0 0 0,1 0 0,-1 1 1,0 0-1,1-1 0,-1 1 0,0 0 1,0 0-1,0 1 0,1-1 0,-1 1 1,-1 0-1,1-1 0,0 1 0,0 0 1,-1 1-1,1-1 0,-1 0 0,0 1 1,1 0-1,-1-1 0,-1 1 0,1 0 1,0 0-1,-1 0 0,1 0 0,1 6 1,0 25 17,-1-1 0,-1 0 1,-7 51-1,5-77-34,0 0 1,-1 0-1,1-1 0,-2 1 1,1-1-1,-1 1 0,0-1 1,0 0-1,-1 0 0,1 0 1,-1 0-1,-1-1 0,1 1 0,-8 6 1,2-1 7,3-3-129,-1 0 0,0 0 0,0-1 0,0 0 0,-1-1 0,0 0 0,0 0 0,0-1 0,-1 0 0,0 0 0,0-1 0,0-1 0,0 0 0,-1 0 0,0-1 0,-20 2 0,51-9 221,0-2-1,0 0 1,32-16 0,-52 22-94,35-18 471,36-26 1,-61 37-549,0 0-1,0 0 0,-1-1 1,-1 0-1,1-1 1,-2 0-1,13-19 0,-20 28-1072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7:12:35.0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0 421 3954,'0'0'344,"0"0"-171,0 0 33,0 0 399,0 0-90,18-26 3543,5 0-4037,1 0 0,0 1 0,33-24 0,-26 23-4,51-56 0,-80 81-26,-1 0 1,0 0-1,0 0 1,0-1-1,0 1 1,-1 0-1,1 0 1,0-1-1,0 1 1,-1 0-1,1-1 1,-1 1-1,1-1 1,-1 1-1,0-1 1,1 1-1,-1-3 1,0 4-3,-1 0-1,1-1 1,0 1 0,-1-1-1,1 1 1,-1 0 0,1-1-1,-1 1 1,1 0 0,-1-1 0,1 1-1,-1 0 1,1 0 0,-1-1-1,1 1 1,-1 0 0,1 0 0,-1 0-1,1 0 1,-1 0 0,1 0-1,-1 0 1,0 0 0,1 0-1,-1 0 1,1 0 0,-1 0 0,1 0-1,-2 1 1,-2 0-41,-1 0 0,1 0 0,-1 1 0,1-1 0,0 1 0,-1 0 0,1 1 0,0-1 0,-7 6 0,6-2 34,1 0-1,-1 1 0,1-1 0,1 1 0,-1 0 0,1 0 0,0 0 0,1 0 0,-1 0 0,2 1 1,-1-1-1,1 1 0,0 0 0,0-1 0,1 1 0,0 0 0,1-1 0,-1 1 0,3 7 0,-1-2 9,0 0-1,1-1 0,1 0 0,0 1 1,0-1-1,1 0 0,1-1 0,0 0 1,0 1-1,13 14 0,-12-17 9,1-1 1,0 0-1,1 0 0,0-1 0,0 0 1,0-1-1,1 0 0,0 0 0,0-1 0,0 0 1,1-1-1,0 0 0,0-1 0,0 0 1,0-1-1,0 0 0,1 0 0,-1-2 0,0 1 1,1-1-1,-1-1 0,1 0 0,16-4 1,-19 2-45,-1 0 0,0-1 0,1 0 0,-1 0 0,-1-1 1,1 0-1,-1 0 0,0-1 0,0 0 0,0 0 1,-1-1-1,0 0 0,0 0 0,-1 0 0,0-1 0,0 1 1,4-10-1,-3 3-29,0 1 1,0-1 0,-2-1-1,1 1 1,-2-1-1,0 1 1,-1-1 0,0 0-1,-1-25 1,-2 36 29,0-1 1,0 1-1,-1-1 1,0 1-1,0 0 0,0-1 1,0 1-1,-1 0 1,1 0-1,-1 1 1,0-1-1,0 1 1,0-1-1,-1 1 0,1 0 1,-1 0-1,-5-3 1,0-1-100,0 1-1,0 1 1,-1 0 0,0 0 0,1 1 0,-20-5-1,26 8 140,3 1-27,0 0-37,0 0-67,0 0-54,2 4 184,0-1 0,0 1 1,1-1-1,-1 0 0,1 0 0,0 0 0,0 0 0,0-1 1,0 1-1,1-1 0,-1 0 0,1 1 0,-1-2 0,5 3 1,4 3 12,4 4 52,0 1 0,-1 0 0,-1 1 0,0 1 0,20 26-1,48 83 887,-54-77-482,-26-42-437,1 0-1,0-1 1,0 1 0,0-1 0,0 0-1,0 0 1,1 0 0,0 0-1,-1 0 1,1-1 0,0 0 0,0 1-1,0-2 1,0 1 0,1 0 0,-1-1-1,0 0 1,1 0 0,-1 0 0,1 0-1,-1-1 1,1 0 0,-1 0-1,1 0 1,-1 0 0,1-1 0,-1 0-1,1 0 1,-1 0 0,6-2 0,-4 1-23,0-1 0,0 1 0,0-1 0,-1 0 0,1-1 0,-1 1 0,0-1 0,0 0 0,0 0 0,0-1 0,-1 0 0,0 1 0,0-1 0,0-1 0,0 1 0,-1-1 0,0 1 0,0-1 1,-1 0-1,4-12 0,-4 9-30,0 1 0,-1-1 0,0 0 0,0 1 0,-1-1 0,0 0 1,-2-13-1,1 19 19,0 1 0,1-1 1,-1 1-1,0-1 0,0 1 1,-1 0-1,1-1 0,0 1 1,-1 0-1,1 0 0,-1 0 1,0 0-1,0 0 0,0 0 1,0 0-1,0 1 0,0-1 1,0 1-1,0-1 0,-1 1 0,1 0 1,-1 0-1,1 0 0,-1 0 1,1 0-1,-1 1 0,1-1 1,-5 1-1,1-2 9,0 1 0,0 1 0,0-1-1,-1 1 1,1 0 0,0 1 0,0 0 0,0 0 0,-1 0-1,1 0 1,0 1 0,0 0 0,-6 3 0,8-2-6,0 0 0,0 0-1,0 1 1,1-1 0,-1 1 0,1 0 0,0-1 0,0 1 0,1 1 0,-1-1 0,1 0 0,0 1 0,0-1-1,0 1 1,1 0 0,-1-1 0,0 7 0,-1 9-25,0 1 0,2-1 0,1 38-1,1-21-13,-1-36 38,0 0 1,0 0-1,0 0 1,0 0 0,1 1-1,-1-1 1,0 0-1,0 0 1,1 0 0,-1 0-1,0 0 1,1-1-1,-1 1 1,1 0-1,0 0 1,-1 0 0,1 0-1,-1 0 1,1-1-1,0 1 1,0 0 0,0-1-1,-1 1 1,1 0-1,0-1 1,0 1 0,0-1-1,0 1 1,0-1-1,0 0 1,0 1 0,0-1-1,0 0 1,0 0-1,0 0 1,0 0-1,0 0 1,0 0 0,0 0-1,0 0 1,0 0-1,2-1 1,2 1-2,-1-1-1,0 0 1,0 0-1,0-1 1,0 1-1,0-1 1,0 0 0,0 0-1,5-4 1,124-123 39,-130 128-34,-1 0 0,0-1 1,1 1-1,-1 0 0,1 1 1,-1-1-1,1 0 0,-1 1 1,1-1-1,0 1 0,-1 0 0,1 0 1,0 0-1,0 0 0,-1 0 1,1 0-1,-1 1 0,1-1 1,4 3-1,-1-1 10,1 0 0,-1 1 1,0-1-1,0 2 0,0-1 1,6 5-1,-8-5 22,12 10 54,1 0 1,0-1-1,1-1 1,34 15-1,-48-24-74,1-1 0,-1 1 1,1-1-1,-1 0 0,1 0 0,-1 0 0,1-1 0,-1 1 0,1-1 1,0 0-1,-1-1 0,1 1 0,-1-1 0,1 0 0,-1 0 0,1 0 1,-1-1-1,0 0 0,1 1 0,-1-2 0,0 1 0,0 0 0,0-1 1,-1 0-1,1 1 0,-1-2 0,7-5 0,-1-2-8,-1 0 0,0 0-1,0-1 1,-1 0 0,0-1-1,-1 1 1,-1-1 0,0 0-1,4-18 1,-5 9-23,0 0 0,-2 0 0,0 0 0,-2-1 0,-1-23 0,-1 35-58,1 0 1,-2 1 0,1-1-1,-1 1 1,-1-1-1,0 1 1,-9-16-1,10 21 68,0-1-1,0 1 0,-1 0 0,1 0 0,-1 0 1,0 1-1,-1-1 0,1 1 0,-1 0 0,0 1 1,0-1-1,0 1 0,0 0 0,-1 0 0,-6-3 0,11 6 23,0 0 0,-1 0-1,1-1 1,-1 1 0,1 0-1,0 0 1,-1 0 0,1 1-1,0-1 1,-1 0 0,1 0-1,0 1 1,-1-1 0,1 1-1,0-1 1,-1 1 0,1 0-1,0-1 1,0 1 0,0 0-1,0 0 1,0 0 0,0 0-1,0 0 1,0 0-1,0 0 1,0 0 0,0 0-1,0 0 1,1 0 0,-1 1-1,1-1 1,-1 0 0,1 0-1,-1 1 1,1-1 0,0 0-1,-1 1 1,1 1 0,-2 9-20,0 0 0,1 0 0,-1 18 1,2-23 49,-1 19 28,1 1 0,1-1 1,1 1-1,1-1 0,2 0 1,0 0-1,2 0 1,15 39-1,-14-46-50,1-1 1,1 1-1,1-1 1,0-1 0,1 0-1,1-1 1,20 21-1,-25-30-5,1 0-1,-1 0 0,1-1 1,1 0-1,-1-1 1,1 0-1,0 0 0,0-1 1,0 0-1,1-1 1,-1 0-1,1-1 1,0 0-1,0-1 0,18 1 1,-20-2-43,0 0 1,0-1-1,0 0 1,-1 0-1,1-1 1,0 0 0,-1-1-1,1 0 1,-1 0-1,0-1 1,0 0-1,0 0 1,0-1-1,-1 0 1,0 0-1,0 0 1,9-10 0,-7 8-67,0-1 0,0 0 1,-1-1-1,-1 1 0,1-2 1,-1 1-1,-1-1 0,1 0 1,-2 0-1,0 0 0,0-1 1,0 0-1,-2 0 1,1 0-1,-1-1 0,-1 1 1,0-1-1,0-14 0,-2 35 92,-1 49 445,2-1 0,13 84 1,-6-91-454,-8-49-184,0-1 8,-2-4-61,-82-121-3231,59 87 2378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7:12:35.4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0 400,'0'0'656,"0"0"-234,0 0 24,0 0 31,0 0-2,0 0-59,24 2-165,77 9-94,-85-8-98,0 1 0,0 0 0,0 1 0,-1 1 0,21 10 0,-28-11-31,1-1-1,0 0 1,0 0-1,0-1 1,1-1 0,-1 0-1,0 0 1,1 0-1,12-1 1,9-1-1271,-30 0-964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7:12:35.7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25 3714,'0'0'448,"0"0"-384,126-25 272,-76 25-112,4 0-224,-4 0-304,-3 0-1921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7:12:36.1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61 1521,'0'0'3065,"0"0"-1910,0 0-755,0 0 35,3-1-211,2 0-220,0 1 0,0 0 0,0 0 0,0 1 0,0-1 0,-1 1 0,1 0 0,0 0 0,0 1 0,-1 0 0,1-1 0,-1 1 0,0 1 0,1-1 0,-1 1 0,0 0 0,0-1 0,-1 2 0,1-1 0,4 5 0,14 14 138,37 45 1,-56-63-138,13 17 54,28 47 0,-39-60-50,-1 1-1,0 0 0,0 0 0,0 1 0,-1-1 0,-1 1 1,0-1-1,2 19 0,-4-27 24,0-1 59,-2-2-59,-3-3-60,1-1 0,-1 1-1,1-1 1,0 0 0,1 0 0,0 0 0,0-1 0,0 1 0,1-1 0,-1 1-1,2-1 1,-1 0 0,-1-10 0,0-14-280,1-53 1,2 64 233,0 14-48,0-1 1,0 0 0,1 0 0,0 0 0,0 0 0,0 1 0,1-1 0,0 1 0,0-1-1,1 1 1,0-1 0,0 1 0,1 0 0,-1 1 0,1-1 0,0 1 0,1-1-1,0 1 1,5-5 0,10-8-2725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7:12:36.5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3282,'0'0'16,"0"0"48,0 0 336,76 122 304,-51-61-224,-3 10-336,-4 7-32,-6 9 32,-7 4-96,-5 7 33,-5 5-81,-32-1-353,-10-4-1071,-12-11-2274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7:12:58.5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99 140 624,'0'0'561,"0"0"41,0 0 100,0 0-254,0 0-122,0 0-91,-35-32 2545,28 32-2966,9 12 126,14 25 100,-9-21-59,-7-15 15,0 1 0,0 0-1,1-1 1,-1 1 0,1 0-1,-1-1 1,1 1 0,0-1 0,-1 1-1,1-1 1,0 1 0,0-1-1,0 0 1,0 1 0,0-1-1,0 0 1,1 0 0,-1 1-1,0-1 1,1 0 0,-1-1-1,1 1 1,-1 0 0,1 0-1,-1 0 1,1-1 0,-1 1-1,4 0 1,-5-1-68,3-26 283,-5 4-219,0 0 1,-1 0 0,-12-42-1,24 138-981,1-34 1067,-3 0-1,-1 0 1,-2 1 0,-1 65 0,-4-106-58,-1 0 0,1-1 0,0 1-1,-1 0 1,1 0 0,0 0 0,0-1 0,-1 1 0,1-1-1,0 1 1,0-1 0,0 0 0,0 1 0,0-1-1,0 0 1,0 0 0,0 1 0,0-1 0,0 0 0,-1-2-1,-4-12-2,0 0 0,1 0-1,1-1 1,1 0 0,0 1-1,1-1 1,1 0-1,0 0 1,2-24 0,-1 32 11,0 8-44,0 0-21,0 0-43,0 0-38,0 0 6,13 29-176,-7-14 282,0-1 0,-1 1 0,4 19 0,-3-2 120,-6-32-97,0 0 0,0 0 0,0 0 0,0 0 0,0 0 0,-1 0 0,1 0 0,0 0 0,0 0 0,0 0 0,0 0 0,0 0 0,0 0 0,-1 0 0,1 0 0,0 0 0,0 0 0,0 0 0,0 0 0,0 0 0,0 0 0,-1 0 0,1 0 0,0 0 0,0 0 0,0 0 0,0 0 0,-4-9-83,1 0 0,0-1 1,0 1-1,1-1 0,0 0 0,1 0 1,0 0-1,1 0 0,0 0 0,2-14 1,-1 19 47,-1 1 0,1-1 0,0 1 0,0-1 0,1 1 0,-1 0 0,1 0 0,0 0 0,0 0 0,1 0 1,-1 0-1,1 0 0,0 1 0,-1-1 0,2 1 0,-1 0 0,0 0 0,1 0 0,-1 0 0,1 1 0,0-1 0,0 1 0,0 0 0,9-3 1,-14 5-4,1 0 1,0 0-1,0 0 1,0 0-1,0 0 1,-1 1 0,1-1-1,0 0 1,0 0-1,0 0 1,0 0-1,0 0 1,-1 1 0,1-1-1,0 0 1,0 0-1,0 0 1,0 0-1,0 1 1,0-1 0,0 0-1,0 0 1,0 0-1,0 0 1,0 1-1,0-1 1,0 0-1,0 0 1,0 0 0,0 1-1,0-1 1,0 0-1,0 0 1,0 0-1,0 0 1,0 1 0,0-1-1,0 0 1,0 0-1,0 0 1,0 0-1,1 1 1,-1-1 0,0 0-1,0 0 1,0 0-1,0 0 1,0 0-1,1 1 1,-1-1 0,0 0-1,0 0 1,0 0-1,0 0 1,1 0-1,-1 0 1,0 0 0,0 0-1,0 0 1,0 0-1,1 0 1,-1 0-1,0 0 1,-11 14 66,0-7-33,0-1 0,1 0 0,-2-1 0,1 0 0,-1-1 0,0 0 0,0-1 0,-23 4 0,35-7 14,0 0 31,0 0 20,2-6-64,0 0-1,0 0 1,1 0 0,0 0 0,0 1 0,0 0-1,1-1 1,0 1 0,0 0 0,0 1 0,1-1 0,8-6-1,12-15 32,-18 12 923,-25 14-825,15 0-395,-2 1 228,-1 1 0,1-1 1,0 1-1,0 0 0,0 1 1,0-1-1,0 1 0,0 0 0,1 0 1,-1 0-1,1 1 0,0-1 0,0 1 1,1 0-1,-6 8 0,-14 11 9,22-22-1,1-1-11,0 0-50,0 0-46,0 0-15,5-9 103,94-131 697,-98 147-710,1 1 1,-1-1 0,-1 1-1,0 0 1,0-1 0,-1 10 0,-1-11 57,-1 0 0,0 0 0,0-1 0,0 1 0,-8 9 0,-13 25-1,23-38-20,1-1-37,0-1-10,0 0-70,0 0 45,2-10 211,6-4-22,1 1 0,0 0 0,22-24 0,-30 37-79,-1 0 32,0 0-49,0 0-87,-2 22-22,0 0 0,-9 40 1,6-41 116,1 0-1,-2 40 1,5-59-24,1-1 0,0 0 0,0 1 0,0-1 0,-1 0 0,1 1 0,0-1 0,1 1 0,-1-1 0,0 0 0,0 1 0,1-1 0,-1 0 0,0 1 1,1-1-1,-1 0 0,1 0 0,0 0 0,1 3 0,14-22-80,-2 0 216,11-15 165,40-71 0,-82 126-115,-1 0 0,-1-2 0,-32 27 0,51-45-182,2-12 5,0 0 0,1 1 0,1-1-1,0 1 1,0 0 0,0 0 0,1 1 0,1-1 0,-1 1 0,12-12 0,8-15 50,-21 32 47,-7 18-94,-10 23-21,4-17 19,5-15 3,1 0-1,0 0 1,0 1 0,1 0-1,0-1 1,-2 13-1,4-19 10,0 0 14,0 0 2,0 0 5,0-27 147,3 14-167,1 1 0,0-1 0,0 1-1,1 0 1,8-14 0,-11 23 11,-7 10-34,-7 15-53,-12 16-8,14-23 68,0 0 1,2 0-1,-8 17 1,15-29-29,0-3-34,1 0 29,0-5 33,1-1 0,0 1-1,-1 0 1,2 0 0,-1 0 0,1-1 0,-1 1 0,1 0 0,1 1-1,4-10 1,-4 9 9,0 1-1,-1-1 1,0 0-1,0 0 1,0 0-1,0 0 1,-1-1-1,0 1 0,1-7 1,-2 11 9,0 1 10,0 0-16,0 0-77,-1 19-240,-10 4 295,9-21 3,1 0 0,-1 1 0,1-1 0,0 1 0,0 0 0,0-1 0,0 1 0,0 0 0,0 0 0,0 5 0,1-8-108,0 0-9,0 0 16,0 0-77,0-2-397,0-7-649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2:18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548 259 160,'0'0'1033,"0"0"12,0 0-335,0 0-184,0 0 98,0 0 230,0 0-139,0 0-168,0 0-38,-31 0 3874,20 0-4383,1 0-1,-1 0 0,0 2 1,1-1-1,-1 1 0,1 1 0,-1 0 1,1 0-1,0 1 0,0 0 1,1 1-1,-1 0 0,1 0 0,-9 8 1,-42 29-22,2 2 1,-99 100 0,149-135 7,0 1 1,0 0-1,1 0 0,1 1 1,-1 0-1,2 0 1,-1 0-1,2 1 0,-5 15 1,4-9-18,2 1-1,1-1 1,0 1 0,1 0 0,3 27 0,-2-41 19,1 0 0,0 0 0,1 0 0,-1 0 0,1 0 0,0 0-1,0 0 1,0-1 0,1 1 0,0-1 0,0 0 0,0 0 0,0 0 0,1 0 0,-1 0 0,1-1 0,0 1 0,0-1 0,0 0 0,1-1 0,-1 1-1,1-1 1,-1 1 0,8 1 0,2 1-151,0 0-1,0-1 1,0-1 0,0-1-1,1 0 1,-1 0 0,24-2-1,-31-1 144,0 0-1,-1-1 1,1 0-1,-1-1 1,1 1-1,-1-1 1,0-1-1,0 1 1,0-1-1,-1 0 1,1 0-1,-1-1 1,0 1-1,0-1 1,-1 0-1,0-1 1,5-6-1,12-17 36,32-61 0,-47 79-23,10-23 21,-1-1 0,-2 0-1,-1-1 1,-2-1 0,-1 0-1,-3 0 1,4-50 0,-4 29 707,-6 58-320,0 0-101,0 0-102,0 0-44,0 0 63,0 9-163,-3 105-227,1-35 137,9 102 0,-6-172-40,1 0 0,0 0-1,1 0 1,0 0 0,0-1 0,1 0 0,0 0 0,0 0 0,1 0-1,10 12 1,-14-18-2,1 1 0,0-1 0,0 0 0,0 0-1,1 0 1,-1 0 0,0 0 0,1-1 0,-1 1 0,1-1-1,0 1 1,0-1 0,-1 0 0,1 0 0,0 0 0,0 0-1,0-1 1,0 1 0,0-1 0,0 0 0,0 0 0,0 0-1,0 0 1,0 0 0,0-1 0,0 1 0,0-1 0,-1 0-1,1 0 1,0 0 0,0 0 0,-1-1 0,1 1 0,0-1-1,-1 1 1,3-3 0,12-11 66,-1-2-1,0 1 0,-1-2 1,-1 0-1,21-38 1,14-15 14,-29 44-1,-13 16-1,1 0 0,0 1 0,1 0 0,18-16 0,-26 25 1,-1 1 0,1-1 0,0 0 0,0 1 0,0-1 0,0 0 0,0 1 0,0 0 0,0-1 0,1 1 0,-1-1 0,0 1 0,0 0 0,0 0 0,0 0 0,0 0 0,1 0 0,-1 0 0,0 0 0,0 0 0,0 0 0,0 0 0,0 1 0,1-1 0,-1 0 0,0 1 0,0-1 0,0 1 0,0-1 0,0 1 0,1 1 0,17 24 237,-17-23-173,17 35 392,-1 1-1,19 62 0,-23-58-458,2-1-1,23 42 1,-39-83-9,0-1 0,0 0 0,0 1 0,0-1 1,0 0-1,0 1 0,1-1 0,-1 1 0,0-1 1,0 0-1,0 1 0,0-1 0,0 0 0,1 1 1,-1-1-1,0 0 0,0 0 0,1 1 0,-1-1 1,0 0-1,0 1 0,1-1 0,-1 0 0,0 0 1,1 0-1,-1 1 0,0-1 0,1 0 0,-1 0 1,0 0-1,1 0 0,-1 0 0,0 0 0,1 0 1,-1 0-1,1 0 0,-1 0 0,0 0 0,1 0 1,-1 0-1,0 0 0,1 0 0,-1 0 0,0 0 1,1 0-1,-1 0 0,1 0 0,-1-1 0,0 1 1,1 0-1,-1 0 0,0 0 0,0-1 0,1 1 1,-1 0-1,0 0 0,0-1 0,1 1 0,-1 0 1,0-1-1,10-26-140,-7 18 175,3-8-12,59-150-69,-59 153 19,2-1 0,0 1 0,1 0-1,0 1 1,1 0 0,0 1-1,1 0 1,23-19 0,-32 29 33,1 0 0,-1 1 0,1-1 0,-1 1 0,1 0 0,-1-1 0,1 1 0,0 1 0,0-1 0,0 0 0,0 1 0,-1-1 0,1 1 0,0 0 1,0 0-1,0 0 0,0 0 0,0 1 0,0-1 0,0 1 0,-1-1 0,1 1 0,0 0 0,0 0 0,-1 1 0,1-1 0,-1 0 0,1 1 0,-1 0 0,1-1 0,2 4 0,6 6 61,0 0 0,0 1 0,-1 0 0,14 23 0,-6-8 173,-15-23-204,19 26 91,2 0 1,54 51 0,-70-73-116,1-1 0,0-1 0,0 0 1,1 0-1,0 0 0,0-1 0,0-1 0,0 0 1,1 0-1,0-1 0,-1-1 0,1 1 0,0-2 0,19 2 1,-23-3 6,1 0 1,-1 0-1,0 0 1,1-1 0,-1 0-1,0-1 1,0 1-1,0-2 1,0 1 0,0 0-1,-1-1 1,1-1-1,-1 1 1,0-1 0,1 0-1,-2 0 1,1-1-1,0 0 1,7-8 0,26-26-31,51-65 1,-80 91-6,0-1 0,0-1 0,-2 0 1,0 0-1,0-1 0,-2 0 0,0 0 0,0-1 1,2-17-1,-7 32 41,-1 0 1,1 1-1,-1-1 1,0 0-1,1 1 0,-1-1 1,0 0-1,0 1 1,0-1-1,0 0 0,-1 1 1,1-1-1,0 0 1,-1 1-1,1-1 1,-1 1-1,1-1 0,-1 1 1,0-1-1,0 1 1,0-1-1,0 1 1,0 0-1,0-1 0,-1-1 1,-2 2 59,1 0 1,-1 0-1,1 0 0,-1 0 1,1 1-1,-1-1 1,0 1-1,1 0 0,-7 1 1,0-1-5,4 0-61,0 0 0,0 1-1,-1 0 1,1 0-1,0 1 1,0-1-1,0 1 1,1 1-1,-1-1 1,0 1 0,1 0-1,-1 0 1,-8 8-1,6-4-12,0 0 0,1 1 0,0 0-1,0 1 1,1-1 0,0 1 0,-8 15-1,5-4-10,1 0-1,1 0 0,0 1 1,2 0-1,0 0 0,1 1 1,-1 33-1,3-22-8,0 41-7,2-69 24,0 1 0,0-1 0,1 0 0,0 0-1,0 1 1,1-1 0,-1 0 0,1 0 0,0 0-1,3 5 1,-4-8-7,1-1 0,0 1-1,-1 0 1,1 0-1,0-1 1,0 1 0,0-1-1,0 1 1,0-1-1,0 0 1,0 0 0,1 0-1,-1 0 1,0 0-1,1-1 1,-1 1 0,0-1-1,1 1 1,-1-1-1,1 0 1,-1 0 0,1 0-1,-1 0 1,1-1-1,-1 1 1,4-2 0,-1 1 1,0 0 0,0-1 0,0 0 0,0 0 0,0-1 1,-1 1-1,1-1 0,-1 0 0,1 0 0,-1-1 1,5-5-1,11-15 34,-2-1 0,0 0 1,-2-2-1,-1 0 0,-1 0 0,-1-2 1,-2 1-1,9-33 0,-4 2 16,-3-1 0,-3 0-1,4-72 1,-12 99 46,3-20 338,-3-1-1,-2 1 1,-10-79 0,10 131-395,0 1 1,0 0-1,0-1 0,0 1 1,0 0-1,0 0 0,0-1 1,0 1-1,0 0 0,-1-1 0,1 1 1,0 0-1,0 0 0,0-1 1,0 1-1,0 0 0,0 0 1,-1-1-1,1 1 0,0 0 1,0 0-1,0 0 0,-1-1 1,1 1-1,0 0 0,0 0 1,-1 0-1,1 0 0,0 0 1,0 0-1,-1-1 0,1 1 0,0 0 1,-1 0-1,1 0 0,0 0 1,0 0-1,-1 0 0,1 0 1,0 0-1,-1 0 0,-9 14 246,4 16-305,0 1-1,2 0 1,2 0 0,0 1-1,5 41 1,-2-5 29,-1 20 5,4 0 0,4 0 0,24 111 0,-30-189 1,66 245-7,-57-220-1,3 0 0,0-1 1,2-1-1,2 0 0,24 34 1,-34-58 25,-1 0 0,1 0 0,0-1 0,1 0 0,0-1 0,0 0 0,1 0 0,0-1-1,0 0 1,0-1 0,1 0 0,19 6 0,-21-9 3,0 0 0,0 0 0,0-1 0,1 0 0,-1 0 0,0-1 0,1 0 0,-1-1 0,0 0-1,1 0 1,-1-1 0,0-1 0,0 1 0,0-1 0,-1-1 0,12-6 0,-3-1-225,0-1-1,-2-1 1,1-1 0,-2 0 0,0-1 0,-1-1-1,0 0 1,-1 0 0,-1-1 0,-1-1 0,15-31-1,3-41-4718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25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910 22 4338,'0'0'240,"0"0"395,0 0 229,-33-3-554,-17-1-286,-136-7-16,77 8-350,0 4 1,-213 31-1,320-31 340,1 0-1,-1-1 0,1 1 0,-1 0 0,1 0 1,0 0-1,-1 0 0,1 0 0,0 0 1,0 1-1,0-1 0,0 0 0,0 1 0,0-1 1,0 0-1,0 1 0,1-1 0,-1 1 0,0-1 1,1 1-1,-1 0 0,1-1 0,0 1 0,0 0 1,-1-1-1,1 1 0,0 2 0,1 58 29,0-38 96,1 555 2672,-4 631-1904,-28-756 915,13-250-1369,-13 944 1032,53-813-888,0 9 117,-15 284-86,-6-586-605,1 0 0,2 0 0,3 0-1,0-1 1,3 0 0,30 73-1,-41-113-4,5 11-9,0-1 1,1 0-1,12 19 1,-13-24 12,-2 0-1,1 1 1,-1-1 0,0 1-1,0 0 1,0 0-1,-1 0 1,-1 0 0,1 0-1,0 9 1,27-18-155,135-54 104,-110 35 110,0 2 1,89-17-1,-81 29-40,113 3 0,-121 4-83,-53 0-279,-1 0-754,-3 0-940,-11 0-991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2:31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17 506 672,'0'0'1057,"0"0"-209,0 0 350,0 0-45,0 0-318,0 0 45,-1-1-573,0 0 1,0 1-1,0-1 1,0 0-1,-1 0 0,1 0 1,0 0-1,1 0 1,-1 0-1,0 0 0,0 0 1,0 0-1,0 0 1,1 0-1,-1 0 0,1-1 1,-2-1-1,4-10-328,1 1 0,0-1 0,1 1 0,1 0-1,0 1 1,0-1 0,1 1 0,0 0 0,10-13 0,5-10-117,-2-1-41,149-240-1227,-167 273 1365,8-6-89,-8 8 93,-1 0-6,0 13-125,0 551 91,0-560 57,0-1 0,0 1 0,0 0 0,1-1-1,-1 1 1,1 0 0,0-1 0,0 1 0,0-1 0,1 1 0,-1-1 0,1 1 0,0-1 0,0 0 0,0 0 0,0 0 0,0 0 0,1 0 0,-1-1 0,1 1-1,0-1 1,0 1 0,0-1 0,0 0 0,0 0 0,0-1 0,1 1 0,-1-1 0,1 1 0,-1-1 0,1 0 0,-1 0 0,1-1 0,0 1 0,-1-1 0,1 1-1,0-1 1,-1-1 0,1 1 0,0 0 0,0-1 0,-1 0 0,1 0 0,-1 0 0,1 0 0,-1 0 0,1-1 0,-1 0 0,5-3 0,10-9-187,-1-1 0,-1-1 0,0-1 1,-2 0-1,0-1 0,20-32 0,-13 19-7,4-9 10,-18 27 178,1 1 1,0 0 0,1 0-1,13-14 1,-21 26 121,-1 0 109,0 0-21,2 3-56,7 51 99,-4-9-124,2-2 0,1 1 1,3-1-1,2-1 0,23 55 0,-34-94-115,-1-1-1,0 1 1,1-1-1,0 1 1,-1-1-1,1 0 1,0 1-1,0-1 1,1 0-1,-1 0 1,0 0-1,1-1 1,-1 1 0,1-1-1,-1 1 1,1-1-1,0 0 1,-1 0-1,1 0 1,0 0-1,0 0 1,0-1-1,0 1 1,0-1-1,0 0 1,0 0-1,0 0 1,0 0 0,0 0-1,0-1 1,0 0-1,-1 1 1,1-1-1,0 0 1,0 0-1,0-1 1,4-2-1,3-1-118,1-1-1,-1-1 1,-1 0 0,1 0-1,-1-1 1,0 0-1,-1-1 1,8-9-1,12-20-404,-2-1 0,-1-1 0,20-44-1,-42 104 3412,22 69-2911,-22-78 47,1 1-1,1-1 1,0 0-1,1-1 1,0 1-1,1-1 1,0 0-1,0-1 1,1 0-1,12 12 1,-14-17-9,0 1 1,1-1 0,-1-1-1,1 1 1,0-1-1,0-1 1,1 1 0,-1-1-1,0 0 1,1-1-1,-1 1 1,1-1 0,-1-1-1,1 0 1,0 0 0,-1 0-1,13-3 1,-10 1 2,-1-1 0,1 0 0,-1 0 1,1-1-1,-1 0 0,-1-1 0,1 0 0,-1 0 1,1-1-1,8-8 0,14-14 6,30-34-1,-41 41-27,18-18-190,-3-1 0,-1-2-1,-2-1 1,-2-2 0,41-79 0,-82 150 491,2 1 0,1 1 1,1 0-1,1 0 0,2 0 1,-2 44-1,-1 592-605,8-536-1447,-1-180-742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2:32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1 492 3458,'0'0'69,"0"0"75,0 0 181,0 0-95,31-14-19,103-42 66,-122 52-234,0 1 1,0 0-1,0 1 0,1 0 1,-1 1-1,0 0 0,1 1 0,20 2 1,-9-1 33,-12 0-46,-1 0 0,0 1 0,1 0 0,-1 1 0,0 0 0,0 1 1,-1 0-1,1 1 0,-1 0 0,0 0 0,0 1 0,-1 1 0,1-1 0,-2 2 0,1-1 0,-1 1 0,0 0 0,0 1 0,-1 0 0,0 0 0,-1 1 1,0-1-1,0 1 0,-1 1 0,-1-1 0,0 1 0,0 0 0,-1 0 0,0 0 0,2 19 0,-4-18-3,-1-1 0,-1 0-1,1 0 1,-2 0 0,1 0 0,-2 0-1,1 0 1,-2-1 0,1 1 0,-8 13-1,2-7 4,-1-1-1,-1-1 0,-1 0 0,0 0 0,-18 16 0,-1-2-19,-1-1 0,-2-2 0,0-2 0,-2-1 0,0-1 0,-2-2-1,0-2 1,-79 26 0,100-36 89,15-1-46,4-6-54,1 0 0,-1 0 0,0 0 0,0-1 0,1 1 0,-1 0 1,1-1-1,-1 0 0,0 1 0,1-1 0,2 0 0,24 0 53,0-1 0,0-1 0,0-1-1,-1-2 1,1-1 0,-1-1 0,0-1 0,-1-2 0,44-21-1,42-28-4,-3-5 0,-2-4 0,-4-5 0,-3-5 1,-3-4-1,-4-4 0,143-170 0,-211 225-47,41-63 1,-61 83-32,0 0 1,-1 0 0,0 0 0,0-1 0,-1 1 0,-1-1 0,0 0-1,0 0 1,-1 0 0,0-14 0,-2 25 36,-1-1 1,1 0-1,-1 0 0,1 0 1,-1 0-1,1 1 0,-1-1 1,0 0-1,0 1 0,0-1 1,0 0-1,0 1 0,-1-1 1,1 1-1,0 0 0,-1-1 1,1 1-1,0 0 0,-1 0 1,0 0-1,1 0 0,-1 0 1,0 0-1,1 1 0,-1-1 1,0 0-1,0 1 0,0-1 1,0 1-1,1 0 0,-1 0 1,0 0-1,0-1 0,0 2 1,-3-1-1,0 0 12,0 0 1,1 0-1,-1 1 1,0-1-1,0 1 0,1 0 1,-1 1-1,0-1 1,1 1-1,0 0 0,-1 0 1,1 0-1,0 1 1,-4 2-1,1 2-17,1 1 0,1-1-1,-1 1 1,1 1 0,1-1 0,-1 1 0,1-1-1,1 1 1,-4 11 0,-1 12 12,-7 47-1,0 70 156,6 212-1,9-316-83,0 3-11,9 74 1,-6-106-74,-1-1 0,2 0 1,0 0-1,1-1 0,1 1 0,0-1 0,1 0 1,14 23-1,-18-34-1,-1 1-1,1-1 1,0 0-1,0 0 1,0 0-1,0 0 1,1 0 0,-1-1-1,1 1 1,-1-1-1,1 0 1,0 0-1,0 0 1,0-1 0,0 1-1,0-1 1,0 0-1,0 0 1,1-1-1,-1 1 1,0-1 0,0 0-1,1 0 1,-1 0-1,0-1 1,1 1-1,-1-1 1,0 0 0,0 0-1,0-1 1,0 1-1,4-3 1,7-4 1,0 0 0,-1-1 1,0 0-1,-1-1 0,0-1 0,18-19 1,3-4-271,-2-1-1,-1-2 1,-2-1 0,-2-1 0,-1-2 0,36-78 0,-60 114 228,7-15 869,-9 28 654,-2 26-1651,1-11 141,1-1 0,2 0 0,0 1 0,1-1 0,8 27 0,-10-44 27,1 1-1,0-1 1,1 0-1,-1 0 1,1 0-1,0 0 1,0-1-1,0 1 1,1-1-1,0 1 1,0-1-1,0 0 1,0-1-1,1 1 1,-1-1-1,1 0 1,0 0-1,0 0 1,0-1-1,0 1 1,0-1-1,1-1 1,-1 1-1,1-1 1,-1 0-1,12 1 1,-8-1 4,1-1 1,0 0 0,-1 0 0,1-1-1,-1 0 1,0-1 0,1 0 0,-1 0 0,0-1-1,0 0 1,0-1 0,9-5 0,-3-1-29,0 0 0,-1-1-1,-1 0 1,1-1 0,16-22 0,-4 6-288,-2-2 0,-1-1 0,23-41 1,-37 57 76,-2-1 0,0 0 1,-1 0-1,0 0 1,-1-1-1,-1 1 1,-1-1-1,0 0 1,0-27-1,-3 42 237,1 0 1,-1 0-1,0 1 0,0-1 0,0 0 0,0 0 0,-1 0 0,1 1 1,0-1-1,-1 0 0,1 0 0,-1 1 0,0-1 0,1 0 1,-1 1-1,0-1 0,0 1 0,0-1 0,0 1 0,0-1 0,0 1 1,-1 0-1,-2-3 0,0 3 64,0 0-1,0 0 1,0 0 0,0 1-1,0 0 1,-1-1 0,1 2-1,0-1 1,0 0 0,-5 2-1,7-2-62,0 1 0,0 0-1,0 0 1,-1 0 0,1 1 0,0-1-1,0 0 1,1 1 0,-1-1 0,0 1-1,0 0 1,1 0 0,-1-1-1,1 1 1,-1 0 0,1 0 0,0 0-1,0 1 1,0-1 0,0 0-1,0 0 1,0 3 0,-15 56-18,8 0 182,2 1 0,5 97-1,2-89-149,-1-63-14,0-1 0,0 0 0,1 1 1,0-1-1,0 0 0,1 1 0,0-1 1,4 9-1,-5-13 9,0 1 0,0-1 0,1 0 0,-1 0 0,1 0 0,0 0 0,0 0 0,-1 0 0,1-1 0,0 1 0,0-1 0,1 1 0,-1-1 1,0 0-1,0 0 0,1 0 0,-1 0 0,1 0 0,-1 0 0,1-1 0,-1 1 0,1-1 0,3 1 0,0-1 8,1 0 0,-1 0 0,0 0 0,0-1-1,0 0 1,0 0 0,1-1 0,-1 0 0,-1 0 0,1 0 0,0 0 0,-1-1 0,8-5-1,0-2 19,1-1-1,-2-1 1,19-21-1,-25 26-24,61-67 58,80-86-9,-119 134-56,1 1 0,1 1 0,54-33 1,-82 55 19,0 1 1,1-1-1,0 1 1,-1-1-1,1 1 1,0 0-1,0 0 1,0 1-1,0-1 1,0 0-1,0 1 1,0 0-1,0 0 1,0 0-1,0 0 1,0 0-1,0 0 1,5 2-1,-6-1 5,1 1-1,-1-1 1,0 1-1,1-1 1,-1 1-1,0 0 0,0 0 1,0 0-1,0 0 1,0 0-1,-1 1 1,1-1-1,0 0 0,-1 1 1,0-1-1,1 4 1,3 8 79,0 1 1,-2-1 0,0 1 0,-1 0-1,2 28 1,-2-8-25,-1 0 0,-2 0 1,-1 0-1,-2-1 0,-10 45 0,11-69-182,0 0 1,0 0-1,-1-1 0,0 1 1,0-1-1,-1 0 0,-1-1 1,1 1-1,-1-1 0,-1 0 1,1 0-1,-2-1 0,1 0 0,-1 0 1,0-1-1,0 0 0,0 0 1,-1-1-1,0 0 0,0 0 1,-1-1-1,-16 5 0,-39 1-2248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2:32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8212,'0'0'1088,"0"0"-399,0 0 959,0 0-1151,0 0-497,0 0-1649,-143 55-1713,54-21-3505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2:3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 4066,'0'0'1537,"0"0"15,0 0 145,0 0-96,0 0-801,0 0-704,-7-3-96,7 3-48,0 0-96,0 0-480,0 15-1409,7 19-304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2:35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1373 3474,'0'0'595,"0"0"288,0 0-102,0 0-167,0 0-297,4-26-28,-3 18-254,41-201 1322,114-253-747,-141 422-569,30-85-168,-6-2 0,37-203 0,-74 285-151,-2 44 243,0 1-23,0 0-20,0 11-119,-3 27 142,-1 0 0,-15 64 0,-3 22 15,-30 578-3,52-698 33,0 0 0,0 0 1,1 0-1,-1 0 0,1 0 0,0 0 1,0 0-1,0-1 0,0 1 0,1 0 0,-1 0 1,1-1-1,0 1 0,0-1 0,1 0 1,-1 1-1,1-1 0,-1 0 0,1 0 1,0-1-1,0 1 0,5 3 0,-2-3-27,-1-1-1,0 0 0,1 0 1,-1 0-1,1-1 0,0 0 1,-1 0-1,1 0 0,0-1 1,0 1-1,0-2 0,-1 1 1,1-1-1,0 1 0,8-3 1,-9 1 31,1-1-1,-1 1 1,1-1 0,-1 0-1,0 0 1,0 0 0,0-1 0,-1 0-1,1 0 1,-1 0 0,0 0-1,5-7 1,43-65 21,-46 67-18,28-52 89,-1-1-1,-4-2 1,-2-1-1,-3-1 0,24-109 1,-50 269 1640,-7 10-1728,-11 188-39,13-79 60,-3 188-441,12-422 324,1 0-1,1 0 0,1 0 0,1 1 1,1-1-1,18-36 0,2-12 78,-16 36 10,0 1-52,28-60 1,-39 92 55,0-1 0,1 0 0,-1 0-1,0 1 1,1-1 0,-1 0 0,1 1 0,-1-1 0,0 0 0,1 1 0,0-1 0,-1 0-1,1 1 1,-1-1 0,1 1 0,0-1 0,-1 1 0,1 0 0,0-1 0,-1 1-1,1 0 1,0-1 0,0 1 0,-1 0 0,1 0 0,0 0 0,0 0 0,0-1 0,-1 1-1,1 0 1,0 1 0,0-1 0,0 0 0,-1 0 0,1 0 0,0 0 0,0 0 0,-1 1-1,1-1 1,0 0 0,0 1 0,-1-1 0,1 1 0,0 0 0,27 31 150,-18-20-30,0-1-87,0 0-1,1 0 1,0-2 0,1 1-1,0-1 1,0-1-1,1 0 1,0-1 0,1-1-1,0 0 1,0 0 0,0-1-1,0-1 1,1-1 0,0 0-1,-1-1 1,1 0 0,0-1-1,0-1 1,28-3 0,-35 2-13,-1-1 0,1 0 0,-1 0 0,0-1 0,0 1 0,0-2 0,0 1 0,-1-1 0,1 0 1,-1-1-1,0 1 0,0-1 0,0 0 0,-1-1 0,0 1 0,0-1 0,0 0 0,4-7 0,-4 5 15,-1 1 0,1-1 0,-1 0 0,-1 0-1,1 0 1,-1 0 0,-1-1 0,0 1 0,0-1-1,0 0 1,-1 1 0,0-1 0,-1 0 0,0 0 0,-2-13-1,1 20-9,1 0 0,-1 1-1,0-1 1,0 1 0,0-1-1,0 0 1,-1 1-1,1 0 1,0-1 0,-1 1-1,1 0 1,0 0 0,-1-1-1,0 1 1,1 0-1,-1 1 1,0-1 0,1 0-1,-1 0 1,0 1 0,0-1-1,0 1 1,1-1 0,-1 1-1,0 0 1,-3 0-1,-57 0 625,51 0-639,5 1-5,0 0-1,0 1 1,1-1 0,-1 1 0,1 0-1,-1 1 1,1-1 0,0 1 0,0 0-1,0 0 1,0 1 0,0 0 0,1-1-1,0 1 1,-1 1 0,2-1-1,-1 1 1,0 0 0,1-1 0,0 1-1,0 1 1,-4 10 0,-2 4-30,1 1 0,1 0 1,1 0-1,-7 43 0,7-5-15,4 97 0,2-95 13,0-55 21,1 0 0,-1 0-1,1 0 1,0 0 0,1 0 0,-1-1 0,1 1-1,5 10 1,-6-15-1,-1 0-1,1 0 0,0 0 1,0 1-1,-1-1 1,1 0-1,0 0 1,0-1-1,0 1 1,0 0-1,0 0 1,1 0-1,-1-1 0,0 1 1,0-1-1,0 1 1,1-1-1,1 1 1,-1-1-19,0 0 1,0 0-1,0 0 0,-1 0 1,1-1-1,0 1 1,0-1-1,0 0 1,-1 1-1,1-1 0,0 0 1,-1 0-1,1 0 1,-1 0-1,1 0 0,-1 0 1,3-3-1,4-5-29,0 1 0,-1-1 0,0-1 0,0 1 0,-1-1 0,7-15 0,28-73 26,-29 67-14,0 0 6,2-1-7,-1-1 1,-2-1 0,7-38 0,-18 67 44,0 5-20,0 0-4,8 20 17,-2 0 39,1 0 1,0-1-1,2 0 0,0 0 1,1-1-1,1 0 0,25 30 1,-35-47-31,-1 0-1,1 0 1,0 0 0,0 0 0,0 0 0,0-1 0,0 1 0,0 0-1,0-1 1,0 1 0,0-1 0,0 1 0,0-1 0,0 1 0,1-1-1,-1 0 1,0 0 0,0 1 0,0-1 0,0 0 0,1 0 0,-1 0 0,0 0-1,0 0 1,0-1 0,2 1 0,-1-1 4,0-1 1,0 1-1,0 0 0,0-1 1,-1 1-1,1-1 1,0 0-1,-1 1 0,1-1 1,-1 0-1,0 0 0,3-4 1,3-8 37,-1-1 0,-1 0 0,6-19 0,-9 24-14,73-360 89,-57 254-83,47-162 0,-57 264-70,0 19-49,7 33-57,-10-23 173,48 155 397,52 287 0,-88-371-394,1 4 22,9 134 0,-27-360-66,2-189 1,-2 306 8,2-1-1,0 1 0,1 0 0,1 0 0,1 0 1,1 1-1,0 0 0,1 0 0,1 0 0,1 1 1,17-25-1,-16 28-9,1 1 1,1 0 0,0 1 0,1 0-1,1 1 1,-1 0 0,2 1 0,-1 1-1,1 0 1,1 1 0,0 1 0,0 0-1,19-5 1,3 3-28,0 2 0,0 2 0,1 1-1,74 2 1,1 0-1719,-91 0-797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2:35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5699,'0'0'2321,"0"0"-2129,0 0 272,0 0 352,0 0-768,0 0 144,216-40-63,-83 9-33,28 0-80,14 3-16,2 7-1793,-2 2-4338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2:36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6851,'0'0'128,"0"0"-128,0 0-944,0 0-209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2:41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609 915 560,'0'0'1332,"0"0"119,0 0 139,0 0-288,0 0-451,0 0-165,1 5 3097,-1-4-3753,1-1 1,-1 0-1,0 1 0,0-1 1,0 0-1,0 1 1,0-1-1,0 0 1,0 1-1,0-1 0,0 0 1,0 1-1,0-1 1,-1 0-1,1 1 0,0-1 1,0 0-1,0 0 1,0 1-1,0-1 1,-1 0-1,1 1 0,0-1 1,0 0-1,-1 0 1,1 0-1,0 1 1,0-1-1,-1 0 0,1 0 1,0 0-1,0 1 1,-1-1-1,1 0 1,0 0-1,-1 0 0,-70 8-84,-120 30 0,168-31 7,0 0 0,0 1 1,0 2-1,1 0 0,1 1 0,0 1 1,0 1-1,1 1 0,-18 18 0,31-25 14,0 0 0,1 1 1,1 0-1,-1 1 0,1-1 0,1 1 0,-1 0 0,2 0 0,-1 1 0,1-1 1,1 1-1,-1-1 0,2 1 0,-1 0 0,1 0 0,1 0 0,0 0 0,0 0 1,1-1-1,0 1 0,5 18 0,-4-19 14,0-1-1,1 1 1,0-1 0,0 0-1,1 0 1,0 0 0,0 0 0,1-1-1,0 0 1,0 0 0,1 0-1,0 0 1,0-1 0,1 0-1,-1 0 1,1-1 0,1 0-1,-1 0 1,1-1 0,0 1 0,0-2-1,0 1 1,0-1 0,12 3-1,-12-5-64,-1 1-1,1-1 1,-1-1-1,1 1 1,-1-1-1,12-2 1,-16 1 73,0 1 1,0-1-1,0 0 1,0 0 0,-1-1-1,1 1 1,0 0-1,-1-1 1,1 0-1,-1 1 1,0-1 0,1 0-1,-1 0 1,0-1-1,0 1 1,0 0-1,-1-1 1,3-4 0,4-8 23,-1-1 0,-1 0-1,0 0 1,-1-1 0,-1 0 0,-1 0 0,3-32 0,-4 15 3,-2-1-1,-1 0 1,-6-35-1,2 44-7,-1 1-1,-1-1 1,-2 1 0,-15-33-1,-55-95-36,48 97-12,22 40 40,-118-244-812,115 229 728,1-1 0,2 0 0,1 0 0,1-1 0,2 0 0,-2-54 0,7 80 77,1 1 0,-1 0 0,1 0 0,0 0 0,0 0 0,1 0 0,-1 0 0,2 0 0,-1 0 0,0 0 0,1 1 0,0-1 0,1 1 0,-1 0 0,8-9 0,-4 8-2,0 0 1,1 0-1,0 0 1,-1 1-1,2 0 1,-1 1-1,0-1 1,1 2 0,13-5-1,11 0-21,-1 1 0,1 2 0,1 2 0,59 0 0,-73 3 18,-1 1 0,0 0 0,1 2 0,-1 0 0,0 1 1,0 1-1,-1 1 0,26 11 0,-35-12 8,0 0 0,0 0 0,-1 1 0,0 0 0,0 0 0,0 1 0,-1 0 0,0 0 0,0 1 0,-1 0 0,0 0 0,0 1 0,-1-1 0,0 1 0,-1 1 0,0-1 0,0 0 0,2 11 0,-1 10-155,-1-1 1,-1 1-1,-1-1 0,-4 42 1,2-66 100,0 2-169,0-1-1,-1 0 0,1 0 0,-1 0 1,-1 0-1,1 0 0,-3 6 0,-23 25-2469,19-29 1936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2:42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5763,'0'0'266,"31"6"567,-7-2-620,23 5 359,2-2 0,80 1 0,377-33 2096,464-21-2386,-931 45-324,1 2 0,0 2-1,-1 1 1,1 2 0,-2 1-1,1 3 1,40 15 0,-77-25-27,0 2 1,0-1 0,-1 0-1,1 0 1,0 0 0,0 1 0,-1-1-1,1 1 1,-1-1 0,1 1 0,-1 0-1,0 0 1,1 0 0,-1-1 0,0 1-1,0 0 1,0 0 0,-1 0-1,1 1 1,0-1 0,-1 0 0,0 0-1,1 0 1,-1 0 0,0 1 0,0 1-1,0 2-17,-1-1-1,0 0 0,0 0 0,0 0 1,0 1-1,-1-1 0,0 0 0,0-1 1,0 1-1,0 0 0,-4 4 1,-8 8-447,-1-1 1,0-1-1,-1 0 1,-1-1-1,0-1 1,-36 21 0,-62 30-3844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2:4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5410,'0'0'1468,"0"0"-708,0 0 345,0 0-118,-2 6-664,-10 34-355,3 1 0,-10 79 1,6-30 67,2-23-165,-39 261-2,36-109-4038,14-216 1757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26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764 1 2065,'0'0'1585,"0"0"-334,0 0 240,0 0-394,0 0-412,0 0 30,1 2 3485,0 19-4072,-7-3-144,-1 0 0,-1-1 0,0 0 1,-1 0-1,-12 15 0,-20 39-25,8 1 13,15-28 17,-3-2 0,-1 0 0,-2-1 0,-34 43 0,26-44-87,-2-2 1,-60 51 0,83-79 23,0-1 1,-1 0 0,0-1 0,-1-1-1,0 0 1,0-1 0,0 0 0,-1-1-1,0 0 1,0-1 0,0-1 0,0 0-1,-25 1 1,32-4-33,0 1 0,0-2 0,1 1-1,-1-1 1,0 0 0,0 0 0,0-1 0,1 0 0,-1 0-1,-8-5 1,12 5 60,0-1 0,0 1-1,0-1 1,0 0 0,1 0-1,-1 0 1,1-1 0,0 1-1,0 0 1,0-1 0,1 1-1,-1-1 1,1 0 0,-1 1-1,1-1 1,1 0 0,-1 0-1,0 0 1,1-7 0,-2 1-12,2 0 0,-1 0 0,1 0 1,1 1-1,-1-1 0,2 0 0,2-12 0,-2 16 47,1 1-1,-1-1 1,1 0 0,1 1-1,-1-1 1,1 1-1,0 0 1,0 0-1,0 1 1,1-1 0,-1 1-1,7-4 1,-1 0-8,1 0 0,0 1 0,0 1 0,0 0 0,1 0 0,0 1 0,0 1 0,1 0 0,-1 0 0,1 1 0,0 1 0,-1 0 0,1 1 0,0 0 0,14 2 0,-19 0 26,1 0 1,-1 1 0,0 0 0,1 0 0,-1 1 0,0 0-1,0 1 1,-1 0 0,1 0 0,-1 0 0,0 1 0,0 0-1,0 1 1,-1-1 0,0 1 0,9 11 0,8 10 135,-2 0 0,30 51 1,-17-19-44,-2 1 0,-3 1 0,36 109 0,-58-140-73,5 14-401,-12-44 298,0 1 0,0-1-1,0 0 1,0 0 0,0 0 0,0 1 0,1-1-1,-1 0 1,0 0 0,0 0 0,0 1 0,1-1 0,-1 0-1,0 0 1,0 0 0,1 0 0,-1 0 0,0 1-1,0-1 1,1 0 0,-1 0 0,0 0 0,0 0 0,1 0-1,-1 0 1,0 0 0,0 0 0,1 0 0,-1 0-1,0 0 1,0 0 0,1 0 0,-1 0 0,0 0 0,1 0-1,-1-1 1,0 1 0,0 0 0,0 0 0,1 0-1,-1 0 1,0 0 0,0-1 0,1 1 0,6-10-3782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2:42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5202,'0'0'1481,"0"0"-387,0 0 344,0 0-547,-5 12-592,-6 22-327,2 1 0,1 0 0,-6 55 1,2 115 31,9-137-4,-4 215-1851,7-281 1412,0-2 382,0 0 1,0 0-1,0 0 1,1 0-1,-1 0 1,0-1-1,0 1 1,0 0-1,0 0 1,0 0-1,1 0 1,-1 0-1,0 0 1,0 0-1,0 0 1,0 0-1,0 0 1,1 0-1,-1 0 1,0 0-1,0 0 1,0 0-1,0 0 1,1 0-1,-1 0 1,0 0 0,0 0-1,0 0 1,0 0-1,0 0 1,1 0-1,-1 0 1,0 0-1,0 0 1,0 0-1,0 0 1,0 0-1,1 0 1,-1 1-1,0-1 1,0 0-1,0 0 1,0 0-1,0 0 1,0 0-1,0 0 1,0 1-1,0-1 1,1 0-1,-1 0 1,0 0-1,0 0 1,0 0 0,0 1-1,0-1 1,0 0-1,0 0 1,0 0-1,0 0 1,0 1-1,0-1 1,0 0-1,0 0 1,0 0-1,0 0 1,0 1-1,17-12-3286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2:43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1217,'0'0'4759,"0"0"-3241,0 0-120,0 0-141,0 16-769,0 0-499,10 214 80,-7-208-110,0 0 0,2 0 0,0-1-1,2 1 1,0-1 0,1-1 0,1 1 0,15 23 0,-22-41-10,0 0 1,0 0-1,0-1 1,0 1 0,0-1-1,0 1 1,1-1-1,-1 0 1,1 1 0,0-2-1,-1 1 1,1 0-1,0 0 1,0-1-1,0 1 1,0-1 0,1 0-1,-1 0 1,0 0-1,0-1 1,1 1-1,-1-1 1,0 0 0,1 0-1,-1 0 1,0 0-1,1 0 1,-1-1-1,0 0 1,1 1 0,-1-1-1,0 0 1,0-1-1,0 1 1,3-2 0,5-3-43,0-1 0,-1 0 1,0-1-1,0 0 1,0 0-1,-2-1 0,15-18 1,21-34-100,-4-3 1,60-125 0,-57 102 261,-39 76-126,0 5 949,2 17-426,33 131 119,-5 1 1,14 149-1,-14 300-352,-34-588-228,1 5 4,-1-1 0,-1 0-1,1 0 1,-1 0-1,-1 0 1,-2 9-1,3-15 3,0 0-1,0 0 0,0 0 0,0-1 0,0 1 0,0 0 0,-1-1 0,1 1 0,0-1 0,-1 1 0,0-1 1,1 0-1,-1 0 0,0 0 0,1 1 0,-1-2 0,0 1 0,0 0 0,0 0 0,0-1 0,0 1 0,0-1 1,0 1-1,0-1 0,0 0 0,0 0 0,0 0 0,-3 0 0,-1-1 1,0 0 0,0 0 0,0-1 0,0 1 0,0-1 0,0-1 0,0 1-1,1-1 1,-1 0 0,1 0 0,0-1 0,0 1 0,0-1 0,0 0 0,1-1 0,-8-8 0,-4-6-5,1-1 0,-25-42 0,25 34-22,2 0 0,0 0-1,2-2 1,1 1 0,2-1-1,-7-44 1,7 11-19,3-1 1,3-70-1,4 107 0,2-1 0,0 1 0,2 0 0,0 0 0,2 1 0,2 0 0,0 0-1,1 1 1,1 0 0,26-37 0,17-16-1460,108-118-1,-158 191 1372,53-58-2545,-6 9-2150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2:43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4498,'0'0'2177,"0"0"-2017,0 0 256,0 0 385,0 0-545,-14 216 96,10-127 256,4 10-320,0 8 33,0 1-193,0 0-80,0-13-48,0-21-16,0-28-865,14-27-672,0-19-1056,0-25-864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2:44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0 800,'0'0'5747,"0"0"-5315,0 0 112,0 0 433,0 0-929,0 0 64,14 200 64,-1-116 48,5 11 256,-1 16-175,0 12-209,0-3-48,3-15-48,-2-31-401,-1-37-927,0-34-913,-7-3-1153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2:44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8 4306,'0'0'1019,"0"0"-173,0 0 42,0 0-295,0 0-396,-4-8 41,4 8-235,0 0 0,1 0 0,-1 1 0,0-1 0,0 0 0,0 0 0,0 0 0,-1 0 0,1 0 0,0 0 0,0 1 0,0-1 0,0 0 0,0 0 0,0 0 0,0 0 0,0 0 0,0 0 0,0 0 0,0 1 0,0-1 0,0 0 0,0 0 0,0 0 0,-1 0 0,1 0 0,0 0 0,0 0 0,0 0 0,0 0 0,0 0 0,0 0 0,0 0 0,0 0 0,-1 0 0,1 1 0,0-1 0,0 0 0,0 0 0,0 0 0,0 0 0,0 0 0,-1 0 0,1 0 0,0-1 0,1 235 293,-18 630-797,13-735-1508,4-114-112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2:45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4418,'0'0'528,"0"0"-528,0 0 609,0 0-1,0 178-464,0-110-48,7 6-48,0 6 64,-4 0 0,-3-6-64,0-3-16,0-16 48,0-9-80,-3-15 0,0-13-336,3-11-929,0-7-1664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2:46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192 253 2545,'0'0'2393,"0"0"-1382,0 0 67,0 0-195,0 0-870,1 0-1,-1-1 1,0 1-1,1 0 1,-1 0-1,0 0 1,1 0-1,-1-1 1,0 1-1,1 0 1,-1 0-1,0 0 1,1 0-1,-1 0 1,1 0-1,-1 0 1,0 0-1,1 0 1,-1 0-1,0 0 1,1 0-1,-1 1 1,0-1-1,1 0 1,-1 0-1,0 0 1,1 0-1,-1 0 1,0 1-1,1-1 1,-1 0-1,0 0 1,0 1-1,1-1 1,-1 0-1,0 0 1,0 1-1,1-1 1,-1 0-1,0 1 1,0-1-1,0 0 1,0 1-1,0-1 1,1 0-1,-1 1 1,0-1-1,0 0 1,0 1-1,0-1 1,0 1-1,0-1 1,0 1-1,21 81 614,-3 1-1,8 99 1,-2 175-484,-18-241-37,-6-35-61,-1-56-318,1 1-1,2-1 1,4 31-1,-4-50-137,0-8-3397,-2-21-617</inkml:trace>
  <inkml:trace contextRef="#ctx0" brushRef="#br0" timeOffset="1">1 305 2977,'0'0'1278,"0"0"-712,0 0 210,0 0-322,0 0-262,21-10 91,361-170 1480,-300 141-1634,-43 20-21,1 1 0,64-19 1,-103 36-286,-1 1 140,1 0 0,-1 0 1,0 0-1,0 0 0,0 0 0,0-1 0,1 1 0,-1 0 1,0 0-1,0 0 0,0 0 0,0 0 0,1 0 1,-1 0-1,0 0 0,0 0 0,0 0 0,1 0 0,-1 0 1,0 0-1,0 0 0,0 0 0,1 0 0,-1 0 1,0 0-1,0 0 0,0 0 0,0 1 0,1-1 1,-1 0-1,0 0 0,0 0 0,0 0 0,0 0 0,1 0 1,-1 1-1,0-1 0,0 0 0,0 0 0,0 0 1,0 0-1,0 0 0,0 1 0,1-1 0,-1 0 0,0 0 1,0 0-1,0 1 0,0-1 0,0 0 0,0 18-2745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2:46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0 231 2961,'0'0'1919,"0"0"-417,0 0 189,0 0-400,0 0-464,0-5-266,2 200-263,0-172-310,1 0 0,0 0 0,2-1 0,0 1 0,2-1-1,0-1 1,2 1 0,20 37 0,-28-56-30,1-1 0,-1 1-1,1-1 1,0 0 0,0 0 0,0 0 0,0 0 0,0 0-1,0-1 1,0 1 0,1 0 0,-1-1 0,0 0 0,1 1-1,0-1 1,-1 0 0,1 0 0,-1-1 0,1 1 0,0 0-1,0-1 1,-1 0 0,1 0 0,0 0 0,0 0-1,0 0 1,-1 0 0,1-1 0,0 1 0,0-1 0,-1 0-1,1 0 1,0 0 0,-1 0 0,1 0 0,-1 0 0,0-1-1,5-2 1,3-4-17,0-1-1,0 0 0,0-1 1,-1 0-1,-1 0 0,12-17 1,26-48-208,44-98 1,-32 59 78,-41 90 167,-17 24 19,0 0-1,0-1 0,1 1 1,-1 0-1,0 0 0,1 0 1,-1 0-1,0-1 0,1 1 1,-1 0-1,0 0 0,1 0 1,-1 0-1,0 0 0,1 0 1,-1 0-1,0 0 0,1 0 1,-1 0-1,0 0 0,1 0 1,-1 0-1,0 0 0,1 0 1,-1 0-1,0 1 0,1-1 1,-1 0-1,0 0 0,0 0 1,1 0-1,-1 1 0,0-1 1,0 0-1,1 0 0,-1 1 1,3 3-10,-1 1-1,0-1 1,0 1 0,-1 0-1,1-1 1,-1 1 0,1 5-1,2 9 109,33 119 407,-7 2 0,19 205 1,-40 119-236,-10-367-232,2-75-26,-1 31 0,-9 75 0,7-115 3,0 1 1,-1-1-1,-1 0 1,0 0-1,0 0 1,-2 0-1,1-1 1,-2 0-1,1 0 1,-14 16 0,19-25 4,-1-1 1,0 0 0,0 0-1,0-1 1,0 1 0,0 0-1,0 0 1,0-1 0,0 0 0,-1 1-1,1-1 1,0 0 0,-1 0-1,1 0 1,-1 0 0,0-1-1,1 1 1,-1-1 0,1 1 0,-1-1-1,0 0 1,1 0 0,-1 0-1,0-1 1,1 1 0,-1-1-1,0 1 1,1-1 0,-1 0-1,1 0 1,-1 0 0,1 0 0,-1 0-1,1-1 1,0 1 0,-3-3-1,-4-3 67,0-1-1,0 0 1,1 0-1,0-1 1,0 0-1,-10-17 1,-1-6-49,1-2 0,1 1 0,2-2 0,1 0 0,2-1 0,2 0 0,1-1 0,-5-44 0,4-15-117,7-192 1,6 247-300,1 0-1,2 0 1,2 0 0,1 1 0,2 0 0,2 1 0,2 1 0,1 0 0,2 0 0,36-53 0,7-2-2688</inkml:trace>
  <inkml:trace contextRef="#ctx0" brushRef="#br0" timeOffset="1">920 0 4802,'0'0'16,"0"0"673,0 176 767,0-93-335,0 12-369,0 13-384,0 6-96,7 9-224,-3 9 80,-1-15-128,0-27-112,4-38-1248,7-34-305,0-18-1328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2:46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4626,'0'0'1902,"0"0"-1013,0 0-278,0 0-406,-3 26-128,0 7-28,-5 120 340,15 45-122,48 295 0,-53-475-333,-2-10-49,1 0-1,0-1 1,0 1 0,1-1 0,0 1 0,0-1-1,1 0 1,0 0 0,0 0 0,1 0 0,0 0-1,5 7 1,8-2-2401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2:47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1 2721,'0'0'1633,"0"0"-430,0 0 131,0 0-320,0 0-515,-8 6 2625,-159 150-3931,75-73-216,-125 144 1,216-226 1025,1-1 0,0 0 0,-1 1 0,1-1 0,0 1 0,0-1 0,-1 1 0,1-1-1,0 1 1,0-1 0,0 1 0,0-1 0,0 1 0,0-1 0,0 1 0,0-1 0,0 1 0,0-1 0,0 1 0,0-1 0,0 1 0,0-1 0,0 1 0,0-1 0,0 1 0,1-1 0,-1 1-1,0-1 1,0 0 0,1 1 0,-1-1 0,0 1 0,1-1 0,-1 0 0,0 1 0,1-1 0,-1 0 0,0 1 0,1-1 0,-1 0 0,1 1 0,-1-1 0,1 0 0,-1 0 0,1 0 0,-1 1-1,1-1 1,-1 0 0,1 0 0,-1 0 0,1 0 0,-1 0 0,1 0 0,-1 0 0,1 0 0,0 0 0,45 5 346,-27-4-188,53 8-18,-1 3 0,0 3 0,-1 3 0,120 48 0,-185-64-152,-1 0 1,0 1 0,0-1 0,0 1 0,0-1 0,0 1-1,-1 0 1,1 0 0,-1 1 0,0-1 0,0 1-1,3 4 1,-5-5-111,1-1-1,-1 1 1,0 0-1,0 0 0,0 0 1,-1 0-1,1 0 1,-1-1-1,1 1 1,-1 0-1,0 0 1,0 0-1,-1 0 0,1 0 1,0 0-1,-1 0 1,0 0-1,0 0 1,0 0-1,-1 3 0,-21 27-2081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0:37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 0 6019,'0'0'208,"0"0"104,0 0 598,0 0-169,4 28-460,13 212 820,-17-215-1020,-1-1-1,-2 1 1,0-1-1,-7 25 1,8-39-62,-2 0 0,1 0 0,-1 0-1,0-1 1,-1 1 0,0-1 0,-1-1 0,0 1 0,0-1 0,-1 0 0,0 0 0,-10 8 0,13-12-2,-1-1 0,0 0 0,1-1 0,-1 1 0,-1-1 0,1 0 0,0 0 0,0-1 0,-1 1 0,1-1 0,-6 0 0,-64 0-152,45-1-84,17-1 108,1 1 1,-1-1-1,1-1 0,0 0 0,0-1 0,0 0 0,0-1 1,0 0-1,1-1 0,0-1 0,0 1 0,0-2 1,0 1-1,1-2 0,1 1 0,-1-1 0,1-1 0,0 0 1,1 0-1,0 0 0,0-1 0,1-1 0,-6-10 0,4 5-512,-1 0 0,-9-26-1,-5-42-2948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27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5811,'0'0'763,"0"0"432,0 0-45,0 0-731,0 0-270,0 28 286,0 188 536,0 307-683,0-520-411,0 1 0,0 0 0,1-1 0,-1 0-1,1 1 1,0-1 0,-1 1 0,2-1 0,1 5 0,-2-7 0,-1 0 1,1 0-1,-1-1 1,1 1-1,0-1 1,-1 1-1,1 0 1,0-1-1,0 1 1,-1-1-1,1 0 1,0 1-1,0-1 1,0 0-1,0 1 1,-1-1-1,1 0 1,0 0-1,0 0 1,0 0-1,0 1 1,0-1-1,0-1 1,0 1-1,0 0 1,0 0-1,-1 0 1,1 0-1,0-1 1,0 1-1,0 0 1,0-1-1,-1 1 1,1-1-1,0 1 1,0-1-1,-1 1 1,1-1-1,0 1 1,-1-1-1,2 0 1,21-25-3498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2:4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6515,'0'0'112,"0"0"-16,0 0 256,0 0 401,0 0-81,199 110-304,-134-82-304,3-6-16,1-4-32,3-5-16,-11-7-1649,-6-6-3313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2:48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367 109 4594,'0'0'728,"0"0"172,0 0 49,0 0-215,0 0-443,-4-15-126,-10-50 190,14 63-281,-1 1 0,0-1 0,1 0 0,-1 1 1,0-1-1,0 1 0,0-1 0,0 1 0,0 0 0,-1-1 0,1 1 1,0 0-1,0 0 0,-1 0 0,1 0 0,-1 0 0,1 0 0,-1 0 0,1 0 1,-1 1-1,0-1 0,1 1 0,-1-1 0,0 1 0,0-1 0,1 1 0,-1 0 1,0 0-1,0 0 0,1 0 0,-1 0 0,0 1 0,1-1 0,-1 0 0,0 1 1,0-1-1,-1 2 0,-7-1-146,3-1 60,0 1-1,0 0 1,0 1 0,0-1-1,0 1 1,0 1-1,1-1 1,-1 1-1,1 0 1,0 1 0,-1 0-1,2 0 1,-1 0-1,0 0 1,1 1-1,0 0 1,0 0 0,-6 8-1,-7 11-8,1 1 0,1 1 0,-13 28 0,15-24-1,1 1 0,1 0 0,2 1 0,2 1-1,0-1 1,2 1 0,2 0 0,1 1 0,2 49 0,1-77 15,0-1 1,0 1 0,1-1 0,0 1 0,0-1-1,0 0 1,1 1 0,-1-1 0,1 0-1,1 0 1,-1 0 0,1 0 0,0-1 0,0 1-1,0-1 1,0 1 0,5 3 0,-2-3 3,1 0 0,0 0 1,0 0-1,0-1 0,0 0 1,1 0-1,0-1 0,0 0 1,0 0-1,9 1 0,14 1 3,1-1-1,-1-2 1,1 0-1,58-7 1,-66 2-142,1-1 0,-2-2 0,1 0 0,0-1 1,-1-2-1,-1 0 0,1-1 0,21-15 1,-18 10-1047,-1-2 0,-1-1 1,32-29-1,-13 0-3561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2:48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0 259 5282,'0'0'433,"0"0"319,0 0 176,0 0-447,0 0-113,0 0 32,222-80 80,-146 56-128,-4-1-112,-1-3-128,-2 4-112,-11 2 0,-3 4-512,-14-4-1425,-17 7-2673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3:00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57 224,'0'0'1734,"0"0"-232,0 0-69,0 0-153,0 0-300,0 0-89,-1-9-48,-2-31-70,0 33-4671,-2 15 2661,-2 15-97,2-7-881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3:00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189 129 1761,'-63'-107'1614,"50"85"-966,13 22 257,0 10 255,-15 364 1942,5-198-2525,-66 584-166,75-754-425,-9 91-271,10-95-873,0-11-1224,0-37-1108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3:00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5442,'0'0'1887,"0"0"-1340,0 0 349,0 0 526,0 0-726,1 4-554,4 61-30,-5 115 0,-2-69-37,2 31-28,-10 750 207,10-821-1193,0-71 872,0 0 0,0 0-1,0 1 1,0-1 0,0 0 0,0 0 0,0 0 0,0 1 0,0-1-1,0 0 1,0 0 0,0 0 0,1 1 0,-1-1 0,0 0 0,0 0-1,0 0 1,0 0 0,0 0 0,1 1 0,-1-1 0,0 0-1,0 0 1,0 0 0,1 0 0,-1 0 0,0 0 0,0 0 0,0 0-1,1 0 1,-1 0 0,0 1 0,0-1 0,0 0 0,1 0 0,-1 0-1,0 0 1,0-1 0,0 1 0,1 0 0,-1 0 0,0 0 0,0 0-1,1 0 1,-1 0 0,0 0 0,0 0 0,0 0 0,0 0-1,1-1 1,-1 1 0,0 0 0,0 0 0,0 0 0,0 0 0,0 0-1,1-1 1,-1 1 0,0 0 0,0 0 0,0 0 0,0-1 0,0 1-1,0 0 1,21-16-3348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3:01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3714,'0'0'2705,"0"0"-2705,0 0 0,0 0 768,0 0-464,-21 166-272,14-104 177,7 12 159,0 9-112,0 6-48,-7 10-48,7-1-64,-13-15-96,9-15 32,-3-28-32,4-21-240,0-13-817,-4-6-1424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3:01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0 277 3906,'0'0'2956,"0"0"-2177,0 0-675,36-14 93,-2 0-118,200-74 536,-183 71-450,408-120 297,-408 130-2391,-47 7-715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3:01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4978,'0'0'1673,"0"0"-528,0 0-262,-2 26-739,0 5-155,-2 23 3,3 65 0,8-57 44,2 0-1,3-1 1,3-1-1,2 0 1,34 78-1,-47-128-28,0-1 0,1 0 0,0 0-1,0 0 1,1-1 0,11 14 0,-15-20-29,-1 0 1,1 0 0,0-1 0,0 1 0,-1-1-1,1 0 1,0 1 0,0-1 0,0 0 0,0 0 0,1 0-1,-1 0 1,0-1 0,0 1 0,1-1 0,-1 1 0,0-1-1,0 0 1,1 0 0,-1 1 0,0-2 0,1 1 0,-1 0-1,0 0 1,1-1 0,-1 0 0,0 1 0,0-1-1,1 0 1,-1 0 0,0 0 0,0 0 0,0 0 0,0-1-1,0 1 1,3-4 0,7-7-46,0-1-1,-1 0 1,-1 0-1,0-1 1,0-1-1,-1 0 1,9-22-1,46-128-983,-39 96 518,50-132 515,-74 200 461,0 1-415,1 1 1,-1 0-1,0 0 1,1 0-1,-1 0 1,0 0-1,1 0 1,-1 0-1,0 0 1,0 1-1,0-1 1,0 0 0,0 1-1,-1-1 1,1 1-1,0-1 1,-1 1-1,1-1 1,0 1-1,-1-1 1,0 1-1,1 0 1,-1 2-1,3 6 144,184 564 2166,-157-457-2237,-5 1 0,20 240 0,-44-30 57,-1-323-156,0 0 1,0 1-1,-1-1 1,1 0 0,-1 0-1,-1 0 1,1 0-1,-1 0 1,0 0-1,0 0 1,0 0-1,-6 7 1,6-9-1,-1-1 0,0 0 1,0 0-1,0 0 0,-1 0 0,1 0 0,0 0 0,-1-1 1,1 0-1,-1 0 0,1 0 0,-1 0 0,1 0 1,-1-1-1,0 1 0,0-1 0,1 0 0,-6-1 0,3 1-14,-1-1-1,1 0 1,0-1-1,0 0 1,-1 0-1,1 0 0,0-1 1,1 0-1,-1 0 1,0 0-1,1-1 1,0 1-1,0-1 0,0-1 1,0 1-1,1-1 1,-1 0-1,-6-10 1,-5-8-50,1-1 0,1 0 1,-14-34-1,9 13 52,2-1 1,3 0-1,1-2 1,2 1 0,-4-52-1,7 8-32,7-169-1,5 219 27,1-1 0,2 1 0,2 0 0,2 0 0,16-40 0,8-4-842,56-98 1,-22 56-1533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3:02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7171,'0'0'513,"0"0"-385,0 0 960,0 212 81,7-125-561,3 11 256,4 10-416,3 18-95,-6 19-241,-5 6-64,-2-4-48,-1-27-80,4-39-801,0-41-719,7-40-561,-1-4-1649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27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5442,'0'0'798,"0"0"667,0 0-105,0 0-722,0 0-131,-5 25 304,-2 8-558,2-10-113,1 1 0,0-1 0,2 1 0,1 28-1,0 61 395,3 128-379,-2-236-199,0-1 0,1 1 0,-1 0-1,1-1 1,0 0 0,1 1 0,-1-1 0,1 0 0,1 5 0,-2-8-124,0 1-1,1 0 1,-1-1 0,0 0 0,0 1-1,1-1 1,-1 0 0,1 0 0,-1 1-1,1-1 1,-1 0 0,1-1-1,0 1 1,-1 0 0,1 0 0,0-1-1,0 1 1,-1-1 0,1 1-1,0-1 1,0 0 0,0 0 0,2 0-1,20 0-3131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3:02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1 592,'0'0'4578,"0"0"-4546,0 0 769,0 0 815,4 231-927,3-142-257,3 19 464,4 24-335,-8 19-129,1 15-288,-7 4-80,0-23-64,0-30-272,0-30 0,0-38-1473,0-31-2305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3:03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808 1 3282,'0'0'1688,"0"0"-1127,0 0 418,0 0 53,0 0-709,-5 4-254,-168 133 607,65-56-789,9-6 46,-3-5-1,-203 103 0,290-164 532,29-8 58,15-1-560,7 7 56,-1 2 0,1 2 0,-2 1 0,56 28 1,126 82 160,-204-114-169,509 361-373,-512-356-2524,-9-12 265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3:03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6675,'0'0'928,"0"0"-879,0 0 943,0 0-352,0 0-624,0 0 160,191 46 80,-105-24 161,6 5-161,-6 1-128,-1 3-112,-3 0 48,-3-4-32,-11-2-32,-6-10-752,-14-9-1329,-17-6-1953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3:04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8 976,'0'0'1791,"0"0"-812,0 0 355,0 0-150,0 0-632,0 0-250,0 0 90,0 0 70,0 0-105,0 0-305,0-1 0,0 1 0,1 0 0,-1 0 0,0 0 0,0 0 0,0 0 0,0-1 0,0 1 0,0 0 0,0 0 0,0 0 0,0 0 0,0-1 1,0 1-1,0 0 0,0 0 0,0 0 0,0 0 0,0-1 0,0 1 0,0 0 0,0 0 0,0 0 0,0 0 0,0-1 0,0 1 0,0 0 0,0 0 0,0 0 0,0 0 0,0-1 0,0 1 0,-1 0 0,1 0 0,0 0 0,0 0 0,0 0 0,0 0 0,0-1 0,0 1 0,-1 0 0,1 0 0,0 0 0,0 0 0,0 0 0,0 0 0,-1 0 0,1 0 0,0 0 0,0 0 0,0 0 0,0 0 0,-1 0 0,1 0 0,0 0 1,0 0-1,0 0 0,-1 0 0,1 0 0,0 0 0,0 0 0,0 0 0,0 0 0,-1 0 0,1 0 0,0 1 0,-8-1-85,-1 2 1,1-1-1,0 1 0,0 1 1,0-1-1,0 1 1,0 1-1,1-1 0,-1 1 1,1 1-1,0-1 1,0 1-1,1 0 0,-1 1 1,1 0-1,0 0 1,1 0-1,-6 7 0,-14 21-26,1 0-1,-27 53 1,34-56 40,0-1 2,0 0-1,2 1 0,2 1 1,1 0-1,1 1 0,2 1 1,1-1-1,2 1 1,1 0-1,1 1 0,3-1 1,2 41-1,-1-69 0,1 0 1,0 0-1,1 0 1,0 0-1,0 0 0,0-1 1,0 1-1,1 0 1,0-1-1,0 0 0,1 0 1,-1 0-1,1 0 0,0 0 1,0-1-1,1 1 1,-1-1-1,1 0 0,0-1 1,0 1-1,0-1 1,1 0-1,-1 0 0,1-1 1,8 3-1,7 1-180,-1 0-1,1-2 1,0-1-1,0 0 1,43-1-1,-49-3 78,-1-1 0,0 0-1,0-1 1,0 0 0,0-1-1,0-1 1,-1 0 0,0-1 0,0 0-1,0-1 1,-1-1 0,0 0-1,0 0 1,12-12 0,46-43-2046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3:05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4418,'0'0'0,"0"0"80,0 0 304,0 0 273,0 0 175,192-6-272,-117 0 32,4-1-207,10-2-193,-4 0 64,-3 3-224,-17 3-32,-10 3-288,-14 0-1249,-20 0-1761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3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5346,'0'0'593,"0"0"-385,0 0 640,223-6-256,-121-12-319,15-7 175,6 0-288,7 4-48,7 6-32,3 2-64,-7 10 16,-13 0-32,-24 3-256,-31 0-1201,-28 0-1328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3:06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670 530 5811,'0'0'613,"0"0"513,0 0 507,0 0-947,0 0-478,-19-1 218,-12-1-233,-99-3 506,118 5-676,-1 0 0,1 1-1,-1 1 1,1 0 0,-1 1 0,1 0-1,0 1 1,-16 7 0,15-3-34,0 1 1,1 0-1,0 0 0,0 1 1,1 1-1,0 0 1,1 1-1,0 0 0,1 0 1,1 1-1,0 0 0,0 1 1,-8 21-1,7-10-26,1 0 0,1 0 0,1 1 0,1 0 0,2 1 0,-2 51 0,5-72 27,0 1 0,0 0 0,1-1 1,-1 1-1,2-1 0,-1 1 0,0-1 0,1 1 1,1-1-1,-1 0 0,1 0 0,0 0 0,0 0 0,0-1 1,1 1-1,0-1 0,0 0 0,1 0 0,-1 0 1,1 0-1,0-1 0,0 0 0,1 0 0,-1 0 1,1-1-1,0 0 0,0 0 0,0 0 0,0-1 1,0 0-1,1 0 0,-1-1 0,0 1 0,1-1 1,0-1-1,10 1 0,-12-1-8,1 0-1,-1 0 1,0-1 0,0 1-1,0-1 1,1 0 0,-1 0-1,0-1 1,0 1 0,-1-1-1,9-4 1,-8 2 18,-1-1 0,1 1 0,-1 0 0,0-1 1,0 0-1,0 0 0,-1-1 0,1 1 0,3-10 0,0-3-101,-1 0 0,-1-1 0,-1 1 1,-1-1-1,0 0 0,-2 0 0,0 0 0,-1 0 0,-2-22 0,2 36 70,-2-8-28,0 0 0,0-1 0,-2 1 1,1 0-1,-2 1 0,1-1 0,-2 1 0,0 0 1,0 0-1,-1 1 0,0-1 0,-10-9 0,-17-20-204,-65-61-1,81 84 171,-112-95-41,32 30 1439,97 82-1280,-1 0-1,1 0 1,0 0 0,0 0-1,0 0 1,0 0-1,1 0 1,-1-1-1,0 1 1,0 0 0,1 0-1,-1-1 1,1 1-1,-1 0 1,1-1-1,-1 1 1,1-1 0,0 1-1,0 0 1,0-1-1,-1 1 1,2-1-1,-1 1 1,0-1 0,0 1-1,0 0 1,1-1-1,-1 1 1,0-1 0,1 1-1,0 0 1,-1-1-1,1 1 1,0 0-1,-1 0 1,1-1 0,0 1-1,0 0 1,0 0-1,1-1 1,5-4-62,1-1 1,-1 1-1,1 1 0,15-9 1,43-20-211,1 2 0,1 4 0,1 3 1,2 2-1,124-22 0,-123 32-2357,-17-2-2692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3:06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3522,'0'0'304,"0"0"-208,0 0 928,0 0-271,0 0-641,0 0 32,17 71 272,-7 0-32,1 18-224,-1 19-80,-3 12-16,-4 3-32,-3 0-32,0-15 0,0-28-480,0-28-737,0-30-111,4-22-1425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3:06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4818,'0'0'945,"0"0"-881,0 0 784,0 0 0,0 0-495,-28 209-1,28-129 80,0 12-32,0 4-256,0 8-48,0 4-80,0 0-16,0-6-96,10-26-608,4-20-817,0-35-736,3-21-304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3:07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3 153 6851,'0'0'598,"0"0"352,0 0 664,0 0-686,0 12-797,-1 55-192,-1-15 9,2 1 1,3 0-1,10 64 1,-12-115 32,-1 0 0,0 0 0,1 0 1,-1 1-1,1-1 0,0 0 0,-1 0 0,1 0 0,0 0 0,0-1 1,1 1-1,-1 0 0,0 0 0,1-1 0,-1 1 0,1 0 0,-1-1 1,1 0-1,0 1 0,-1-1 0,1 0 0,0 0 0,0 0 1,0 0-1,3 1 0,-2-2-22,0 0 1,0 0-1,-1-1 1,1 1-1,0-1 0,-1 1 1,1-1-1,0 0 1,-1 0-1,1 0 1,-1-1-1,1 1 1,-1 0-1,0-1 0,0 0 1,0 1-1,0-1 1,0 0-1,0 0 1,2-3-1,34-43-93,-3-1 0,-1-1 0,-3-2 0,28-65 0,39-62-111,-95 171 245,-2 7 0,-1-1 0,1 1 0,-1-1 0,1 1 0,0 0 1,0-1-1,0 1 0,0 0 0,0 0 0,0-1 0,0 1 1,0 0-1,0 0 0,1 0 0,-1 0 0,3-1 1,-4 2 1,1 1 0,0-1 1,0 0-1,0 0 0,-1 0 1,1 0-1,0 1 0,0-1 1,-1 0-1,1 1 0,0-1 1,-1 1-1,1-1 1,0 1-1,-1-1 0,1 1 1,-1-1-1,1 1 0,-1 0 1,1-1-1,-1 1 0,1 0 1,-1-1-1,1 1 0,-1 0 1,0-1-1,0 1 1,1 0-1,-1 0 0,0 0 1,0-1-1,0 1 0,0 1 1,47 130 578,-6 2 1,27 156 0,4 286-228,-64-208-295,-8-338-48,0-26-12,0-1 1,0 0 0,0 0-1,-1 0 1,1 1 0,-1-1 0,1 0-1,-1 0 1,0 0 0,0 0-1,-1 0 1,1 0 0,-1 0-1,1-1 1,-3 4 0,2-5-11,1 0 0,-1 0 0,1 0 0,-1 0 0,1 0 0,-1-1 0,0 1 0,0-1 0,1 1 0,-1-1 0,0 1 0,0-1 0,0 0 0,1 0 0,-1 0 0,0 0 0,0 0 0,0-1 0,0 1 0,1 0 0,-1-1 0,0 1 0,1-1 0,-1 0 0,0 0 0,1 1 0,-4-3 0,-2-2-55,1 1 0,0-1 0,0 0-1,0-1 1,0 1 0,1-1-1,0-1 1,0 1 0,1 0 0,0-1-1,0 0 1,-4-9 0,-7-17-106,-13-44 0,12 23 139,3 0 1,2 0-1,3-1 1,1-1 0,4 1-1,3-61 1,1 97 28,1 0 0,1 1 0,0-1 0,2 1 0,0 0 0,1 0-1,14-29 1,9-7-668,36-52-1,-20 35-1660,6-15-2899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30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6931,'0'0'1297,"0"0"-113,0 0 753,0 0-1281,0 0-575,0 0 271,6 0 272,-6 0-304,0 0-208,4 0-112,-4 0-80,0 0-80,3 6-1249,4 19-608,-7 15-528,0 3-3281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3:07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5907,'0'0'880,"0"0"-608,0 0 1329,-31 163-865,31-77-512,0 16 129,0 9-33,0 6 0,0 0-224,0 0-64,0-19 16,0-24-48,0-28-256,0-24-529,0-22-639,14 0-785,3-37-576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3:0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1777,'0'0'1561,"0"0"-785,0 27 536,0 401 1863,0 277-1571,4-687-1890,6-13-4076,-10-5-843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3:12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 22 1056,'0'0'1412,"0"0"247,0 0-282,0 0-286,0 0-307,-6 0-101,-7 0 66,0 0 0,1-1-1,-1-1 1,-24-6-1,22 4-738,0 2 0,0 0-1,0 0 1,0 2-1,-28 2 1,0-1-36,28 0-30,0 1-1,-1 1 0,1 0 0,0 1 0,1 1 0,-1 0 0,1 1 0,0 1 0,0 0 1,0 1-1,1 0 0,1 1 0,-16 13 0,-7 9-97,0 2 1,3 1-1,-32 42 0,44-48 100,1 0-1,2 1 1,1 0 0,2 2-1,0 0 1,2 0-1,2 1 1,1 1 0,1-1-1,-3 37 1,0 40-25,5 191 1,7-186 62,24 197 4,-2-65 35,-20-6-26,3 71-8,-5-300 11,3 44-11,2-1-1,18 74 1,31 130 13,-45-198-2,4-1 0,34 99 0,-35-126-16,0-1-1,2 0 0,2-1 0,1-1 1,39 50-1,-44-63 3,1 0 0,1-2 0,0 0 0,1-1 0,0 0 0,1-1 1,1-1-1,0-1 0,0 0 0,39 13 0,-18-14 73,0-2 0,0-1 0,0-3 0,1-1 0,0-1 0,62-8 0,-35-4-33,1-2-1,88-30 0,-117 32-28,15-5-29,0-2 0,65-33 0,-101 42 20,0-1 1,0-1-1,-1-1 0,0 0 0,-1-1 0,0-1 1,-1-1-1,-1 0 0,18-24 0,0-8-10,39-76 0,-62 104 32,-1 0 0,0-1 0,-2 0-1,0 0 1,-1-1 0,-2 1 0,3-32 0,-5 32 0,1-1 17,-1 0 0,-1-1 0,0 1 0,-2 0 0,-1 0 0,0 0 0,-1 0 0,-9-24 0,-123-285 174,108 248-193,3-2 0,-14-95-1,16 63 20,-57-173 0,57 227-24,-3 1 1,-38-66-1,-78-110 129,134 226-114,-14-25 4,1-1 1,-20-52 0,33 70-42,2-1 0,0 0 0,1-1 0,1 1 0,1-1 1,-1-34-1,2-22-82,0 40 76,2 0-1,1 0 1,9-54-1,1 32 126,-3-2 1,0-111-1,-8 171-72,-1-1 0,0 1 1,0 0-1,0-1 0,0 1 0,0 0 0,0 0 0,0 0 0,-1 0 0,1 0 0,0 0 0,-1 0 0,1 1 0,0-1 0,-1 0 0,1 1 0,-1-1 0,1 1 0,-1-1 0,-2 1 0,-37-9 34,18 7-43,1 2 1,-1 0-1,1 1 0,-1 1 0,1 1 0,0 1 0,-30 9 0,41-9-31,0 0 0,0 1 0,1 0 0,-1 0 0,1 1 0,0 1 0,1 0 0,-1 0 0,2 1 0,-1 0 0,1 0 0,0 1 0,0 0-1,1 0 1,-11 20 0,13-20-39,-4 8-45,0-1 0,1 1 0,0 0 0,1 1 0,2 0 0,-1 0 0,2 0 0,-4 37 0,37-57-3812,4-14-534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3:13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1 777 4018,'0'0'968,"0"0"206,0 0 104,0 0-512,0 0-449,0 0-18,12-3 40,143-63 37,-36 12-248,324-111 1,157-64-28,-542 204-84,-2-1 1,81-52 0,-122 62 359,-16 4 882,-1 10-1186,-1 0 0,0-1 0,0 2 0,-1-1 0,1 0 0,0 0 0,0 1 0,-1 0 0,-3-1 0,-44-13 38,-92-15-1,7 3 24,135 27-144,0 0 7,1 0-1,-1 0 0,1 0 0,-1 0 1,1 0-1,-1 0 0,0 0 0,1 0 1,-1 0-1,1-1 0,-1 1 0,1 0 0,-1 0 1,1 0-1,-1-1 0,1 1 0,0 0 1,-1-1-1,1 1 0,-1-1 0,1 1 1,0 0-1,-1-1 0,1 1 0,0-1 0,-1 1 1,1-1-1,0 1 0,-1-1 0,1 0-89,9-2-561,18 4 641,0 1 0,0 1 0,0 1 0,-1 1-1,1 2 1,34 13 0,-47-15 2,-1 1 0,0 0 1,0 1-1,0 1 0,-1 0 1,0 0-1,0 1 0,-1 0 0,0 1 1,-1 1-1,0 0 0,-1 0 0,13 20 1,-19-24-25,0 0 0,0 0 1,-1 1-1,0-1 1,0 1-1,-1 0 1,0-1-1,0 1 0,-1 0 1,0 0-1,0-1 1,-1 1-1,0 0 0,0 0 1,-1-1-1,0 1 1,0-1-1,-1 1 1,0-1-1,0 0 0,-1 0 1,0 0-1,0-1 1,-1 1-1,-5 6 1,-20 16 69,-41 30 0,46-39-48,0 1 0,1 0 0,-32 40 0,52-56-112,1-1-1,0 1 1,0 0 0,0 1-1,0-1 1,1 0-1,0 1 1,0-1 0,0 1-1,1 0 1,0-1 0,0 1-1,0 10 1,5-15-1809,16-1-889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3:14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223 231 2321,'0'0'1033,"0"0"519,0 0-95,0 0-617,0 0-327,-11-7-47,8 6-412,-49-27 343,49 27-391,1 0 0,-1 0-1,1 0 1,-1 1-1,0-1 1,1 0-1,-1 1 1,0 0-1,1 0 1,-1 0 0,0 0-1,0 0 1,1 0-1,-1 1 1,0-1-1,1 1 1,-1 0-1,1 0 1,-1 0-1,1 0 1,-1 0 0,1 0-1,-4 3 1,-1 5-20,0-1 1,1 1 0,0 0 0,0 1 0,1-1 0,0 1-1,1 0 1,-5 19 0,1-1-9,1 0 0,-3 34 1,10-61 21,-5 34-28,2-1 1,1 1 0,1 0 0,2 0 0,7 38 0,-6-66 18,0 1 0,0-1 0,1 0 0,1 0 0,-1 0 0,1-1 0,0 1 0,1-1 0,-1 0 0,1 0 0,0 0 0,1-1 0,0 1 0,-1-1 0,2-1 0,-1 1 0,0-1 0,1 0 0,0-1 0,0 1 0,0-1 0,0-1 0,12 4 0,6 0-4,1-2 0,0 0 0,0-1 0,0-2 0,43-2 0,-56 0 4,-1-1 1,1-1-1,0 0 0,-1-1 0,0 0 0,0 0 0,0-2 0,-1 1 0,1-1 0,10-9 0,-5 4-153,-1-2 0,0 0 0,-1-1 0,-1 0 0,21-26 1,-31 34 60,-1 1 1,1 0 0,-1-1-1,0 1 1,-1-1 0,1 0-1,-1 0 1,0 0-1,-1 0 1,1-1 0,-1 1-1,-1 0 1,1 0 0,-1-1-1,0 1 1,0-1 0,-2-6-1,1 11 103,0 0-1,1 1 1,-1-1-1,0 0 0,-1 0 1,1 1-1,0-1 1,0 1-1,-1-1 1,1 1-1,-1 0 0,1-1 1,-1 1-1,1 0 1,-1 0-1,0 0 0,0 0 1,0 0-1,1 0 1,-1 1-1,0-1 0,0 1 1,0-1-1,0 1 1,0 0-1,-4 0 1,-66-1 184,50 1-98,17 0-73,0 0 0,0 1 0,0 0 0,0-1 0,0 1 1,0 1-1,0-1 0,0 1 0,0 0 0,1 0 1,-1 0-1,1 1 0,0 0 0,-1-1 0,1 1 1,1 1-1,-6 3 0,4 0-2,-1 0 0,1 1 1,0-1-1,1 1 0,0 0 0,0 0 0,1 0 1,-1 0-1,-1 11 0,-1 7 14,2 0 0,1 1 0,0-1 1,2 1-1,4 42 0,-2-67-29,-1-1 1,1 0-1,-1 1 0,1-1 1,0 0-1,0 0 1,-1 1-1,1-1 1,0 0-1,0 0 0,0 0 1,0 0-1,0 0 1,1 0-1,-1 0 0,0 0 1,0-1-1,1 1 1,-1 0-1,0-1 0,1 1 1,-1-1-1,0 1 1,1-1-1,-1 0 1,1 0-1,-1 1 0,1-1 1,-1 0-1,3-1 1,3 2-7,-1-1 1,1 0 0,0-1-1,-1 1 1,13-4-1,-11 0 17,0 1-1,-1-1 0,1-1 1,-1 1-1,0-1 1,0 0-1,-1-1 0,0 0 1,0 0-1,9-11 0,50-75-82,-60 83 43,36-68-283,-32 57 161,2-1 0,19-28-1,-30 48 154,1 1 0,-1-1 0,1 1-1,-1-1 1,1 1 0,-1-1 0,1 1-1,-1 0 1,1-1 0,-1 1-1,1 0 1,0 0 0,-1-1 0,1 1-1,-1 0 1,1 0 0,0 0 0,-1 0-1,1 0 1,0-1 0,-1 1 0,1 0-1,-1 1 1,1-1 0,0 0-1,-1 0 1,1 0 0,0 0 0,-1 0-1,1 1 1,-1-1 0,1 0 0,0 1-1,-1-1 1,1 0 0,-1 1 0,1-1-1,-1 0 1,1 1 0,-1-1-1,1 2 1,18 21 260,-17-20-242,12 16 100,0-1-1,1-1 0,35 32 1,-43-43-109,0-1-1,0 0 1,0 0 0,1-1 0,-1 0-1,1 0 1,0-1 0,0 0 0,1 0-1,-1-1 1,1 0 0,-1 0 0,16 0-1,-21-2 38,1-1-1,-1 0 1,1 1-1,-1-1 1,1-1-1,-1 1 1,0 0-1,0-1 0,1 0 1,-1 0-1,0 0 1,-1 0-1,1 0 1,0 0-1,-1-1 1,1 0-1,-1 1 0,4-7 1,5-7 103,0 0 1,10-24 0,-9 17-139,6-8-84,-2-1 0,-1-1-1,-1 0 1,-2-1 0,-1 0 0,-2 0 0,-2-1 0,-1-1 0,3-66 0,-9 101 75,0-9-32,0 1 0,0-1 0,-1 1-1,0 0 1,-1-1 0,-4-14 0,5 22 58,0 0 0,0 0-1,0 0 1,0 0 0,-1 0 0,1 1 0,-1-1 0,1 0 0,-1 1 0,1-1 0,-1 1 0,0 0 0,0-1 0,0 1 0,0 0 0,0 0 0,0 0 0,0 1 0,0-1 0,0 0 0,0 1 0,-1-1 0,1 1 0,0 0 0,0 0 0,0 0 0,-1 0 0,1 0 0,0 0 0,0 1 0,-1-1 0,1 1 0,0-1 0,0 1-1,-2 1 1,2-1-29,0 0 0,0 0-1,0 0 1,0 0-1,0 1 1,0-1-1,1 1 1,-1 0-1,0-1 1,1 1-1,-1 0 1,1 0-1,0 0 1,0 0-1,0 0 1,0 0 0,0 0-1,0 0 1,0 0-1,0 3 1,-11 53-65,11-49 50,-4 36 13,1 0 0,3 0-1,7 77 1,-4-106 0,2 1-1,0-1 1,0 0 0,1 0 0,1-1-1,1 1 1,0-1 0,1-1-1,1 1 1,0-2 0,1 1 0,16 17-1,-19-24 7,-1-1-1,1 1 0,0-1 0,1 0 0,-1-1 1,1 0-1,0 0 0,1 0 0,-1-1 1,1-1-1,-1 1 0,1-2 0,0 1 0,1-1 1,-1 0-1,0-1 0,1 0 0,-1 0 1,0-1-1,1-1 0,-1 1 0,0-2 0,15-2 1,-14 0 8,-1 0 1,0 0 0,0-1-1,-1 0 1,1-1 0,-1 0-1,0 0 1,-1-1 0,1 0-1,-1 0 1,11-16 0,2-4-13,-2 0 1,21-41-1,-19 27-120,-2-2-1,-1 0 0,-2-1 0,-3 0 0,-1-1 0,-2-1 0,-2 1 0,-3-1 0,0-53 0,-4 97 650,0 2-2,0 0-187,-11 18-198,6-7-158,1 0-1,0 1 1,0-1-1,1 1 0,1 0 1,0 0-1,0 16 1,3 92 44,1-50 17,-1-37-12,1 1-1,2 0 1,2-1 0,1 0 0,17 50 0,-16-59-16,2-1 1,0 0 0,1-1 0,2 0-1,0-1 1,1 0 0,1-1 0,21 22-1,-30-36-29,0 0-1,1-1 1,-1 0-1,1 0 1,0 0-1,0-1 1,1 0-1,-1 0 1,1-1 0,0 0-1,0 0 1,0-1-1,0 0 1,0 0-1,1-1 1,-1 0-1,12 0 1,-20-1 13,3 0-84,0 0 1,0 0-1,0 0 1,1 0 0,-1-1-1,0 1 1,0-1 0,0 0-1,-1 0 1,1 0 0,5-2-1,-2-2-345,-1 0-1,-1 1 1,1-2-1,-1 1 0,8-11 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3:15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78 4930,'0'0'2129,"0"0"-931,0 0 168,0 0-675,0 0-496,-21 1-120,-72 9-62,85-9-17,1 1 1,0 1-1,-1-1 0,1 1 1,1 1-1,-1-1 1,0 1-1,1 0 0,0 0 1,0 1-1,0 0 1,0 0-1,1 0 0,0 1 1,0 0-1,-7 10 1,-3 3-8,-9 11-24,2 0 0,1 2 0,2 0 0,1 1 0,1 1 1,2 0-1,1 2 0,2-1 0,2 1 0,1 1 0,1 0 0,3 0 0,-2 74 1,7-110 11,1 0 0,-1-1 1,1 1-1,-1-1 0,1 1 1,-1-1-1,1 1 1,0-1-1,-1 0 0,1 1 1,0-1-1,0 0 0,-1 1 1,1-1-1,0 0 0,0 0 1,-1 0-1,1 0 1,0 0-1,0 0 0,0 0 1,-1 0-1,1 0 0,0 0 1,0 0-1,-1 0 0,1 0 1,1-1-1,26-6-356,-13-4 367,0-2-1,-1 0 1,0-1-1,-1 0 0,-1-1 1,0 0-1,15-26 0,-21 32 5,28-46-371,-2-2-1,-3 0 1,-2-2 0,26-85-1,-52 140 456,7-17-284,-8 21 227,0 0 0,0 0 0,1 0 0,-1 1 1,0-1-1,0 0 0,0 0 0,0 0 0,0 0 0,0 1 1,0-1-1,0 0 0,1 0 0,-1 0 0,0 0 0,0 0 0,0 1 1,0-1-1,1 0 0,-1 0 0,0 0 0,0 0 0,0 0 1,0 0-1,1 0 0,-1 0 0,0 0 0,0 0 0,0 0 1,1 0-1,-1 0 0,0 0 0,0 0 0,0 0 0,1 0 1,-1 0-1,0 0 0,0 0 0,0 0 0,1 0 0,-1 0 1,0 0-1,0 0 0,0-1 0,0 1 0,1 0 0,-1 0 1,0 0-1,0 0 0,0 0 0,0 0 0,0-1 0,0 1 1,1 0-1,-1 0 0,0 0 0,0 0 0,0-1 0,0 1 1,0 0-1,0 0 0,0 0 0,0-1 0,0 1 0,0 0 1,0 0-1,0 0 0,0-1 0,93 198 111,-76-168-128,0-1-1,2 0 1,1-2 0,38 39 0,-56-62-9,1-1 0,0 1 0,0 0 0,0-1 0,0 0 0,1 1 1,-1-1-1,1-1 0,-1 1 0,1 0 0,0-1 0,0 0 0,-1 0 0,1 0 0,0 0 1,4 0-1,-5-1 1,0-1 1,0 0 0,0 1-1,0-1 1,-1 0 0,1-1-1,0 1 1,-1 0 0,1-1-1,-1 1 1,1-1-1,-1 0 1,0 0 0,1 0-1,-1 0 1,0 0 0,0-1-1,-1 1 1,1 0 0,0-1-1,0-2 1,96-171-34,-73 124-6,3 1 1,2 1 0,2 1-1,60-69 1,-84 110 38,0 0 0,0 1 0,1 0 1,1 1-1,-1-1 0,15-6 0,-21 12 9,-1-1-1,1 1 1,0 0-1,-1 0 0,1 0 1,0 1-1,0-1 1,0 1-1,0-1 0,0 1 1,-1 0-1,1 0 1,0 0-1,0 1 0,0-1 1,0 1-1,0-1 1,0 1-1,-1 0 0,1 0 1,0 0-1,-1 1 1,1-1-1,-1 0 0,1 1 1,-1 0-1,1 0 1,3 4-1,1 3 115,0 0 0,-1 1 0,0 0 0,-1 0 0,0 1 0,0 0 1,-1-1-1,-1 2 0,1-1 0,-2 0 0,2 13 0,-1 2 29,-1 1 1,-1-1-1,-6 50 0,3-66-140,-1 1 0,0 0 0,0-1-1,-1 0 1,0 1 0,-1-2 0,0 1 0,-1 0-1,0-1 1,-1 0 0,-13 14 0,10-12-146,-1 0-1,0-1 1,0-1 0,-1 0 0,0 0-1,-1-1 1,0-1 0,-17 8 0,-1-8-1138,6-6-1233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3:16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0 4802,'0'0'747,"0"0"531,0 0 144,0 0-587,0 0-363,0 0 142,0 0-155,0 0-219,0 0 21,0 0 22,-18 0 259,14 1-563,0-1 0,-1 1 1,1 0-1,0 0 0,0 1 0,-1-1 1,1 1-1,0 0 0,1 0 0,-1 0 1,0 0-1,1 1 0,-1 0 0,1 0 1,0 0-1,0 0 0,0 0 0,-5 7 1,-4 7-57,0 1 1,-14 31-1,15-29 53,0 6 1,0 0 1,1 1 0,2 0 0,1 1 0,1 0 0,1 0 0,1 1-1,2-1 1,2 43 0,0-66 16,0 1 0,1-1 0,-1 0 0,1 1 1,0-1-1,1 0 0,-1 0 0,1 0 0,0 0 0,0 0 0,1-1 0,-1 1 0,1 0 0,0-1 1,1 0-1,5 7 0,-2-5 3,0 0 1,0-1 0,1 0-1,0 0 1,0-1-1,0 0 1,0 0 0,0-1-1,12 3 1,2-1 17,0 0-1,1-2 1,0-1 0,-1 0 0,1-2 0,0-1 0,27-4 0,-35 2 12,-1-1 0,1-1 0,-1 0 1,0-1-1,0-1 0,-1 0 0,0 0 0,20-17 1,-11 7-470,-1 0 0,-1-2-1,35-41 1,-41 37-1420,-12 8-1318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3:17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955 1 4306,'0'0'2844,"0"0"-1641,0 0 118,0 0 394,0 0-696,-4 0-536,-50 2-243,0 3-1,0 2 1,1 2 0,0 3-1,-56 20 1,-253 110-413,234-88 248,102-44-77,19-8-14,0 0 0,0 1 0,0 0-1,1 1 1,-1-1 0,-9 8 0,15-10-54,1-1-191,20 9-553,224 58 574,70 23 283,-172-31-1013,173 99 0,-272-128-775,-41-29 1595,-1 0-1,0 0 0,0 0 0,0 0 0,0 0 0,0 1 0,0-1 1,0 0-1,-1 1 0,1-1 0,0 1 0,-1-1 0,1 0 0,-1 1 0,1 0 1,-1-1-1,0 1 0,0-1 0,0 1 0,0-1 0,0 1 0,0 0 1,0-1-1,0 1 0,0-1 0,-1 1 0,1-1 0,-1 1 0,1-1 1,-2 2-1,-15 16-3286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3:17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6307,'0'0'112,"0"0"-96,205 9 1008,-102 0-367,6-9-1,11 4-96,-11-4-304,-3 0-176,-7 0-80,-10 0-144,-17 0-2497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3:18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37 5587,'0'0'557,"0"0"566,0 0-122,0 0-214,0 0-216,-33-7-35,-103-20-275,130 26-258,1 1-1,-1-1 0,0 1 0,1 0 0,-1 0 0,1 0 0,-1 1 0,1 0 0,-1 0 0,1 1 1,0-1-1,-1 1 0,1 0 0,0 1 0,0-1 0,0 1 0,1 0 0,-1 0 0,1 0 0,-1 1 0,1 0 1,0 0-1,0 0 0,1 0 0,-1 0 0,-4 9 0,1-3-8,-2 1-11,1 2 0,1-1 0,0 1-1,0 0 1,2 1 0,-1-1 0,2 1 0,0 0-1,0 0 1,2 1 0,-1-1 0,2 1 0,0-1-1,1 1 1,0-1 0,1 1 0,1 0 0,0-1-1,1 0 1,1 1 0,0-1 0,1-1 0,0 1-1,1-1 1,0 0 0,1 0 0,1 0 0,0-1-1,1-1 1,0 1 0,1-1 0,0-1 0,1 0-1,0 0 1,0-1 0,1-1 0,21 13-1,-10-12 0,1 0 0,-1-2 0,2 0 0,-1-2 0,0-1 0,1-1 0,0-1-1,0 0 1,41-5 0,-46 2-124,0 0 0,0-1 0,0-1 1,-1-1-1,1-1 0,-1-1 0,0-1 0,0 0 0,-1-1 0,21-13 0,72-55-1325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30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5074,'0'0'977,"0"0"-785,0 0 912,0 0-944,0 0-144,0 0-16,0 22 0,0-10-32,0 6-112,4 7-880,2 9-1217,-6 6-993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3:18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6435,'0'0'1297,"0"0"-1265,0 0 672,0 0-192,0 0-416,-11 234-96,11-139 80,0 13-48,14 15 48,10 9 32,0-2-96,-4-13-16,-3-28-16,-3-30-1040,-4-32 319,4-24-543,-7-3-1842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3:18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2193,'0'0'4770,"0"0"-4610,0 0-144,0 179 1025,3-99-433,14 15-192,4 10 96,3 9 33,3 9-209,0-3-256,1-6-48,-1-19-32,-3-27-112,-3-25-961,6-28-767,-7-15-1650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3:19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6467,'0'0'275,"0"0"272,0 0 413,0 0-565,-2 19-451,-5 30 35,1 71 0,6-96 21,1-1-1,1 1 1,1-1-1,1 1 1,1-1-1,10 26 1,-10-34-3,1-1 0,1 0 0,0 0 0,1 0 0,0-1 0,1 0 0,16 17 0,-21-26-42,0 0-1,1 0 1,0-1 0,0 0 0,0 0 0,0 0 0,0 0 0,1-1 0,-1 0-1,1 0 1,-1 0 0,1-1 0,0 0 0,0 0 0,-1 0 0,1-1-1,0 0 1,0 0 0,0 0 0,0-1 0,0 0 0,-1 0 0,8-3-1,-4 1-57,0 0 0,0-1 0,-1 0-1,1 0 1,-1-1 0,0 0-1,0-1 1,-1 0 0,0 0-1,10-10 1,5-9-868,30-44-1,-46 60 650,50-73-2511</inkml:trace>
  <inkml:trace contextRef="#ctx0" brushRef="#br0" timeOffset="1">648 52 672,'0'0'1657,"0"0"-67,17 36-467,0-2-903,9 18 295,-3 1-1,27 90 1,-27-50-115,-5 1 0,-3 0 0,-5 1 1,-4 0-1,-7 104 0,1-185-383,-1 1 1,0-1-1,-1 0 0,-1 0 1,-1 0-1,0 0 0,0-1 1,-7 14-1,8-22-2,0 0 0,0 0 1,0 0-1,0-1 0,-1 1 0,0-1 1,0 0-1,0 0 0,-1-1 0,1 1 1,-1-1-1,0 0 0,0 0 0,0 0 1,0-1-1,0 0 0,0 0 0,-1 0 1,1-1-1,-1 1 0,0-1 1,-9 0-1,7 0 2,-1-1 1,1 0-1,0 0 1,0-1-1,0 0 0,0-1 1,0 1-1,0-1 1,1-1-1,-1 0 1,1 0-1,-14-8 0,11 4 21,0-1-1,0 0 0,1 0 0,1-1 0,-1-1 0,1 1 0,-12-22 0,6 9-30,1-1 0,2-1 1,0 0-1,2 0 0,1-1 0,0 0 1,-4-33-1,5 10-59,2-1 0,3 1 0,3-54 0,4 63-410,1 1-1,2 0 0,2 0 1,1 0-1,2 1 0,32-63 0,3-5-3168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3:19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5715,'0'0'1216,"0"0"-1056,0 0-64,0 0 753,-3 191-769,6-117-64,15 3 80,2 9 192,1 7-80,-4 2-176,-4-6 32,1-18-64,-4-25-176,1-21-881,-1-25-639,-3 0-1378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3:20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3890,'0'0'803,"0"0"-448,0 0 392,0 0 256,4 36-403,26 223 667,-27-235-1113,106 795 421,-108-815-2974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3:20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74 275 4338,'0'0'1249,"0"0"-254,0 0 347,0 0-257,0 0-316,-12 0 39,-36 0 1,36 0-6,12 0-246,0 0-346,0 0-206,0 0-9,0-1 0,-1 1 0,1 0 0,0 0-1,0 0 1,0-1 0,0 1 0,0 0 0,0 0 0,-1-1-1,1 1 1,0 0 0,0 0 0,0-1 0,0 1 0,0 0-1,0-1 1,0 1 0,0 0 0,0 0 0,0-1-1,0 1 1,0 0 0,1 0 0,-1-1 0,0 1 0,0 0-1,0 0 1,0-1 0,0 1 0,0 0 0,1 0 0,-1 0-1,0-1 1,0 1 0,0 0 0,1 0 0,-1 0 0,0 0-1,0-1 1,0 1 0,1 0 0,-1 0 0,0 0 0,0 0-1,1 0 1,-1 0 0,0 0 0,0 0 0,1 0 0,-1 0-1,0 0 1,0 0 0,1 0 0,14-10-21,1 1 0,0 0 0,0 2 0,1 0 0,22-7 1,11-4 29,78-30 154,154-38 0,-205 68-997,0 4 0,1 3 0,118-2 0,-195 13 767,-1 0 1,0 0-1,1 0 0,-1 0 0,0-1 0,1 1 0,-1 0 0,1 1 0,-1-1 0,0 0 0,1 0 0,-1 0 0,0 0 0,1 0 1,-1 0-1,0 0 0,1 0 0,-1 1 0,0-1 0,1 0 0,-1 0 0,0 0 0,0 1 0,1-1 0,-1 0 0,0 0 1,0 1-1,1-1 0,-1 0 0,0 1 0,0-1 0,0 0 0,0 1 0,1-1 0,-1 0 0,0 1 0,0-1 0,0 1 0,-5 13-1567,-18 20-1041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3:20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1 475 4770,'0'0'1841,"0"0"-1169,0 0-127,0 0-545,0 0 208,0 0 64,157 9 640,-61-9-159,17-40-385,7-18-112,16-22-256,5-16-752,-8-9-1714,-20 1-3328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3:21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5907,'0'0'1030,"0"0"-708,0 0 193,0 0-48,16 17-176,305 239 1707,-225-186-1862,142 133-1,-212-177-119,-1 2 0,-1 0 0,-1 1 1,-1 1-1,-2 2 0,-1 0 0,-2 0 0,-1 2 0,19 56 0,-31-75-19,-1 0 1,0 0-1,0 0 0,-2 1 0,0-1 0,0 1 0,-3 15 1,1-23 4,0 0 1,-1 0 0,0-1 0,0 1-1,-1-1 1,0 1 0,0-1 0,-1 0-1,0 0 1,0 0 0,0-1 0,-1 1-1,0-1 1,0 0 0,-8 6 0,-36 27-57,0-2 0,-85 46 0,-117 45-64,229-117 36,14-6-22,0 0 0,-1-1-1,1-1 1,-1 1 0,0-1 0,0-1 0,0 0 0,-11 2-1,19-4-1559,1 0-1570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3:21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34 784,'0'0'4629,"0"0"-2876,0 0-294,0 0-29,0 0-186,0-5-431,0-18-172,0 17-20,0 6-213,0 3-304,-22 324-81,7-161-6,3 35-1,-31 277-117,38-448-579,-17 54-1,22-82 558,0-1 0,0 0 0,-1 1 0,1-1 0,-1 0 0,1 0 1,-1 1-1,1-1 0,-1 0 0,1 0 0,-1 0 0,0 0 0,0 0 0,0 0 0,0 0 0,0 0 0,0 0 0,0 0 0,0 0 0,0 0 0,0-1 0,0 1 0,0 0 0,-1-1 0,1 1 0,0-1 0,0 1 0,-1-1 0,1 0 0,-2 1 0,-14-1-3455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3:22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1 385 6659,'0'0'960,"0"0"-719,0 0-225,0 0 784,222-107 16,-119 60-223,6 1-17,4-3-32,0 6-288,-10 6-208,-11 9-16,-10 10-32,-17 8-64,-10 10-704,-7 0-1041,-11 10-416,-9 30-1553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30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4210,'0'0'560,"0"0"-544,0 0 336,0 0-352,0 0-576,0 0-881,0 62-752</inkml:trace>
  <inkml:trace contextRef="#ctx0" brushRef="#br0" timeOffset="1">21 742 3217,'0'0'1041,"0"0"-577,0 0 449,0 0-833,0 0-64,0 0-16,-21 71 0,21-46-80,0-1-945,0 4-1104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3:22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4 259 5907,'0'0'98,"0"0"463,0 0 703,0 0-434,0 0-422,0 23-178,-1 7-174,-1-8-5,1 0 0,2 0 0,0 0 0,5 30 1,-5-49-40,0 4 1,1 1 0,0-1 0,0 1 0,1-1 0,3 7 0,-6-13-28,1 0-1,-1 0 1,1 0 0,-1 0 0,1 0 0,-1-1 0,1 1 0,0 0 0,0 0-1,-1-1 1,1 1 0,0 0 0,0-1 0,0 1 0,0-1 0,-1 1-1,1-1 1,0 1 0,0-1 0,0 0 0,0 1 0,0-1 0,0 0-1,0 0 1,0 0 0,0 0 0,0 0 0,0 0 0,1 0 0,-1 0-1,0 0 1,0 0 0,0-1 0,0 1 0,0 0 0,-1-1 0,1 1-1,0-1 1,0 1 0,0-1 0,0 1 0,0-1 0,0 0 0,-1 1-1,1-1 1,0 0 0,-1 0 0,1 1 0,1-3 0,19-21 23,-1-2 1,-1 0 0,25-45 0,0-1 28,-23 40-34,1 0 1,1 2 0,2 1-1,1 0 1,1 2 0,1 1-1,56-38 1,-79 61-5,0 0-1,0 0 0,0 1 1,0 0-1,1 0 1,-1 1-1,1-1 0,-1 1 1,1 0-1,0 1 1,-1-1-1,9 1 0,-10 1 8,-1-1-1,0 1 0,1 0 0,-1 0 0,0 0 0,1 0 1,-1 0-1,0 1 0,0-1 0,0 1 0,0 0 0,0 0 1,0 0-1,-1 1 0,1-1 0,-1 0 0,0 1 1,1 0-1,2 5 0,4 7 105,-1 2-1,-1-1 1,-1 1 0,0 0 0,-1 1-1,-1-1 1,0 1 0,-1 0 0,-1 0-1,-1 0 1,-1 0 0,0 0 0,-5 29 0,3-38-112,0 0 1,-1 0 0,0 0-1,0-1 1,-1 1 0,0-1-1,0 0 1,-1 0 0,0-1-1,-1 1 1,1-1 0,-2 0-1,1 0 1,-1-1 0,-10 9-1,2-5-262,1 0-1,-2 0 1,1-2-1,-1 0 1,-1 0 0,1-2-1,-22 6 1,-72 10-3461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3:22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4114,'0'0'4130,"0"0"-4050,0 0 256,0 0 240,0 0-576,0 0-64,143-3 64,-57 6-1040,10 6-2098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3:25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1174 6787,'0'0'707,"0"0"107,0 0 690,0 0-610,3-28-710,18-195-194,-17-349-2565,-12 469 1114,-26-125 1,34 228 1467,0-1 0,0 0 0,0 0 0,0 1 1,0-1-1,0 0 0,0 0 0,-1 1 0,1-1 1,0 0-1,0 0 0,0 1 0,-1-1 0,1 0 0,-1 1 1,1-1-1,0 0 0,-1 1 0,1-1 0,-1 1 0,1-1 1,-1 1-1,1-1 0,-1 1 0,0-1 0,1 1 1,-1-1-1,0 1 0,1 0 0,-1-1 0,0 1 0,1 0 1,-1 0-1,0-1 0,0 1 0,1 0 0,-3 0 0,2 1-4,0 0 0,-1-1 0,1 1 0,0 0 0,0 0 0,-1 0 0,1 0 0,0 0 0,0 1 0,0-1 0,0 0 0,0 0 0,1 1 0,-1-1-1,0 1 1,1-1 0,-2 3 0,-7 26 97,0 1 0,3-1-1,0 1 1,-2 51 0,7 133 552,2-116-565,0-7-1,4 1-1,4-1 0,4-1 1,4 0-1,53 165 0,-68-249-84,1-1-1,0 1 0,0-1 0,0 0 0,1 1 0,-1-2 0,2 1 0,-1 0 0,1-1 0,-1 0 0,2 0 1,10 9-1,-13-12-2,0-1 0,1 1 0,-1-1 0,1 0 0,-1 0 0,1 0 0,0 0 0,-1-1 0,1 1 0,0-1 0,-1 0 1,1 0-1,0-1 0,-1 1 0,1-1 0,0 1 0,-1-1 0,1 0 0,-1-1 0,1 1 0,-1 0 0,1-1 0,-1 0 0,0 0 1,0 0-1,5-4 0,7-7-74,0 0 1,-1-1-1,-1 0 1,0-1-1,-1-1 1,0 0 0,12-23-1,4-12-873,25-66-1,-47 103 877,2-3 198,-1 0 0,0-1 0,-1 0-1,-2 0 1,1 0 0,1-29 0,-6 46 1206,0 1-133,0 0-152,0 0-134,-1 27-384,-17 40-533,13-52 2,0 0-1,2 0 1,-4 25 0,6 148-85,1-178 82,0-1-7,1 0-1,0 0 1,1 0-1,0 0 1,0 0-1,1 0 1,0-1 0,1 1-1,6 11 1,-8-17 10,-1-1 1,1 1 0,0-1-1,-1 0 1,1 0 0,0 0-1,0 0 1,1 0 0,-1 0-1,0 0 1,1-1 0,-1 1-1,1-1 1,-1 0 0,1 0-1,-1 0 1,1 0 0,0 0-1,0 0 1,0-1 0,-1 1-1,1-1 1,0 0 0,0 0-1,0 0 1,0 0-1,0-1 1,-1 1 0,1-1-1,0 1 1,0-1 0,-1 0-1,1 0 1,0 0 0,3-3-1,11-8 32,-1 0-1,0 0 1,-1-2-1,0 0 0,-1-1 1,-1 0-1,20-30 0,-14 20-22,9-11-104,-2-1 1,40-77 0,-57 95 119,0-1 0,-2 0 0,0-1 0,-2 0 0,0 0 0,-1 0 0,-1 0 0,0-29 0,-3 48 624,0 2 162,0 0-98,0 0-697,-1 0-1,1 0 1,0 0 0,0 0 0,-1 0 0,1-1 0,0 1-1,-1 0 1,1 0 0,0 0 0,0 0 0,-1 0-1,1 0 1,0 0 0,-1 0 0,1 0 0,0 0 0,0 0-1,-1 0 1,1 0 0,0 0 0,-1 0 0,1 1-1,0-1 1,0 0 0,-1 0 0,1 0 0,0 0 0,0 1-1,-1-1 1,1 0 0,0 0 0,0 0 0,0 1-1,-1-1 1,1 0 0,0 0 0,0 1 0,0-1-1,0 0 1,-1 0 0,1 1 0,0-1 0,0 0 0,0 1-1,-8 9-36,1 1 0,1 0 0,0 0-1,0 0 1,1 1 0,0 0-1,1 0 1,0 0 0,1 1 0,-3 22-1,1 15-111,2 69-1,3-105 104,0-13 2,0 1 0,0 0 0,0 0-1,0 0 1,0 0 0,0 0 0,0 0 0,1 0 0,-1-1 0,1 1 0,0 0 0,-1 0 0,1 0 0,0-1 0,1 3-1,-1-4-69,1 1 0,-1 0-1,1 0 1,-1-1-1,1 1 1,-1-1-1,1 0 1,-1 1-1,1-1 1,0 0-1,-1 0 1,1 0-1,-1 0 1,1 0-1,0 0 1,-1-1 0,3 0-1,-2 0 51,0 0 0,0 0 0,0 0 0,0 0 0,0 0 0,-1-1 0,1 1 0,-1-1-1,1 0 1,-1 1 0,1-1 0,-1 0 0,0 0 0,0 0 0,0 0 0,0 0 0,0 0 0,0 0 0,0-2 0,14-43-32,-9 19-33,-1-1 1,-2-1 0,-1 1 0,-1 0 0,-4-50 0,-9 50 178,10 27 155,1-1-1,0 1 1,0 0 0,-1-1 0,2 1 0,-1-1-1,0 1 1,0-1 0,0-4 0,14 5-445,23 1 169,91 5 35,-111-2 27,-1 0 0,0 1 0,0 1 0,0 0 0,-1 1 0,21 10-1,-13-3 15,0 0 0,-1 1 0,-1 2-1,0 0 1,-1 1 0,30 32-1,-40-38-8,-1 0 0,-1 1-1,1 0 1,-2 0 0,0 1-1,0 0 1,-1 0-1,0 0 1,-1 0 0,-1 1-1,0-1 1,0 1 0,-1 0-1,0 20 1,-2 25 39,0-58-21,-1-1-26,0 0 1,0 0 0,0 0-1,0 0 1,0 0 0,1-1-1,-1 1 1,0 0 0,1 0-1,-1-1 1,1 1 0,-1-1-1,1 1 1,0 0 0,0-1-1,-1 1 1,1-1 0,0 1-1,0-1 1,0 1 0,1-3-1,-1 0-13,-1-15-83,0 0 1,2 0 0,3-27-1,-2 39 79,-1 0 0,2 0 0,-1 0 0,1 1 0,0-1 0,0 0-1,1 1 1,-1 0 0,2 0 0,-1 0 0,1 0 0,5-4 0,-5 5 5,0 0-1,0 0 1,0 1 0,1 0 0,-1 0 0,1 1 0,0-1 0,0 1 0,1 1-1,-1-1 1,0 1 0,1 0 0,0 0 0,-1 1 0,1 0 0,0 0 0,0 1-1,0 0 1,0 0 0,-1 0 0,1 1 0,0 0 0,0 0 0,-1 1-1,1 0 1,-1 0 0,1 1 0,-1-1 0,0 1 0,0 1 0,0-1 0,0 1-1,-1 0 1,10 8 0,210 233 681,-214-230-657,-7-9-25,0 0-1,1-1 1,-1 1 0,1-1-1,0 0 1,1 0 0,8 6-1,-13-11-30,0 1 0,0-1 0,1 0-1,-1 1 1,0-1 0,0 0-1,1 0 1,-1 0 0,0 0 0,0 0-1,1 0 1,-1 0 0,0 0-1,0-1 1,1 1 0,-1 0-1,0-1 1,0 1 0,0-1 0,0 0-1,0 1 1,1-1 0,-1 0-1,0 1 1,0-1 0,-1 0 0,3-2-1,26-33-119,-16 19 79,-7 10 64,1 1-1,0 1 0,0-1 1,1 1-1,-1 1 0,1-1 1,0 1-1,0 1 0,1-1 1,-1 1-1,1 1 1,15-4-1,5 3-19,-1 1 0,49 3 1,-22 0 34,273 15 696,-314-17-664,1-1 1,0 0-1,-1-1 1,1 0-1,-1-1 0,0-1 1,0 0-1,-1-1 1,1 0-1,-1-1 0,19-14 1,0-3 25,-2 0 0,0-2 0,30-35 1,-49 49-172,-1 0 0,0-1 0,-1 0 0,0-1 0,11-23 1,-19 34 87,1 0 1,0-1-1,-1 1 0,0 0 1,0-1-1,0 1 1,0-1-1,0 0 1,-1 1-1,0-1 1,0 0-1,0 1 1,0-1-1,0 1 1,-1-1-1,1 0 1,-1 1-1,0-1 1,0 1-1,0-1 1,-1 1-1,1 0 1,-1-1-1,0 1 1,0 0-1,0 0 1,0 0-1,-1 1 0,1-1 1,-6-4-1,-2 0-71,1 2-1,-1-1 0,0 1 1,-1 1-1,1 0 0,-1 0 1,0 1-1,0 1 0,-18-3 1,2 3-94,-1 1 0,-53 4 1,72-2 206,-1 1 1,1 0-1,0 0 1,0 1-1,0 0 1,0 0-1,1 1 1,-1 1-1,1-1 1,0 1-1,0 0 0,1 1 1,-1 0-1,1 0 1,1 1-1,-1 0 1,1 0-1,0 1 1,1-1-1,0 1 1,-6 10-1,2 1 113,1 0 1,1 0-1,0 1 0,1 0 0,1 0 0,1 1 0,1-1 0,-1 38 0,4-51-108,-1 21 20,1 1 0,1 0 0,2-1 1,7 38-1,-8-60-41,-1 0 1,1 0-1,0 1 1,0-1-1,1 0 1,0-1-1,0 1 0,0-1 1,1 1-1,0-1 1,0 0-1,0 0 0,1 0 1,-1-1-1,1 0 1,0 0-1,0 0 0,1 0 1,-1-1-1,1 0 1,0 0-1,0 0 1,0-1-1,0 0 0,9 2 1,-10-3-19,1-1 1,0 0-1,-1 0 0,1 0 1,0 0-1,-1-1 1,1 0-1,-1 0 1,1 0-1,-1-1 0,1 0 1,-1 0-1,0 0 1,0-1-1,0 0 1,0 0-1,-1 0 1,6-5-1,7-6 30,-1-2 1,0 0-1,15-22 1,-22 27-20,47-59 15,-4-1 0,59-107 0,-91 142-8,-2-2-1,-1 0 1,-2-1-1,-2 0 0,-2-1 1,-1-1-1,5-56 1,-9 45-210,-4 0 0,-1-1 0,-3 1 0,-12-78 0,11 116 12,-1 0 1,-1 1-1,-6-15 0,9 25 212,1 0 0,-1-1 0,0 1 0,1 0 0,-2 0 0,1 0 0,0 0 0,0 0 0,-1 1 0,0-1 0,1 1 0,-1-1 0,0 1 0,0 0 0,0 0 0,-1 1 0,-3-3 0,6 4 23,0 0 1,-1 0-1,1 0 0,-1 0 0,1 0 0,0 0 1,-1 0-1,1 0 0,0 0 0,-1 1 1,1-1-1,0 0 0,-1 1 0,1-1 1,0 1-1,-1 0 0,1-1 0,0 1 0,0 0 1,0 0-1,0 0 0,0 0 0,0 0 1,0 0-1,0 0 0,0 0 0,0 0 1,1 0-1,-2 2 0,-15 40 0,16-37-6,-10 41 122,3 0 1,2 0 0,2 1 0,4 82 0,1-76-48,3 29 27,4 0 0,4-1-1,3-1 1,4 0 0,53 142 0,-62-194-125,2-1 0,1 0 0,20 34 0,-29-55-17,1 0 1,0-1-1,0 1 0,1-1 1,-1 0-1,1 0 0,1-1 0,-1 1 1,1-1-1,0-1 0,0 0 1,0 0-1,1 0 0,-1 0 1,1-1-1,15 3 0,-11-4-62,1-2-1,-1 1 1,0-2-1,0 0 0,1 0 1,-1-1-1,0 0 1,0-1-1,0-1 1,-1 0-1,1 0 0,-1-1 1,0-1-1,0 0 1,-1 0-1,0-1 1,0 0-1,15-15 0,5-6-279,-1-2 0,-2-1 0,-1-1-1,28-44 1,-2-11 339,-48 86 109,-1 0 0,0 0 0,1 0 0,-1 0 0,1 1 0,0-1 0,-1 1 0,1 0 0,-1 0 1,1 1-1,-1-1 0,1 1 0,0-1 0,-1 1 0,6 2 0,30 12 642,70 37 1,22 9 191,-82-45-743,2-3 0,0-2 0,1-2 1,-1-2-1,2-3 0,69-2 0,-92-4-172,0 0-1,-1-3 1,1 0 0,-1-2 0,0-1-1,0-1 1,-1-1 0,-1-2-1,0-1 1,0-1 0,-1-1 0,-1-2-1,-1 0 1,40-37 0,-58 49-76,-1-1 1,0 0-1,0 0 1,-1 0-1,1 0 1,-1-1-1,-1 1 1,1-1-1,-1 0 1,2-9-1,-4 13 45,0 0 0,0 0-1,-1 0 1,0 0-1,0 0 1,1 0-1,-2 0 1,1 0 0,0 0-1,-1 1 1,1-1-1,-1 0 1,0 0-1,0 0 1,0 0 0,0 1-1,0-1 1,-1 0-1,1 1 1,-1-1-1,0 1 1,0 0 0,0-1-1,0 1 1,0 0-1,0 0 1,0 0-1,-5-2 1,-6-3-79,0 0-1,-1 1 1,0 1 0,0 0 0,0 1-1,0 1 1,-1 0 0,1 0 0,-22 0-1,-9 2-268,-84 7-1,107-2 381,0 0-1,0 2 1,0 0-1,1 1 1,-1 2 0,2 0-1,-1 1 1,2 1 0,-1 1-1,1 1 1,-17 15 0,22-17 56,0 2 0,0-1 0,2 1 0,0 1 1,0 0-1,1 1 0,1 1 0,0-1 0,1 1 1,1 1-1,1 0 0,0 0 0,-9 35 0,11-18-63,2 0-1,1-1 0,1 1 1,2 0-1,8 51 0,-8-79-20,0-1-1,1 1 0,0-1 0,0 0 1,0 0-1,0 0 0,1 0 1,0 0-1,0 0 0,0-1 0,1 1 1,0-1-1,-1 0 0,1 0 1,1 0-1,-1-1 0,1 0 0,-1 1 1,1-2-1,0 1 0,5 2 0,-3-3-56,0 0-1,0 0 1,0 0-1,0-1 1,0 0-1,0-1 1,0 0-1,0 0 0,0 0 1,0-1-1,0 0 1,0 0-1,0-1 1,0 1-1,-1-2 1,14-5-1,-4-1 24,0-1 0,-1 0 0,0-1 0,0-1 0,-1-1 0,23-27 1,69-97-789,-79 96 443,-1 0 1,-2-2-1,-2-1 1,-2 0-1,-2-2 1,-1 0-1,-3-1 1,-2-1-1,-2 1 1,-2-2-1,2-75 1,-9-11-976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33:25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3698,'0'0'16,"0"0"160,-6 231 960,6-114-159,23 15-449,19 22 352,5 19 17,5 14-465,-1 7-320,0-9-112,4-31-1265,-7-46-3313</inkml:trace>
  <inkml:trace contextRef="#ctx0" brushRef="#br0" timeOffset="1">1235 1028 12166,'0'0'1344,"0"0"-367,0 0 2928,0 0-2624,0 0-1281,0 0-2481,-157 50-3154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1:43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619 0 6787,'0'0'496,"0"0"-378,0 0 157,0 0 898,0 0-7,0 0-475,0 0-251,10 0-85,34 0-72,-33 0-136,-11 0-64,0 0 21,0 0 2,0 0-18,0 0 14,0 0 47,0 0 75,0 0 51,0 0-46,0 0 9,0 0-1,0 7-66,-2 60-130,-2 0 1,-4 0-1,-19 85 0,-211 680-254,90-346 90,96-321 46,24-84-112,4 1 1,-16 100-1,40-180 179,-2 12-138,0 0 1,1 0 0,0 0 0,3 22-1,-1-35 88,0 0-1,0 1 1,-1-1-1,1 0 1,1 0-1,-1 0 0,0 0 1,0 0-1,0 0 1,1 0-1,-1 0 1,0 0-1,1 0 0,-1-1 1,1 1-1,-1 0 1,1-1-1,-1 0 1,1 1-1,-1-1 1,1 0-1,-1 0 0,1 0 1,0 0-1,-1 0 1,3 0-1,47-2-578,-50 2 632,5-2-61,0 1-1,0-1 0,-1-1 0,1 1 1,-1-1-1,1 0 0,-1 0 1,0-1-1,0 1 0,0-1 1,0 0-1,-1 0 0,0-1 0,7-8 1,5-7 11,0-2 0,12-23 1,-14 20-7,-2 0 1,0-1-1,-2 0 1,-1 0-1,11-51 1,-13 28-184,-1 0 0,-1-74 0,-6 114 212,0 0 0,-1-1 0,0 1 0,0 0 0,-1 0 0,0 1 0,-1-1 0,0 1 0,0-1 0,-1 1-1,0 0 1,0 1 0,-1-1 0,0 1 0,0 0 0,0 1 0,-1-1 0,0 1 0,-1 1 0,1-1 0,-17-8 0,4 3-36,0 1 0,0 1 0,-1 0 0,-1 2 0,1 0 0,-1 2 0,0 0 0,-25-1 0,-58 2 1022,108 38-925,1-29-42,0 0 1,0-1-1,1 1 0,-1-1 1,1 1-1,0-1 0,0-1 0,1 1 1,-1-1-1,1 0 0,-1 0 1,13 4-1,79 24-21,-60-22 41,1-2-1,0-1 1,0-2 0,1-2-1,-1-1 1,47-5-1,-72 1 5,-1 0-1,1-1 1,-1-1-1,0 0 1,0 0-1,-1-1 1,1-1 0,-1 0-1,-1-1 1,1 1-1,-1-2 1,-1 0-1,14-14 1,1-5 34,-1 0-1,-2-1 1,30-52 0,-44 68 83,0 0 1,-1 0-1,0-1 0,-1 0 0,0 0 1,-2 0-1,1 0 0,-2-1 1,0 1-1,0-1 0,-2-16 0,1 28-119,-1 0 0,0 0 0,0 0 0,0 0-1,-1 0 1,1 0 0,-1 1 0,0-1 0,1 0-1,-1 0 1,0 0 0,-1 0 0,1 1-1,0-1 1,-1 1 0,0-1 0,-2-3 0,1 5-58,1-1 1,-1 1-1,0 0 1,0 0 0,1 0-1,-1 0 1,0 0 0,0 1-1,0-1 1,0 1-1,0 0 1,0 0 0,0 0-1,0 0 1,0 0 0,0 1-1,0-1 1,-5 3-1,2-1 36,0 1 0,0 0 0,0 0 0,0 1 0,1-1 0,0 1 0,0 1-1,0-1 1,0 1 0,0 0 0,1 0 0,0 0 0,0 0 0,1 1 0,-1-1 0,1 1-1,0 0 1,1 0 0,-1 1 0,1-1 0,1 0 0,-1 1 0,0 10 0,1-12-9,1-1 0,0 1 0,0-1 0,1 0 0,0 1 0,-1-1-1,1 1 1,3 7 0,-2-10 4,0 1-1,0-1 0,0 0 0,0 0 0,1 0 0,-1 0 0,0 0 0,1 0 0,0 0 0,-1-1 0,1 0 0,0 1 0,5 1 0,16 5-49,0-2-1,0 0 1,1-1 0,0-1-1,0-2 1,0 0-1,32-3 1,-53 2 94,0 0-1,0 0 0,0 0 1,-1 0-1,1 0 1,0 1-1,-1 0 0,1 0 1,-1 0-1,1 0 1,-1 1-1,0-1 1,0 1-1,0 0 0,0-1 1,-1 1-1,1 1 1,-1-1-1,3 4 1,8 13 524,21 44 0,-22-40-368,2 3-65,-6-11-52,0 0 0,0 0 1,2-1-1,0-1 0,0 1 1,1-2-1,22 22 0,-29-33-85,0 1 0,0-1 0,-1 0-1,1 0 1,0 0 0,1-1-1,-1 0 1,0 1 0,0-1-1,1-1 1,-1 1 0,0-1-1,1 1 1,-1-1 0,0-1-1,1 1 1,-1 0 0,0-1 0,1 0-1,-1 0 1,0-1 0,0 1-1,0-1 1,0 0 0,0 0-1,0 0 1,0 0 0,-1-1-1,1 1 1,-1-1 0,0 0-1,5-5 1,5-14 13,-1 0 0,-1-1 0,-2 0-1,0 0 1,-1-1 0,6-34 0,-6 19 646,-1-1 1,1-66 0,-8 157-657,8 57 0,-6-90 19,1-1 0,1 0 0,1 0 1,0-1-1,1 1 0,0-1 0,11 18 0,-16-33-73,-1 1 0,1-1 1,-1 0-1,1 0 0,-1 0 1,1 0-1,0 0 0,-1 0 1,1 0-1,0 0 0,0 0 1,0 0-1,0 0 0,0 0 1,0-1-1,0 1 1,0 0-1,0-1 0,0 1 1,0-1-1,1 1 0,-1-1 1,0 1-1,0-1 0,0 0 1,1 0-1,-1 0 0,0 0 1,2 0-1,-3 0-295,1-32 252,-7-48 0,4 69 76,-1-1-1,0 0 1,0 1 0,-1 0-1,-1 0 1,0 0-1,-7-11 1,1 2 325,-1 1 0,0 1 0,-2 0 0,0 1 0,-17-16 0,30 33-268,0-1-1,0 0 1,0 0-1,0 0 1,0 0 0,0 0-1,0 0 1,1 0 0,-1 0-1,0 0 1,1 0-1,-1 0 1,1 0 0,-1-1-1,1 1 1,0 0 0,-1 0-1,1-1 1,0 1-1,0 0 1,0 0 0,0-1-1,0 1 1,0 0-1,0 0 1,1-1 0,-1 1-1,0 0 1,1 0 0,-1 0-1,0-1 1,1 1-1,0 0 1,-1 0 0,1 0-1,0 0 1,-1 0-1,1 0 1,0 0 0,0 0-1,0 0 1,0 1 0,0-1-1,0 0 1,2-1-1,5-4-61,1 1-1,1-1 1,-1 2-1,13-6 0,-20 9 76,28-10-16,0 1 1,1 1 0,0 2-1,47-5 1,131 3 128,-199 9-121,1 0 0,-1 1-1,1 1 1,-1 0 0,0 0 0,1 1 0,-1 0 0,-1 1 0,1 0 0,0 1 0,-1-1 0,0 2 0,0 0 0,0 0-1,-1 0 1,0 1 0,0 0 0,-1 1 0,0 0 0,0 0 0,-1 0 0,10 17 0,-6-5-55,0 0-1,-1 1 1,-2 0 0,0 1 0,-1 0 0,-1 0-1,-1 0 1,-1 1 0,-1-1 0,0 26-1,-3-73-102,1 9 80,0 1 0,1-1 0,3-18 1,-3 28 49,1 0 0,-1 0 1,2 1-1,-1-1 1,0 1-1,1-1 1,0 1-1,1 0 0,-1 0 1,1 0-1,0 1 1,4-5-1,3-1-22,0 0 0,1 1 0,0 1 0,1 0-1,0 1 1,0 0 0,20-7 0,-23 11 20,-1 0 1,1 0-1,0 1 1,0 0 0,0 0-1,0 1 1,0 1-1,0 0 1,0 0-1,0 1 1,19 4-1,-25-4 2,0 1-1,-1 0 1,1 1-1,-1-1 0,1 1 1,-1-1-1,0 1 1,0 0-1,0 0 0,-1 0 1,1 1-1,-1-1 0,0 1 1,0-1-1,0 1 1,0 0-1,0 0 0,0 4 1,7 16 35,8 43 0,-14-52-12,13 55-324,12 126 0,-28-451 38,0 253 276,1 1 1,-1-1-1,0 1 1,0 0 0,0-1-1,1 1 1,-1 0-1,1-1 1,-1 1 0,1 0-1,-1-1 1,1 1-1,0 0 1,0 0-1,0 0 1,0 0 0,0 0-1,0 0 1,0 0-1,0 0 1,0 0 0,0 0-1,0 0 1,0 1-1,1-1 1,-1 0-1,0 1 1,1-1 0,-1 1-1,0 0 1,1-1-1,-1 1 1,0 0 0,1 0-1,-1 0 1,1 0-1,-1 0 1,0 0-1,1 0 1,1 1 0,2-1 1,-1 1 1,1 0-1,-1 0 1,1 0-1,-1 0 1,0 1-1,0-1 1,1 1-1,-1 1 1,-1-1-1,1 0 1,4 4 0,24 28 150,-1 2 1,-3 1-1,0 1 1,-3 1-1,41 85 1,-16 14-222,-40-103-354,2 0 0,1-1 0,18 33 0,-15-50-2210,-2-15-1719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1:4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1012 5314,'0'0'227,"0"0"149,0 0 254,0 0-126,9-23 129,61-144 314,-41 84-627,34-165-1,-11-90-1744,-30 185-353,-44 195 323,-10 41 1611,18-29 125,2 0 1,2 1 0,-3 78-1,10 171 713,5-173-796,-2 114-27,0-239-179,1 1 0,-1 0 0,1 0 1,1-1-1,-1 1 0,1 0 0,1-1 1,-1 0-1,1 1 0,4 6 0,-6-11-9,0 0 1,1 0-1,-1-1 0,0 1 0,1 0 0,-1-1 0,1 1 0,-1-1 0,1 0 0,0 1 0,0-1 0,-1 0 0,1 0 0,0 0 0,0 0 0,0 0 0,0-1 0,0 1 0,1-1 0,-1 1 1,0-1-1,0 0 0,0 0 0,0 0 0,0 0 0,1 0 0,-1 0 0,0 0 0,0-1 0,0 1 0,0-1 0,0 0 0,0 1 0,0-1 0,0 0 0,3-2 0,1-2 19,0-1-1,-1 0 1,1 0-1,-1 0 0,0-1 1,-1 1-1,0-1 1,0 0-1,0 0 1,-1-1-1,5-14 0,1-1-15,159-446-1082,-123 329 970,-24 72 99,43-119 204,-59 181 2697,-7 25-2243,-8 37-535,-14 72 326,6 2-1,-2 188 0,4-46 49,5-60-235,14-211-287,-1 0 0,0 0 0,1-1 0,-1 1 0,1-1 0,-1 0 0,1 0 0,-1 1 0,1-2 0,-1 1 0,1 0 0,-1 0 0,1-1 0,-1 1 0,3-2 0,1-1-6,0 0-1,0 0 1,-1-1 0,1 0 0,-1 0 0,0-1 0,0 1 0,0-1 0,7-10 0,39-57-301,-40 54 258,26-45-334,-28 45 380,1 1 0,1 0 1,0 1-1,1 0 1,18-19-1,-29 34 114,-1 1 56,0 0 23,9 21 38,37 110 767,-12-31-748,4-2-1,4-2 1,55 93-1,-94-185-246,0 1 1,0-1-1,0 0 0,0 0 0,1 0 0,0-1 0,5 5 1,-8-8 19,0 1 1,0 0-1,0-1 1,0 1 0,0-1-1,0 0 1,0 1-1,0-1 1,0 0 0,0 0-1,0 1 1,1-1-1,-1 0 1,0 0 0,0 0-1,0 0 1,0-1-1,0 1 1,0 0 0,1 0-1,-1-1 1,0 1-1,0-1 1,0 1 0,0-1-1,0 1 1,0-1-1,0 1 1,0-1-1,-1 0 1,1 0 0,0 0-1,0 1 1,0-1-1,-1 0 1,1 0 0,0 0-1,-1 0 1,1 0-1,0-2 1,9-17 15,0 0 1,-1-1-1,-1-1 1,-2 1-1,0-1 0,5-31 1,10-141-151,-20 187 156,3-43-83,6-137-409,-7 176 571,3 18 94,5 21 165,-2 4-123,1-1-1,2 0 1,1-1 0,1 0-1,2-1 1,34 47 0,-41-64-217,0-1 1,0 1 0,1-2 0,0 0 0,1 0 0,1-1 0,-1 0 0,1 0 0,1-2-1,-1 0 1,1 0 0,1-1 0,-1 0 0,1-2 0,0 1 0,0-2 0,24 4-1,-35-6-66,0-1 0,1 0 0,-1 1-1,0-1 1,0-1 0,1 1-1,-1 0 1,0-1 0,0 1-1,0-1 1,1 0 0,-1 0-1,0-1 1,0 1 0,-1 0 0,1-1-1,3-2 1,-4 1-109,0 0 0,0 0 0,0 0 0,0 0 0,-1-1 0,0 1 0,1-1 0,-1 1 0,0-1-1,-1 1 1,1-1 0,-1 0 0,1 0 0,-1-6 0,1-61-4466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1:45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5426,'0'0'849,"0"0"-673,0 0 1489,0 0-33,0 0-783,267 4-401,-169-4-304,3-23-144,12-7-112,-9-9-2065,-17-6-3474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1:45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8884,'0'0'1011,"0"0"-88,0 0 281,0 0-193,0 0-483,0 0-523,1 0 1,0 0-1,0 0 0,0 0 1,-1 0-1,1 0 0,0 0 1,0 0-1,0 0 0,-1 0 1,1 0-1,0 1 0,0-1 1,0 0-1,-1 1 0,1-1 1,0 1-1,-1-1 0,1 0 1,0 1-1,-1-1 0,1 1 1,0 0-1,-1-1 0,1 1 1,-1 0-1,1-1 0,-1 1 1,0 0-1,1 1 0,4 45-32,-2 1-1,-5 72 1,0-25 40,4 180 59,-16 481-424,-21-473-248,21-185-417,10-92-626,-4-17 365,-7-35-1113,-6-22-2792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1:47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1921,'0'0'3220,"0"0"-2308,0 0-554,0 0 184,0 0-313,17-9-181,0 1-44,1-1 8,1 1 0,-1 0 0,1 1 0,30-6 0,-4 7 20,-1 1 1,82 3-1,-89 2-28,-29 0-7,-1 0 1,1 0-1,-1 1 0,0 1 0,1-1 0,-1 1 0,0 0 0,0 1 0,0-1 0,0 2 0,-1-1 0,1 1 0,-1 0 0,0 0 0,0 0 1,0 1-1,-1 0 0,1 0 0,-1 1 0,0-1 0,-1 1 0,6 8 0,-3 1-7,1-1 1,-2 1-1,0 0 1,-1 0-1,0 1 1,-2 0-1,1 0 1,-2 0-1,1 26 1,-3-37 7,1 115-269,-2-107 209,-1 0-1,0 0 1,0-1 0,-1 1-1,-1 0 1,0-1 0,-8 15 0,-5 3-117,-2-1 1,0-1 0,-2-1-1,-37 38 1,-110 90-959,101-96 765,40-38 91,26-20 241,28-16 43,76-49 910,113-93 0,80-92 108,-104 70-838,-158 143-283,-2-1 0,-2-1 0,32-54 1,-58 86 41,0 0 1,-1-1-1,0 1 1,0-1-1,0 1 1,-1-1 0,0 0-1,0 0 1,-1 0-1,0 0 1,0 0-1,-1 0 1,1 0-1,-2-1 1,1 1 0,-3-11-1,2 16 61,1 0 0,-1 0 0,0 0 0,0 0 0,-1 1 0,1-1 0,0 0 0,0 1 0,-1-1 0,1 1 0,-1 0 0,1-1 0,-1 1 0,0 0 0,0 0 0,1 0 0,-1 0 0,0 0 0,0 0 0,0 1 0,0-1 0,0 1 0,-3-1-1,-51-3 107,48 4-89,-6 0 28,0-1 17,1 0 0,-1 1 0,0 1 0,1 0 0,-1 1 0,1 1 0,0 0-1,0 0 1,0 1 0,0 1 0,-21 11 0,18-6 73,0 1-1,1 0 0,0 1 1,-20 21-1,30-28-96,0 1 1,0-1-1,1 1 0,0 0 0,1 1 1,-1-1-1,1 1 0,0-1 1,1 1-1,-1 0 0,2 0 0,-1 0 1,1 1-1,0-1 0,0 8 1,0 5 20,0-14-69,1 0 0,0 0 0,0 0 0,0 0 0,0 1 0,1-1 1,0 0-1,0 0 0,1 0 0,0 0 0,0 0 0,0-1 0,1 1 0,0-1 0,5 9 1,11 4-19,1 0 1,0-1 0,1-1 0,1-1 0,0-1 0,33 15-1,-22-12 5,-2 1 0,42 32 0,-62-39 35,-1 1-1,0 0 1,-1 0-1,0 1 1,-1 0 0,0 1-1,10 28 1,5 4 103,-12-24 0,1 1 237,0 0 0,2-1 0,23 31 0,-32-48-319,-1 0 0,1 0 0,0 0 1,0-1-1,1 1 0,-1-1 0,1-1 0,0 1 0,0-1 1,0 0-1,1 0 0,-1-1 0,1 0 0,-1 0 0,1-1 0,0 1 1,-1-1-1,10 0 0,-8-1-27,0-1 0,0 1 0,0-2 1,1 1-1,-2-1 0,1 0 0,0 0 1,0-1-1,-1 0 0,1-1 0,-1 0 0,0 0 1,0 0-1,-1-1 0,1 0 0,-1 0 0,0-1 1,0 0-1,7-9 0,18-18-74,-1-2-1,-1 0 1,-2-2 0,-2-1-1,21-43 1,-32 52-238,-1-1 0,-1 0 0,-2-1-1,-1 0 1,-2-1 0,-1 0 0,4-61 0,-8 56-147,0-1-508,-4-54 0,2 84 865,-1-1-1,0 1 1,-1 0-1,0 0 1,0 0 0,-1 0-1,0 0 1,0 1-1,-1-1 1,1 1-1,-2 0 1,-6-10-1,9 15 150,1 1-1,-1-1 1,0 0-1,0 0 0,1 1 1,-1-1-1,-1 1 1,1-1-1,0 1 1,0 0-1,0 0 0,-1 0 1,1 0-1,0 0 1,-1 0-1,1 1 0,-1-1 1,1 1-1,-1 0 1,1 0-1,-1 0 0,1 0 1,-1 0-1,1 0 1,-1 1-1,1-1 1,-1 1-1,1 0 0,-1-1 1,-1 3-1,0-1 22,0 0 0,0 1-1,0 0 1,0 0 0,1 0-1,-1 1 1,1-1 0,0 1-1,0-1 1,1 1 0,-1 0-1,1 0 1,0 1 0,-3 7-1,-2 10 128,2 1-1,1 1 1,1-1-1,1 0 1,1 1-1,3 31 1,-2-12 47,2-10-163,0-1 0,2 1-1,2-1 1,1 0 0,1 0 0,20 48 0,-7-31-333,2-2 0,2 0-1,40 56 1,-57-92-33,0 0-1,1 0 1,0-1-1,15 14 1,-20-21 38,1 0 1,0 1-1,0-2 1,0 1-1,0 0 1,0-1-1,1 0 0,-1 0 1,1-1-1,-1 1 1,1-1-1,-1-1 1,8 1-1,24 0-2436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1:48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56 5491,'0'0'888,"0"0"275,0 0 131,0 0-512,0 0-374,-7 20-237,-25 68-110,30-78-56,0 0-1,0 0 1,1 0-1,0 0 1,0 1 0,2-1-1,-1 0 1,1 0-1,1 0 1,-1 0-1,2 0 1,-1 0 0,2-1-1,-1 1 1,1-1-1,9 16 1,2 9 0,-11-25-95,0-1 1,0 1 0,1-1 0,0 0-1,0 0 1,1 0 0,0-1-1,13 13 1,-14-16 20,0 0-1,0 0 1,1-1 0,-1 0-1,1 0 1,0-1 0,0 1-1,0-1 1,0 0 0,0-1 0,0 0-1,0 0 1,1 0 0,9 0-1,-11-1-5,-1 1 0,1-1 0,0 0 0,-1 0-1,1-1 1,0 0 0,-1 1 0,1-1 0,-1-1 0,1 1 0,-1-1-1,0 0 1,1 0 0,-1 0 0,0 0 0,0-1 0,-1 0 0,1 0-1,0 0 1,-1 0 0,0 0 0,1-1 0,3-6 0,3-2-40,-1-1 0,0-1 0,-1 0 0,-1 0 0,0 0 0,-1-1 0,7-28 0,-5-25 3270,-9 68-3125,1 0-1,-1 0 1,1 1-1,0-1 1,-1 0-1,1 1 0,-1-1 1,1 0-1,0 1 1,-1-1-1,1 0 1,0 1-1,-1-1 0,1 0 1,0 1-1,0-1 1,-1 1-1,1-1 1,0 1-1,0-1 0,0 1 1,0-1-1,-1 1 1,1-1-1,0 1 1,0-1-1,0 1 0,0-1 1,0 1-1,0-1 1,1 1-1,-2 35-78,0-10 52,1-1 1,1 1-1,2-1 0,5 29 0,-6-48-50,-1 1 0,1 0 0,1-1 0,-1 1 0,1-1 0,1 0 0,-1 0 0,1 0 0,0-1 0,0 1 0,0-1 1,1 0-1,0 0 0,0 0 0,0-1 0,1 0 0,-1 0 0,1 0 0,0-1 0,11 5 0,-10-6-33,0 1 0,0-2 0,1 1 0,-1-1 0,0 0 0,1-1 0,-1 0 1,1 0-1,-1 0 0,1-1 0,-1 0 0,1-1 0,-1 1 0,0-1 0,0-1 0,0 0 0,0 0 0,0 0 0,-1 0 0,1-1 0,-1 0 0,0-1 0,10-9 0,9-9-164,-2-1 0,0-2-1,35-52 1,-51 68 117,15-19-263,33-65 0,-49 82 288,-1-1-1,0 0 1,-1 0-1,0 0 1,-1-1-1,0 1 1,-2-1 0,1-19-1,-1 32 147,-1 0-1,0 0 0,0 0 1,0 0-1,0 0 0,0 0 1,0 0-1,0 0 0,-1 0 1,1 0-1,0 0 0,-1 0 1,1 0-1,0 0 0,-1 0 1,1 0-1,-1 0 0,1 1 1,-1-1-1,0 0 0,1 0 1,-1 1-1,0-1 0,1 0 1,-1 1-1,0-1 0,0 1 1,0-1-1,0 1 0,-1-1 1,-34 2 2161,35 0-2170,0-1 0,0 1 0,0 0 0,0-1 0,-1 1 0,1 0 0,0 0 0,0 0 0,0 0 0,1 0 0,-1 0 1,0 0-1,0 0 0,0 0 0,1 0 0,-1 0 0,1 1 0,-1-1 0,1 0 0,-1 0 0,1 1 0,-1 0 0,-4 30 111,2-2-50,1 0 1,1 0-1,2 0 0,1 0 1,12 57-1,-11-74-94,0 0 1,2-1-1,-1 1 0,1-1 0,1 0 0,1 0 1,-1-1-1,2 1 0,0-1 0,0-1 1,0 0-1,2 0 0,-1-1 0,1 0 0,19 13 1,-24-19-15,1 0 1,0 0 0,0 0 0,0-1-1,1 1 1,-1-2 0,1 1 0,-1-1-1,1 0 1,-1 0 0,1-1 0,0 0 0,-1 0-1,1 0 1,0-1 0,-1 0 0,1 0-1,-1-1 1,0 0 0,1 0 0,-1 0-1,0-1 1,0 0 0,0 0 0,-1-1-1,1 0 1,7-6 0,13-11-111,-2-1 0,0-2 1,-2 0-1,24-34 0,-30 39-22,11-14-34,12-14-223,-1-1-1,-3-2 1,-1-2 0,29-62-1,-63 114 403,2-3 32,-1 0 1,1-1-1,-1 1 1,0 0-1,0-1 1,-1 1-1,1-1 0,0-6 1,-1 8 1020,0 2 234,-3 1-1195,0 0 0,1-1 0,-1 1 0,1 0 0,-1 0-1,1 1 1,-1-1 0,1 1 0,0-1 0,0 1 0,-1-1 0,1 1-1,0 0 1,1 0 0,-1 0 0,0 0 0,1 1 0,-1-1 0,1 0 0,-1 1-1,1-1 1,0 1 0,0-1 0,-1 6 0,-3 6-43,1 1 1,1 0 0,-3 18-1,1 36 211,4 98-1,2-78-194,4-26-39,-5-59-29,1 0 0,0 0 1,0 1-1,0-2 0,0 1 0,1 0 0,0 0 0,-1 0 0,2-1 0,-1 1 0,0-1 1,5 6-1,-7-9-19,0 0 0,0 0 0,0 0 0,0 0 1,0 0-1,0 1 0,0-1 0,1 0 0,-1 0 1,0 0-1,0 0 0,0 0 0,0 0 0,0 0 0,1 1 1,-1-1-1,0 0 0,0 0 0,0 0 0,0 0 1,1 0-1,-1 0 0,0 0 0,0 0 0,0 0 1,0 0-1,1 0 0,-1 0 0,0 0 0,0 0 0,0 0 1,0 0-1,1 0 0,-1 0 0,0 0 0,0 0 1,0 0-1,0 0 0,0-1 0,1 1 0,-1 0 0,0 0 1,0 0-1,0 0 0,0 0 0,0 0 0,1 0 1,-1-1-1,0 1 0,0 0 0,0 0 0,0 0 0,0 0 1,0-1-1,0 1 0,0 0 0,0 0 0,0 0 1,0 0-1,0-1 0,0 1 0,0 0 0,0 0 1,1-16-362,-1 12 396,0-49-181,2 18-87,-2 0 0,-1 0 0,-2 0 0,-2 0 0,-14-58 0,7 54-181,-17-47-205,26 78 716,-1 0 0,0 1-1,0-1 1,0 1-1,-1 0 1,0 0 0,-11-11-1,15 13 379,12 3 87,25 7 102,13 8-523,-2 2 0,0 1 1,0 3-1,-2 2 0,63 39 0,-85-46-44,-1 0 0,-1 2 0,0 0 0,-1 2 0,-1 0 0,29 36 1,-39-42-71,-1 0 1,0 1-1,-1 0 1,0 1-1,-1-1 1,0 1-1,-1 0 1,-1 1-1,0-1 1,-1 1-1,0 0 1,-1 0-1,-1 16 1,0-13-60,-1-14 21,1-1 1,-1 1-1,0 0 1,0-1-1,0 1 1,0-1-1,-1 1 1,1-1-1,-1 1 1,0-1-1,0 1 1,0-1-1,-1 1 1,1-1-1,-1 0 1,0 0-1,1 0 1,-1 0-1,-1 0 0,-2 3 1,4-5-230,-12-48-1530,11 31 1547,1-1 0,0 0-1,1 1 1,1-1 0,6-31-1,-4 38 213,0 0 0,0 0 0,1 1 0,1 0 0,0-1 0,0 2-1,1-1 1,0 1 0,0 0 0,13-13 0,-1 3 120,2 0-1,0 2 1,1 0-1,0 1 1,43-22 0,-51 31 76,-1 0-1,1 1 1,0 1 0,0 0 0,0 1 0,0 0 0,1 1 0,-1 0-1,1 1 1,-1 1 0,1 0 0,0 1 0,14 3 0,-24-3-90,0 1 0,1 0 0,-1 0 0,0 1 0,0-1 1,0 1-1,-1 0 0,1 0 0,0 0 0,-1 0 0,0 1 0,0-1 0,0 1 1,0 0-1,-1 0 0,1 0 0,2 8 0,2 2 95,-1 0 0,-1 1 0,0-1 0,3 19 1,-3 4-76,-1 0 1,-3-1 0,-3 56-1,2-85-173,-1-1-1,1 0 0,-1 1 0,-1-1 0,1 0 1,-1 0-1,0 0 0,-1 0 0,1 0 0,-1 0 1,0 0-1,0-1 0,-1 0 0,0 0 0,0 0 1,0 0-1,-1 0 0,1-1 0,-1 0 0,0 0 1,0 0-1,-1 0 0,1-1 0,-1 0 0,1 0 1,-1-1-1,0 1 0,0-1 0,0 0 1,-1-1-1,1 0 0,-12 1 0,-58 0-2273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31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0 5426,'0'0'643,"0"0"86,0 0 178,0 0-475,-11 28-309,-35 89 178,33-88-75,0-2 1,-2 0-1,-1 0 0,0-1 0,-42 46 0,34-43-177,-62 73 9,-112 103-1,173-183-61,0 0 0,-1-2 1,-53 32-1,65-45-65,-1 0 0,-1 0-1,1-1 1,-1-1 0,0-1 0,0 0 0,0-1-1,-1-1 1,-25 1 0,41-4 43,-1 1 0,1-1 0,-1 0 0,1 0 0,0 0 0,-1 0 0,1 0 0,0 0 0,0 0 0,0 0 0,0 0 0,0-1 0,0 1 0,0 0 0,0-1 0,0 1 0,1-1 0,-1 1 0,1-1 0,-1 1 0,1-1 0,-1 1 0,1-1 0,0 0 0,0 1 0,0-1 0,0 1 0,0-4 0,-1-1-1,1 1 0,0-1 1,0 0-1,0 1 0,1-1 0,0 1 0,3-12 1,0 10 6,1 1 0,0-1 0,0 1 0,1-1 0,0 1 0,0 1 0,0-1 0,1 1 0,0 1 0,0-1 0,0 1 0,0 0 0,16-6 0,-14 6 38,1 1-1,-1 0 1,1 0-1,-1 1 1,1 0-1,0 0 1,0 1-1,0 1 1,0-1-1,0 2 1,15 1-1,-20 1 33,1 0-1,-1 1 1,0-1 0,0 1-1,0 0 1,-1 0 0,1 1-1,-1-1 1,0 1-1,0 0 1,0 0 0,4 10-1,-1-5 34,28 46 5,-4 2 0,-1 1-1,-4 1 1,31 102 0,-37-105-84,-20-55-86,0-1 0,1 1 0,-1-1 0,1 1 0,-1-1 0,1 0 0,-1 1 0,1-1 0,0 0 0,0 1 0,0-1 0,0 0 0,0 0 0,0 0 0,0 0 0,0 0 0,0 0 0,0 0 0,1 0 0,-1 0 0,0-1 0,1 1 0,-1 0 0,0-1 0,1 1 0,-1-1 0,1 0 0,-1 1 0,1-1 0,-1 0 0,1 0 0,-1 0 0,2 0 0,12 0-3308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1:48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1825,'0'0'10421,"0"0"-9285,0 0 17,0 0 1264,0 0-881,0 0-1536,-11 0-336,18 9-1713,7 24-2016,1-10-1442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1:51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0 4162,'0'0'1691,"0"0"-586,0 0 453,0 0 352,0 0-419,25 7 927,-25-4-2449,-1 0 0,0 0 1,0 0-1,0 0 1,0-1-1,0 1 1,-1 0-1,1-1 0,-1 1 1,0-1-1,0 1 1,0-1-1,0 0 1,0 0-1,0 0 0,-1 0 1,1 0-1,-1 0 1,1-1-1,-4 2 1,-7 7-139,-43 36-479,2 3 0,2 2 1,-85 111-1,104-117 576,1 3-1,3 1 1,2 0-1,2 2 1,-29 87-1,45-111 48,1 0 0,2 0 0,1 1 1,1 0-1,1-1 0,2 1 0,0 0 0,7 52 0,-5-75 1,1-1 0,-1 1 1,1-1-1,0 0 0,1 0 0,-1 1 1,1-2-1,0 1 0,0 0 0,0 0 0,0-1 1,0 0-1,1 1 0,0-1 0,-1 0 1,1-1-1,0 1 0,1-1 0,-1 0 0,0 0 1,1 0-1,-1-1 0,1 1 0,-1-1 1,10 1-1,10 2-20,-1-2 0,1-1 0,43-2 1,-57 0 57,9-1-8,0-1 1,0-1-1,0-1 0,-1 0 1,0-2-1,0 0 0,0-1 1,-1 0-1,0-2 0,19-14 0,6-6 26,-1-3-1,58-60 0,-72 66-17,-1-2-1,-1-1 1,30-48 0,-48 66 18,0 0 0,-1 0 0,-1-1 0,0 1-1,0-1 1,-1 0 0,-1 0 0,-1-1 0,1 1 0,-2-1 0,0 1 0,-1-1-1,-1-19 1,0 31-6,1 0 0,0-1 0,-1 1 0,0 0 1,1 0-1,-1-1 0,0 1 0,0 0 0,0 0 0,0 0 0,-1 0 0,1 0 0,0 1 0,-1-1 0,0 0 0,1 1 0,-1-1 0,0 1 0,0-1 0,0 1 0,0 0 0,0 0 0,0 0 0,0 0 0,0 0 0,-4-1 0,-3 0 11,-1 0 0,0 1 0,0 0 0,-20 1 0,14 1-116,13-1 74,0 1 0,0 0 0,-1 0 1,1 0-1,0 0 0,0 1 0,0-1 1,0 1-1,1 0 0,-1 0 0,0 0 1,1 0-1,-1 0 0,1 1 0,0-1 1,0 1-1,0-1 0,0 1 0,0 0 0,0 0 1,1 0-1,-1 0 0,1 0 0,-2 6 1,-3 8-6,1 0 0,0 0 1,-3 23-1,3-9-44,1-1-1,2 1 1,1-1 0,1 1-1,2-1 1,1 1-1,1-1 1,1 0-1,2 0 1,1 0 0,2-1-1,1 0 1,1-1-1,16 29 1,-25-52-25,1-1 1,-1 1-1,1-1 0,0 1 1,0-1-1,0 0 1,0-1-1,1 1 0,-1-1 1,10 5-1,-12-7 68,0 0 0,0 0 0,0 0 0,0 0-1,1-1 1,-1 1 0,0-1 0,1 0 0,-1 1 0,0-1 0,0 0 0,1 0 0,-1 0 0,0-1 0,1 1-1,-1-1 1,0 1 0,0-1 0,1 0 0,-1 1 0,0-1 0,0 0 0,0-1 0,0 1 0,0 0-1,0 0 1,-1-1 0,1 1 0,3-4 0,6-9 3,0-1 1,-1 0-1,0 0 1,-1-1-1,-1 0 1,-1-1-1,0 0 1,-1 0-1,5-26 1,1-18-66,6-89 1,-17 135 63,0 5 4,1 0 1,0 1 0,0-1 0,5-11-1,-6 19 10,0 0 0,0-1 0,0 1-1,0 0 1,0-1 0,0 1 0,0 0-1,1 0 1,-1 0 0,1 0 0,0 0-1,-1 1 1,1-1 0,0 0 0,0 1-1,0-1 1,0 1 0,0 0 0,1 0-1,-1 0 1,0 0 0,3-1 0,26 0 107,0 2 0,-1 1 0,1 2 0,-1 0 0,1 3 1,-1 0-1,-1 2 0,1 1 0,-1 1 0,36 19 1,-33-13 17,0 2 1,-1 2 0,-1 1 0,0 1 0,-2 1 0,-1 1 0,-1 2 0,30 38-1,-22-13-94,-32-48-31,-1 0 0,1 0 0,-1 0-1,0 1 1,-1-1 0,1 0 0,0 0-1,-1 1 1,0-1 0,1 1 0,-1-1-1,-1 0 1,1 1 0,0-1 0,-2 6-1,1-8-14,0 1 0,0-1 0,0 1 0,0-1 0,0 1 0,-1-1 0,1 1 0,0-1 0,-1 0 0,1 0 0,0 0 0,-1 0 0,0 0 0,1 0 0,-1 0 0,0 0 0,-2 0 0,-35 10-487,26-7 243,-20 5-809,0-1 0,0-1-1,-1-2 1,-42 1-1,76-6 1043,0 0-24,0 0-27,0 0-43,22-7 235,2-2 266,0 2 1,0 0-1,1 2 1,0 0-1,0 2 1,0 1-1,37 1 1,-65 27-251,-6-22-68,0 1-1,-1-2 1,0 1 0,0-1-1,0-1 1,0 0 0,-1 0-1,1-1 1,0-1 0,-13 0-1,22 0-75,1 0 46,0 0 119,0 0 62,0 0 10,0 0-50,0 0-118,0 0-130,0 0-75,0 0 13,6 0 73,4 0 72,-1-1 0,1 0 1,0 0-1,-1-1 1,1 0-1,-1-1 1,0 0-1,1-1 1,-1 0-1,-1 0 0,1-1 1,-1 0-1,0-1 1,0 1-1,0-2 1,9-9-1,19-17 36,-1 0-1,-2-3 1,-2-1-1,-1-1 1,-2-1-1,-2-2 1,-2 0-1,27-63 1,-44 82 19,-1 0 1,-1 0 0,-1-1-1,-1 1 1,-1-1 0,-1 0-1,-2-25 1,0 47-100,-1 1-1,0 0 1,1 1-1,-1-1 1,0 0-1,1 0 1,-1 1 0,1-1-1,-1 1 1,1-1-1,-1 1 1,1 0-1,-1-1 1,1 1-1,-1 0 1,-1 2 0,-4 7-23,1 0 0,1 1 0,0 0 1,0 0-1,1 0 0,0 1 0,-3 15 1,-11 86 68,14-75 63,1 1-1,5 69 1,-1-91-41,1-1 1,1 1 0,1-1 0,0 0 0,1-1 0,1 1 0,1-1 0,0 0-1,10 17 1,-6-16 86,1 1 0,0-2-1,2 0 1,-1 0 0,2-1-1,0-1 1,30 21 0,-31-26-18,0 0 0,0-1 1,0-1-1,1 0 0,0-1 0,0-1 0,1 0 1,-1-1-1,1-1 0,24 1 0,-26-2-67,0-1 0,0-1 0,0 0 0,0-1 0,0 0 0,0-2-1,0 1 1,-1-1 0,1-1 0,-1-1 0,0 0 0,-1 0 0,1-1 0,-1-1-1,-1 0 1,1-1 0,-2 0 0,17-17 0,-13 13-159,-1 0 1,0-1-1,-1-1 0,-1 0 0,0-1 1,-1 0-1,0 0 0,-2-1 1,0 0-1,-1-1 0,7-24 0,-10-27-2282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1:52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4738,'0'0'2097,"0"0"-1409,0 0 641,0 0-16,0 0-577,0 0-336,0 0-16,14 0 97,-10 4-65,-4-1-112,0 13-128,0 26-176,0 37 0,0 38 208,-15 26-208,-21 7-832,-7-7-1457,-12-29-2033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1:53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547 0 320,'0'0'3268,"0"0"-1910,0 0-304,0 0-267,0 0-312,-24 23-48,-80 72-102,93-83-234,-1-1-1,2 2 1,-1 0 0,2 0-1,-1 1 1,-12 27-1,4-7 21,-34 63 159,4 3-1,5 1 1,4 3 0,4 0 0,-36 196 0,56-178-194,3 233 1,12-353-78,0 11-7,0 0 0,1 0 0,1 1 1,0-1-1,0 0 0,1 0 0,9 20 0,-10-28-3,0 0-1,1-1 1,0 1 0,0-1-1,0 0 1,0 0 0,0 0 0,1-1-1,0 1 1,0-1 0,0 1-1,0-1 1,0-1 0,1 1 0,-1-1-1,1 1 1,0-1 0,0-1-1,0 1 1,0-1 0,0 1 0,9 0-1,-3-1 17,0 1-1,0-1 0,1-1 0,-1 0 1,0-1-1,0 0 0,1 0 0,-1-1 0,0-1 1,0 0-1,-1 0 0,1-1 0,-1-1 1,1 0-1,-1 0 0,12-9 0,8-11-272,-2-2-1,0 0 1,-2-2-1,-2-1 1,0 0-1,-2-2 0,-2-1 1,23-46-1,-40 69 188,1 0 1,-2 0-1,1-1 0,-1 1 0,-1 0 0,0-1 0,0 1 0,-2-17 1,1 11 106,0 13 4,-1 1 1,1 0 0,-1 0 0,0-1 0,0 1-1,0 0 1,0 0 0,0 0 0,0 0 0,0 0-1,-1 0 1,1 0 0,-1 0 0,1 1 0,-1-1-1,0 0 1,0 1 0,1-1 0,-1 1 0,0 0-1,0 0 1,-1 0 0,1 0 0,0 0 0,0 0 0,0 0-1,-1 1 1,1-1 0,0 1 0,-1 0 0,1-1-1,-4 1 1,1 0 59,-1-1 0,1 1 0,0 0 0,-1 0 0,1 1 0,-1 0 0,1 0 0,0 0 0,0 0 0,-1 1 0,1 0 0,0 0 0,0 0 0,-5 4 0,-1 4-7,1 0 1,0 1-1,0 0 0,1 1 1,1 0-1,0 0 0,0 1 0,2 0 1,-1 0-1,2 0 0,-9 29 1,9-21-88,0 1 0,1 0 0,1 0 0,1 0 0,1 0 0,1 0 0,4 30 0,-3-50-58,-1 1-1,1-1 1,0 0 0,0 1-1,0-1 1,1 0-1,-1 0 1,0 0-1,1 0 1,-1 0-1,1 0 1,0 0-1,0 0 1,0 0-1,0-1 1,0 1-1,0-1 1,0 0-1,0 0 1,1 1-1,-1-1 1,0-1-1,1 1 1,-1 0-1,1 0 1,-1-1-1,6 1 1,-5-1-34,0 1 0,0-1 0,0 0 0,1 0 0,-1 0 0,0 0 0,0-1 0,0 1 0,0-1 0,0 0 0,0 0 0,0 0 1,0 0-1,0 0 0,0-1 0,0 1 0,-1-1 0,1 0 0,0 0 0,-1 0 0,0 0 0,4-4 0,1-5-240,-1-1-1,0 0 1,-1 0-1,0-1 1,-1 1-1,0-1 1,-1 0-1,-1 0 1,2-16-1,-1-11-1044,-5-72-1,-7 73 2208,0-1 4543,10 39-5346,0 0 1,0 1-1,1-1 1,-1 0 0,0 0-1,0 1 1,0-1-1,1 1 1,-1-1-1,0 1 1,0 0-1,1 0 1,-1-1 0,0 1-1,1 0 1,-1 0-1,0 0 1,1 0-1,-1 0 1,0 1 0,3-1-1,0 1 38,11-1 133,0 2 0,0 0 0,0 1 0,0 1 0,0 0 0,-1 1 0,1 0 0,-1 1 0,18 11 0,-8-3-88,1 2 0,-2 1 0,0 1 0,22 22 0,-35-30-93,0 0 0,-1 1-1,0 0 1,0 1 0,-1-1 0,-1 2-1,0-1 1,-1 1 0,0 0 0,-1 0-1,0 1 1,-1 0 0,-1-1 0,0 1-1,0 1 1,-2-1 0,0 19 0,-1-32-83,0-1-162,0-28-571,0 19 725,-1 0 0,2 0 0,-1 0 1,1 0-1,0 0 0,1 0 0,0 0 0,1 1 0,-1-1 0,2 1 1,-1-1-1,1 1 0,1 0 0,-1 0 0,1 1 0,0 0 1,1 0-1,0 0 0,0 0 0,1 1 0,12-10 0,-7 5 29,1 1-1,0 1 1,0 0-1,1 0 1,0 1 0,1 1-1,-1 1 1,2 0-1,-1 1 1,0 0-1,1 1 1,0 1-1,0 1 1,23-2 0,-36 5 77,0-1 0,0 1 0,0 0 0,0 0 0,0 0 0,0 0 0,-1 1 0,1-1 0,0 1 0,-1-1 0,1 1 0,-1 0 0,1 0 0,-1 0 0,0 0 0,0 0 0,0 1 0,0-1 0,2 4 0,35 63 896,-22-35-482,28 48 617,-29-49-780,2 0 0,1-2 0,2 0 0,43 50 0,-63-80-281,-1 0 0,1 0-1,0 1 1,0-1 0,0 0-1,1 0 1,-1 0 0,0 0-1,0 0 1,0-1 0,1 1-1,-1 0 1,0 0 0,1-1-1,-1 1 1,1-1 0,-1 1-1,0-1 1,1 0 0,-1 0-1,1 1 1,-1-1 0,1 0-1,0 0 1,-1 0 0,1-1-1,-1 1 1,0 0 0,1-1-1,-1 1 1,1 0 0,-1-1-1,1 0 1,-1 1 0,0-1-1,1 0 1,-1 0 0,0 0-1,0 0 1,0 0 0,0 0-1,0 0 1,2-2 0,3-6 8,-1 0 0,0-1 1,0 1-1,-1-1 1,4-13-1,-1 4 50,25-73-283,-4-1 1,27-165-1,-4-199-1897,-50 400 3050,-2 57-897,1 0 0,-1 0-1,0 0 1,1 1 0,-1-1 0,0 0 0,1 0-1,-1 1 1,0-1 0,1 0 0,-1 1 0,0-1-1,1 0 1,-1 1 0,1-1 0,-1 1-1,1-1 1,-1 1 0,1-1 0,-1 1 0,1 0-1,0-1 1,-1 2 0,-4 7-19,0 0-1,1 0 1,0 0 0,1 1-1,0-1 1,0 1-1,1 0 1,-1 15 0,-2 86 220,6-96-192,11 265 639,-8-246-591,2 0-1,2 0 1,1-1-1,1 0 0,2 0 1,17 33-1,-26-60-154,1 0 1,-1 0-1,1 0 0,0-1 1,1 1-1,-1-1 0,1 0 1,0 0-1,1 0 0,-1-1 0,7 4 1,-8-6 21,0 0 0,0 0 0,0 0 1,1-1-1,-1 0 0,0 1 0,1-2 1,-1 1-1,1 0 0,-1-1 0,1 0 1,-1 0-1,1-1 0,-1 1 0,1-1 1,-1 0-1,1 0 0,5-2 0,-4-1 20,0 1-1,-1-1 0,1-1 0,-1 1 0,0-1 0,0 0 1,0 0-1,-1-1 0,0 1 0,0-1 0,7-12 1,12-16-240,-14 22 68,-6 8 127,1-1-1,-1 1 1,1-1 0,0 1-1,0 0 1,7-5 0,-10 9 75,1-1 0,-1 1 1,0-1-1,0 1 0,1-1 1,-1 1-1,0 0 0,1-1 1,-1 1-1,0 0 1,1 0-1,-1 0 0,1 0 1,-1 0-1,0 0 0,1 1 1,-1-1-1,0 0 0,1 1 1,-1-1-1,0 1 0,0-1 1,1 1-1,-1-1 0,0 1 1,0 0-1,0 0 0,0 0 1,0 0-1,0 0 0,0 0 1,2 2-1,31 38 427,48 75 0,-67-93-1437,-13-20-1572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1:54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11253,'0'0'224,"0"0"144,0 0-256,0 0-112,0 0-2112,0 0-2451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1:54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7075,'0'0'1713,"0"0"-1713,0 0 0,0 0 912,0 0-15,279-35-721,-160-1-176,11 0-736,4 0-1105,-15 7-2161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1:56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0 756 2769,'0'0'1270,"0"0"-928,0 0 101,0 0 202,0 0-303,1-6-148,-1 4-172,1-1 0,0 1 0,0-1 0,0 1 0,0 0 0,0 0 0,0-1 0,1 1 0,-1 0 0,1 0-1,0 0 1,-1 0 0,1 1 0,0-1 0,0 0 0,0 1 0,0-1 0,0 1 0,1 0 0,-1 0 0,0 0 0,1 0-1,-1 0 1,1 0 0,-1 1 0,1-1 0,2 1 0,7-3 67,0 2-1,0 0 0,0 0 1,0 1-1,16 2 1,-26-1-82,0-1-1,0 1 1,0 1 0,0-1 0,0 0 0,-1 0-1,1 1 1,0-1 0,-1 1 0,1 0-1,-1-1 1,1 1 0,-1 0 0,0 0-1,1 0 1,-1 0 0,0 0 0,0 0 0,-1 0-1,1 0 1,0 0 0,-1 1 0,1-1-1,-1 0 1,0 3 0,9 65 213,-9-63-192,4 51 114,-8 106-1,3-157-157,0 0-1,-1-1 1,1 0 0,-1 1 0,-1-1-1,1 0 1,-1 0 0,0 0 0,0 0-1,-1-1 1,0 1 0,0-1 0,0 0-1,0 0 1,-1-1 0,0 1-1,0-1 1,0 0 0,0 0 0,-9 4-1,12-30-922,2 2 844,1-1-1,0 1 0,2 0 1,0 0-1,1 0 1,1 0-1,1 1 0,1-1 1,0 1-1,2 1 0,0 0 1,20-29-1,-28 44 100,6-7 29,-1 0 0,1 0 0,1 0 0,0 1 0,0 1 0,1-1 0,0 1 1,13-9-1,-21 17 59,0 1 0,0-1 0,0 1 1,-1-1-1,1 1 0,0-1 0,0 1 1,-1 0-1,1-1 0,0 1 0,-1 0 1,1 0-1,-1 0 0,1-1 0,-1 1 1,1 0-1,-1 0 0,0 0 0,1 0 1,-1 0-1,0 0 0,0 0 0,0 0 0,1 1 1,9 37 46,-7-28 6,13 65 71,-14-59-157,1 0 0,1 0-1,11 31 1,-15-47-79,1 1 0,0 0 0,0-1 0,0 1 0,0-1 0,0 1 0,0-1 0,0 0-1,0 0 1,1 1 0,-1-1 0,1 0 0,-1 0 0,1 0 0,-1 0 0,1 0 0,-1-1 0,1 1 0,0 0 0,-1-1 0,1 1 0,0-1 0,0 0 0,-1 1 0,1-1-1,0 0 1,0 0 0,0 0 0,-1 0 0,1-1 0,0 1 0,0 0 0,-1-1 0,1 1 0,0-1 0,-1 0 0,1 1 0,0-1 0,-1 0 0,3-1 0,4-3-119,1 0-1,-1-1 1,0 0 0,0-1 0,12-11 0,184-179-1563,-203 204 5187,-8 27-3366,3-18-96,2-1-1,0 1 1,0-1-1,2 1 0,1 26 1,0-3-56,-1-37 6,1-1 1,-1 1-1,0 0 0,1 0 1,-1 0-1,1 0 0,0 0 1,-1-1-1,1 1 1,0 0-1,0-1 0,0 1 1,0 0-1,0-1 0,1 1 1,-1-1-1,0 0 1,1 1-1,-1-1 0,1 0 1,0 0-1,-1 0 1,1 0-1,0 0 0,-1 0 1,1-1-1,0 1 0,0 0 1,0-1-1,0 0 1,-1 1-1,1-1 0,4 0 1,0 1-43,0-1 1,1 0-1,-1 0 0,0-1 1,0 0-1,0 0 1,0 0-1,0-1 1,0 1-1,8-5 0,5-6-83,-1-1-1,0 0 1,0-1-1,27-30 1,-3 3-115,44-46-198,-86 87 529,-1 1 0,1-1 0,-1 0 0,1 0 0,0 0 0,-1 0 0,1-1-1,0 1 1,-1 0 0,1 0 0,-1 0 0,1 0 0,0 0 0,-1 0 0,1 0 0,0-1-1,-1 1 1,1 0 0,0 0 0,0-1 0,-1 1 0,1 0 0,0 0 0,0-1 0,-1 1-1,1 0 1,0-1 0,0 1 0,0 0 0,-1-1 0,1 1 0,0 0 0,0-1 0,0 1 0,0 0-1,0-1 1,0 1 0,0 0 0,0-1 0,0 1 0,0-1 0,0 1 0,0 0 0,0-1-1,0 1 1,0 0 0,0-1 0,0 1 0,0 0 0,1-1 0,-1 1 0,0 0 0,0-1-1,0 1 1,1 0 0,-1-1 0,0 1 0,0 0 0,1-1 0,-3 1 3,-1 0 0,1 1 0,0-1-1,-1 1 1,1-1 0,0 1 0,-1 0 0,1 0 0,0 0 0,0 0 0,0 0 0,0 0 0,-3 3 0,2 3-46,0 1 0,0-1 0,1 1 1,0 0-1,0 0 0,1 0 1,0 0-1,0 0 0,1 0 1,0 0-1,1 0 0,1 10 1,-1 2-27,0-12-13,0 0 0,1 0 0,-1 0 0,2-1 0,-1 1 0,1 0 0,0-1 0,1 0 0,-1 0 0,2 0 0,-1 0 0,1-1 0,0 1 0,0-1 0,0 0 0,1-1 0,10 8 0,-12-10-29,-1 0 0,1-1 1,-1 0-1,1 0 0,0 0 1,0 0-1,0-1 1,0 1-1,0-1 0,1 0 1,-1 0-1,0-1 1,0 1-1,1-1 0,-1 0 1,0 0-1,1 0 0,-1-1 1,0 1-1,0-1 1,1 0-1,-1 0 0,0-1 1,0 1-1,0-1 1,0 0-1,0 0 0,-1-1 1,1 1-1,-1-1 1,1 1-1,-1-1 0,0 0 1,3-4-1,36-45-644,-2-1-1,-3-2 1,-2-2-1,36-81 1,-65 123 662,-5 12 124,-1 0 0,2-1 0,-1 1 0,0 0 0,1-1 0,-1 1 0,1 0 0,0 0 0,0 0 0,0 1 0,0-1-1,5-3 1,-7 13 1303,-1 26-931,1-7-161,0 0 0,1 0 0,7 35 0,-6-53-281,0-1 0,0 1 0,1-1 1,0 1-1,0-1 0,1 0 0,0 0 0,0 0 0,0-1 0,1 0 0,0 1 0,0-2 0,1 1 0,0-1 0,10 9 0,-13-12-25,0 0 1,0-1-1,0 1 0,1-1 1,-1 1-1,0-1 0,1 0 1,-1 0-1,0 0 1,1-1-1,-1 1 0,1-1 1,0 0-1,-1 0 0,1 0 1,-1 0-1,1-1 0,-1 1 1,1-1-1,-1 0 0,0 0 1,1 0-1,-1-1 1,0 1-1,0-1 0,0 1 1,0-1-1,0 0 0,0 0 1,0-1-1,2-2 0,9-9 107,0-1 0,-1 0-1,-1-1 1,15-25 0,-6 9-65,199-310 128,-179 264-305,-3-1 0,44-132 0,-79 202 98,-1 0 0,1 0 0,-2 0 1,1 0-1,0-15 0,-26 23 797,20 2-727,-1 0 0,0 0 0,1 1 1,0-1-1,-1 1 0,1 0 0,0 0 0,0 1 0,0-1 0,0 1 0,1 0 0,-1 0 1,1 0-1,-1 0 0,1 1 0,0-1 0,0 1 0,-4 7 0,-4 6 55,1 0 1,1 0-1,-11 27 0,10-14 52,1 1-1,2-1 1,1 1 0,-5 58 0,9 127 232,3-198-365,-1-2-3,2 1 0,0-1 0,0 0 0,2 0 1,0 0-1,1 0 0,0-1 0,1 1 0,1-2 0,1 1 0,0-1 1,15 20-1,-16-24-18,0-2-1,1 1 1,1-1 0,-1 0 0,1-1-1,0 0 1,1-1 0,0 0 0,0 0 0,0-1-1,1 0 1,-1-1 0,1 0 0,0-1-1,1 0 1,-1 0 0,0-1 0,17 0 0,-17-1-53,-1-1 1,0 0 0,1 0-1,-1-1 1,0-1 0,0 0 0,0 0-1,0-1 1,0 0 0,0 0-1,-1-1 1,0-1 0,0 0-1,0 0 1,0 0 0,-1-1 0,1-1-1,-2 1 1,10-11 0,-1 1-80,-1 0 0,-1-2 0,0 1 0,-1-2 0,-1 0 1,-1 0-1,-1-1 0,12-32 0,-22 50 357,0 2 344,0 0 85,0 6-553,-1 0 0,0 0 0,0 0 0,-1-1 1,1 1-1,-1 0 0,0-1 0,-5 7 0,-9 36-111,11 3 47,3-1-1,4 52 0,0-17-113,-2-83 66,0 0 0,0 0-1,0 1 1,0-1-1,0 0 1,0 0-1,1 0 1,-1 0 0,1 0-1,-1 0 1,1 0-1,0 0 1,0 0 0,0 0-1,0 0 1,0-1-1,0 1 1,0 0-1,1 0 1,-1-1 0,1 1-1,-1-1 1,1 0-1,0 1 1,-1-1-1,1 0 1,0 0 0,0 0-1,0 0 1,0 0-1,0 0 1,0-1 0,0 1-1,0-1 1,0 1-1,0-1 1,0 0-1,0 0 1,0 0 0,1 0-1,-1 0 1,0 0-1,0-1 1,0 1 0,0-1-1,0 1 1,0-1-1,0 0 1,0 0-1,0 0 1,0 0 0,-1 0-1,1 0 1,2-3-1,9-7 25,-1 0-1,0-1 0,-1-1 0,-1 0 0,16-24 0,1-1 8,16-20-9,-23 28 0,1 1-1,2 1 1,28-26 0,-44 49 19,-6 5 69,0 34 185,11 97 758,31 145 1,2 6-730,-41-177-2020,-11-103-579,-29-2-1480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1:56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0 254 9444,'0'0'48,"0"0"769,0 0 1328,261-9-593,-156-14-639,7-10-513,-7 4-224,0 3-112,-15 3-64,-7 0 0,-17 4-592,-19 2-1073,-18 1-256,-15 0-688,-14-4-961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1:56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8996,'0'0'2545,"0"0"-1152,0 0 1040,0 0-400,0 0-512,0 0-769,-36 6-752,36-6-336,0 20-1425,18 12-2017,-4-5-400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1:58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494 333 3185,'0'0'1809,"0"0"-336,0 0 50,0 0-223,0 0-431,-3 0 1962,-14 0-2508,7 0-384,1 0-1,-1 1 1,0 0 0,1 0 0,-1 1 0,1 0-1,-1 1 1,1 0 0,0 1 0,0 0 0,0 0-1,1 1 1,0 0 0,0 0 0,-14 12 0,-16 14-200,1 2 1,1 1 0,-34 43-1,53-55 245,0 0 0,1 1 1,2 0-1,0 1 0,2 1 0,0 0 0,-8 30 0,17-44-77,0 1-1,1-1 1,0 1 0,1-1-1,1 1 1,2 23-1,-2-34 68,0 0 0,1 0-1,-1 0 1,0 0 0,1 0-1,-1 0 1,1-1 0,0 1-1,-1 0 1,1 0-1,0 0 1,-1-1 0,1 1-1,0 0 1,0-1 0,0 1-1,0-1 1,0 1-1,-1-1 1,1 1 0,0-1-1,0 1 1,0-1 0,0 0-1,0 0 1,0 0-1,0 1 1,1-1 0,0 0-1,38 0-159,-29 0 120,0 0 52,-1 0-1,1-1 0,0-1 1,0 1-1,-1-2 0,1 1 1,-1-2-1,11-4 0,-17 6-6,1 0 0,-1-1 0,0 1 0,0-1 0,0 0 0,0-1 0,0 1 0,-1-1 0,1 0 0,-1 1 0,0-1 0,0-1 0,0 1 0,-1 0 0,0-1 0,0 1 0,0-1 0,0 0 0,2-9 0,-3 8 58,-1 1 0,1 0 0,-1-1 0,0 1 0,0-1 1,-1 1-1,1-1 0,-1 1 0,-1 0 0,1 0 0,-1-1 0,1 1 0,-2 0 0,1 0 0,0 0 0,-1 1 0,0-1 0,0 1 1,0-1-1,-1 1 0,-6-6 0,-5-3 223,0 0 0,-2 1 0,1 0 0,-28-13 0,69 38-271,0 0 1,1-2 0,0-1 0,1-2-1,0 0 1,41 6 0,-44-13-73,1-1 0,29-3 0,-45 2 68,0-1 0,0 0 0,0 0 0,0-1 1,-1 0-1,1-1 0,-1 0 0,0 0 0,9-7 0,14-12 6,-1-2-1,-1-2 0,-2 0 1,29-37-1,83-130-62,-126 175 103,-1-1-1,-1 0 1,-1 0 0,-1-1 0,-1-1-1,-1 1 1,0-1 0,-2 0-1,-1-1 1,0 1 0,0-33-1,-4 54 298,0 1-7,0 12-79,-2 9-214,0 1-1,-8 32 1,-3 26 87,5 292 538,10-221-535,-2 621 1048,-1-751-1125,-1 0 1,0-1 0,-1 0-1,-2 1 1,0-1 0,-1-1-1,-1 1 1,-11 22 0,14-33-61,-1 0 1,0 0 0,-1 0 0,0-1 0,-1 0 0,1 0-1,-1-1 1,-1 0 0,1 0 0,-1-1 0,0 1-1,-1-2 1,0 1 0,0-1 0,0-1 0,0 0-1,-1 0 1,-14 4 0,3-4-255,-1-1-1,1-1 1,-1 0-1,0-2 1,1-1 0,-1 0-1,0-1 1,1-2-1,-1 0 1,-24-9-1,30 8 202,0-2-1,0 1 0,1-2 0,-1 0 0,2-1 0,-1 0 0,1-2 0,1 1 0,0-2 0,0 1 0,1-2 0,1 0 0,-14-18 1,21 23 73,0 1 1,0 0-1,1-1 1,0 0 0,0 1-1,1-1 1,0 0-1,0-1 1,1 1 0,0 0-1,0 0 1,1-1 0,0 1-1,0 0 1,1 0-1,1-1 1,2-8 0,-1 4 21,1 1 1,0 0 0,1 1 0,1-1 0,0 1-1,0 0 1,1 0 0,1 1 0,0 0 0,11-12-1,63-52 207,3 3-1,3 4 1,132-77-1,177-57-3944,-314 163 2452,34-17-3219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3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4290,'0'0'1563,"0"0"-1005,0 0 290,0 2-776,0-1-1,-1 1 0,1 0 0,0 0 0,1-1 1,-1 1-1,0 0 0,0 0 0,1-1 0,-1 1 1,1 0-1,-1-1 0,1 1 0,0-1 0,1 3 1,16 19-6,0 1 1,-2 1 0,-1 1-1,0 0 1,-2 1 0,-2 0-1,0 1 1,-2 0 0,0 1-1,5 42 1,-11-30-43,-3 50-1,-1-40-257,2-49 188,-1 0-1,0 0 1,0 0 0,0 0-1,-1-1 1,1 1-1,0 0 1,-1 0-1,1 0 1,-1 0-1,1 0 1,-1-1-1,0 1 1,0 0-1,0 0 1,0-1-1,0 1 1,-2 2-1,2-4-14,0 1-1,-1-1 0,1 1 0,0-1 0,0 0 1,0 1-1,0-1 0,0 0 0,0 0 1,-1 1-1,1-1 0,0 0 0,0 0 1,0 0-1,0-1 0,-1 1 0,1 0 1,0 0-1,0-1 0,0 1 0,0 0 0,-1-2 1,-2 1-64,0-1 1,0-1 0,0 1 0,1-1 0,-1 1-1,1-1 1,0 0 0,0 0 0,0-1-1,0 1 1,1 0 0,-1-1 0,1 0-1,-2-4 1,-2-11 106,1 0-1,2-1 1,0 1-1,1-1 1,0 0-1,4-37 1,-2 16 105,1 30-58,0 1 0,1-1 0,0 1 0,1-1 1,0 1-1,0 0 0,1 0 0,0 0 1,1 0-1,0 1 0,1-1 0,10-12 0,-8 12-99,0 1 0,0 0 0,1 0 0,0 0-1,1 1 1,0 1 0,0-1 0,1 2 0,-1 0 0,20-8-1,-2 4-1679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1:58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0 5555,'0'0'2198,"0"0"-1075,0 0 179,0 0 3,0 0-478,-20 19 653,-5 30-1369,2 2-1,2 1 1,3 0-1,2 2 1,2 0-1,-11 89 0,-1 336-138,22-265-204,1-109-889,2-60-4850,1-56 585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1:59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1 358 2945,'0'0'1121,"0"0"-417,0 0 465,0 0 63,0 0-463,0 0 559,109-16-191,-70 6-1,8-9-319,11-4-305,11-3-80,7-10-256,0-3-112,0 0-64,4 0-320,-1 6-864,1-6-993,-1 0-1409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2:00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518 828 1393,'0'0'1838,"0"0"-918,0 0 17,0 0 183,0 0-194,0 0-182,-1-21 4288,-6 13-5414,-6 4 179,-1 0 0,0 1-1,0 1 1,0 0 0,-1 1 0,1 0-1,-26 3 1,30-1 12,0 0 0,0 1 0,0 0 1,0 1-1,0 0 0,1 0 0,-1 1 0,1 0 0,0 1 1,0 0-1,-14 11 0,0 4 95,2 2 0,0 0 0,1 2 0,1 0 1,1 1-1,1 1 0,2 1 0,1 0 0,0 1 0,2 0 0,2 1 0,0 0 0,2 1 1,1 0-1,2 0 0,-4 59 0,9-87 91,1-1 0,-1 0 0,0 1-1,1-1 1,-1 0 0,0 1 0,1-1 0,0 0 0,-1 0 0,1 0 0,0 1 0,-1-1 0,1 0 0,0 0-1,0 0 1,0 0 0,0 0 0,0-1 0,0 1 0,0 0 0,1 0 0,-1-1 0,0 1 0,0 0 0,0-1-1,1 0 1,-1 1 0,0-1 0,1 0 0,-1 1 0,0-1 0,1 0 0,-1 0 0,0 0 0,2 0 0,3 0 12,-1 0 0,0 0 0,1-1 0,-1 0 0,0 0 0,0 0 0,1 0 0,7-4 0,-5 0 0,0 0 0,0 0 0,0-1 1,-1 0-1,0 0 0,11-14 0,40-53-31,-40 49 6,6-7 25,0-1 1,-3-1-1,0-1 1,-2-1 0,20-51-1,-36 74-117,2 2 2028,8 25-1034,1 6-791,1-1 0,1-1-1,0-1 1,2 0 0,28 22 0,-42-37-93,0 0 1,1 1 0,-1-2 0,1 1 0,0 0 0,-1-1-1,1 0 1,0 0 0,1-1 0,-1 1 0,0-1 0,0 0 0,1-1-1,-1 1 1,0-1 0,1 0 0,-1 0 0,0-1 0,1 1-1,-1-1 1,0 0 0,0-1 0,0 1 0,0-1 0,0 0-1,0-1 1,0 1 0,0-1 0,-1 0 0,0 0 0,1 0-1,6-7 1,17-19 68,-1-1 0,-1-1-1,28-45 1,58-114 27,-78 126-92,-4-1 0,-2-1 1,-2-2-1,-4 0 0,-3-2 0,-3 0 0,-3-1 0,5-88 1,-17 133 271,-1 34 475,0 36-509,9 74 90,50 230 0,-34-228-35,17 203-1,-40-129-469,-2-187 136,0 0 0,0 0 0,-1 0 0,0 0 0,-3 13 0,3-19 10,1 0 0,-1 0 0,1 0 1,-1 0-1,0 0 0,1 0 0,-1 0 0,0 0 0,0-1 0,1 1 0,-1 0 1,0 0-1,0 0 0,0-1 0,0 1 0,0-1 0,0 1 0,0-1 1,0 1-1,0-1 0,-1 1 0,1-1 0,0 0 0,0 0 0,0 1 0,0-1 1,-1 0-1,1 0 0,0 0 0,0-1 0,0 1 0,0 0 0,-1 0 0,1 0 1,0-1-1,0 1 0,0-1 0,0 1 0,0-1 0,-2-1 0,-2-1-112,1 0 1,-1 0-1,1-1 0,0 1 0,0-1 0,0 0 0,0-1 1,1 1-1,0-1 0,0 1 0,0-1 0,0 0 0,-2-8 1,-2 1-77,-12-24 87,2 0 0,2-1 0,1 0 0,2-2 0,1 1 0,2-1 0,2-1 0,1 1-1,0-62 1,7 99 147,-1 0 0,1 0 0,-1 1 0,1-1-1,-1 0 1,1 0 0,0 1 0,0-1-1,0 0 1,0 1 0,0-1 0,1 1-1,-1-1 1,0 1 0,1 0 0,-1-1 0,1 1-1,-1 0 1,1 0 0,-1 0 0,1 0-1,0 0 1,0 1 0,-1-1 0,1 0 0,0 1-1,0-1 1,0 1 0,0 0 0,0 0-1,2 0 1,13-3 187,0 2 0,28 1 0,-28 0-112,79-2 434,85 2 236,-157 1-907,-1 1 0,1 2 1,-1 0-1,0 2 0,28 10 0,2 12-2738,-26 1-3824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2:0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0 480,'0'0'649,"0"0"50,0 0 522,0 0-55,0 0-237,0 0-116,0 0 86,0 0-101,0 0-171,0 0-155,0 0-117,0 0-99,0 0-72,0 0-2,0 0-65,0 0-13,0 0-13,0 0 21,0 0 24,0 0 5,-8 2 6,-11 5-344,1 1-1,-1 1 1,2 1 0,-1 0-1,1 1 1,1 1 0,-23 22-1,2 1 130,-62 75 0,78-84 71,2 1 1,-29 54 0,41-67-36,1 0 0,0 0 1,2 0-1,-1 0 0,2 1 0,0 0 0,1 0 1,-1 24-1,3-38 24,1 1 1,-1-1-1,1 0 0,-1 1 1,1-1-1,0 0 1,0 0-1,0 1 0,0-1 1,0 0-1,0 0 0,0 0 1,0 0-1,0 0 0,0-1 1,0 1-1,1 0 1,-1 0-1,0-1 0,1 1 1,-1-1-1,0 1 0,1-1 1,-1 1-1,1-1 1,-1 0-1,1 0 0,-1 0 1,0 0-1,1 0 0,-1 0 1,3 0-1,2 0 11,1 0 0,-1-1 1,1 1-1,-1-1 0,0 0 0,11-4 0,-4-3 12,-1 0 0,0-1 0,-1 0-1,0-1 1,0-1 0,-1 0-1,16-22 1,-10 13 12,51-67 55,-41 50 101,2 2 1,50-49-1,-77 83 70,-1 1 97,0 0-150,0 0-45,1 0-152,-1 0 1,1 0 0,-1 0-1,1 0 1,-1 0 0,1 0-1,-1 0 1,1 0 0,-1 0-1,1 0 1,-1 0 0,1 0 0,-1 1-1,1-1 1,-1 0 0,1 0-1,-1 1 1,1-1 0,-1 0-1,0 0 1,1 1 0,-1-1-1,0 0 1,1 1 0,-1-1-1,0 1 1,1-1 0,-1 0 0,0 1-1,0-1 1,1 1 0,-1 0-1,2 3 6,32 60 122,-25-43-98,1-2 0,1 1 0,1-2 1,0 1-1,1-2 0,22 24 0,-32-40-70,-1 1 0,0-1 0,1 0 0,-1 0 0,1 0 0,-1 0 0,1 0 0,0-1 0,-1 1 0,1-1 0,0 1-1,-1-1 1,1 0 0,0 0 0,0 0 0,-1-1 0,1 1 0,4-2 0,-2 1 37,0 0 1,0-1-1,0 1 0,0-1 0,-1-1 1,1 1-1,-1 0 0,9-7 1,7-12 18,0-1 1,-2-1 0,31-49 0,-28 40-2,34-41-1,-40 58 242,-14 15-64,-1 0 8,0 0 34,7 3 51,-2 7-180,0 0 0,0 0 0,-1 1 0,0-1 0,-1 1 0,3 14 0,2 6 70,4 13-61,0 1-51,2 0-1,2-1 0,23 45 1,-37-86-86,-1 0 1,1-1-1,-1 1 1,1-1-1,0 1 1,0-1-1,0 0 1,1 0-1,-1 0 1,0 0-1,1 0 1,-1-1-1,1 1 1,0-1-1,0 1 1,-1-1-1,1 0 1,0 0-1,4 1 1,-3-2 3,1 0 0,-1 0 0,0 0 0,0-1 0,0 1 0,0-1 0,0 0 0,0 0 0,0 0 0,-1 0 0,1-1 0,0 0 0,0 0 0,5-4 0,35-28-46,-2-2-1,-2-1 1,44-53-1,-47 50-95,114-121-461,-151 172 671,0 0-1,1 0 1,1 0 0,5 21 0,-1-10-37,1 1 0,1-1 0,1 0 0,1 0-1,1-1 1,1-1 0,0 0 0,2-1 0,25 29 0,-35-45-34,0 1-1,0-1 0,0 0 1,0 0-1,1 0 1,-1-1-1,1 0 1,0 0-1,0 0 0,-1 0 1,1-1-1,0 0 1,1 0-1,-1 0 1,0 0-1,0-1 0,0 0 1,0 0-1,1-1 1,-1 1-1,0-1 1,0 0-1,0-1 1,0 1-1,0-1 0,0 0 1,5-3-1,7-4-125,-1 0 1,0-1-1,0-1 0,-1-1 0,25-25 0,3-8-832,-3-2 0,59-87-1,-96 160 4524,0 11-3781,37 124 707,-7-34-245,-30-108-191,-1-7 5,1 1 0,0-1-1,6 16 1,-8-26-46,-1 0 0,1 0 0,0 0-1,0 0 1,0 0 0,0 0 0,1 0 0,-1-1-1,0 1 1,1-1 0,-1 1 0,1-1 0,-1 1-1,1-1 1,0 0 0,0 0 0,-1 0 0,1 0 0,0 0-1,0 0 1,0 0 0,0-1 0,0 1 0,0-1-1,0 1 1,3-1 0,0 0 1,-1-1 1,1 1-1,0-1 0,0 0 1,-1-1-1,1 1 0,-1-1 1,1 0-1,-1 0 0,0 0 1,0-1-1,0 1 0,0-1 1,0 0-1,0 0 0,-1-1 1,6-6-1,4-7 57,0 0 1,19-35-1,-14 21-46,11-18 13,-14 20-2,2 1 1,0 1 0,2 1-1,1 0 1,2 2-1,26-26 1,-47 49-6,0 1 0,0-1-1,0 0 1,0 0 0,1 1 0,-1-1 0,0 0 0,0 1 0,0-1 0,1 1 0,-1 0 0,0-1-1,0 1 1,1 0 0,-1 0 0,0 0 0,1 0 0,-1 0 0,0 0 0,1 0 0,-1 0 0,0 0-1,0 1 1,1-1 0,-1 0 0,0 1 0,0-1 0,0 1 0,1 0 0,-1-1 0,0 1-1,0 0 1,0 0 0,0 0 0,0-1 0,0 1 0,0 0 0,-1 0 0,1 1 0,0-1 0,1 2-1,3 6 82,0 0 0,0 1-1,-1 0 1,4 12 0,-3-8 43,19 53 140,-3 0 0,-3 2 1,14 108-1,-22-72-509,-5 182 1,-5-268 66,-2 1 0,0-1 1,-1 0-1,-1 1 1,-1-2-1,0 1 1,-2 0-1,0-1 0,-1 0 1,-1-1-1,0 0 1,-1 0-1,-1-1 1,-1 0-1,-27 27 0,34-38-16,0 0-1,-1 0 0,0-1 1,0 0-1,0-1 0,0 1 1,0-1-1,-1 0 0,1-1 0,-1 1 1,0-1-1,0-1 0,0 1 1,0-1-1,0 0 0,0-1 1,0 0-1,0 0 0,-1 0 1,-12-3-1,9 0 41,1-1 1,0 1-1,0-2 1,0 1-1,0-1 1,1-1-1,0 0 1,0 0-1,0-1 0,1 0 1,0 0-1,-13-16 1,7 5 282,2 1-1,1-1 1,0-1 0,1 0-1,1-1 1,1 0 0,0 0 0,2-1-1,0 1 1,2-1 0,0-1-1,1 1 1,1-1 0,2 1 0,0-1-1,4-36 1,0 40 84,0 0 0,0 1 1,2-1-1,0 1 0,1 0 1,1 1-1,1 0 0,0 0 0,1 0 1,0 1-1,23-24 0,5-2 458,2 2 0,70-54 0,-35 39-195,155-84-1,-192 116-2254,-22 7-1638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2:06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399 542 3169,'0'0'1713,"0"0"-1265,0 0-274,0 0-35,0 0 47,0 0-98,-25 16-56,-74 49-10,75-48 44,24-17-34,0 0 8,0 0 41,0 0 4,0 0 67,0 0 19,0 0-107,0 0-16,0 0 26,0 0 60,0 0 18,0 0 0,0 0 83,0 0 93,0 0 93,0 0 12,0 0 36,0 0 1,0 0-65,-16 4-21,8 0-454,1 1 0,0 0-1,0 0 1,0 0 0,1 1-1,-1 0 1,2 0 0,-1 1-1,0-1 1,-7 15-1,-6 11-265,-17 41 0,25-49 182,-4 8-171,0 1 0,3 1 0,0 1 0,3-1 0,0 1 0,3 1 0,1 0 1,-1 41-1,6-76 287,1-1 1,-1 1 0,0-1 0,1 1 0,-1-1-1,1 1 1,-1-1 0,1 0 0,-1 1-1,1-1 1,-1 0 0,1 1 0,0-1-1,-1 0 1,1 0 0,-1 0 0,1 1-1,0-1 1,-1 0 0,1 0 0,-1 0 0,1 0-1,0 0 1,-1 0 0,1 0 0,0 0-1,-1-1 1,1 1 0,0 0 0,24-7-106,-14-2 153,-1 0 0,0-1 0,-1 0 0,0-1 0,-1 0 0,0-1 0,-1 1 0,10-23 0,5-3-38,33-52-204,119-216-259,-169 295 565,6-21 1004,-11 30-163,0 1-192,0 0-314,0 4-196,-2 70 130,4 79-109,-1-136-225,1-1-1,1 1 1,1 0 0,0-1-1,1 0 1,13 28 0,-7-23-37,0 0 1,2 0-1,1-1 1,0-1 0,2-1-1,20 21 1,-27-31-21,0 0 1,1-1-1,-1 0 1,1-1-1,0 0 1,1 0-1,0-1 1,0-1-1,0 0 1,0 0-1,1-1 1,-1 0-1,1-1 1,17 1-1,-20-3 11,0 0 0,0 0-1,0-1 1,0 0-1,0-1 1,-1 0 0,1 0-1,0-1 1,-1 0 0,0 0-1,1-1 1,-1 0 0,-1-1-1,1 0 1,-1 0 0,0 0-1,0-1 1,0 0 0,-1 0-1,0-1 1,7-9 0,12-14 33,-3 0 1,0-2 0,-2 0 0,-1-1 0,-2-1-1,-1-1 1,-2 0 0,-1-1 0,-2 0 0,-2-1-1,-1 0 1,-2-1 0,-1 0 0,-1-61 0,-4 95-1,1 0 1,-1 0-1,0-1 1,-1 1-1,1 0 1,-1 0-1,1 0 1,-1 0-1,-1 0 1,1 0-1,-3-5 1,2 7 23,0 1 0,0-1 1,0 1-1,0 0 0,-1-1 1,1 1-1,0 0 0,-1 1 1,1-1-1,-1 0 0,1 1 1,-1-1-1,1 1 0,-1 0 0,0-1 1,1 1-1,-1 1 0,-4-1 1,-2 1 106,0-1 1,0 1-1,1 1 1,-1-1 0,0 1-1,0 1 1,1 0-1,-1 0 1,-9 6 0,14-7-115,0 1 0,-1-1 1,1 1-1,1 0 0,-1 0 1,0 1-1,1-1 0,-1 1 0,1-1 1,0 1-1,1 0 0,-1 1 1,1-1-1,-1 0 0,1 1 1,0-1-1,1 1 0,-1-1 0,0 6 1,2-7-31,0-1 0,0 0 0,0 1 0,0-1 0,0 1 0,0-1 0,1 0 1,-1 1-1,1-1 0,0 0 0,0 1 0,0-1 0,0 0 0,0 0 0,0 0 0,1 0 0,-1 0 1,1 0-1,-1 0 0,1 0 0,0-1 0,0 1 0,-1 0 0,1-1 0,0 0 0,0 1 1,1-1-1,-1 0 0,0 0 0,0 0 0,5 1 0,9 3-128,1 0-1,0-2 1,26 4 0,-26-5 144,123 7-317,-95-8 144,-1 2 1,60 11-1,-91-11 162,0 0-1,0 1 1,-1 1-1,1 0 1,-1 0 0,0 1-1,-1 1 1,1 0-1,-1 0 1,-1 2-1,1-1 1,11 13-1,-2 4 85,-1 1 0,-1 1 0,-2 1 1,19 41-1,-18-36 51,0 0 1,43 58-1,-59-89-122,0-1-1,1 1 1,0-1-1,-1 1 1,1-1 0,0 0-1,-1 0 1,1 1 0,0-1-1,0 0 1,0-1-1,0 1 1,0 0 0,0-1-1,0 1 1,1-1-1,-1 1 1,0-1 0,0 0-1,0 0 1,0 0-1,0 0 1,1-1 0,-1 1-1,0 0 1,0-1-1,0 0 1,0 1 0,0-1-1,0 0 1,0 0-1,0 0 1,0 0 0,-1 0-1,1-1 1,0 1 0,-1-1-1,1 1 1,-1-1-1,1 1 1,-1-1 0,0 0-1,2-3 1,17-36 89,-2 0 0,-2-2 0,-2 0 0,-2-1 1,-2-1-1,7-69 0,-3-277 876,-15 304-272,1 86-131,-1 2-529,0 0-1,-1 0 0,1 0 0,0 0 0,0 0 0,0 0 0,0 1 1,0-1-1,0 0 0,1 1 0,-1-1 0,0 0 0,1 1 0,-1-1 1,1 1-1,-1-1 0,0 3 0,-1 4 32,-8 17-41,2 1 0,1 0 0,1 0 0,-5 55 0,6 111 91,5-143-94,0 3-5,3 1-1,2-1 0,18 82 1,-18-112-57,2-1-1,0 1 1,1-1 0,1 0 0,1-1-1,1 0 1,0 0 0,2-1-1,0-1 1,31 32 0,-40-46 6,-1-1 1,1 1-1,0-1 0,1 0 1,-1-1-1,0 1 1,1-1-1,0 0 0,-1 0 1,1 0-1,0-1 1,0 0-1,0 0 0,0 0 1,0 0-1,0-1 0,0 0 1,0 0-1,0 0 1,0-1-1,0 1 0,0-1 1,0 0-1,0-1 1,0 1-1,0-1 0,-1 0 1,1 0-1,-1-1 0,1 1 1,-1-1-1,0 0 1,0 0-1,0-1 0,0 1 1,-1-1-1,1 0 1,-1 0-1,3-5 0,46-66-315,-4-2 0,-3-2 0,38-94 0,-72 151 398,-10 21 146,-1 1 191,0 0-116,0 3-165,1 19-14,1 1 0,2-1 0,0 0 0,1 0 0,1-1 0,1 0 0,17 35 0,3-2 33,54 80 0,-75-125-139,0 0 1,1 0-1,0-1 0,0 0 0,1 0 1,-1-1-1,16 10 0,-21-15-9,0-1-1,0 0 1,0 0-1,1 0 1,-1 0-1,0-1 1,1 1-1,-1-1 1,1 1-1,-1-1 1,0 0-1,1 0 1,-1 0-1,1 0 1,-1 0-1,1 0 1,-1-1-1,1 1 1,-1-1-1,0 0 1,1 0-1,-1 0 1,0 0-1,0 0 1,1 0-1,-1-1 1,0 1-1,0-1 1,-1 1-1,1-1 1,0 0-1,0 0 0,-1 0 1,1 0-1,-1 0 1,0 0-1,0 0 1,2-4-1,16-27-138,-2-1-1,-1 0 0,-1-2 0,-3 1 1,0-2-1,-3 1 0,9-67 0,-17 92 187,0 28 89,1-1 1,0 1-1,1-1 1,1 0-1,10 27 1,1-6 21,24 42 1,-34-69-153,0 0 1,1 0-1,1-1 0,-1 0 0,2 0 1,-1-1-1,1 0 0,0 0 0,16 11 1,-21-17 0,1 0 1,-1-1 0,1 1-1,0-1 1,0 1-1,0-1 1,0 0 0,0-1-1,0 1 1,0-1 0,0 1-1,0-1 1,0 0 0,0-1-1,0 1 1,0-1 0,0 0-1,0 0 1,0 0-1,0 0 1,-1-1 0,1 0-1,0 1 1,-1-1 0,1-1-1,-1 1 1,0 0 0,0-1-1,0 0 1,4-3 0,21-22 49,-1 0 1,-1-2-1,22-35 1,61-105-24,-102 159-15,41-70-412,-5-1 1,-2-2-1,-5-1 0,-3-2 1,-4-2-1,-4-1 0,-4 0 1,10-99-1,-32 167 2061,-13 41-514,-3 11-903,2 0 1,2 1-1,0 1 1,2 0-1,2 0 1,1 1-1,1 0 1,-2 40 0,2 31 221,10 141 0,-1-210-375,2 0 1,1-1 0,14 51 0,-14-68-59,1 0 0,0-1 1,1 1-1,1-1 0,0 0 0,2-1 0,-1 0 1,20 22-1,-23-32-71,0-1 0,0 0 0,0 0 0,0-1 0,1 1 0,0-1 0,-1-1 0,1 1-1,0-1 1,0 0 0,0-1 0,1 1 0,-1-2 0,0 1 0,0-1 0,1 0 0,-1 0 0,0-1 0,1 0 0,-1 0 0,0-1 0,0 0 0,0 0 0,0-1 0,-1 0 0,1 0 0,10-7 0,18-21-256,-1-2 1,-2 0-1,-1-3 0,-2 0 1,38-63-1,-62 90 290,0 0 1,0 0-1,0 0 1,-1-1-1,-1 0 1,1 1-1,-2-1 0,1-1 1,-1 1-1,-1 0 1,0 0-1,0-13 1,-3 22 103,0 0 1,0 0-1,1 1 1,-1-1-1,0 1 0,0-1 1,0 1-1,0-1 1,1 1-1,-1 0 1,0 0-1,0 0 1,0 0-1,0 0 1,-2 1-1,-1 0 90,-2-2-39,1 1 0,0 1 0,-1 0 0,1-1 0,0 2-1,0-1 1,0 1 0,0 0 0,0 0 0,0 1 0,0-1 0,-9 7 0,8-3-36,0 1 1,1-1 0,-1 1-1,1 0 1,1 0 0,-1 1-1,1 0 1,-4 9 0,4-7-59,1 0 0,0 1 0,0-1 0,1 1 0,1 0 0,0 0 0,1 0 0,0 0 0,0 0 0,2 16 0,0-22-58,0 0-1,0 0 1,1 0-1,-1 0 1,1 0-1,1 0 1,-1 0-1,1-1 1,-1 1-1,1-1 1,1 1-1,-1-1 1,0 0 0,1-1-1,0 1 1,0 0-1,0-1 1,1 0-1,7 4 1,10 7-105,0-2 0,43 17 1,56 8-295,-3-1 70,-110-33 354,-1 1-1,1 1 1,0-1-1,-1 1 1,0 1-1,0-1 1,-1 1-1,0 0 1,0 1-1,9 11 1,2 7 49,24 48 0,12 16-2,-53-88-86,1 1 0,0-1-1,0 0 1,1 0 0,-1 1 0,0-1-1,0 0 1,1 0 0,-1 0 0,0 0-1,1-1 1,-1 1 0,1 0 0,-1-1-1,1 1 1,-1-1 0,1 1 0,-1-1-1,1 1 1,0-1 0,-1 0 0,1 0-1,0 0 1,-1 0 0,1 0 0,0-1-1,-1 1 1,1 0 0,-1-1 0,1 1-1,-1-1 1,1 1 0,1-2 0,1 0-83,-1 0 0,1-1 0,-1 1 0,1-1 0,-1 0 0,0 0 0,0 0 1,0 0-1,-1-1 0,1 1 0,3-7 0,16-34-890,6-10-877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2:08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205 158 5186,'0'0'649,"0"0"362,0 0 237,0 0-495,0 0-289,-6 2-83,-3 2-338,0 1 0,-1 0 0,2 1-1,-1 0 1,1 0 0,0 1-1,0 0 1,0 1 0,1-1-1,0 1 1,1 1 0,0-1 0,0 1-1,1 0 1,-6 15 0,-2 3-31,1 1 1,1 0 0,1 1 0,-7 43-1,11-31-102,3 0-1,1 1 0,5 50 1,-3-90 37,0-1 0,0 0 0,1 1 0,-1-1 0,1 0 0,-1 1 0,1-1 0,-1 0 0,1 0 0,0 0 0,-1 1 0,1-1 0,0 0 0,0 0 0,0 0 0,0 0 0,0 0 0,0-1 0,0 1 0,0 0 0,0 0 0,0-1 0,0 1 0,1-1 0,-1 1 0,0-1 1,0 1-1,1-1 0,2 1 0,-2-1-23,1 1 0,0-1 0,0 0 0,0 0 0,0 0 1,0 0-1,-1-1 0,1 1 0,0-1 0,0 0 0,0 0 1,-1 0-1,1 0 0,2-1 0,3-5-51,-1 0 0,1-1 0,-2 1 0,1-1 0,-1-1 0,-1 1 0,1-1 0,-1 0 0,-1 0 1,6-16-1,6-8 34,5-11-171,-2-1-1,-2 0 0,-1-2 1,16-88-1,-29 131 2591,3 14-1298,8 29-903,-5-11 321,-1-10-333,0-1 1,1 0 0,1 0 0,1 0 0,0-2 0,1 1-1,1-1 1,0-1 0,22 18 0,-26-25-115,1 0 1,0 0-1,1-1 1,-1-1-1,1 0 0,0 0 1,1-1-1,-1-1 1,1 0-1,-1 0 1,1-1-1,0-1 0,0 0 1,0 0-1,0-1 1,20-3-1,-23 1 5,0 0 0,0-1 0,-1 0 0,0 0 0,1-1 0,-1 0 0,0-1 0,-1 1 0,1-1 1,-1-1-1,11-10 0,9-11 73,34-43 0,-41 47-37,16-22 21,45-69-1,-70 97-64,-1-1-1,-1 0 0,-1 0 0,0-1 0,-1-1 0,-1 1 0,5-33 1,-10 51 7,-1-1 0,1 0 0,-1 0 1,0 0-1,0 1 0,1-1 1,-1 0-1,0 0 0,-1 0 1,1 0-1,0 1 0,0-1 1,-1 0-1,1 0 0,-1 0 0,0 1 1,1-1-1,-1 0 0,0 1 1,0-1-1,-2-1 0,1 2 45,-1 0 1,0 0-1,0 0 0,0 0 0,0 1 0,0 0 0,0-1 1,0 1-1,0 0 0,0 1 0,0-1 0,-5 2 1,6-2-33,1 0 0,-1 1 0,1-1 0,-1 1 1,0 0-1,1 0 0,-1-1 0,1 1 1,0 0-1,-1 0 0,1 1 0,0-1 0,0 0 1,-1 0-1,1 0 0,0 1 0,0-1 1,0 1-1,1-1 0,-1 1 0,0-1 1,0 1-1,1-1 0,-1 1 0,1 0 0,0-1 1,-1 1-1,1 0 0,0 2 0,-2 62 35,3-46-68,0-6 9,1-1 1,0 1-1,1-1 1,1 0-1,0 0 1,1 0-1,0-1 1,1 1-1,0-1 0,9 13 1,-1-5-65,0 0 1,1 0 0,1-2-1,34 32 1,-46-46 30,0-1 0,1 0 1,-1 0-1,1 0 1,-1 0-1,1-1 0,0 0 1,0 0-1,0 0 0,0 0 1,0-1-1,1 0 1,-1 0-1,0 0 0,1-1 1,-1 0-1,8 0 1,-6-2 3,1 1 1,0-2 0,-1 1 0,1-1 0,-1 0-1,0 0 1,0-1 0,0 0 0,-1 0 0,11-9-1,5-7 27,-1-1 0,-1 0 0,-1-2 0,-1-1 0,15-26 0,-12 18-6,19-41 0,-34 62 103,-2 0 0,1-1-1,-1 0 1,-1 1 0,0-1-1,-1 0 1,2-24-1,-4 34 667,0 2-273,0 0-269,0 7-110,-1 55-298,7 165-7,-3-196 139,2 0 0,0-1-1,2 0 1,1 0 0,16 36 0,-23-63 8,0-1 0,0 0 0,0 0 0,0 1 0,0-1 0,0 0 0,1 0 0,-1 0 0,1 0-1,-1 0 1,1-1 0,0 1 0,0 0 0,0-1 0,0 1 0,0-1 0,0 0 0,0 0 0,0 0 0,1 0 0,-1 0 0,0 0 0,1 0 0,-1-1 0,1 1 0,-1-1 0,1 0 0,-1 0 0,1 0 0,-1 0 0,0 0 0,1 0 0,-1-1 0,1 1 0,-1-1 0,1 1 0,-1-1 0,0 0 0,0 0 0,1 0 0,-1-1 0,2 0 0,9-8 22,0-1 0,0 0 1,-1 0-1,18-24 0,-18 21-14,0 1 0,0 0 0,1 0 0,27-18 0,-38 29 50,0 1 1,0 0-1,0-1 1,1 1-1,-1 0 0,0 0 1,1 0-1,-1 1 1,0-1-1,1 1 0,-1-1 1,1 1-1,-1 0 1,1 0-1,-1 0 0,1 0 1,-1 0-1,1 0 1,-1 1-1,0-1 0,1 1 1,-1 0-1,1 0 1,-1 0-1,0 0 0,0 0 1,0 0-1,1 0 1,-1 1-1,0-1 0,-1 1 1,5 3-1,2 5 105,-1 0 0,0 1 0,0-1 0,-1 2 0,7 15 0,-6-11 79,22 45 126,-3 2 0,-2 1 0,-4 1-1,-2 0 1,-3 2 0,-3-1 0,4 92 0,-13-89-60,-3 0 1,-13 104-1,10-151-236,-1 0 0,-2-1-1,0 1 1,-1-1 0,-1 0 0,-1-1-1,0 0 1,-2 0 0,-1-1-1,0-1 1,-28 33 0,31-42 2,0-1 1,-1 1 0,0-1 0,0-1 0,-1 0-1,0 0 1,-1-1 0,1-1 0,-1 0 0,0 0-1,-16 3 1,2-3-25,0-1 0,0-1 0,0-1 0,-39-3 0,44 0 5,1-2 0,0-1 0,0 0 0,0-1 0,1-1 0,-1-1 0,2-1 0,-1-1 0,1 0 0,-31-22 0,28 16-15,1-1 1,0-1-1,1 0 1,1-2-1,0 0 1,2-1 0,0-1-1,-15-27 1,23 32 3,1-1 1,0 1 0,1-1 0,1 0-1,0-1 1,2 1 0,0-1 0,1 0 0,0 1-1,3-35 1,0 36-2,0 0-1,2 0 1,0-1-1,1 1 1,0 1-1,1-1 1,1 1-1,1 0 1,0 0-1,1 1 1,0 0-1,11-14 1,12-7 0,2 0-1,1 3 1,2 1 0,1 1 0,1 2 0,76-41-1,-57 40 14,1 2 0,2 2-1,0 3 1,93-20-1,-112 34-216,77-4-1,-12 10-4504,-105 2 2101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2:08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0 307 6371,'0'0'1086,"0"0"-585,0 0 612,0 0 162,0 0-560,11-24-243,39-76 43,-48 96-473,1-1 1,0 1-1,0 0 0,0 0 0,1 0 0,-1 0 1,1 1-1,0-1 0,0 1 0,1 0 0,-1 0 1,0 0-1,1 1 0,0 0 0,0 0 0,6-2 1,6-3 66,41-15-79,2 3 0,0 2-1,99-13 1,-13 2-3553,-139 27 986,-6 1-1372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2:09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5410,'0'0'4963,"0"0"-4099,0 0 561,0 0-321,0 0-752,0 0-352,-51 6-192,51 4-960,15 13-1761,14-4-1009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2:09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28 4770,'0'0'926,"0"0"-286,0 0-42,0 0 336,0 0-118,-2-3-248,-5-13 166,1 7 364,3 11 330,3 48-1576,0 77 133,19 158 0,5-76-1366,-2 244 0,-22-445 1314,-5 87-802,5-89 777,-1 0 0,-1 0 0,1 0-1,-1 0 1,0-1 0,0 1 0,0-1 0,-1 1 0,0-1 0,0 0-1,-1 0 1,-5 7 0,9-11 68,-1-1 1,1 0-1,-1 1 0,1-1 1,-1 1-1,1-1 0,-1 1 0,1-1 1,-1 0-1,1 1 0,-1-1 1,0 0-1,1 0 0,-1 0 0,1 1 1,-1-1-1,0 0 0,1 0 1,-1 0-1,0 0 0,1 0 1,-1 0-1,0 0 0,1 0 0,-1 0 1,0 0-1,0-1 0,0 0-88,0 1-1,0-1 1,0 0-1,0 0 1,0 0-1,0 0 0,1 0 1,-1 0-1,0-1 1,1 1-1,-1 0 1,0 0-1,1 0 1,0-1-1,-1 1 0,0-3 1,-9-55-4525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2:11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1 176 4530,'0'0'552,"0"0"-410,36-2-86,122-7-11,-146 8-41,-1 0-1,1 1 1,-1 0 0,1 1 0,-1 0-1,1 1 1,-1 0 0,0 0-1,0 2 1,0-1 0,0 1-1,-1 1 1,1 0 0,-1 0-1,0 1 1,-1 1 0,10 7-1,-7-6 0,-4-2-11,0-1 0,0 2-1,-1-1 1,0 1-1,0 0 1,0 0-1,-1 1 1,0 0-1,-1 0 1,0 1 0,0-1-1,6 18 1,-6-11-55,-1 1 0,-1-1 0,-1 1 0,0 0 0,-2 0 0,1 0 0,-3 19 0,0-23 61,0 0 0,-1-1 0,0 1 0,0-1 1,-1 1-1,-1-1 0,0 0 0,-1 0 0,0-1 0,0 0 0,-1 0 1,-1 0-1,1-1 0,-14 12 0,2-3 8,-1-1 1,-1 0-1,0-2 1,-1-1-1,-38 19 1,49-27 138,-1-2 1,0 0-1,0 0 1,0-1-1,0 0 1,-1-1-1,1-1 1,-19 1-1,30-2 98,1-4-259,1 1 13,-1 0-1,1 0 1,0 1 0,0-1-1,0 0 1,0 0-1,1 0 1,-1 1 0,1-1-1,0 1 1,-1-1-1,1 1 1,0 0 0,1 0-1,-1 0 1,0 0-1,4-3 1,52-33-36,-48 33 38,163-97-415,236-100-1,-408 201 464,0 1 0,-1 0 0,1 0 0,0 0 0,0 0-1,0 0 1,0 0 0,0 0 0,0 0 0,0 0 0,-1 0 0,1 0-1,0 1 1,0-1 0,0 0 0,0 1 0,-1-1 0,1 1-1,0-1 1,0 0 0,-1 1 0,1 0 0,0-1 0,-1 1-1,1-1 1,0 1 0,-1 0 0,1-1 0,-1 1 0,1 0-1,-1 0 1,0 0 0,1-1 0,-1 1 0,0 0 0,1 1-1,12 43 9,-8-24 110,21 60-19,-13-35-131,2-1 0,2 0 1,2-1-1,27 46 0,-44-85-134,1-1-1,-1 0 1,1 0 0,0 0 0,0 0 0,1 0-1,-1-1 1,1 1 0,-1-1 0,1 0 0,0 0-1,0 0 1,1-1 0,-1 1 0,1-1 0,-1 0-1,1 0 1,-1-1 0,1 0 0,0 1-1,5-1 1,-9-2 103,0 0-1,0 0 1,0 0-1,0 0 1,-1 0-1,1 0 1,-1-1-1,1 1 1,-1 0 0,1 0-1,-1-1 1,0 1-1,1 0 1,-1-1-1,0 1 1,0 0-1,0-1 1,0 1-1,0 0 1,-1-2-1,1-1-13,2-37-382,-2-1 1,-2 1-1,-1 0 1,-3 1-1,-1-1 0,-23-70 1,23 92 523,1 1 1,1-1 0,0-1 0,2 1-1,0-1 1,1 1 0,1-38 0,2 54-77,0 1 0,0 0 1,0 0-1,1 0 1,-1 0-1,1 0 1,-1 0-1,1 0 1,0 1-1,0-1 1,-1 0-1,1 1 0,1-1 1,-1 1-1,0 0 1,0 0-1,0 0 1,0 0-1,1 0 1,-1 0-1,1 1 0,-1-1 1,0 1-1,5-1 1,66-8 545,-70 9-549,19-1 86,-1 1 1,1 1-1,-1 1 1,1 0-1,-1 2 1,0 0-1,0 2 1,0 0-1,-1 2 1,0 0-1,0 1 1,-1 1-1,0 0 1,-1 2-1,0 0 1,-1 1-1,-1 1 1,0 0-1,19 22 1,-10-7-37,-2 1 1,0 1-1,-2 1 0,-1 1 0,-2 1 1,-1 0-1,-2 1 0,17 61 1,-18 8-15,-14-117-121,1-1 0,1 1-1,0 0 1,1-1 0,0 1 0,1 1-1,1-1 1,0 0 0,0 1 0,1 0-1,1 1 1,12-18 0,-14 22 34,1 0-1,0 0 1,1 0 0,-1 1 0,1 0 0,1 0-1,-1 1 1,1 0 0,0 0 0,0 1 0,0 0-1,1 0 1,-1 1 0,1 0 0,0 0 0,0 1-1,0 0 1,0 1 0,14-1 0,-14 2 41,0 1 1,0 0-1,0 0 0,0 1 1,-1 0-1,1 0 0,-1 1 1,1 0-1,-1 1 0,14 7 1,-8-1 70,-1 0 1,1 0 0,-2 2 0,20 21 0,111 150-199,-142-181 77,-1-1 0,1 0-1,0 0 1,0 0 0,0 0 0,-1 0 0,1 0 0,0 0 0,0 0-1,0 0 1,0 0 0,0-1 0,1 1 0,-1 0 0,0-1 0,0 1-1,0-1 1,1 1 0,1 0 0,-3-2 7,1 1 0,0 0 0,0 0 0,-1-1 0,1 1 0,0-1 0,-1 1 0,1 0 0,-1-1 0,1 1 0,-1-1 0,1 0 0,-1 1 0,1-1 0,-1 1 0,1-1 0,-1 0 0,1 1 0,-1-1 0,0 0 0,0 1 0,1-1 0,-1-1 0,9-58-313,-8 52 416,1-22-58,8-95-23,32-155 0,-34 244 74,2 0 0,1 0 0,2 1 1,1 0-1,1 1 0,3 1 1,0 1-1,43-56 0,-53 77-9,-6 7-21,1 1-1,-1 0 1,1-1-1,-1 1 1,1 0-1,0 0 1,0 0-1,0 1 1,1-1-1,-1 1 1,0 0-1,1 0 0,0 0 1,0 0-1,-1 1 1,1-1-1,0 1 1,8-2-1,-11 4-35,1-1-1,-1 1 1,0-1 0,1 1-1,-1-1 1,1 1-1,-1 0 1,0 0-1,0 0 1,0 0-1,1 0 1,-1 0-1,0 0 1,0 0 0,0 0-1,0 0 1,-1 0-1,1 1 1,0-1-1,0 0 1,-1 1-1,1-1 1,-1 1 0,1-1-1,-1 3 1,5 7 93,102 227 564,97 322 0,-203-557-656,55 192-1506,-48-157 951,-1 0 1,-2 0 0,0 47 0,-7-114-742,-2 0 0,-1 1 0,-12-42 0,1 2 1164,3-2 274,2-2 0,-1-123 0,11 188-11,1 0 0,0 0 0,1 0 0,-1 0 0,1 0 0,0 0 0,1 0-1,0 1 1,0-1 0,0 0 0,1 1 0,0-1 0,0 1 0,1 0 0,0 0 0,0 0 0,0 1 0,1 0 0,-1-1 0,1 1 0,1 1 0,-1-1 0,1 1 0,-1 0 0,1 0 0,13-6 0,6-1 456,1 1-1,0 1 0,0 1 1,46-8-1,115-5 812,-112 14-1104,-2 1-181,-34 4-407,1-2 0,58-14-1,-94 17 54,-1 0-1,0 0 0,1 0 0,-1 0 1,0-1-1,0 1 0,0-1 0,0 0 1,4-3-1,-6 4-32,-1 0 0,1 0 0,0 0 1,-1 0-1,1 0 0,-1 0 0,1-1 0,-1 1 1,0 0-1,1 0 0,-1 0 0,0-1 1,0 1-1,0 0 0,0 0 0,0-2 0,0 3 241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32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6787,'0'0'512,"0"0"81,0 0 559,0 0-528,48 157-415,-31-99-97,4 1 176,-8 2-48,-6 1-224,0-7 64,-4-9-80,-3-15-288,7-18-977,-3-13-1056,2-16-4146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2:11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4738,'0'0'8196,"0"0"-7188,0 0 1169,0 0-704,0 0-1473,0 0-16,-55 0-688,63 3-1329,35 20-1425,-3 7 337,0-1-5139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2:12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4866,'0'0'1668,"0"0"-361,0 0 307,0 0-507,0 0-645,0 0-316,0 0-4,5 0 2,600-19 1091,-548 18-1293,74 2-666,-119 0 408,0 0 1,0 1-1,0 1 0,0 0 1,-1 0-1,1 1 0,-1 1 1,13 6-1,-23-10 147,1 0 0,-1 0 0,1 0 0,-1 0 0,1 1 0,-1-1 0,0 0 0,0 1 0,0-1 0,0 0 0,0 1 0,0-1 0,0 1 0,0 0 0,-1-1 0,1 1 0,0 0 0,-1-1 0,1 1 0,-1 0 0,0 0 0,0-1 0,0 1 0,0 0 0,0 3 0,0 17-3256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2:12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5891,'0'0'816,"0"0"-800,0 0 128,0 0 1009,0 0-225,0 0-400,236 79-47,-153-76 239,0-3-240,7 0-304,-3-10-144,-11-23-32,-14-12-704,-1-10-913,-17-11-1600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2:12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6947,'0'0'694,"0"0"400,0 0 189,0 0-552,0 0-502,11 2-63,186 22 1983,133 22-1086,-275-34-1086,116 22-559,278 95 0,-446-128 554,0 0 0,0 0 0,0 0 0,-1 1 0,1-1 0,0 1 0,-1-1 0,1 1 0,-1 0 0,1 0 0,-1 0 0,0 1 0,0-1 0,0 0 0,0 1 1,0-1-1,-1 1 0,1 0 0,1 5 0,-1-1 27,-1 0 1,-1 0-1,1 0 1,-1 0 0,0 0-1,-1 0 1,0 0-1,-1 7 1,-3 7 52,-2 0 0,1 0 0,-2-1 1,-1 0-1,-1 0 0,-13 20 0,-3 8 12,-242 423 130,2-3-30,158-240 215,107-226-96,-3 6-1101,2-15-2524,2-19 202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2:16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41 5042,'0'0'617,"0"0"295,0 0 747,0 0-213,0 0-498,-2-7-135,-4-26 1719,-1 819-2983,8-726 280,1-15-135,-8 73 0,5-107 293,-1 0 0,0-1 1,0 1-1,-1 0 0,-1-1 0,0 0 1,0 0-1,-1 0 0,0 0 0,-1-1 1,-13 17-1,19-25 15,-1 0 0,0 0 1,0 0-1,1 0 1,-1 0-1,0 0 0,0-1 1,0 1-1,0 0 0,0 0 1,0-1-1,0 1 0,-1-1 1,1 1-1,0-1 0,0 1 1,0-1-1,-1 0 0,1 0 1,0 1-1,0-1 1,-3 0-1,3-1-6,0 1 0,0-1 0,0 0 0,0 1 0,0-1 0,0 0 0,0 0 0,1 0 0,-1 1 1,0-1-1,0 0 0,1 0 0,-1 0 0,1 0 0,-1-1 0,1 1 0,-1 0 0,1 0 0,-1-1 0,-2-11-83,1 1 1,0-1-1,-1-19 0,3 21-3,-4-28-3,1 1-1,5-56 1,-1 83 59,1-1 0,0 1 1,0-1-1,1 1 1,1 0-1,0 0 0,0 1 1,1-1-1,0 1 0,1 0 1,0 0-1,11-13 1,-10 16 1,-1 0 1,1 0-1,1 0 1,-1 1-1,1 0 1,0 1-1,1 0 1,-1 0-1,1 1 1,0 0-1,10-3 1,-3 3-59,0 1 1,1 0-1,-1 1 1,1 1-1,28 2 0,-38 0 65,0 1-1,0 0 0,-1 0 0,1 0 0,-1 1 0,1 0 0,-1 0 0,0 1 0,0-1 1,0 1-1,-1 1 0,0-1 0,1 1 0,-1 0 0,-1 0 0,1 0 0,-1 1 0,4 6 1,4 6-50,-1 0-1,0 0 1,-2 1 0,13 36 0,-17-41-83,-1-1-1,-1 1 1,0 0-1,-1 0 1,-1 0-1,0 0 1,0 1-1,-2-1 0,0 0 1,-5 26-1,3-29 27,0 0-1,-1-1 1,-1 1-1,0-1 1,0 0-1,-1 0 1,0 0-1,0-1 1,-1 0-1,-1 0 1,0-1-1,0 0 1,-15 11-1,8-8-146,-1 0 1,0-2-1,-1 0 0,0-1 0,-1 0 0,1-2 0,-1 0 0,0-1 0,-33 5 0,9-5 334,-1-2 0,-1-2 0,-47-5 0,85 4 203,0-1-1,0 0 0,0 0 0,0 0 1,0-1-1,1 0 0,-1 0 1,1-1-1,-9-4 0,13 6-216,-1 0-1,1 0 0,0 0 1,0 0-1,-1 0 0,1-1 1,0 1-1,0 0 0,0-1 1,0 1-1,0-1 0,1 1 1,-1-1-1,0 0 0,1 1 1,-1-1-1,1 0 0,-1 1 1,1-1-1,0 0 0,0 1 1,0-1-1,0 0 0,0 0 0,0 1 1,0-1-1,1 0 0,-1 1 1,1-1-1,-1 0 0,1 1 1,-1-1-1,1 1 0,0-1 1,0 1-1,0-1 0,0 1 1,1-2-1,3-3-39,0 1 1,0 0-1,1 0 0,-1 0 0,1 1 0,0 0 0,0 0 1,1 0-1,-1 1 0,1 0 0,9-3 0,81-24 105,-97 30-106,284-49 712,-192 38-548,168-45 1,-233 48-216,-1-1 1,-1-1-1,1-2 0,-2 0 0,0-2 1,0 0-1,-1-2 0,-1 0 1,-1-2-1,31-32 0,-46 44 83,0 0-1,-1-1 1,0 1-1,-1-1 1,1 0-1,-1 0 1,-1 0-1,1 0 1,-1-1 0,0 1-1,-1-1 1,0 0-1,0 0 1,-1 0-1,0 0 1,0-12-1,-1 18 11,-1 0 0,1 0-1,-1 0 1,0 0 0,0 0-1,0 0 1,0 0 0,0 1-1,0-1 1,0 0 0,-1 1-1,1-1 1,-1 1 0,1-1 0,-1 1-1,0 0 1,1-1 0,-1 1-1,0 0 1,0 0 0,0 0-1,0 1 1,0-1 0,0 0-1,0 1 1,-4-1 0,3 0-9,0 0 1,0 0-1,0 1 1,-1-1 0,1 1-1,0 0 1,-1 0-1,1 0 1,0 0 0,0 1-1,-1-1 1,1 1-1,0 0 1,0 0-1,0 0 1,0 0 0,0 1-1,-4 2 1,-9 11-5,1 0 1,1 2 0,1 0-1,0 0 1,1 1 0,-15 29-1,11-13 15,1 0-1,1 0 1,-9 39-1,18-51-137,2 0-1,0 0 1,2 0 0,0 23-1,2-44 53,-1 0 1,0-1-1,1 1 1,-1-1-1,0 1 0,1 0 1,-1-1-1,1 1 0,-1-1 1,1 1-1,-1-1 1,1 0-1,-1 1 0,1-1 1,-1 1-1,1-1 0,-1 0 1,1 1-1,0-1 1,-1 0-1,1 0 0,0 0 1,-1 1-1,1-1 1,0 0-1,-1 0 0,1 0 1,0 0-1,-1 0 0,1 0 1,0 0-1,-1 0 1,1-1-1,0 1 0,-1 0 1,1 0-1,0-1 0,-1 1 1,2-1-1,29-12-166,-22 4 198,-1-1 0,0 0 0,-1 0 0,0 0 0,-1-1 0,0 0 0,6-17 0,-1-1-141,15-57 1,-11-25-11,-14 90 188,1-1 1,1 1 0,1-1-1,1 1 1,1 0-1,9-23 1,-13 42-5,0 0 1,0 0 0,0 0 0,0 0-1,0 0 1,1 0 0,-1 1-1,1 0 1,-1-1 0,1 1 0,-1 0-1,1 0 1,0 0 0,0 0-1,-1 1 1,1-1 0,0 1 0,0 0-1,0 0 1,0 0 0,-1 0-1,5 1 1,5-1 13,1 1 0,-1 0 0,0 2 1,13 2-1,-7 2-5,1 0 0,-1 1-1,-1 1 1,1 0 0,-1 1 0,-1 1 0,0 1 0,28 27 0,-34-29-21,1 1 0,-1 1 0,-1 0 0,0 0 0,-1 1 0,0 0 0,-1 0 0,-1 1-1,0 0 1,-1 0 0,0 0 0,4 21 0,-6-17 0,-1 0 0,0 1 0,-1-1 0,-1 0 0,-1 1 0,-1-1 0,-5 25 0,6-38-6,0 0 0,-1-1 1,0 1-1,0 0 0,0-1 0,-1 1 0,1-1 0,-1 0 0,0 0 0,0 0 0,-1 0 0,1-1 0,-1 1 0,0-1 0,0 0 1,0 0-1,0 0 0,0 0 0,-1-1 0,1 0 0,-1 0 0,1 0 0,-1 0 0,0-1 0,0 0 0,0 0 0,0 0 0,0-1 1,0 1-1,-10-2 0,13 1-39,0 0 1,0-1-1,-1 1 0,1-1 1,0 0-1,0 1 1,0-1-1,0 0 1,0 0-1,0 0 0,0-1 1,0 1-1,0 0 1,0-1-1,1 0 1,-1 1-1,1-1 0,-1 0 1,1 1-1,-1-1 1,1 0-1,0 0 1,0 0-1,0 0 0,0-1 1,1 1-1,-1 0 1,0 0-1,1 0 1,-1-1-1,1-3 0,-1-1-64,0 0 0,1-1 0,-1 1-1,2 0 1,-1 0 0,1 0 0,0 0-1,0 0 1,4-11 0,-2 11 60,1 1 0,0-1 1,0 0-1,0 1 0,1 0 0,0 0 1,0 0-1,0 1 0,1-1 1,-1 1-1,2 1 0,-1-1 0,0 1 1,1 0-1,0 0 0,0 1 1,0 0-1,0 0 0,9-1 0,-8 1 84,0 1 0,0 1 0,1 0-1,-1 0 1,0 0 0,1 1 0,-1 1-1,1-1 1,-1 1 0,1 1 0,-1-1 0,0 1-1,0 1 1,0 0 0,0 0 0,0 0-1,10 7 1,-2 2-24,-1 0 0,-1 1 0,0 1 1,0 0-1,-2 1 0,1 0 0,-2 1 0,0 0 0,-1 1 0,-1 0 0,-1 0 0,0 1 1,-1 0-1,-1 1 0,0-1 0,-2 1 0,0 0 0,-1 1 0,-1-1 0,-1 34 0,-1-82-71,1 0 0,2 0 0,0 0 0,2 1 0,2 0 0,0 0-1,2 0 1,1 1 0,1 0 0,1 1 0,20-32 0,-30 56 80,0 1 1,0-1 0,0 0 0,0 1-1,0 0 1,0-1 0,0 1 0,0 0-1,0 0 1,1 0 0,-1 0-1,0 1 1,1-1 0,-1 0 0,1 1-1,-1 0 1,1 0 0,-1-1-1,0 2 1,5-1 0,2 1 44,-1 0 1,1 0-1,-1 1 1,14 5-1,68 34 647,-62-27-288,58 21 0,-41-23-346,1-2 0,0-1-1,0-3 1,0-2 0,1-2 0,82-7 0,-108 1-49,1 0 1,-1-1-1,0-1 1,0-1-1,-1-1 1,0-1-1,0-1 1,-1 0-1,0-2 0,29-23 1,-11 5-21,-1-2 0,-2-1 0,53-67 0,-81 94-15,-1-1 0,0 0 0,0 0-1,0-1 1,-1 0 0,-1 1 0,1-1 0,-1 0 0,0-1 0,-1 1-1,0 0 1,-1-1 0,1 0 0,-1 1 0,-1-13 0,0 20 3,0 0 0,-1-1 0,1 1 0,-1 0 1,1-1-1,-1 1 0,1 0 0,-1 0 1,0-1-1,0 1 0,0 0 0,1 0 1,-1 0-1,0 0 0,0 0 0,0 0 1,-1 0-1,1 0 0,0 1 0,0-1 0,0 0 1,-1 1-1,1-1 0,0 0 0,-1 1 1,1 0-1,0-1 0,-1 1 0,1 0 1,0 0-1,-3 0 0,-53-3 71,45 3-85,6 0-21,-1 1 0,1-1 1,-1 2-1,1-1 0,-1 1 1,1-1-1,0 2 0,0-1 0,0 1 1,0 0-1,0 0 0,-8 6 1,4-1-25,1 0 1,0 1-1,1-1 1,-1 2-1,2-1 1,-9 14-1,1 3-33,1 0-1,1 0 1,2 1-1,-16 56 1,21-51 54,1 1 0,2-1 1,0 1-1,4 41 0,-1-29-134,0-42 102,1 0-1,-1 1 0,0-1 0,1 1 0,0-1 0,-1 0 1,1 1-1,1-1 0,-1 0 0,0 0 0,1 0 1,0 0-1,-1 0 0,5 4 0,-6-6 39,1-1 0,0 1-1,0 0 1,-1-1 0,1 1-1,0-1 1,0 0 0,-1 1-1,1-1 1,0 1 0,0-1-1,0 0 1,0 0 0,0 0-1,0 1 1,-1-1 0,1 0-1,0 0 1,0 0 0,0 0-1,0-1 1,0 1 0,1 0-1,0-1 23,0 0-1,0 0 1,0-1-1,0 1 1,0 0-1,0-1 1,0 1-1,0-1 1,0 0 0,-1 0-1,1 0 1,-1 0-1,2-2 1,21-36 190,-2-2 0,-2-1-1,23-67 1,-15 34-131,40-89 90,-5 15-191,85-307 0,-144 437 123,-9 33 351,-30 102-355,13-50-8,-25 134-1,34-61 99,7 168 0,6-242-145,-1-25-32,2 0 0,1 0 0,3-1 0,1 1 1,1-1-1,3 0 0,1-1 0,23 54 0,-32-87-9,0-1 0,0 1-1,0 0 1,0-1 0,1 1-1,-1-1 1,1 0 0,0 0-1,0 0 1,0 0 0,0 0-1,1-1 1,-1 1 0,1-1-1,-1 0 1,8 3 0,-8-5-1,-1 1 1,1-1-1,0 0 1,0 0-1,0 0 0,0 0 1,0 0-1,0 0 1,0-1-1,-1 1 0,1-1 1,0 0-1,0 0 1,-1 0-1,1 0 1,0-1-1,-1 1 0,1-1 1,-1 1-1,0-1 1,0 0-1,1 0 1,-1 0-1,3-5 0,10-11-102,-2 0 0,0-1 0,-1-1-1,0 0 1,-2-1 0,-1 0 0,8-26 0,-1-4-404,-2-1 0,6-54 0,-15 76 664,1-58 0,-6 87 635,0 1 46,0 0-185,0 14-10,1 11-562,1 1 0,0-1 0,2 0 0,1 0 1,1 0-1,1-1 0,1 1 0,1-2 1,13 24-1,-16-35-49,0-1 1,1 0-1,0-1 1,1 1-1,0-1 1,1-1-1,0 0 1,0 0-1,1-1 1,0 0-1,1 0 1,-1-1-1,1-1 1,1 0-1,-1 0 1,1-1-1,0 0 1,0-1 0,26 4-1,-20-5-5,0-1-1,0-2 1,1 1 0,-1-2-1,0-1 1,0 0 0,0-1 0,0-1-1,0 0 1,-1-2 0,0 0-1,0-1 1,0 0 0,19-13-1,34-23-287,-2-3 0,-2-2 0,-3-4-1,87-90 1,-144 137 263,-1 0 0,0-1-1,0 0 1,0 0 0,-1-1 0,0 1 0,0-1-1,-1 0 1,0 0 0,0 0 0,-1 0 0,1 0-1,-2-1 1,2-9 0,-3 16 30,0-1 0,0 1 0,-1 0 0,1 0 0,-1 0 0,1 0 0,-1 0 0,1 0 0,-1 0 0,0 0 0,0 0 0,1 0 0,-1 0 0,0 0 0,0 1 0,0-1 0,0 0 0,0 0 0,0 1 0,0-1 0,0 1 0,0-1 0,0 1 0,-1-1 0,1 1 0,0 0 0,0 0 0,0-1 0,0 1 0,-1 0 0,-1 0 0,-49-1 239,38 1-164,-4 0-45,4-1-30,0 0-1,0 2 0,1-1 0,-1 2 0,0 0 0,1 0 0,-1 2 0,1-1 0,0 2 0,-15 6 0,9 0-37,1 1-1,0 0 1,1 1-1,0 1 1,1 1-1,1 1 1,0 0-1,1 0 1,1 1-1,1 1 1,0 1-1,1-1 0,1 2 1,1-1-1,1 1 1,0 1-1,2 0 1,0 0-1,2 0 1,0 0-1,-1 32 1,4 40-672,1-91 669,0-1 0,0 1 1,0 0-1,0-1 0,0 1 1,0-1-1,1 1 0,-1 0 1,0-1-1,1 1 0,0-1 1,-1 1-1,1-1 0,0 1 1,0-1-1,0 0 0,0 1 1,0-1-1,0 0 0,0 0 0,0 1 1,0-1-1,1 0 0,-1 0 1,0-1-1,1 1 0,-1 0 1,1 0-1,-1-1 0,1 1 1,-1 0-1,1-1 0,-1 0 1,1 1-1,-1-1 0,4 0 1,-1 0 32,-1 0 1,1-1 0,-1 1-1,1-1 1,-1 0-1,1 0 1,-1 0 0,1 0-1,-1-1 1,0 1 0,0-1-1,0 0 1,0 0 0,0 0-1,0-1 1,0 1 0,4-5-1,31-44 561,-1-1-1,42-83 0,-36 60-521,-12 24-24,140-257 181,-145 255-129,-3-1 1,-2-1-1,26-110 1,-41 127-15,-1-1 0,-2-71 0,-3 99-11,0 9 262,-2 2-289,1 1 0,-1 0 0,1-1 0,0 1 0,-1 0 0,1 0 0,0 0 0,0 0 0,-1 0 1,1 0-1,0 0 0,0 1 0,0-1 0,1 0 0,-1 0 0,0 1 0,-1 2 0,-14 30-183,14-29 178,-10 25-15,1 1 0,1 0 0,2 1 0,2 0 0,-5 42 0,4 166 177,7-210-124,1-2-14,2 1 1,1-1 0,1 0-1,2 0 1,1-1 0,0 0-1,3 0 1,0-1 0,1 0-1,2-1 1,0-1-1,2 0 1,0-1 0,2 0-1,0-2 1,2 0 0,29 24-1,-43-40-43,1 0 0,0-1-1,1 1 1,-1-2 0,1 1 0,0-1-1,14 4 1,-17-5-18,0-1-1,-1 0 1,1-1 0,0 1-1,0-1 1,0 0-1,-1 0 1,1 0 0,0 0-1,0-1 1,-1 0 0,1 0-1,0-1 1,-1 1 0,8-4-1,-2-4-433,-1 1 1,0-2-1,-1 1 0,0-1 1,0 0-1,-1-1 0,0 0 1,5-13-1,25-49-5291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2:17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76 542 3906,'0'0'2158,"0"0"-1339,0 0 184,0 0-69,0 0-547,0 0-316,0 0 0,0-1 0,0 1 0,-1 0-1,1-1 1,0 1 0,0 0 0,0 0 0,-1-1 0,1 1 0,0 0 0,-1 0 0,1 0 0,0-1 0,0 1-1,-1 0 1,1 0 0,0 0 0,-1 0 0,1 0 0,0 0 0,-1 0 0,1 0 0,0 0 0,-1 0 0,1 0-1,0 0 1,-1 0 0,1 0 0,0 0 0,-1 0 0,1 0 0,0 0 0,-1 0 0,1 0 0,0 0 0,-1 1-1,-7 19-40,1 0-1,1 0 1,1 1-1,1 0 1,-3 36-1,2-20 21,-16 203 21,19-138-2642,4-112 2470,0 1-1,0-1 0,1 1 0,1 0 0,-1 0 0,1 0 0,1 1 1,10-16-1,6-15 26,8-24-166,42-84-913,-61 129 985,1 0 1,1 0-1,1 1 1,1 1-1,20-21 1,-33 36 168,-1 1 0,0-1 0,1 1 1,-1-1-1,0 1 0,1-1 1,-1 1-1,1-1 0,-1 1 1,0 0-1,1-1 0,-1 1 1,1 0-1,0-1 0,-1 1 1,1 0-1,-1 0 0,1-1 1,-1 1-1,1 0 0,-1 0 1,1 0-1,0 0 0,-1 0 1,1 0-1,-1 0 0,1 0 1,0 0-1,-1 0 0,1 0 0,-1 0 1,1 0-1,-1 1 0,1-1 1,0 0-1,-1 0 0,1 1 1,-1-1-1,1 0 0,-1 1 1,1-1-1,-1 0 0,0 1 1,1-1-1,0 2 0,7 26 514,-6-17-226,5 13-20,1 0-1,2-1 1,0 0-1,2-1 1,0 0 0,1-1-1,2 0 1,31 35 0,-35-44-244,0-1 0,1-1 0,0 0 0,0 0 0,1-1 0,0-1 0,1 0 0,0-1 0,0 0 1,1-1-1,-1-1 0,1 0 0,1-1 0,-1-1 0,20 2 0,-25-3-10,0-1-1,0-1 1,0 1-1,0-2 1,0 1-1,0-2 1,0 1-1,0-1 1,-1-1-1,1 1 1,0-2-1,-1 1 1,0-1-1,0-1 1,14-9-1,22-19 24,-1-3 0,-1-2-1,-3-1 1,37-46 0,-54 56-146,-1 0 0,-1-2 0,-2 0 0,-1-1 0,-1-1 0,-2-1 0,13-42 0,-25 65 215,-1-1-1,0-1 1,0 1 0,-1 0 0,-1-14 0,-25 29 1584,23 0-1680,0-1 1,0 1-1,0 0 1,1 0-1,-1 0 1,1 1-1,0-1 0,0 0 1,0 1-1,0-1 1,1 0-1,-1 1 0,1-1 1,0 5-1,1 60-14,0-38 10,1 5-46,2 1 0,1-1-1,17 58 1,-4-18 57,0-25-36,-18-49 2,0 0 0,0 0 0,1 0 1,-1 0-1,1 0 0,-1 0 0,1-1 0,-1 1 1,1 0-1,-1 0 0,1-1 0,0 1 1,-1 0-1,1-1 0,0 1 0,0 0 1,-1-1-1,1 1 0,0-1 0,0 1 0,0-1 1,0 0-1,0 1 0,0-1 0,0 0 1,0 0-1,-1 0 0,1 0 0,0 1 0,0-1 1,0-1-1,0 1 0,0 0 0,0 0 1,0 0-1,0 0 0,0-1 0,0 1 1,0 0-1,0-1 0,0 1 0,-1-1 0,1 1 1,0-1-1,0 1 0,0-1 0,-1 1 1,1-1-1,0 0 0,-1 0 0,1 1 0,0-1 1,-1 0-1,1-1 0,68-91-232,-45 57-99,3 0 0,33-33 1,-41 50 266,2 0 0,0 2 1,0 1-1,39-22 0,-46 30 59,0 2 0,0 0 0,1 0 0,0 1-1,0 1 1,0 1 0,1 0 0,-1 1-1,23-1 1,-35 4 40,0-1 0,1 1 0,-1 0 0,0 0 0,0 0-1,0 0 1,0 0 0,0 1 0,0-1 0,0 1 0,0 0-1,0 0 1,-1 0 0,1 0 0,-1 0 0,1 0 0,-1 1 0,0 0-1,0-1 1,0 1 0,0 0 0,-1 0 0,1 0 0,1 5-1,4 9 128,0 1-1,-2 0 1,5 22-1,-8-30-113,5 33 24,-2 0 0,-1 1 0,-2-1 1,-3 1-1,-6 48 0,5-75-31,-1 0 0,0-1 0,-11 31-1,12-43-27,1 1 0,-1-1-1,0 1 1,0-1 0,0 0-1,-1 0 1,0 0-1,1 0 1,-1-1 0,-1 1-1,1-1 1,0 1 0,-1-1-1,0 0 1,0-1 0,0 1-1,0-1 1,-5 3 0,8-5-15,1 0 1,-1 0 0,0 0-1,1 0 1,-1 0 0,0 0-1,1 0 1,-1 0 0,0-1-1,1 1 1,-1 0 0,1 0-1,-1-1 1,0 1 0,1 0-1,-1-1 1,1 1 0,-1-1-1,1 1 1,-1-1 0,1 1-1,-1-1 1,1 1 0,0-1-1,-1 1 1,1-1 0,0 1-1,-1-1 1,1 0 0,0 1-1,0-1 1,0 0 0,0 1-1,-1-1 1,1 0 0,0 1-1,0-1 1,0 0 0,0 1-1,0-1 1,1-1 0,-1-39-374,0 28 152,0-12-41,-1 8 76,1-1 1,0 1-1,2 0 1,0-1-1,1 1 0,0 0 1,11-28-1,3 7 82,3 1 0,1 1 0,2 0 0,28-32 0,118-127 148,-148 173-41,325-339 438,-322 344 347,-24 19-654,0-1 0,-1 1 0,1-1 0,-1 1-1,1-1 1,-1 0 0,1 1 0,-1-1-1,0 1 1,0-1 0,0 0 0,0 0 0,0 0-1,0 1 1,0-1 0,-1 1 0,-16 20-24,-1 0 26,0 1-1,1 2 0,2-1 1,0 2-1,2 0 1,1 1-1,-12 35 1,16-29-51,2 1 1,1 0 0,2 0 0,1 0 0,3 47-1,0-75-60,1 0 0,0 0 0,0-1 0,0 1 0,1 0 0,0-1 0,0 1 0,0-1 0,1 0 0,0 0 0,0 0 0,4 5 0,5 5-2,1-2 0,21 19 0,-26-26 12,0 1 0,0 0 1,-1 0-1,0 0 1,0 1-1,-1 0 1,0 0-1,0 1 1,-1 0-1,0 0 1,6 17-1,-9-20 0,-1 0 0,0 0-1,-1 1 1,0-1 0,0 0 0,0 0-1,-1 0 1,0 0 0,0 0 0,0 0-1,-1 0 1,0 0 0,0 0-1,0-1 1,-1 1 0,0-1 0,0 1-1,0-1 1,-1 0 0,0-1 0,0 1-1,-4 4 1,-11 8-650,0-1 0,0 0 0,-1-2 0,-24 13 0,40-25 430,-36 19-3226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2:18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1281,'0'0'2433,"0"0"-384,0 0 240,0 199-737,0-140-1311,0-1 1007,0 11-912,0 9-304,-15 10-32,-21-17-1536,-22-25-4691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2:19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47 841 5731,'0'0'1723,"0"0"-851,0 0 372,0 0-489,0 0-542,-7 1-109,-25 3 126,24-3 92,9-9-202,1 0 0,0 0-1,0 0 1,1 0-1,0 0 1,0 1-1,0-1 1,1 1-1,0 0 1,1 0-1,5-7 1,13-23 20,90-177-4,84-155 53,-138 245-253,-55 120 75,-4 3 50,0 1 32,1 22-135,-2-10 4,-10 414-4,11-143-180,0-282 194,0 0-1,0-1 1,0 1 0,0 0-1,-1 0 1,1 0 0,1 0-1,-1 0 1,0-1-1,0 1 1,0 0 0,0 0-1,1 0 1,-1 0 0,0-1-1,1 1 1,-1 0-1,0 0 1,1 0 0,-1-1-1,1 1 1,-1 0 0,1-1-1,0 1 1,-1-1-1,1 1 1,0 0 0,-1-1-1,1 0 1,0 1 0,0-1-1,-1 1 1,1-1-1,0 0 1,0 1 0,0-1-1,0 0 1,-1 0 0,1 0-1,0 0 1,0 0 0,0 0-1,0 0 1,0 0-1,0 0 1,-1 0 0,1 0-1,0-1 1,0 1 0,0 0-1,-1 0 1,1-1-1,1 0 1,4-1-15,-1-1 0,0 0 0,0 0 0,0 0 0,0-1 0,8-7 0,26-32 80,-3-3 0,60-95 0,-34 47-57,-36 54 10,-15 22 3,0 0 0,1 1 0,0 1 0,2 0 0,0 1 0,28-24 0,-42 39 5,1 0 0,-1 0-1,1 0 1,-1-1-1,1 1 1,0 0-1,-1 0 1,1 0-1,-1 0 1,1 0 0,-1 0-1,1 0 1,-1 0-1,1 0 1,-1 0-1,1 1 1,-1-1-1,1 0 1,-1 0 0,1 0-1,-1 1 1,1-1-1,-1 0 1,1 1-1,-1-1 1,1 0-1,-1 1 1,0-1 0,1 0-1,-1 1 1,0-1-1,1 1 1,-1-1-1,0 1 1,1-1-1,-1 1 1,0-1 0,0 1-1,0-1 1,0 1-1,1-1 1,-1 1-1,0 0-4,24 66 90,-2 0 0,-3 2-1,9 74 1,-13-52-547,-5-1 0,-1 98 0,-5-170-82,-4-18 507,1 0 0,-1 0 0,1 0 0,-1 0-1,1 0 1,-1 0 0,1 0 0,-1-1 0,0 1 0,1 0-1,-1 0 1,1 0 0,-1-1 0,0 1 0,1 0-1,-1 0 1,1-1 0,-1 1 0,0 0 0,0-1 0,1 1-1,-1-1 1,0 1 0,1 0 0,-1-1 0,0 1 0,0-1-1,0 1 1,0 0 0,1-1 0,-1 1 0,0-1 0,0 1-1,0-1 1,0 1 0,0-1 0,0 1 0,0-1 0,33-110-928,-25 76 833,2 1 0,2 0 1,29-60-1,-30 73 154,1 0 0,1 2 1,1-1-1,1 2 1,17-17-1,-30 33 63,0 0 0,1 0 0,0 1-1,-1-1 1,1 1 0,0 0 0,0 0-1,-1 0 1,1 0 0,0 1 0,0-1-1,0 1 1,0-1 0,0 1 0,0 0-1,0 0 1,0 1 0,0-1 0,0 1-1,0-1 1,0 1 0,0 0 0,0 0-1,0 0 1,0 0 0,3 3 0,6 2 202,-1 1 0,1 1 0,-2 0 0,15 13 1,7 9-60,-2 1 0,-2 1 1,-1 2-1,-1 1 1,-2 1-1,27 53 0,-48-85-440,-1 1 0,0 0 0,0 0-1,0 0 1,-1 0 0,0 0 0,0 0-1,0 1 1,0 5 0,-10-10-2851,-36-1-2228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2:19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11541,'0'0'2017,"0"0"-1232,0 0 655,0 0-575,0 0-865,0 0-737,0 26-1728,47 0 64,3 0-2513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2:20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8 6003,'0'0'1734,"0"0"-269,0 0 183,0 0-375,0 0-435,0-7 68,0 13 1520,-16 282-2433,1-28 16,15 57 8,-6 173-2104,4-463 1417,-1 0-1,-10 45 1,13-71 582,0 0 1,0-1 0,0 1 0,0 0 0,0 0-1,0 0 1,-1-1 0,1 1 0,0 0 0,0 0-1,-1-1 1,1 1 0,-1 0 0,1 0 0,0-1-1,-1 1 1,1-1 0,-1 1 0,0 0 0,1-1-1,-1 1 1,0-1 0,1 1 0,-1-1 0,0 1-1,1-1 1,-1 0 0,-1 1 0,1-2-157,0 0-1,0 0 1,0 0 0,0-1 0,0 1-1,0 0 1,0 0 0,0-1 0,1 1 0,-1 0-1,0-1 1,1 1 0,-1-1 0,1 1 0,0-1-1,-1-1 1,-12-52-3896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32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8564,'0'0'272,"0"0"-144,0 0-256,0 0 16,0 0-1121,0 0-351,89 46-753,-65-40 672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2:21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0 381 5587,'0'0'824,"0"0"-45,0 0 149,0 0-133,0 0-301,17-17-129,56-54-178,-69 68-181,0 0 0,0 1-1,1-1 1,-1 1 0,1 0-1,0 0 1,-1 0 0,1 1 0,0-1-1,0 1 1,0 0 0,0 1-1,0-1 1,0 1 0,0 0-1,0 0 1,6 2 0,9-2-2,4 1-10,-1 1-1,0 1 1,0 1 0,0 1 0,-1 1-1,1 0 1,-1 2 0,-1 1-1,0 1 1,0 0 0,-1 2 0,0 0-1,-1 1 1,0 1 0,-1 1 0,30 32-1,-41-39-77,-1 1 0,0 0 0,0 0 0,-1 0 0,0 1 0,-1-1 0,0 1 0,0 0 1,-1 1-1,0-1 0,-1 1 0,0-1 0,-1 1 0,0-1 0,-1 1 0,0 0 0,-1 0 0,-2 14 0,1-17 19,0 0 1,-1 0-1,0 0 0,0 0 1,-1-1-1,0 1 0,0-1 1,-1 0-1,0-1 1,0 1-1,-1-1 0,0 0 1,0 0-1,0 0 0,0-1 1,-1 0-1,-12 7 0,-8 4-182,0-1 0,-1-1-1,-43 14 1,32-16 301,0-3-1,0 0 1,-1-3 0,0-2 0,-79 0 0,121-31 391,0 23-448,1 0 0,0 1 0,0-1 0,0 1 0,0-1 0,0 1 0,1 0 0,-1 0 0,1 1 0,0-1 0,0 1 0,0-1 0,8-2 0,65-22-10,-63 22 26,183-52 589,93-31 477,-219 62-1002,-1-2-1,67-40 0,-107 52-96,-6 4-94,0-1 0,-1-1 0,-1-1 0,0-1-1,30-29 1,-51 44 135,-1 1-1,1 0 1,-1-1-1,1 1 1,-1 0-1,1-1 0,-1 1 1,1-1-1,-1 1 1,1-1-1,-1 1 1,0-1-1,1 1 0,-1-1 1,0 1-1,1-1 1,-1 1-1,0-1 1,0 1-1,0-1 1,0 0-1,1 1 0,-1-1 1,0 1-1,0-1 1,0 0-1,0 1 1,0-1-1,-1 0 0,1 1 1,0-1-1,0 1 1,0-1-1,0 1 1,-1-1-1,1 0 0,0 1 1,0-1-1,-1 1 1,1-1-1,0 1 1,-1-1-1,1 1 1,-1 0-1,1-1 0,-1 1 1,1-1-1,-1 1 1,1 0-1,-1-1 1,1 1-1,-1 0 0,1 0 1,-1-1-1,0 1 1,1 0-1,-1 0 1,1 0-1,-1 0 0,0 0 1,0 0-1,-47-2-185,39 3 149,4 0-19,0-1 0,-1 1 0,1 1 0,0-1 0,0 1 0,0 0 0,0 0-1,1 0 1,-1 1 0,1 0 0,-1 0 0,1 0 0,0 0 0,0 1 0,0-1 0,1 1 0,-1 0 0,1 0-1,0 1 1,0-1 0,0 1 0,-2 5 0,-7 12-31,2 1 1,0 1-1,-9 33 0,11-22 31,1 0 0,2 0 0,1 0 0,2 63-1,2-97 18,0 0 0,-1 0-1,1 0 1,0 0 0,0 0-1,1 0 1,-1 0 0,0 0-1,0 0 1,0 0 0,1 0-1,-1 1 1,0-1-1,1 0 1,-1-1 0,1 1-1,-1 0 1,1 0 0,0 0-1,-1 0 1,1 0 0,0 0-1,0-1 1,-1 1 0,1 0-1,0-1 1,0 1 0,0-1-1,0 1 1,0-1 0,0 1-1,0-1 1,0 1 0,0-1-1,0 0 1,0 0-1,0 1 1,0-1 0,0 0-1,1 0 1,-1 0 0,0 0-1,0-1 1,0 1 0,2 0-1,0-1 15,1 0 0,0-1 0,0 1-1,-1-1 1,1 0 0,0 1 0,-1-2-1,0 1 1,0 0 0,1-1 0,-1 1-1,3-5 1,22-31-28,-1-1 0,-3-1 0,31-67-1,23-39-38,-77 144 84,0 1 0,0-1 0,-1 1 0,1-1 0,0 1 0,0 0 0,1-1 0,-1 1 0,0 0 0,0 0 0,1 0 0,-1 0 1,0 0-1,1 0 0,-1 0 0,1 0 0,-1 0 0,1 1 0,0-1 0,-1 0 0,1 1 0,0 0 0,-1-1 0,1 1 0,0 0 0,-1 0 0,1 0 0,0 0 0,0 0 0,-1 0 0,1 1 0,0-1 0,-1 1 0,1-1 0,0 1 0,-1-1 0,4 3 0,4 3 130,-1 0 0,1 1 0,-1 0 0,0 1 0,9 11 0,17 15 166,-21-24-275,1-1 0,0 0-1,1-1 1,21 8 0,-29-13-54,1 0 0,-1 0 0,1-1 1,0-1-1,0 1 0,0-1 0,0-1 0,0 1 0,0-1 1,0-1-1,10-1 0,-17 1 26,0 1 1,0-1 0,-1 1-1,1-1 1,0 0-1,-1 1 1,1-1 0,0 0-1,-1 0 1,1 1-1,-1-1 1,1 0 0,-1 0-1,0 0 1,1 0 0,-1 0-1,0 0 1,1 0-1,-1 0 1,0 0 0,0 0-1,0 0 1,0-1-1,1-25 90,-1 23-83,1-25 14,0 14-38,-1-1-1,-1 1 1,0 0 0,-5-25-1,6 40 12,-1 0-1,1 0 0,0-1 0,0 1 0,0 0 1,0 0-1,0 0 0,0-1 0,0 1 1,0 0-1,0 0 0,1 0 0,-1 0 0,0-1 1,0 1-1,0 0 0,0 0 0,0 0 0,0 0 1,0-1-1,0 1 0,0 0 0,0 0 1,1 0-1,-1 0 0,0 0 0,0-1 0,0 1 1,0 0-1,1 0 0,-1 0 0,0 0 1,0 0-1,0 0 0,0 0 0,1 0 0,-1 0 1,0 0-1,0 0 0,0 0 0,0 0 0,1 0 1,-1 0-1,0 0 0,0 0 0,0 0 1,1 0-1,-1 0 0,0 0 0,0 0 0,0 0 1,1 0-1,-1 0 0,0 0 0,0 0 1,0 0-1,0 0 0,0 0 0,1 1 0,-1-1 1,0 0-1,0 0 0,17 9 93,9 9 102,-1 1 0,-1 2 0,0 1 0,32 39 0,74 112 250,-28-6-140,-101-165-305,-1-1-1,1 0 0,0 0 1,-1 0-1,1 0 0,0 0 1,0 0-1,-1 0 1,1 0-1,0-1 0,0 1 1,0 0-1,0 0 1,0-1-1,0 1 0,0-1 1,1 1-1,-1-1 0,0 1 1,0-1-1,0 1 1,0-1-1,1 0 0,-1 0 1,0 0-1,0 0 0,1 0 1,-1 0-1,0 0 1,0 0-1,0 0 0,1-1 1,-1 1-1,0 0 1,0-1-1,0 1 0,0-1 1,1 1-1,-1-1 0,0 0 1,0 1-1,0-1 1,0 0-1,-1 0 0,1 0 1,0 0-1,1-1 1,4-5 25,0 0 0,-1 0 0,0-1 0,8-16 0,146-309 238,33-63-1178,-151 307 503,-40 87 517,-1 2 299,-2 1-388,1-1 0,-1 1 1,1 0-1,-1-1 1,0 1-1,1 0 1,0 0-1,-1 0 1,1 0-1,-1 0 0,1 0 1,0 1-1,0-1 1,0 0-1,0 1 1,0-1-1,-1 2 1,-17 30 62,17-29-77,-7 15 17,1 0 0,1 0-1,1 0 1,1 1 0,0 0-1,-1 21 1,-5 125 186,10-137-177,0 269 573,1-282-595,0-1-1,1 1 1,1-1-1,0 0 1,1 1-1,1-1 1,10 25-1,-12-36-20,0 0 0,0 0 0,0 0 0,1 0 0,-1-1 0,1 1 0,0-1 0,0 0 0,1 1 0,-1-2 0,0 1 0,1 0-1,0-1 1,0 1 0,0-1 0,0 0 0,0-1 0,0 1 0,0-1 0,1 1 0,-1-1 0,0-1 0,1 1 0,-1 0 0,1-1 0,-1 0 0,1 0 0,-1-1 0,1 1 0,-1-1 0,7-1 0,-6 0 6,0 0 1,0-1-1,0 1 1,0-1-1,0 0 1,-1 0 0,1 0-1,-1-1 1,0 1-1,0-1 1,0 0-1,0 0 1,-1-1 0,4-5-1,45-76-56,-41 66 36,-9 17 35,2-5-42,0-1 0,1 2 0,1-1 0,-1 0 0,1 1 1,9-8-1,-15 15 30,0-1 1,1 1 0,-1 0 0,1 0 0,-1 0-1,1 0 1,-1-1 0,0 1 0,1 0-1,-1 0 1,1 0 0,-1 0 0,1 0-1,-1 0 1,0 0 0,1 0 0,-1 0 0,1 1-1,-1-1 1,1 0 0,-1 0 0,0 0-1,1 0 1,-1 1 0,0-1 0,1 0-1,-1 0 1,1 1 0,-1-1 0,0 0 0,0 0-1,1 1 1,-1-1 0,0 0 0,1 2-1,10 13-38,-10-13 32,18 29-90,0 0-898,39 50 0,-49-70-1389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2:22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 10741,'0'0'2625,"0"0"-2209,0 0 1409,0 0-1089,0 0-736,0 0-1152,-18-3-785,18 3-432,0 22-1569,-8 18 305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2:22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8612,'0'0'560,"0"0"-304,0 0 545,0 0-257,0 0 224,0 0-464,261 75-208,-171-66-96,12-2-624,6-7-2353,-6 0-2402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2:24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225 706 2801,'0'0'1062,"0"0"-515,0 0 205,0 0-199,0 0-369,-40 4 5013,37-4-5224,-1 2 0,1-1 0,0 0 0,-1 1 0,1 0 0,0-1 0,0 1 1,0 0-1,0 1 0,1-1 0,-1 0 0,1 1 0,-1 0 0,1-1 0,0 1 0,-3 5 0,-2 1-142,-11 11 109,2 1-1,0 1 1,-24 44 0,34-53 56,0 1 1,1 0-1,0 0 1,1 0-1,1 0 1,0 1 0,1-1-1,0 25 1,2 140-486,0-176 455,0 0 0,0 0 0,0 0 0,1-1 0,-1 1 0,1 0-1,0 0 1,-1 0 0,1-1 0,1 1 0,-1 0 0,0-1 0,1 1-1,-1-1 1,1 1 0,-1-1 0,1 0 0,0 0 0,0 0 0,0 0-1,5 3 1,-2-2-73,1-1 1,-1 0-1,1 0 0,0-1 0,0 0 0,-1 0 0,1 0 1,0-1-1,12 0 0,-13-1 86,0 1 1,1-1 0,-1-1-1,0 1 1,0-1-1,0 0 1,0 0-1,-1-1 1,1 1-1,0-1 1,-1 0-1,0 0 1,0-1-1,0 1 1,5-6-1,9-10-115,29-40 1,-34 41-10,10-13-51,-2-1 0,-2-1 1,-1-1-1,-1-1 0,14-44 1,-25 63 1687,-6 22 1276,-1 13-3037,-1 37 351,0-21-98,4 57-1,-1-85 10,0 1-1,0 0 1,0-1-1,1 1 1,0-1-1,1 0 0,-1 0 1,1 0-1,1 0 1,-1 0-1,1-1 1,1 1-1,5 6 1,-8-11-33,0 0-1,-1 0 1,1 0 0,0-1 0,0 1-1,1-1 1,-1 1 0,0-1-1,0 0 1,1 1 0,-1-1 0,1-1-1,-1 1 1,1 0 0,-1-1 0,1 1-1,-1-1 1,1 1 0,0-1-1,-1 0 1,1 0 0,4-1 0,-3-1 13,0 1-1,0-1 1,0 0 0,0 0 0,0-1 0,-1 1 0,1-1 0,-1 1-1,1-1 1,-1 0 0,0-1 0,3-4 0,7-9-4,-1-1 0,-1-1 0,-1 0 0,8-22 0,-17 41 30,119-319-939,-120 317 958,0 1-1,1 0 0,-1 0 1,1-1-1,-1 1 0,1 0 0,0 0 1,-1 0-1,1-1 0,0 1 1,0 0-1,0 0 0,0 0 0,0 1 1,0-1-1,0 0 0,0 0 1,0 0-1,0 1 0,1-1 0,-1 0 1,0 1-1,3-1 0,-3 1-11,0 0-1,1 1 0,-1-1 0,1 0 1,-1 1-1,0 0 0,0-1 1,1 1-1,-1 0 0,0-1 1,0 1-1,0 0 0,1 0 1,-1 0-1,0 0 0,0 0 1,-1 0-1,2 1 0,5 8 9,-1-1 0,0 1 0,8 20-1,-7-13-13,1-1 0,1-1-1,0 0 1,0 0-1,2 0 1,0-1 0,1-1-1,0 0 1,1-1-1,0 0 1,1-1-1,26 17 1,-32-22-30,1 0 0,1-1 0,-1 0-1,1 0 1,-1-1 0,1 0 0,1-1 0,-1 0 0,0-1-1,1 0 1,-1 0 0,16-1 0,-24-1 29,0 0 1,0-1 0,-1 1-1,1-1 1,0 0 0,-1 1-1,1-1 1,0 0-1,-1 0 1,1 0 0,-1 0-1,0 0 1,1-1 0,-1 1-1,0 0 1,0-1-1,1 1 1,-1-1 0,0 1-1,-1-1 1,1 1 0,0-1-1,1-3 1,15-49 6,-13 39-6,6-35-2,-2 0-1,-2 0 1,-2 0-1,-6-98 0,1 93-37,-4-10-168,-4 0-1,-2 0 1,-3 1 0,-24-70-1,25 90 338,8 26-22,3 9 84,0 0 1,0 0 0,-1 1-1,0-1 1,-1 1-1,1 0 1,-2 0-1,1 0 1,-7-8 0,11 16-180,0 0 0,-1 0 0,1 0 1,0-1-1,0 1 0,0 0 0,-1 0 0,1 0 1,0 0-1,0-1 0,-1 1 0,1 0 1,0 0-1,0 0 0,-1 0 0,1 0 0,0 0 1,-1 0-1,1 0 0,0 0 0,0 0 1,-1 0-1,1 0 0,0 0 0,-1 0 0,1 0 1,0 0-1,0 0 0,-1 0 0,1 0 1,0 0-1,-1 0 0,1 0 0,0 1 0,0-1 1,-1 0-1,1 0 0,-6 14 24,1 23-238,4-32 280,-41 791 669,42-760-753,2-1 0,8 44 0,-7-62-25,1-1-1,0 0 1,2 0 0,-1 0-1,2-1 1,17 29-1,-20-39-2,0 0 0,0-1 0,1 0-1,-1 0 1,1 0 0,0-1-1,0 1 1,1-1 0,-1 0 0,1-1-1,-1 1 1,1-1 0,0 0 0,0 0-1,0-1 1,0 0 0,0 0-1,7 0 1,-4 0-22,0-1 0,-1 0 0,1 0-1,0-1 1,0 0 0,-1-1 0,1 1-1,-1-2 1,0 1 0,1-1 0,-1 0 0,11-7-1,-5 0-22,0-1-1,-1-1 0,0 0 0,-1 0 0,0-1 0,-1-1 0,-1 0 0,0 0 0,-1-1 0,0-1 0,7-18 0,-7 11 126,0-1-1,-2 0 0,0 0 0,-2 0 0,-1-1 0,-1 0 1,0-33-1,-3 57-18,0 0 1,0 1-1,0-1 1,-1 0-1,1 1 0,0-1 1,-1 1-1,1-1 1,0 1-1,-1-1 1,1 1-1,-1-1 0,1 1 1,-1-1-1,1 1 1,-1-1-1,1 1 0,-1 0 1,1-1-1,-1 1 1,0 0-1,1-1 1,-1 1-1,0 0 0,1 0 1,-1 0-1,0 0 1,1-1-1,-1 1 1,0 0-1,1 0 0,-1 0 1,0 1-1,-1-1-12,1 0 0,0 0-1,-1 0 1,1 0 0,0 0-1,-1 1 1,1-1 0,0 0-1,0 1 1,-1-1 0,1 1-1,0-1 1,0 1 0,0 0-1,0 0 1,0-1 0,0 1-1,0 0 1,0 0 0,-2 2-1,-3 9 9,0 0 0,0 0 0,1 1 0,1-1-1,0 1 1,1 0 0,0 0 0,0 17-1,-3 113 439,6-130-436,-1 28-1,-1-27-21,1 0 1,1 0-1,1 1 0,0-1 1,0 0-1,2 0 1,6 23-1,-9-36-29,1 0 0,-1 0 1,1 0-1,-1 0 0,1 0 0,-1 0 0,1 0 1,0 0-1,0-1 0,0 1 0,-1 0 0,1 0 0,0 0 1,0-1-1,0 1 0,0-1 0,0 1 0,0-1 0,0 1 1,0-1-1,1 1 0,-1-1 0,0 0 0,0 0 1,0 1-1,0-1 0,0 0 0,1 0 0,-1 0 0,0 0 1,0-1-1,0 1 0,0 0 0,0 0 0,1-1 0,-1 1 1,1-1-1,1 0-29,0-1-1,0 1 1,-1-1 0,1 0 0,0 0-1,-1 0 1,1 0 0,-1 0 0,0-1-1,0 1 1,0 0 0,3-6 0,9-22-143,0-2 1,-3 0-1,-1 0 1,9-48 0,19-60-770,-31 123 967,0 1 0,0-1 0,2 1 0,0 1 1,0 0-1,14-16 0,-22 30 48,0 1 0,0-1 0,0 0 0,0 0 0,0 1 0,0-1 0,0 1 0,0-1 0,0 1 0,0-1 0,1 1 0,-1 0 0,0-1 0,0 1 0,0 0 0,1 0 0,-1 0 0,0 0 0,0 0 0,1 0 0,-1 0 0,0 1 0,0-1 0,0 0 0,1 1 0,-1-1 0,0 1 0,0-1 0,0 1 0,0 0 0,0-1 0,0 1 0,0 0 0,1 1 0,32 30 870,16 31-215,-3 1 0,-3 2 0,44 91 0,-80-138-690,0 0-1,-1 1 1,-1 0-1,-1 0 0,-1 0 1,-1 1-1,-1 0 1,0 40-1,-2-59-36,-1 0 0,1 0 0,0 0-1,-1 0 1,0-1 0,1 1 0,-1 0 0,0 0-1,0-1 1,0 1 0,0 0 0,0-1 0,0 1-1,0-1 1,0 0 0,-1 1 0,1-1-1,0 0 1,-1 0 0,0 1 0,1-1 0,-1-1-1,1 1 1,-1 0 0,0 0 0,0 0 0,0-1-1,1 1 1,-1-1 0,0 0 0,0 1-1,-2-1 1,-10 2-339,0-1 0,0-1-1,-20-1 1,25 1 27,5-1 276,0 1-1,0-1 0,0 0 0,0 0 0,0 0 0,1 0 0,-1-1 1,0 1-1,0-1 0,1 0 0,-1 0 0,1-1 0,0 1 1,-1-1-1,1 1 0,-3-5 0,0 0 13,1 0 0,0 0 0,1 0 0,-1-1-1,1 1 1,1-1 0,-5-12 0,2-2 88,0 0-1,2-1 1,0 0-1,2 0 1,0-25 0,1 26 126,0-1 0,2 1 0,1 0 1,0 0-1,2 0 0,0 0 1,2 1-1,15-42 0,55-81 266,110-157-1,-129 214-565,9-25-1006,-15-4-2347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2:28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1 906 1889,'0'0'1635,"0"0"-824,0 0 304,0 0 150,0 0-481,0 0-2,0 0 171,0 0-68,0 0-415,0 0-257,0 0-74,0 0-123,0 0-157,0 0-185,0 0-69,0 0 56,0 0 123,0 0 91,0 0 18,0 0-7,0 0 71,0 0 16,0 0 59,15 0-18,-10-1 4,-1 0 1,1 1 0,-1-1 0,0-1-1,1 1 1,-1-1 0,0 0 0,0 0 0,0 0-1,0 0 1,-1-1 0,7-5 0,44-43 70,-40 37-76,94-108 732,139-200 0,-214 276-581,-25 35-176,-1 0 0,0 0-1,-1 0 1,0-1-1,-1 0 1,0 0-1,-1-1 1,0 1-1,-1-1 1,0 0-1,-1 0 1,-1 0 0,0 0-1,-1-14 1,-1 5-671,0 19 641,1-1-1,-1 1 1,1-1 0,-1 1 0,1-1 0,0 1 0,1-1-1,-1 1 1,1-1 0,-1 1 0,1-1 0,0 1-1,0-1 1,1 1 0,-1 0 0,1 0 0,-1 0 0,1-1-1,0 2 1,5-6 0,27-21-846,-29 28 936,-4 1-11,-1 0-5,0 0-35,-2 27-103,-1 0 1,-2 0-1,0-1 0,-15 43 0,-1 2 227,-63 310 94,68-284-209,-5 196 0,19-238-44,1-25-175,1-1 0,4 32-1,-3-58 187,-1 0 0,1 0 0,0 0 0,0 0-1,0 0 1,0 0 0,0 0 0,1 0 0,-1 0-1,1-1 1,0 1 0,0-1 0,0 1 0,0-1-1,0 0 1,0 1 0,1-1 0,-1 0 0,1-1 0,-1 1-1,1 0 1,0-1 0,0 1 0,0-1 0,0 0-1,0 0 1,0 0 0,0-1 0,0 1 0,0-1 0,0 1-1,0-1 1,0 0 0,1 0 0,-1 0 0,0-1-1,0 1 1,0-1 0,0 0 0,0 0 0,0 0 0,0 0-1,0 0 1,0-1 0,-1 1 0,1-1 0,0 0-1,-1 0 1,1 0 0,-1 0 0,0 0 0,3-4 0,193-255 363,-159 212-325,-2-3 0,50-90 0,-71 110 69,-2 0 1,-1-1 0,-1 0-1,-2-1 1,-1 0 0,5-43-1,-4-182 772,-10 254-826,0 4 51,0 1-2,0 0-78,-2 13-394,-41 91 255,5 1-1,-41 179 1,59-154-117,5 1 1,3 161-1,11-289 180,1 0 1,0-1-1,1 1 1,-1 0-1,0-1 1,1 1-1,0-1 1,-1 1-1,1-1 1,0 1-1,0-1 1,1 1-1,-1-1 1,3 4-1,-4-6 36,0 0 0,1 1 0,-1-1 0,1 0-1,-1 1 1,1-1 0,-1 0 0,1 0 0,-1 0 0,0 1 0,1-1 0,0 0 0,-1 0-1,1 0 1,-1 0 0,1 0 0,-1 0 0,1 0 0,-1 0 0,1 0 0,-1 0-1,1 0 1,-1 0 0,1 0 0,-1 0 0,1-1 0,17-17-366,0-10 249,4-9 177,2 1 0,2 1-1,35-37 1,-35 43-17,-17 19 0,1 0 1,-1 0 0,18-12-1,-26 22 18,0-1-1,0 1 0,0 0 0,0-1 1,0 1-1,0 0 0,0 0 0,1 0 1,-1 0-1,0 0 0,0 0 0,0 0 1,0 1-1,1-1 0,-1 0 0,0 1 1,0-1-1,0 0 0,0 1 0,0-1 1,0 1-1,0 0 0,0-1 0,0 1 1,0 0-1,0 0 0,-1-1 0,1 1 1,0 0-1,0 0 0,-1 0 0,1 0 0,-1 0 1,1 0-1,0 1 0,23 42 270,-22-39-231,9 18 167,107 206 493,-113-222-776,0 1 0,0-1 0,1 0 0,10 9 0,-15-15 23,0 0 0,0 0 1,0 0-1,0 0 0,0 0 0,1 0 1,-1 0-1,0 0 0,1-1 0,-1 1 1,0-1-1,1 1 0,-1-1 1,1 1-1,-1-1 0,1 0 0,-1 1 1,1-1-1,0 0 0,-1 0 0,1 0 1,-1 0-1,1 0 0,-1-1 1,1 1-1,-1 0 0,1-1 0,-1 1 1,1-1-1,-1 0 0,0 1 0,1-1 1,-1 0-1,0 0 0,3-2 1,2-5 46,0-1 0,0 0 1,-1-1-1,0 1 0,-1-1 1,0 0-1,2-10 1,10-20-14,-5 14 30,18-43-214,3 2 0,67-106 0,-73 142 203,-25 30 203,-1 1 453,0 10 259,0 35-635,-2 3-145,3-1 0,2 1 0,16 84-1,-4-74-113,3-1-1,40 88 1,-58-144-42,1 1 0,-1-1 0,1 0 0,-1 0 0,1 1 0,0-1 0,0 0 0,-1 0 0,1 0 0,0 0 0,0 0 0,0 0 0,0 0 0,0 0 0,0 0 0,0 0 0,0-1 0,1 1 0,-1 0 0,0-1 0,0 1 0,1-1 0,1 1 0,-1-1 15,-1 0 0,1-1 0,-1 1 1,0-1-1,1 1 0,-1-1 0,0 0 1,0 0-1,1 1 0,-1-1 0,0 0 1,0 0-1,0 0 0,0 0 0,0 0 1,0 0-1,0-1 0,0-1 0,7-9 154,-1-1-1,-1 0 0,7-21 1,-10 26-95,11-28-7,2 0 0,1 1 1,2 1-1,27-37 0,-30 50-57,1 1 0,1 0 0,1 1 1,0 1-1,1 1 0,1 1 0,27-16 1,-33 22 3,0 1 1,0 0 0,1 2 0,0-1-1,0 2 1,1 0 0,0 1 0,0 1 0,0 1-1,1 0 1,20 0 0,-34 4 5,1-1 0,-1 1 0,0 1 0,0-1 0,0 1 0,0-1 0,0 1 0,0 0 0,0 1 0,-1-1 0,1 1 0,-1-1 0,0 1 0,0 0 0,0 0 0,0 1 0,0-1 0,0 0 0,-1 1 0,0 0 0,0-1 0,2 6 0,4 5 173,-2 1 1,1 1 0,-2-1 0,7 31-1,-8-25-36,0-1-1,-2 1 1,0 0-1,-2 0 0,0 0 1,-5 32-1,4-45-174,-1 0 0,0 0 0,-1 0 0,1-1-1,-1 1 1,-1-1 0,1 0 0,-1 0 0,-1 0 0,1 0 0,-1-1 0,0 0 0,-1 0 0,1 0 0,-1-1-1,0 1 1,-1-1 0,1-1 0,-13 7 0,10-6-210,0-1-1,0-1 1,-1 1-1,1-2 1,-11 3-1,-61 1-2337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2:2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7395,'0'0'3586,"0"0"-2962,0 0 737,0 0 112,0 0-1473,0 0-160,28-4-977,-28 4-1056,0 13-2865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2:2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6675,'0'0'256,"0"0"192,0 0 1169,0 0-993,0 0-608,0 0 529,91 0 383,-44 0-320,0 0-191,4 0-305,-1 0-16,5 0-80,2 0-16,5 0-1281,-4-6-1440,-4-14-2450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2:29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1 647 5987,'0'0'1230,"0"0"-803,0 0 416,0 0 2,0 0-447,7-12-46,115-250 2000,-35 65-2159,-4 22-164,-82 244-1984,-2 28 1547,-1 29-62,6-1 1,24 157-1,-28-280 420,0-1 0,0 0 0,0 0 0,0 0 0,1 0 0,-1 1-1,0-1 1,1 0 0,-1 0 0,1 0 0,-1 0 0,1 0 0,0 0 0,-1 0 0,1 0 0,0 0 0,0 0-1,0-1 1,-1 1 0,1 0 0,0 0 0,0-1 0,0 1 0,0-1 0,0 1 0,0-1 0,1 1 0,-1-1 0,0 1-1,0-1 1,0 0 0,0 0 0,0 0 0,1 0 0,-1 0 0,0 0 0,0 0 0,0 0 0,0 0 0,1 0 0,1-1-1,0 0-14,1 0 1,-1-1-1,0 1 0,0-1 0,0 0 0,0 0 0,0 0 0,0 0 0,0 0 0,0-1 0,-1 1 0,4-5 0,33-49 134,64-81 207,-87 118-260,2 2 0,0-1 0,0 2-1,2 1 1,21-14 0,-36 26-8,31-20 74,48-21-1,-70 38-11,-1 1-1,1 0 0,0 1 1,0 1-1,0 0 0,1 1 1,23-1-1,-34 3-50,0 0 1,0 1 0,-1-1-1,1 1 1,0 0-1,0 0 1,-1 0-1,1 1 1,0-1 0,-1 1-1,1 0 1,-1 0-1,0 0 1,0 0-1,5 5 1,-3-1 23,1-1 0,-2 1 0,1 0 1,-1 0-1,0 1 0,0-1 0,4 13 0,-2-2 150,-1 0 0,0 0 0,-1 0 0,-1 0 0,-1 1 0,0 24 0,-1-25-120,-1-13-38,1 0 0,-1 1 0,0-1 0,0 1 0,0-1-1,-1 0 1,1 1 0,-1-1 0,0 0 0,-1 0 0,1 1 0,-1-1 0,1 0 0,-1 0 0,-1-1-1,1 1 1,0 0 0,-4 3 0,-5 4-270,-1-1-1,0 0 1,0-1-1,-1 0 1,0-1-1,-1 0 1,0-1-1,0-1 1,-1 0-1,-16 4 1,-57 6-3724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2:30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7491,'0'0'2402,"0"0"-2066,0 0 1024,0 0-703,0 0-657,0 0-529,36 23-1151,-11 26 623,4-1-2176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2:3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1366 4626,'0'0'616,"0"0"89,0 0-57,0 0-224,0 0-128,4-32 97,-2 16-301,38-202 1187,-15 82-301,12-239 0,-6 28-448,4 175-396,-24 123-17,-4 28-81,-3 25-201,-1 35 59,-5 275 98,11 489-813,-6-755 564,2-1 0,22 89 0,-26-134 238,-1-1 1,1 0 0,-1 0 0,1 1 0,-1-1 0,1 0 0,0 0-1,0 0 1,0 0 0,0 0 0,0 0 0,0 0 0,0 0 0,0-1-1,0 1 1,0 0 0,0 0 0,0-1 0,0 1 0,1-1 0,-1 1-1,0-1 1,1 0 0,-1 1 0,0-1 0,1 0 0,-1 0 0,0 0-1,1 0 1,-1 0 0,0 0 0,1 0 0,-1 0 0,0-1-1,0 1 1,1 0 0,-1-1 0,0 1 0,0-1 0,1 0 0,0 0-1,6-2 35,-1-1-1,0 0 1,0 0-1,-1 0 1,12-9-1,105-110-95,-107 104 110,0-1 1,-2-1-1,0 0 1,20-45-1,-27 51 0,-1-1 1,-1-1-1,0 1 0,-1-1 1,0 0-1,-2 0 0,0 0 0,-1 0 1,0 0-1,-3-25 0,1 40-21,0 1 0,0-1 0,-1 1 0,1-1 0,0 1 0,-1-1 0,1 1 0,0 0 0,-1 0 0,0 0 0,1-1 0,-1 2 0,0-1 0,1 0-1,-1 0 1,0 0 0,0 1 0,0-1 0,1 1 0,-1 0 0,0-1 0,0 1 0,0 0 0,0 0 0,0 0 0,0 0 0,-3 1 0,0-1-10,1 0 0,-1 0 1,0 0-1,0 1 0,0 0 1,0 0-1,0 0 0,0 1 1,1-1-1,-7 4 0,6 1-27,1-1 0,-1 1 0,1 0-1,1 0 1,-1 0 0,1 1 0,0-1 0,1 1-1,-1 0 1,1 0 0,1 0 0,-1 0 0,1 0-1,0 0 1,1 0 0,0 0 0,0 0 0,0 1-1,1-1 1,2 8 0,-2-13 12,0-1-1,-1 1 1,1-1-1,0 0 1,0 1-1,0-1 1,1 0-1,-1 0 1,0 0 0,0 1-1,1-1 1,-1-1-1,0 1 1,1 0-1,-1 0 1,1 0-1,-1-1 1,1 1 0,-1-1-1,4 1 1,39 7-420,-31-7 206,73 3-313,-69-4 370,0 0-1,0 1 0,-1 0 0,1 2 1,21 5-1,-37-8 170,0 1-1,0 0 0,0 0 1,0-1-1,0 1 1,0 0-1,0 0 0,0 0 1,-1 0-1,1 0 1,0 0-1,-1 0 0,1 0 1,-1 1-1,0-1 1,1 0-1,-1 0 0,0 0 1,1 1-1,-1-1 1,0 0-1,0 0 0,0 2 1,-1 37 165,0-26 82,1-6-168,-1 0 1,0 0-1,-1-1 1,0 1 0,0-1-1,-1 0 1,1 1-1,-2-1 1,1 0 0,-7 8-1,4-4-1,1-1 1,0 1-1,-6 17 0,11-27-88,0 0-1,1 0 1,-1-1-1,0 1 0,0 0 1,1 0-1,-1-1 1,1 1-1,-1 0 1,0-1-1,1 1 1,-1 0-1,1-1 1,-1 1-1,1-1 1,0 1-1,-1-1 1,1 1-1,0-1 1,-1 1-1,1-1 1,0 0-1,-1 1 1,1-1-1,0 0 1,0 0-1,-1 1 1,1-1-1,0 0 0,0 0 1,0 0-1,-1 0 1,1 0-1,0 0 1,0 0-1,0 0 1,-1 0-1,3-1 1,38-3-31,-26-4-7,-1 0 1,0-1-1,0-1 0,-1 0 0,0-1 0,-1 0 1,0-1-1,11-14 0,15-13 150,-22 25-44,-1-1-1,0 0 1,0-1 0,-2-1-1,0 0 1,-1-1 0,13-26-1,-27 59 293,-1 1 0,2-1-1,0 1 1,3 30 0,-1-4-300,0-26-73,0-1 1,1 1 0,1-1-1,1 1 1,0-1 0,0 0 0,2 0-1,0-1 1,1 0 0,0 0-1,14 21 1,-15-27-91,-1-1 0,1 1 1,0-1-1,1 0 0,0 0 0,0-1 0,0 0 0,1 0 1,0-1-1,0 0 0,0 0 0,1-1 0,0 0 0,-1 0 0,1-1 1,1-1-1,-1 1 0,0-1 0,1-1 0,10 1 0,-15-2 83,0-1-1,0 0 0,0 0 0,0 0 0,0-1 1,-1 1-1,1-1 0,-1 0 0,1-1 0,-1 1 1,1-1-1,-1 0 0,0 0 0,5-5 0,7-7-11,-1-1-1,13-19 1,-13 16 80,103-135 43,-101 128-67,-2 0 0,0 0-1,-2-1 1,14-41 0,-25 59 77,-1 1 1,1-1 0,-1 1-1,-1-1 1,0-12-1,0 9 63,-1 12-127,1 0 1,0 0-1,-1-1 1,1 1 0,0 0-1,-1 0 1,1 0-1,-1 0 1,1 0-1,0 0 1,-1 0-1,1 0 1,-1 0-1,1 0 1,0 0 0,-1 0-1,1 0 1,-1 0-1,1 0 1,0 0-1,-1 0 1,1 1-1,-1-1 1,1 0-1,0 0 1,-1 0 0,1 1-1,0-1 1,0 0-1,-1 1 1,1-1-1,0 0 1,-1 0-1,1 1 1,0-1-1,0 0 1,0 1 0,-1 0-1,-13 11-245,9 1 275,1 0 1,0 0-1,1 1 0,1-1 0,0 0 1,0 1-1,2 0 0,0-1 0,2 22 0,-1 1-1,-1-29-56,1-1 1,0 1-1,0-1 0,0 0 0,1 1 0,0-1 0,0 0 0,1 0 0,0 0 0,0 0 1,0 0-1,1-1 0,-1 0 0,2 1 0,-1-1 0,0-1 0,1 1 0,0-1 0,0 1 0,0-2 1,1 1-1,-1 0 0,1-1 0,7 3 0,3 1-62,0 0-1,0-2 1,0 0 0,1 0 0,-1-2-1,1 0 1,0-1 0,23 0 0,-36-2 56,0-1 1,0 0 0,0 0 0,-1 0-1,1 0 1,0-1 0,-1 1 0,1-1-1,-1 0 1,0 0 0,1 0 0,-1-1-1,0 1 1,0-1 0,3-4-1,42-52-93,-38 46 115,19-28-334,-1-3 0,-2 0-1,-2-1 1,-2-2 0,-2 0 0,16-59 0,-33 95 341,-2 1-1,1-1 1,-1 0-1,-1-18 1,-1 13 232,1 14-222,0 1 0,0-1 0,0 1 0,-1 0-1,1-1 1,0 1 0,-1 0 0,1-1 0,-1 1-1,0 0 1,1 0 0,-1 0 0,0-1 0,0 1-1,0 0 1,0 0 0,0 0 0,0 0 0,0 0-1,0 1 1,0-1 0,0 0 0,-2 0 0,-1-1 13,0 0 1,0 0 0,0 1-1,0 0 1,-1 0 0,1 0-1,0 0 1,-5 1 0,4-1-32,0 1 1,0 0 0,1 0-1,-1 0 1,0 1 0,0-1-1,0 1 1,1 0 0,-1 1-1,1-1 1,-1 1 0,1 0-1,-1 0 1,1 0 0,-6 5-1,0 5 33,2 1 1,-1 0-1,2 1 0,0 0 0,-7 16 0,-24 79 191,34-97-217,-11 41 348,3 0 0,1 1 0,3 0 0,2 1 0,2 64 0,5-99-355,1-1 1,0 1 0,2 0 0,0-1-1,1 0 1,1 0 0,0 0-1,2-1 1,0 0 0,1 0 0,1-1-1,1 0 1,0-1 0,21 23 0,-28-34-29,1 1 1,0-2-1,0 1 1,0-1-1,1 1 1,-1-1 0,1-1-1,0 1 1,0-1-1,8 2 1,-11-3-55,0-1 0,1-1 0,-1 1 0,1 0 0,-1-1 0,1 0 0,0 0 0,-1 0 0,1 0 0,-1 0 0,1-1 0,-1 0 0,1 0 0,-1 0 0,1 0 0,-1 0 0,0 0 0,0-1 0,0 0 0,0 0 0,6-4 1,-3 1-186,0-1 0,-1 0 0,1 0 1,-1-1-1,0 0 0,4-9 0,23-56-3028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28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1 4978,'0'0'526,"0"0"282,0 0 564,0 0-439,0 0-458,-1 33 96,-5 111 232,2-70-301,-4-1-1,-24 102 1,19-126-452,-2-1 0,-2-1 0,-44 83 0,57-122-45,0 0 1,-1 0-1,0-1 0,0 0 1,-1 0-1,0 0 0,0 0 1,-1-1-1,-13 10 0,14-13-86,-1 1-1,0-1 0,0 0 1,0-1-1,0 0 0,0 0 0,0-1 1,-1 1-1,1-1 0,0-1 1,-1 0-1,-9 0 0,13-1-16,0 1-1,0-1 0,0 1 1,-1-1-1,1 0 1,0-1-1,0 1 0,1-1 1,-1 1-1,0-1 0,0-1 1,1 1-1,-1 0 0,1-1 1,0 0-1,-4-4 0,2 1-57,0 0 0,0-1 1,1 1-1,0-1 0,0-1 0,1 1 0,-1 0 0,-1-10 0,-1-7-102,1-1-1,0 0 1,3 0-1,-1-43 1,3 67 259,0 0 1,0 0 0,0 0-1,1-1 1,-1 1-1,0 0 1,1 0 0,-1 0-1,1 0 1,-1 0 0,1 0-1,-1 0 1,1 0-1,0 0 1,-1 0 0,1 0-1,0 0 1,0 0-1,0 1 1,0-1 0,0 0-1,0 1 1,0-1 0,2 0-1,35-9 451,40 14 560,-69-2-921,0 0-1,0 1 1,0 0-1,-1 1 0,1 0 1,-1 0-1,0 0 1,0 1-1,-1 1 0,1-1 1,-1 1-1,-1 0 1,8 8-1,12 16 407,39 55-1,-49-63-300,188 283-92,-202-302-316,0 0 0,0 0 0,0 0 0,0 0 0,0-1 0,0 1 0,1-1 0,0 1 0,-1-1 0,1 0 0,0 0 0,0 0 0,0 0 0,0-1 0,0 1 0,6 1 0,15-1-3611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2:32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4210,'0'0'608,"0"0"849,0 0 176,0 0-577,0 0-368,239-16 193,-174 9-193,4 4-368,-4 3-128,-3 0-144,-1 0-48,1 0 0,-4 7-224,3 9-1216,-10-10-1170,3 1-3648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2:34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0 4834,'0'0'1163,"0"0"275,0 0 107,0 0-518,0 0-584,0 14 45,-5 50-197,-2-1 0,-2 1-1,-20 65 1,-10 66-90,-1 268 9,35 1-182,5-431-26,0-18-29,3 62 24,-2-72-22,0 0-1,0 0 1,0 0-1,1 0 1,-1 0-1,1 0 1,0-1 0,1 1-1,-1-1 1,1 1-1,0-1 1,4 5 0,-5-8-39,0 1-1,0 0 1,0 0 0,1-1 0,-1 0 0,1 1 0,-1-1 0,1 0 0,-1 0 0,1 0 0,0 0 0,0-1 0,-1 1 0,1-1 0,0 0 0,0 0 0,0 0 0,-1 0 0,1 0 0,0 0 0,0-1-1,-1 1 1,5-2 0,-2 0 45,-1 0-1,1 1 1,0-2-1,-1 1 1,1 0-1,-1-1 1,0 0-1,0 0 1,0 0-1,0-1 1,5-6-1,15-21-139,-2-2-1,-1 0 1,-2-2-1,19-45 1,-30 62 154,-2 0 1,0-1-1,-1 0 0,-1 1 1,0-2-1,-2 1 0,0 0 1,-1 0-1,-2-1 0,-3-33 1,2 46 19,-1 0 1,1 1 0,-1-1 0,-1 1-1,1-1 1,-1 1 0,0 0 0,-1 1-1,1-1 1,-1 1 0,0 0-1,-1 0 1,1 0 0,-9-5 0,-14-9 76,-50-26 1,74 42-93,-19-9 135,-1 1 1,0 1-1,0 1 0,-1 1 1,0 1-1,-1 2 0,1 0 0,-1 1 1,-42 1-1,65 3 1,3 0-152,11 0-483,81 18 379,-67-12 104,0-1 0,49 4 0,-69-9 16,38 2-60,64-7 1,-92 3 40,0-1 0,-1 0 1,1-1-1,-1 0 0,0-1 0,0-1 0,0 0 1,13-9-1,-3 1-55,-1-1 1,0-1-1,-2-1 1,0-1-1,-1 0 0,25-30 1,-38 28 364,-16 13 624,7 7-895,1-1 1,-1 1-1,1 1 1,-1-1-1,1 0 1,-1 0-1,1 1 1,-1-1-1,1 0 1,-1 1-1,1 0 1,0-1-1,-1 1 1,1 0-1,0-1 1,0 1-1,-1 0 1,1 0-1,0 0 1,0 0-1,-2 2 1,-1 5-47,0 0 1,1 0 0,-1 0-1,1 0 1,1 0 0,0 1-1,0-1 1,-1 18 0,0 76-10,3-74 36,0-23-5,0 15-18,0-1-1,1 1 0,1 0 1,9 36-1,-10-52-52,0 0 1,1 0-1,-1 0 1,1 0-1,0 0 0,0-1 1,0 1-1,1 0 0,-1-1 1,1 0-1,0 0 1,0 0-1,0 0 0,0 0 1,0 0-1,1-1 1,-1 1-1,1-1 0,-1 0 1,1 0-1,0-1 0,0 1 1,0-1-1,0 0 1,0 0-1,0 0 0,1 0 1,-1-1-1,7 0 0,-9 0 8,1 0-1,-1 0 0,0 0 1,0-1-1,0 1 0,0-1 0,0 0 1,0 1-1,0-1 0,0 0 0,0 0 1,-1 0-1,1 0 0,0-1 0,-1 1 1,1 0-1,0-1 0,-1 1 0,0-1 1,3-2-1,-1-1 32,0-1-1,0 1 1,-1 0 0,0-1 0,0 0-1,0 1 1,1-10 0,1-12 162,-1 0 1,-2-43 0,-1 56-193,-12-170 122,-1-2 326,13 183-367,1 0-1,0 1 1,0-1 0,0 0-1,0 0 1,1 1-1,-1-1 1,1 1 0,-1-1-1,1 1 1,0 0 0,0 0-1,0 0 1,0 0-1,0 0 1,1 0 0,-1 0-1,0 1 1,1-1 0,-1 1-1,1 0 1,3-2-1,5-2 43,1 0 0,-1 1-1,22-5 1,4 5 160,-1 1 0,1 2-1,67 6 1,-102-5-206,18 3 12,-1 0 0,0 2-1,-1 0 1,1 1 0,-1 1 0,0 1 0,0 0 0,-1 1 0,0 1 0,-1 1 0,0 0 0,-1 1 0,25 25 0,-26-23-31,-1 0 1,0 1 0,-1 0 0,0 1-1,-2 1 1,0 0 0,0 0-1,-2 0 1,0 1 0,-1 1-1,-1-1 1,-1 1 0,6 36-1,-11-50-6,3 21-377,-1 0 0,-2 0 0,0 1 1,-6 26-1,5-50 374,0 0 1,0-1 0,0 1 0,-1-1 0,1 1 0,-1-1 0,0 0 0,1 0 0,-1 1 0,0-1 0,-1 0 0,1-1 0,0 1 0,0 0 0,-1-1 0,1 1 0,-1-1-1,0 0 1,1 0 0,-1 0 0,0 0 0,1 0 0,-1 0 0,0-1 0,0 0 0,-5 1 0,4-1 10,1 1-1,-1-1 1,0 0-1,0 0 1,1 0-1,-1-1 1,0 1 0,0-1-1,1 0 1,-1 0-1,1 0 1,-1-1 0,1 1-1,-1-1 1,1 0-1,0 0 1,0 0 0,0 0-1,0 0 1,-4-5-1,3 1 31,1-1-1,-1 0 1,1 0-1,1 0 1,-1 0-1,1 0 1,0-1-1,1 1 1,0-1-1,0 1 1,1-1-1,0 0 1,0 1 0,0-1-1,1 1 1,1-1-1,-1 1 1,1 0-1,0-1 1,1 1-1,-1 0 1,2 0-1,-1 0 1,1 1-1,0-1 1,7-8-1,21-11 16,2 1 1,0 1-1,2 2 0,0 1 0,52-20 0,0 9-2979,-38 11-1233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2:34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10 96,'0'0'4640,"0"0"-2696,0 0-463,0 0-267,0 0-568,-14-2-97,-4 0-381,-48-4 270,63 7-443,0 0-1,1-1 1,-1 1 0,1 0 0,-1 1 0,1-1-1,-1 0 1,1 1 0,0-1 0,0 1-1,0 0 1,-1 0 0,2 0 0,-1 0 0,0 0-1,0 0 1,1 0 0,-1 1 0,-1 3 0,-30 60-154,25-47 134,-11 19 21,2 1 0,2 0 0,1 1 0,2 0 0,2 1 1,2 1-1,2-1 0,-2 53 0,8-92-23,-1-1 0,1 1 0,0-1 0,0 0 0,0 1 0,0-1 0,0 1 1,0-1-1,1 1 0,-1-1 0,0 0 0,1 1 0,-1-1 0,1 0 0,-1 1 0,1-1 0,0 0 0,0 0 0,-1 1 0,1-1 1,0 0-1,0 0 0,0 0 0,0 0 0,0 0 0,0 0 0,1 0 0,-1-1 0,0 1 0,0 0 0,1-1 0,-1 1 0,0-1 0,1 1 1,-1-1-1,0 1 0,1-1 0,-1 0 0,1 0 0,-1 0 0,1 0 0,-1 0 0,1 0 0,-1 0 0,0 0 0,1-1 0,-1 1 1,1 0-1,-1-1 0,0 1 0,1-1 0,-1 0 0,2-1 0,1 0 17,0 0 1,-1-1-1,1 1 1,-1-1-1,1 0 0,-1 0 1,0 0-1,0 0 1,-1 0-1,1-1 0,3-6 1,23-48 66,-21 42-42,115-309 135,-123 323-155,0 1 0,1-1 0,-1 0 0,1 1 0,0-1 0,-1 0 0,1 1 0,0-1 0,0 1 0,0-1 1,0 1-1,0 0 0,0 0 0,1-1 0,-1 1 0,0 0 0,1 0 0,-1 0 0,1 0 0,-1 0 0,3-1 0,-3 2-9,1 1-1,-1-1 1,1 0-1,0 0 1,-1 1-1,1-1 0,-1 1 1,1-1-1,-1 1 1,0-1-1,1 1 1,-1 0-1,0 0 1,1 0-1,-1 0 0,0 0 1,0 0-1,0 0 1,0 0-1,0 0 1,0 1-1,0-1 1,0 0-1,0 2 0,58 90 212,-35-53 62,42 55 1,-57-85-225,0 1 0,1-1-1,0-1 1,0 0-1,1 0 1,1-1 0,-1-1-1,1 0 1,19 9-1,-23-14-17,0 1 0,0-1-1,1 0 1,-1-1 0,1 0 0,-1 0-1,1-1 1,16-1 0,-20 1-155,-1-1 0,0 1 0,1-1-1,-1 0 1,0-1 0,0 1 0,0 0 0,0-1 0,0 0 0,0 0 0,0 0 0,-1-1 0,1 1 0,-1-1 0,1 0 0,-1 0 0,5-7 0,9-25-4341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2:35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0 629 3682,'0'0'1830,"0"0"-291,0 0 81,0 0-495,0 0-508,21-1 541,-13-1-1124,0 0 1,0 0 0,0-1-1,-1 0 1,1 0-1,-1-1 1,1 0 0,-1 0-1,0 0 1,-1-1-1,9-8 1,11-11 140,31-37 0,-36 37-105,52-60-166,-3-3 0,99-163 0,-167 247 105,0-1 1,0 1-1,0 0 1,-1 0-1,1-1 1,-1 1-1,0-1 1,0 1 0,0-1-1,-1 0 1,1-6-1,-1 9 130,0 1 37,-9 22-131,5-6-90,-38 81-4,3 1 1,6 1-1,-24 112 0,-26 334-1276,-8 33-218,45-430 1445,47-216-2083,-3 26 728,2-34-185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2:37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29 515 4338,'0'0'323,"0"0"-54,0 0 169,0 0-198,0 0-115,11-14 198,40-45 117,-45 53-334,1 0 0,0 0 0,0 1 0,0 0 0,0 0-1,1 1 1,0 0 0,0 0 0,0 1 0,16-5 0,-2 4 66,0 1 0,37-2 0,-44 4-103,23-1 78,0 1-1,44 5 1,-70-3-134,1 2 0,-1-1 0,0 1 0,0 1 1,-1 0-1,1 1 0,-1 0 0,0 0 0,0 1 1,18 14-1,-18-9 1,0 0 1,-1 0-1,0 1 1,0 0-1,-2 0 0,1 1 1,-2 1-1,0-1 1,0 1-1,-1 0 1,-1 1-1,-1-1 1,0 1-1,0 0 0,-2 0 1,0 1-1,-1-1 1,0 0-1,-1 1 1,-1-1-1,0 0 1,-1 0-1,-4 17 1,1-19-42,1 0 1,-2 0 0,0-1 0,0 0 0,-1 0 0,0 0 0,-1-1 0,-1 0 0,0 0 0,0-1 0,-1 0 0,0-1 0,-14 10 0,-15 10-438,-1-2 1,-62 31-1,69-41-139,-1-2 0,0 0 0,-1-3 0,-72 16 0,67-21 887,0-3 0,-55 1-1,98-35 366,1 26-647,0 1 0,0-1 1,1 1-1,-1 0 0,1 0 0,0 0 1,0 0-1,0 1 0,0 0 1,0 0-1,1 0 0,-1 1 0,0 0 1,10-1-1,2-2-4,213-49 433,151-44 693,-282 63-755,-2-4 0,129-71 1,-163 73-333,-2-2 1,-1-3 0,-3-3 0,68-66 0,-122 108 0,0-1 0,-1 1 0,1-1 0,-1 1 0,0-1 0,1 0 0,-1 0 0,-1 0 0,1 0 0,0 0 0,-1 0 0,1 0 0,-1-1 0,0 1 0,0 0 1,-1-1-1,1 1 0,0-8 0,-1 10-8,-1 0 0,1 1 1,0-1-1,-1 0 1,1 0-1,-1 0 0,1 0 1,-1 1-1,1-1 0,-1 0 1,0 0-1,1 1 1,-1-1-1,0 1 0,1-1 1,-1 0-1,0 1 1,0 0-1,0-1 0,0 1 1,1-1-1,-1 1 0,0 0 1,0 0-1,0-1 1,0 1-1,0 0 0,-2 0 1,-31-3 130,28 3-88,-12-1 70,-3-1-61,-1 2 0,-35 3 0,54-2-98,0 0-1,0 0 1,0 1-1,0-1 1,1 1-1,-1-1 0,0 1 1,1 0-1,-1 0 1,1 0-1,0 0 1,0 0-1,0 1 0,0-1 1,0 1-1,1-1 1,-1 1-1,-1 3 1,-24 59-466,19-43 427,-4 11-11,2 1-1,2 0 0,0 0 1,3 1-1,1 0 0,1 66 0,3-99 45,0-1-1,0 1 0,0 0 0,0-1 1,0 1-1,0-1 0,1 1 0,-1-1 0,1 1 1,-1-1-1,1 1 0,0-1 0,0 0 1,-1 1-1,1-1 0,0 0 0,0 1 0,0-1 1,0 0-1,0 0 0,1 0 0,-1 0 1,0 0-1,0 0 0,1-1 0,-1 1 0,1 0 1,-1 0-1,1-1 0,-1 1 0,1-1 1,-1 0-1,1 1 0,-1-1 0,1 0 1,-1 0-1,1 0 0,-1 0 0,1 0 0,0 0 1,-1 0-1,1-1 0,-1 1 0,1-1 1,-1 1-1,1-1 0,-1 1 0,0-1 0,1 0 1,-1 0-1,0 1 0,1-1 0,1-3 1,6-7 17,-1 0 0,0-1 0,0 0 1,-2 0-1,1-1 0,7-25 0,2 0-1,24-54-153,39-80-251,-73 174 122,2 13 204,6 19 172,-12-31-79,15 41 273,3-1-1,35 57 1,-41-77-161,2-1-1,1-1 1,0 0 0,1-1-1,34 28 1,-46-43-117,0-1 0,0 0 1,0-1-1,0 0 0,1 0 0,0 0 0,-1-1 0,1 1 0,7 0 1,-11-2-2,-1-1 1,1 0 0,0 1 0,0-1-1,-1 0 1,1 0 0,0 0 0,0-1-1,-1 1 1,1-1 0,0 1-1,-1-1 1,1 0 0,0 0 0,-1 0-1,1 0 1,-1-1 0,0 1 0,1-1-1,-1 1 1,0-1 0,0 0 0,0 0-1,0 0 1,2-3 0,104-174 272,-97 158-326,-1-1-1,-1 0 1,-1 0-1,-1-1 1,-1 0-1,5-41 1,-10 61 33,-2-20-175,1 23 187,0-1 1,-1 1-1,1-1 1,0 1 0,0 0-1,-1-1 1,1 1-1,0 0 1,0-1-1,-1 1 1,1 0 0,0-1-1,-1 1 1,1 0-1,-1 0 1,1-1 0,0 1-1,-1 0 1,1 0-1,-1 0 1,1-1 0,-1 1-1,1 0 1,0 0-1,-1 0 1,1 0 0,-1 0-1,1 0 1,-1 0-1,1 0 1,-1 0 0,1 0-1,-1 0 1,1 1-1,0-1 1,-1 0 0,1 0-1,-1 0 1,1 0-1,0 1 1,-1-1-1,1 0 1,-1 1 0,0 0-4,0 0 1,0 0-1,0 0 1,0 1-1,0-1 1,0 0-1,0 1 0,0-1 1,1 0-1,-1 1 1,0-1-1,1 1 1,0-1-1,-1 1 1,1-1-1,0 1 1,0-1-1,-1 1 1,1-1-1,1 3 1,-1 40-84,1-28 52,0-1 40,1 0 1,0 1 0,1-1 0,1 0 0,1 0-1,0-1 1,0 1 0,12 20 0,71 108 34,-78-129-35,11 17 2,-7-7-2,0-2 1,2 0-1,1 0 1,1-1-1,1-2 1,38 33-1,-54-50-10,0-1 0,-1 1 1,1-1-1,0 1 0,0-1 0,0 0 0,0 0 0,0-1 0,0 1 0,0-1 0,1 1 0,-1-1 0,0 0 0,0 0 0,0 0 1,0-1-1,0 1 0,0-1 0,0 1 0,0-1 0,0 0 0,0 0 0,0-1 0,0 1 0,0-1 0,0 1 0,-1-1 1,4-3-1,5-4 40,0-1-1,0-1 1,-1 1 0,14-22 0,30-42 15,-3-3-1,-3-2 0,-4-3 1,-4-1-1,-3-1 0,-4-3 1,34-140-1,-60 193-5,-2 0 0,-2 0 0,-1-56 0,-2 90-25,0-1 0,-1 0 0,1 1 0,0-1 0,0 0 0,-1 1 0,1-1 0,0 0 0,-1 1 0,1-1 0,0 0 0,-1 1 0,1-1 0,-1 1 0,1-1 0,-1 1 0,1-1 0,-1 1 0,0 0 0,1-1 0,-1 1 0,1-1 0,-1 1 0,0 0 0,1 0 0,-1-1 0,0 1 0,0 0 0,1 0 0,-1 0 0,0 0 0,1 0 0,-1 0 0,0 0 0,0 0 0,1 0 0,-1 0 0,0 0 0,1 0 0,-1 1 0,0-1-1,1 0 1,-1 0 0,0 1 0,0 0 0,-1-1-13,-1 1-1,1 0 0,0 0 0,0 0 0,-1 0 1,1 0-1,0 0 0,0 1 0,0-1 0,0 1 0,1-1 1,-1 1-1,0 0 0,-2 3 0,-5 16 25,1 1-1,1 0 1,1 1 0,1 0 0,-4 38-1,1 123 173,7-157-166,1 377 758,0-386-753,1-1 0,0 1-1,2 0 1,4 18 0,-5-29-43,0-1 1,0 0-1,0 1 0,1-1 0,0 0 1,0 0-1,1-1 0,-1 1 1,1-1-1,0 0 0,1 0 0,0 0 1,9 8-1,-12-12-9,0 0-1,0 0 1,0 0 0,0 0-1,0 0 1,1 0-1,-1-1 1,0 1 0,0-1-1,1 0 1,-1 1 0,0-1-1,1 0 1,-1 0-1,0-1 1,1 1 0,-1 0-1,0-1 1,1 1 0,-1-1-1,0 0 1,0 0-1,0 0 1,1 0 0,-1 0-1,0 0 1,-1-1 0,1 1-1,0-1 1,3-2-1,5-6 6,0-1 0,-1 0 0,16-23 0,-14 18-39,22-35-133,-1-1-1,-3-2 1,-3-1 0,27-77-1,-53 132 188,0-1 0,0 1 0,1 0 1,-1 0-1,0 0 0,0-1 0,1 1 0,-1 0 0,0 0 1,0 0-1,0 0 0,1 0 0,-1 0 0,0-1 0,1 1 1,-1 0-1,0 0 0,0 0 0,1 0 0,-1 0 0,0 0 1,1 0-1,-1 0 0,0 0 0,0 0 0,1 0 0,-1 0 0,0 1 1,0-1-1,1 0 0,-1 0 0,0 0 0,0 0 0,1 0 1,-1 0-1,0 1 0,0-1 0,1 0 0,-1 0 0,0 0 1,0 1-1,0-1 0,0 0 0,1 0 0,-1 1 0,0-1 0,0 0 1,0 0-1,0 1 0,0-1 0,0 0 0,0 0 0,0 1 1,1-1-1,-1 0 0,0 1 0,0-1 0,10 19-125,6 19 225,3-1-1,1-1 1,2-1 0,1 0 0,1-2 0,31 32-1,-48-58-324,-6-6 58,1 1 1,-1 0 0,0-1-1,1 1 1,0-1 0,-1 0-1,1 1 1,0-1-1,-1 0 1,1 0 0,0 0-1,0 0 1,0 0 0,0-1-1,0 1 1,0 0-1,0-1 1,4 1 0,6-1-4135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2:38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1617,'0'0'9092,"0"0"-8916,0 0 1169,0 0-673,0 0-672,0 0-688,-44 23-1073,44-7 96,0 4-1504,-18-1-2370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2:3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4386,'0'0'2065,"0"0"-1793,0 0 801,0 0 319,0 0-303,0 0-353,246 20-320,-170-20-256,3 0-160,8-13-736,-11-4-2514,-7-2-1840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2:4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257 319 1921,'0'0'2265,"0"0"-419,0 0-205,0 0-409,0 0-290,-5-3-189,1 2-724,1-1 0,-1 0 1,0 1-1,0-1 1,1 1-1,-1 0 1,0 0-1,0 1 0,0-1 1,0 1-1,0 0 1,0 0-1,0 0 1,0 0-1,0 1 0,0 0 1,0 0-1,0 0 1,1 0-1,-1 0 1,0 1-1,0 0 0,1 0 1,0 0-1,-1 0 1,1 0-1,0 1 1,0-1-1,0 1 0,0 0 1,-4 5-1,-11 21-45,1 0-1,1 1 1,2 1 0,1 0-1,1 1 1,2 0-1,1 1 1,2 0 0,1 0-1,2 1 1,1-1-1,2 51 1,1-80-23,0 0-1,0 0 1,1 0 0,-1-1-1,1 1 1,0 0 0,0-1 0,0 1-1,0-1 1,1 1 0,0-1-1,0 0 1,-1 1 0,2-1 0,-1 0-1,0 0 1,1-1 0,-1 1-1,1 0 1,5 3 0,-2-3-90,0 0 1,0 0-1,0-1 0,0 0 1,0 0-1,1 0 0,-1-1 0,1 0 1,-1 0-1,1-1 0,7 0 1,-9-1 109,-1 0 1,1 0-1,-1 0 0,1 0 1,-1-1-1,0 0 0,0 0 1,0 0-1,0 0 1,0-1-1,0 0 0,0 1 1,-1-1-1,1-1 1,-1 1-1,0 0 0,4-7 1,8-10-16,0-1-1,10-22 1,-19 32-24,12-25 84,-2-1 0,-2-1 0,17-66 0,-26 88 126,-5 13 579,0 3 133,0 0-242,0 0-214,0 0-192,-1 88 75,-2-49-238,3 0 1,1 1 0,1-1 0,3 0 0,16 69 0,-20-106-77,-1 0 1,1 0 0,0 1 0,0-1 0,0 0-1,0 0 1,0 0 0,0 0 0,1 0 0,-1 0-1,1-1 1,-1 1 0,3 2 0,-3-4-9,0 0 1,-1 1-1,1-1 1,0 0-1,-1 0 1,1 1 0,0-1-1,0 0 1,0 0-1,-1 0 1,1 0-1,0 0 1,0 0-1,-1 0 1,1 0-1,0 0 1,0-1-1,-1 1 1,1 0-1,0 0 1,0-1-1,-1 1 1,1-1-1,0 1 1,0-1-1,5-5-118,0 1 0,-1-1 0,0 0 0,0-1 0,0 1 0,3-8 0,3-2 473,1-3-272,22-32-371,2 2 0,2 1 0,55-52 0,-89 171 255,-2-48 217,2 0 1,1 1 0,1-2-1,0 1 1,11 22-1,-14-38-129,0 1 0,0-1 0,1 0 0,0 0-1,0 0 1,0-1 0,1 1 0,0-1 0,1 0-1,-1-1 1,1 1 0,0-1 0,1 0 0,-1-1 0,1 1-1,0-1 1,0-1 0,11 5 0,-13-6 1,0-1-1,0 0 1,0-1 0,0 1 0,0-1 0,0 0-1,0 0 1,0-1 0,0 1 0,0-1 0,0 0-1,0-1 1,0 1 0,-1-1 0,1 0 0,0 0-1,6-4 1,1-4 118,0 1 0,-1-1 1,0-1-1,14-17 0,-4 5 5,45-52-22,-3-2 0,66-106 1,-101 137-109,-1-1 0,-3-2 0,-2 0 1,-2-2-1,24-93 0,-41 121 36,0 1 1,-1-1-1,-1-31 0,-1 47-18,0 6 178,-1 1-205,0 0 0,1 1 0,-1-1 0,0 0 1,0 0-1,0 1 0,1-1 0,-1 1 0,0-1 0,0 1 0,1-1 1,-1 1-1,0-1 0,1 1 0,-1-1 0,0 1 0,1 0 0,-1-1 1,1 1-1,-1 0 0,1 0 0,0-1 0,-1 1 0,1 0 0,-1 1 1,-10 24-190,10-22 178,-13 47-8,2 1-1,2 1 1,3 0 0,-2 90 0,8-113 7,-3 365-21,4-377 8,1-1-1,0 1 1,2-1-1,0 0 0,1 1 1,0-1-1,2-1 0,0 1 1,1-1-1,0 0 1,1-1-1,14 20 0,-19-32 6,-1 0 0,0 0 0,1 0-1,0 0 1,0-1 0,0 0-1,0 1 1,0-1 0,0 0 0,0-1-1,1 1 1,-1-1 0,1 1 0,-1-1-1,1 0 1,0 0 0,-1 0-1,1-1 1,0 1 0,0-1 0,-1 0-1,1 0 1,0-1 0,0 1 0,-1-1-1,1 1 1,0-1 0,-1 0-1,1-1 1,-1 1 0,1-1 0,-1 1-1,0-1 1,1 0 0,4-4 0,7-5 27,-1-1 0,0 0 0,-1 0 0,0-2 0,18-25 0,-12 15-28,-2 0 0,-1-2 1,19-41-1,-28 51 9,-1 0 0,-1 0-1,-1-1 1,0 1 0,-1-1 0,0 0 0,-1-27 0,-2 38 14,1 1 0,-1 0 1,-1 0-1,1-1 0,-1 1 0,0 0 1,0 0-1,-3-8 0,3 12-1,0-1 1,-1 1-1,1-1 0,-1 1 0,1-1 0,-1 1 0,0 0 0,1 0 1,-1 0-1,0 0 0,0 0 0,0 0 0,1 0 0,-1 1 0,0-1 0,0 1 1,0-1-1,0 1 0,0 0 0,0 0 0,0 0 0,0 0 0,-1 0 1,-1 1-1,2-1-21,-1 0 1,1 1-1,-1 0 1,1-1-1,0 1 1,-1 0-1,1 0 1,0 1 0,-1-1-1,1 0 1,0 1-1,0-1 1,0 1-1,0 0 1,1 0-1,-1 0 1,0 0-1,1 0 1,-1 0 0,1 0-1,0 0 1,0 0-1,0 1 1,-1 2-1,-5 10-21,1 1 0,-5 26 0,6-24 24,-5 29-31,2 0-1,2 1 1,3-1-1,2 61 1,1-108 25,0 1 1,0 0-1,1 0 0,-1-1 1,0 1-1,1 0 0,-1-1 1,1 1-1,-1 0 1,1-1-1,-1 1 0,1-1 1,-1 1-1,1-1 1,-1 1-1,1-1 0,0 1 1,-1-1-1,1 1 0,0-1 1,-1 0-1,1 0 1,0 1-1,0-1 0,-1 0 1,1 0-1,0 0 0,0 0 1,-1 1-1,1-1 1,0 0-1,0-1 0,-1 1 1,1 0-1,0 0 1,0 0-1,-1 0 0,1 0 1,1-1-1,2 0-1,0 0 1,-1 0-1,1 0 0,0 0 0,-1-1 0,1 1 1,-1-1-1,6-3 0,7-12 19,0 0 0,-1-1 0,-1-1-1,-1 0 1,15-30 0,-3 8-3,-19 31 70,2-5 172,-8 15-241,0 0 0,1 0 0,-1 0 1,0 0-1,0 0 0,0 0 0,1 0 1,-1-1-1,0 1 0,0 0 1,0 0-1,1 0 0,-1 0 0,0 0 1,0 0-1,0 0 0,1 0 0,-1 0 1,0 0-1,0 0 0,0 1 0,1-1 1,-1 0-1,0 0 0,0 0 0,0 0 1,0 0-1,1 0 0,-1 0 0,0 0 1,0 1-1,0-1 0,0 0 0,0 0 1,1 0-1,-1 0 0,0 0 0,0 1 1,0-1-1,0 0 0,0 0 1,0 0-1,0 1 0,0-1 0,0 0 1,1 0-1,-1 0 0,0 1 0,0-1 1,0 0-1,0 0 0,0 0 0,0 1 1,0-1-1,-1 0 0,1 0 0,0 0 1,0 1-1,0-1 0,0 0 0,0 0 1,4 17 84,0-1 0,1 1 0,1-1 0,16 29 0,-20-41-78,0 0 0,0 0 0,1 0 0,0 0 0,0 0 0,0 0 0,0-1 0,1 0 0,-1 0 0,1 0 0,0 0 0,0 0 0,0-1 0,0 1 0,0-1 0,1 0 1,-1 0-1,1-1 0,-1 0 0,1 1 0,0-1 0,7 0 0,-5-2 13,0 1 0,0-2 0,0 1 0,-1-1 0,1 0 0,0 0 0,-1-1 0,1 0 0,-1 0 0,0-1 0,0 1 0,0-1 0,0-1 0,-1 1 0,0-1 0,9-9 0,1-4 29,0-1-1,-1 0 1,20-37-1,-16 22-99,-2 0 1,-1-1-1,-2-1 0,-1 0 0,-2 0 1,-1-1-1,4-53 0,-13 89 36,0 0 0,0 0-1,-1 0 1,1 0-1,0-1 1,0 1 0,0 0-1,1 0 1,-1 0 0,0 0-1,0 0 1,0 0-1,1 0 1,-1-1 0,1 1-1,-1 0 1,1 0 0,-1 0-1,1 1 1,0-1-1,-1 0 1,1 0 0,0 0-1,0 0 1,1-1-1,18 17-428,-2 2 560,2 1-23,0 2-1,-2 0 1,21 29 0,6 7 17,-13-20-68,-2 2 0,37 59 0,-56-78-50,-1 0 0,-1 1 1,0 0-1,-2 1 0,-1 0 0,0 0 0,4 38 0,-9-29 15,-1-25-8,0 1 1,0-1 0,0 1 0,1-1-1,-1 1 1,1-1 0,1 0 0,1 7-1,-2-12-2,0 1-1,-1-1 0,1 0 0,0 1 1,0-1-1,0 0 0,-1 0 1,1 0-1,0 0 0,0 0 0,0 0 1,0 0-1,-1 0 0,1 0 0,0 0 1,0 0-1,0 0 0,-1-1 0,1 1 1,0 0-1,0-1 0,-1 1 1,1 0-1,0-1 0,0 1 0,-1-1 1,1 1-1,-1-1 0,1 0 0,0 1 1,-1-1-1,1 1 0,-1-1 1,1 0-1,-1 0 0,1 0 0,112-196 667,-75 148-802,2 1 0,2 3 0,3 1-1,73-56 1,-39 34-1987,-42 30-2192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2:41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 3410,'0'0'2470,"0"0"-592,0 0 104,0 0-370,0 0-556,0 21 2469,-3 44-3697,-18 97 1,1-15 111,7 7-107,-72 513-1424,83-658 1556,-2 14-175,-2 1 0,-14 36 0,17-121-4539,3 4 665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2:43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1 409 4114,'0'0'1219,"0"0"80,0 0 115,0 0-683,0 0-536,0 0-115,0 0-10,0 0-135,14 0-84,33-1 298,-16 0 161,54 5 1,-75-3-281,0 1 0,0 0 0,0 1 0,-1 0 0,1 0 0,-1 1 0,0 0 0,0 1 0,13 9 0,-5-2-13,0 1-1,-1 1 1,-1 0 0,-1 1 0,14 18-1,-22-25-16,0 1-1,0 0 0,-1 0 0,-1 1 1,0-1-1,0 1 0,-1 0 0,0 0 1,0 1-1,-1-1 0,-1 0 0,1 11 1,-1-1-67,-1 0 1,-1 0 0,-4 23 0,4-36 23,0-1 0,-1 1 1,-1-1-1,1 1 1,-1-1-1,0 0 0,0 0 1,-1 0-1,0 0 0,0 0 1,0-1-1,-9 9 1,-8 4-160,0-1 1,-2-1-1,0-1 1,0-1-1,-1-1 1,-1-1 0,0-2-1,-1 0 1,-46 11-1,61-19 203,-1 0-1,1-1 1,-21-1-1,18 0 182,13 0-30,1-2-147,1 1-1,-1-1 1,0 0-1,1 1 1,-1-1-1,1 1 1,-1-1-1,1 1 0,0-1 1,0 1-1,0-1 1,0 1-1,0 0 1,0 0-1,0-1 1,0 1-1,0 0 0,0 0 1,1 0-1,-1 0 1,1 0-1,-1 1 1,0-1-1,3-1 1,45-15-24,-31 11 39,152-51 43,127-48 381,-227 77-641,0-4 1,68-44-1,-136 75 201,0 0 0,0 0-1,0 0 1,-1-1 0,1 1 0,0-1 0,-1 0 0,1 1 0,-1-1-1,0 0 1,1 0 0,-1 0 0,0 0 0,1-3 0,-2 4 18,0 0 0,0 1 0,0-1 1,0 0-1,0 0 0,0 0 0,0 0 0,0 0 1,-1 1-1,1-1 0,0 0 0,0 0 0,-1 0 1,1 1-1,-1-1 0,1 0 0,-1 0 0,1 1 1,-1-1-1,1 0 0,-1 1 0,1-1 0,-1 1 1,0-1-1,0 0 0,1 1 0,-1 0 0,0-1 1,0 1-1,1-1 0,-1 1 0,0 0 1,0 0-1,0-1 0,0 1 0,1 0 0,-3 0 1,-12-3 230,0 1 1,-1 0-1,0 1 0,-23 2 1,8 0 178,29-1-437,1 1 1,-1 0-1,1 0 0,-1 0 0,1 0 1,-1 0-1,1 0 0,0 0 0,-1 1 1,1-1-1,0 0 0,0 1 0,0-1 1,0 1-1,0-1 0,1 1 0,-1-1 1,0 1-1,1 0 0,-1-1 0,1 1 1,-1 0-1,1 0 0,0-1 0,0 1 1,0 0-1,0 2 0,-4 55-20,4-59 26,0 34-180,-2-19 209,2 0 1,0-1-1,1 1 0,1-1 0,4 21 0,-5-32-107,0 0-1,0 0 1,0 0-1,0 0 1,1 0-1,-1-1 0,1 1 1,0 0-1,0-1 1,0 0-1,0 1 1,0-1-1,1 0 1,-1 0-1,1 0 1,-1 0-1,1-1 1,-1 1-1,1-1 0,0 0 1,0 1-1,0-1 1,0 0-1,0-1 1,0 1-1,0-1 1,0 1-1,0-1 1,1 0-1,3 0 0,-5-1 66,0 1 0,0-1-1,0 1 1,-1-1-1,1 0 1,0 0-1,0 0 1,-1 0 0,1 0-1,-1 0 1,1 0-1,-1 0 1,1-1-1,-1 1 1,0-1 0,1 1-1,-1-1 1,0 1-1,0-1 1,0 0-1,0 1 1,-1-1-1,1 0 1,0 0 0,0-3-1,13-55-443,-13 54 355,12-99-970,-9 62 178,16-71 0,-18 107 870,0 0 0,0 1 0,0-1 0,1 1 0,0 0 0,1 0 0,-1 0 0,7-8 0,-8 12 45,0 1-1,-1-1 1,1 0-1,0 1 0,0-1 1,0 1-1,0 0 0,1-1 1,-1 1-1,0 0 1,0 0-1,1 1 0,-1-1 1,0 0-1,1 1 0,-1 0 1,1-1-1,-1 1 1,1 0-1,-1 0 0,1 0 1,-1 1-1,0-1 0,1 1 1,-1-1-1,1 1 1,2 1-1,0 0 64,0 1-1,-1 0 1,1 0 0,-1 0 0,0 1-1,0 0 1,0-1 0,0 1-1,6 9 1,28 44 802,-38-56-876,37 68 689,-3 2 1,25 77-1,-53-135-707,-1 0 23,-1 0 0,0 0 0,-1 1 0,0-1 0,-1 1 0,0 13 0,-2-26 35,2-6 8,0 0 1,-1 0-1,0 0 1,0 0-1,0 0 1,0-10-1,2-6-64,1 6-6,1-1 0,1 1 0,0 1 0,2-1 0,-1 1 0,2 0 0,-1 1 0,2 0 0,0 0 0,1 1 0,19-18 0,-20 21 4,0 0-1,1 2 1,0-1 0,0 1-1,1 1 1,0 0-1,0 0 1,0 1-1,0 1 1,1 0 0,0 1-1,0 0 1,0 1-1,20-1 1,-31 3 16,-1 0 0,1 0 0,-1 1 0,1-1 0,-1 1 0,1-1 0,-1 1 0,1-1 0,-1 1 1,0 0-1,1 0 0,-1 0 0,0 0 0,0 0 0,1 0 0,-1 0 0,0 0 0,0 0 0,0 0 0,0 1 0,-1-1 0,1 0 0,0 1 0,0-1 0,-1 1 1,1-1-1,-1 1 0,1 1 0,9 51 454,-8-33-314,35 150 651,-36-170-816,-1-1 0,1 1 0,0 0 0,-1-1 0,1 1 0,0-1 0,-1 1 0,1-1 0,0 1 0,0-1 0,0 1 0,0-1 0,-1 0 0,1 0 0,0 1 0,0-1 0,0 0 0,0 0 0,0 0 0,0 0 0,0 0 0,0 0 0,0 0 0,-1 0 0,1 0 0,0-1 0,0 1 0,0 0 0,0-1 0,0 1 0,0 0 0,-1-1 0,2 0 0,31-14-67,44-52 187,-55 46-107,1 1 0,0 0 0,2 2 0,0 1 0,31-15 0,-56 32-5,1 0 1,-1 0 0,1 0-1,-1 0 1,1 0-1,-1 0 1,1 0 0,-1 0-1,1 0 1,-1 0-1,1 0 1,-1 0 0,1 1-1,-1-1 1,1 0-1,-1 0 1,0 1 0,1-1-1,-1 0 1,1 1-1,-1-1 1,0 0 0,1 1-1,-1-1 1,0 0-1,1 1 1,-1-1 0,0 1-1,0-1 1,0 1 0,1-1-1,-1 1 1,0-1-1,0 1 1,0-1 0,0 0-1,0 1 1,0-1-1,0 1 1,0-1 0,0 1-1,0-1 1,0 1-1,0-1 1,0 1 0,0 0-1,0 37 113,-1-26-57,3 19-14,1-1 0,2-1 0,1 1 0,1-1 0,1 0-1,19 42 1,-25-66-68,1 0-1,-1 0 0,1 0 1,0-1-1,0 1 0,1-1 1,-1 0-1,5 4 0,-7-6-18,1-1-1,-1 0 0,0 0 1,0 0-1,1 0 1,-1 0-1,1-1 0,-1 1 1,1 0-1,-1-1 1,1 1-1,-1-1 0,1 1 1,0-1-1,-1 0 1,1 0-1,0 0 1,-1 0-1,1 0 0,-1 0 1,1 0-1,0 0 1,-1-1-1,1 1 0,0-1 1,-1 1-1,1-1 1,-1 1-1,1-1 0,-1 0 1,0 0-1,1 0 1,1-2-1,11-11 18,-2 0-1,0-1 1,0-1-1,-1 0 1,12-25 0,15-22-170,-12 26 229,41-45-1,-67 81 21,0 1 0,1 0 0,-1 0 0,0 0 0,0 0 0,0 0 0,1-1 1,-1 1-1,0 0 0,0 0 0,1 0 0,-1 0 0,0 0 0,0 0 0,1 0 0,-1 0 0,0 0 0,1 0 0,-1 0 0,0 0 0,0 0 0,1 0 0,-1 0 0,0 0 0,0 0 0,1 0 0,-1 0 0,0 0 0,0 0 0,1 1 0,-1-1 0,0 0 0,0 0 0,0 0 0,1 0 0,-1 1 0,0-1 0,0 0 0,0 0 1,1 0-1,-1 1 0,0-1 0,0 0 0,0 0 0,0 1 0,0-1 0,0 0 0,0 0 0,1 1 0,-1-1 0,0 0 0,0 0 0,0 1 0,0-1 0,0 0 0,0 0 0,0 1 0,6 27 143,0-1 62,6-1-183,26 41 0,-38-66-74,1-1-1,-1 1 0,1 0 1,-1 0-1,1 0 0,-1-1 1,1 1-1,-1 0 0,1-1 1,0 1-1,-1-1 0,1 1 1,0 0-1,0-1 0,0 0 1,-1 1-1,1-1 0,0 1 1,0-1-1,0 0 0,0 0 1,0 1-1,-1-1 0,1 0 1,0 0-1,0 0 0,0 0 1,0 0-1,0 0 0,0 0 1,0 0-1,0-1 0,0 1 1,-1 0-1,1 0 0,0-1 1,0 1-1,0-1 0,0 1 1,-1-1-1,1 1 0,0-1 1,-1 1-1,1-1 0,1-1 1,26-34-51,-27 36 68,70-112 116,90-192 0,-114 192-102,-3 5 22,91-161 0,-135 268-23,1 0 1,-1 0-1,0 0 1,0 0-1,0 0 1,0 0-1,0 0 1,0 0-1,0 0 1,1 0-1,-1 0 1,0-1-1,0 1 1,0 0-1,0 0 1,0 0-1,0 0 1,1 0-1,-1 0 1,0 0-1,0 0 1,0 0-1,0 0 1,0 1-1,0-1 1,1 0-1,-1 0 1,0 0-1,0 0 1,0 0-1,0 0 1,0 0-1,0 0 1,0 0-1,1 0 1,-1 0-1,0 0 1,0 1-1,0-1 1,0 0-1,0 0 1,0 0-1,0 0 1,0 0-1,0 0 1,0 0-1,0 1 1,0-1-1,0 0 1,0 0-1,0 0 1,0 0-1,0 0 1,0 0-1,0 1 1,0-1-1,0 0 1,0 0-1,0 0 1,0 0-1,0 0 1,0 0-1,0 1 0,4 18 340,3 32-468,-6-43 286,67 542 1708,-57-264-2394,-11-253 261,-8-50-287,0-9 304,2-1 0,0 0 0,2 0 1,1 0-1,1-1 0,3-42 0,-1 60 185,0 1 51,0 0 0,1 1 1,0-1-1,1 0 0,0 1 1,0-1-1,1 1 0,0 0 1,0 0-1,1 0 0,0 0 1,0 1-1,1-1 0,0 1 1,0 0-1,1 1 0,-1-1 1,2 1-1,-1 0 1,1 1-1,0-1 0,0 1 1,0 1-1,14-8 0,12-2 109,1 1-1,1 1 0,0 2 1,59-9-1,-45 9-166,-43 9-20,-4 1-61,0 0 1,0 0-1,-1 0 1,1 0-1,0-1 1,0 1-1,-1 0 0,1-1 1,0 0-1,-1 1 1,1-1-1,-1 0 0,1 0 1,-1 0-1,1 0 1,-1 0-1,1 0 1,-1 0-1,0-1 0,0 1 1,0 0-1,1-1 1,-1 1-1,-1-1 0,1 1 1,0-1-1,0 1 1,1-4-1,-2-13-3440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0:37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5635,'0'0'1296,"0"0"-896,0 0 609,0 0-1009,0 0-688,0 0-1794,72 40-1295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28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6163,'0'0'752,"0"0"113,0 0 639,0 0-799,0 0-625,0 0 720,0 120 32,6-59-479,1 10-97,0 0-208,-3-3-48,-1-10-64,-3-15-449,3-9-527,1-12-721,3-19-1264,-1-3-2930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2:43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10901,'0'0'688,"0"0"977,0 0-64,0 0-705,0 0-576,0 0-320,-14 16-192,14-6-96,0 9-1201,25 7-239,8-6-914,-1-14-1968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2:44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8052,'0'0'2638,"0"0"-1066,0 0 695,0 0-370,0 0-816,1 17 2435,-4-4-7830,-15-8-1446,-27-4-4693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3:06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143 481 3650,'0'0'504,"0"0"451,0 0 379,0 0-344,0 0-222,0 0-69,0 0-19,0 0-34,0 0-38,0 0-71,0 0-1,0 0-24,0 0-90,0 0-92,0 0-84,0 0-14,0 0-29,0 0-57,0 0-52,0 0-60,0 0-42,0 0 0,0 0 30,0 0 4,-3 12 76,-16-5-23,16-6 43,0-1 0,-1 1 0,1 1 0,0-1 0,0 0 0,0 1-1,0-1 1,-4 4 0,4-11-212,1 0 0,0 1 0,0-1 0,0 0 0,1-1 0,0 1 0,0 0-1,0-9 1,1-5 55,-1-35-39,2 0 1,2 0-1,3 0 1,17-73 0,-22 123 83,-1 4 4,0 1 15,0 0 51,0 0 13,0 0 33,0 0-41,-29 700-85,18-549 50,-24 249 76,34-363-123,1-29-5,0 0 0,-1 0-1,0-1 1,0 1 0,-2 8-1,3-29 58,-1 0-1,0 1 0,-1-1 0,-3-13 0,-3-33-79,1-298-522,8 230 387,0 44 101,3 1 0,24-124 1,-21 168 39,3 0 0,1 1 1,1 0-1,2 0 0,2 2 1,1 0-1,33-49 0,-44 75 0,1 1 0,0-1 0,0 1 0,0 1 0,1-1 0,1 1 0,-1 1 0,11-7 0,-15 11 0,-1 1 1,0-1-1,1 1 1,0-1-1,-1 1 1,1 0-1,0 0 1,-1 1 0,1-1-1,0 1 1,0 0-1,0 0 1,-1 0-1,1 0 1,0 1 0,0-1-1,0 1 1,-1 0-1,1 0 1,0 1-1,-1-1 1,1 1 0,-1-1-1,0 1 1,1 0-1,4 5 1,2 1-21,-1 1 0,-1 0 1,0 0-1,0 1 0,-1 0 1,0 0-1,0 1 0,-1 0 1,-1 0-1,0 0 0,0 1 1,-1-1-1,-1 1 0,3 17 1,1 15-396,-3 0 0,-1 74 1,-3-101 292,-1-2-28,-1 0 0,0 0 0,-2 0 0,1-1 0,-2 1 0,1-1 0,-2 0 0,0 0 1,-1-1-1,0 0 0,-1 0 0,-1 0 0,-16 18 0,14-18 48,-1 0-1,-1-1 1,0 0 0,0-1-1,-1 0 1,0-1 0,-1-1-1,0 0 1,-1-1 0,0-1-1,-28 9 1,1-12 1498,42-4-700,1 0-207,0 0-347,11-7-302,0 2 154,-1 1 1,1 1-1,0 0 0,0 0 0,1 1 1,17 0-1,76 1 7,-58 2 68,-37-1-46,0 1 1,-1 0-1,1 1 1,0 0 0,-1 1-1,0 0 1,1 0 0,-1 1-1,0 0 1,-1 1 0,1 0-1,-1 0 1,0 0 0,0 1-1,-1 1 1,1-1 0,11 15-1,-11-11 8,0 1-1,0 0 1,-1 1 0,0-1-1,-1 1 1,-1 1 0,0-1-1,0 1 1,-1 0-1,-1 0 1,0 0 0,1 21-1,-2-8 51,-2-1 0,0 0 0,-5 28 0,3-42-37,-1 1 0,0-1 0,0 0 0,-1 0 0,0 0 0,-1 0 0,-1-1 0,-12 19 0,0-6 24,0 0 1,-2-2 0,0 0 0,-2-2 0,-33 25 0,43-35 14,-1 0-1,-1-1 0,1-1 0,-1 0 1,-1-1-1,1-1 0,-1 0 1,0-1-1,0 0 0,0-1 0,-28 1 1,26-3 23,-33-4-3,48 2-116,1 1-1,-1-1 0,1 0 0,-1 1 0,0-1 1,1 0-1,-1 0 0,1 0 0,0 0 0,-1 0 1,1 0-1,0 0 0,0-1 0,-1 1 0,1 0 1,0-1-1,0 1 0,0-1 0,1 1 0,-1-1 1,0 0-1,1 1 0,-1-1 0,0-3 0,-1-7-566,1 1 0,1-1 1,-1 1-1,2-1 0,3-21 0,11-26-4297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3:07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1 937 3698,'0'0'3060,"0"0"-1796,0 0-28,0 0-87,0 0-690,10-2-368,-4 0-77,1 0-1,-1 0 1,0-1-1,0 1 1,0-1-1,-1-1 1,1 1-1,-1-1 1,0 0 0,6-5-1,4-6 78,-1-1 0,19-25 0,16-27-453,-3-2 1,69-140 0,-109 200 180,-5 22 66,-12 84 6,7-67 81,-3 47 0,6-16-23,0-13 41,7 73 1,-5-107 6,1-1 1,1 1 0,0-1-1,0 0 1,1 0 0,1 0-1,0 0 1,1-1 0,0 0-1,12 17 1,-17-27-21,0 0 1,0 1-1,0-1 0,0 0 1,0 0-1,0 0 1,0 0-1,0 0 1,0 0-1,1 0 0,-1 0 1,0 0-1,0-1 1,1 1-1,-1-1 1,1 1-1,-1-1 0,1 1 1,-1-1-1,0 0 1,1 1-1,-1-1 1,1 0-1,0 0 0,-1 0 1,1 0-1,-1-1 1,1 1-1,-1 0 1,0-1-1,1 1 0,-1-1 1,1 1-1,-1-1 1,0 1-1,1-1 1,-1 0-1,0 0 0,0 0 1,1 0-1,-1 0 1,0 0-1,0 0 1,0 0-1,0 0 0,1-2 1,5-6-40,-1-1 0,0 0-1,0 0 1,6-17 0,-11 25 87,45-130-292,-33 90 208,30-68 0,-43 110 67,0-1 0,0 1-1,0 0 1,0-1 0,0 1 0,1-1-1,-1 1 1,0 0 0,0-1-1,0 1 1,1-1 0,-1 1 0,0 0-1,1-1 1,-1 1 0,0 0-1,1 0 1,-1-1 0,0 1 0,1 0-1,-1 0 1,1 0 0,-1-1-1,0 1 1,1 0 0,-1 0 0,1 0-1,-1 0 1,0 0 0,1 0-1,-1 0 1,1 0 0,-1 0 0,1 0-1,-1 0 1,1 0 0,-1 0-1,0 0 1,1 0 0,-1 0 0,1 1-1,-1-1 1,0 0 0,1 0-1,-1 0 1,1 1 0,-1-1 0,0 0-1,1 0 1,-1 1 0,0-1-1,0 0 1,1 1 0,-1-1 0,0 1-1,0-1 1,1 0 0,-1 1-1,0-1 1,0 1 0,18 34 187,-13-23-23,26 44 106,2-1-1,2-2 0,64 72 1,-94-119-292,0-1 0,1 1 1,0-1-1,0-1 0,11 7 0,-16-10 5,0 0 0,1 0-1,-1 0 1,0 0 0,1-1-1,-1 1 1,1-1 0,-1 1-1,1-1 1,-1 0 0,1 1 0,-1-1-1,1 0 1,-1 0 0,1 0-1,-1 0 1,1 0 0,-1 0-1,1-1 1,-1 1 0,1-1 0,-1 1-1,1-1 1,-1 1 0,1-1-1,-1 0 1,0 1 0,1-1-1,-1 0 1,0 0 0,0 0 0,0 0-1,0 0 1,0 0 0,0 0-1,2-3 1,7-15 67,0 0-1,-2-1 1,0-1-1,6-21 1,19-97 100,-27 113-134,21-109 175,-8 35-261,40-123 0,-49 195 280,0 1 0,2 0 0,1 1 0,0 0 0,3 1 0,0 1-1,1 0 1,1 1 0,23-22 0,-35 39-213,1 1-1,0 0 1,-1 0-1,2 0 1,-1 1-1,0 0 1,12-4-1,-16 7-21,0 0-1,0 0 1,1 0-1,-1 1 1,1-1-1,-1 1 1,1-1-1,-1 1 1,1 0-1,-1 1 0,0-1 1,1 1-1,-1-1 1,1 1-1,-1 0 1,0 0-1,1 0 1,-1 1-1,0-1 1,0 1-1,3 2 0,4 5 25,0 1-1,0 0 1,-1 0-1,-1 1 1,0 0-1,0 1 1,-1-1-1,-1 1 1,7 17-1,1 5 23,-2 1-1,11 52 0,-13-27-394,-4 1 0,-2 118 0,-4-139-140,0-16 276,-1 0 0,-1 1-1,-1-1 1,-6 24-1,6-38 175,0 0 1,0-1-1,-1 1 1,-1-1-1,1 0 0,-1 0 1,-1-1-1,0 0 0,0 0 1,0 0-1,-1 0 1,-8 6-1,12-11 48,1-1 0,0 0 1,-1 0-1,1 0 0,-1-1 0,1 1 0,-1 0 1,0-1-1,0 0 0,1 0 0,-1 0 0,0 0 0,0 0 1,0 0-1,0-1 0,-1 1 0,1-1 0,0 0 1,0 0-1,0 0 0,0-1 0,0 1 0,0-1 1,0 1-1,0-1 0,0 0 0,0 0 0,0-1 1,0 1-1,1 0 0,-1-1 0,0 0 0,1 1 1,-1-1-1,1 0 0,0-1 0,-1 1 0,1 0 1,0 0-1,1-1 0,-1 0 0,0 1 0,1-1 1,-1 0-1,1 1 0,0-1 0,0 0 0,0 0 1,0 0-1,0 0 0,1 0 0,-1-5 0,0-5 180,1 1-1,0-1 0,0 1 0,2-1 0,4-21 0,-4 27-62,1-1 0,0 1 0,1 0 0,0 0 0,0 0 0,1 0-1,-1 1 1,1 0 0,12-11 0,-2 2 36,1 0 0,1 1 0,1 1-1,0 1 1,0 0 0,34-15 0,-32 19-708,0 1 0,1 0 0,39-6 0,12 3-2838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3:08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6963,'0'0'3010,"0"0"-1890,0 0 129,0 0 335,0 0-1376,0 0-208,-29 169 0,29-104 0,0 1-16,-8 5-544,-13-9-1329,-12-13-2064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3:10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1456 4802,'0'0'2049,"0"0"-643,0 0 310,0 0-14,0 0-592,-1 0-1032,1 1 0,0-1 0,0 0 0,0 0 0,0 0 0,-1 0 0,1 0 1,0 0-1,0 0 0,0 0 0,0 0 0,-1 0 0,1 0 0,0 0 1,0 0-1,0 0 0,-1 0 0,1 0 0,0 0 0,0 0 0,0 0 1,-1 0-1,1 0 0,0 0 0,0 0 0,0 0 0,0 0 0,-1 0 1,1 0-1,0-1 0,0 1 0,0 0 0,0 0 0,-1 0 0,1 0 0,0 0 1,0-1-1,0 1 0,0 0 0,0 0 0,0 0 0,0 0 0,0-1 1,0 1-1,-1 0 0,1 0 0,0 0 0,0-1 0,0 1 0,0 0 1,0 0-1,1-33 200,2 1 1,1-1-1,14-56 1,40-94-267,-15 51-257,-5-2 0,-7-1 1,-5-2-1,-6 0 1,2-244-1,-22 373 124,0 7 99,0 0 0,0 0 0,-1 1 0,1-1 0,0 0 0,0 0 0,1 0 0,-1 0 0,0 0 0,0 0 0,0 0 0,0 0 0,1 1 0,-1-1 0,0 0 0,1 0 0,-1 0 0,1-1 0,0 2-282,-1 0-144,0 5 112,0 1 276,-1 1 0,0-1 0,-1 1 0,1-1 0,-1 0 1,0 1-1,-5 7 0,-5 18-203,-4 23 88,3 1-1,-9 77 1,-1 123 142,18-186 3,-13 758-48,19-797 62,1 0 1,11 50-1,-11-70-77,1 0 0,1 0-1,0-1 1,0 1 0,1-1 0,0 0 0,1 0-1,0-1 1,1 1 0,8 8 0,-13-16 38,-1 0 1,1 0 0,0-1-1,0 1 1,1-1-1,-1 1 1,0-1 0,0 0-1,1 0 1,-1 0-1,0 0 1,1 0 0,-1 0-1,1-1 1,0 1-1,-1-1 1,1 0 0,-1 1-1,1-1 1,0-1-1,-1 1 1,1 0 0,-1 0-1,1-1 1,-1 0 0,1 1-1,-1-1 1,5-3-1,-1 1 45,0 0 0,0-1-1,-1 0 1,1 0 0,-1-1-1,0 1 1,0-1 0,-1 0-1,6-9 1,21-37 40,-3-1 1,-3-1-1,-1-1 0,20-71 0,21-52 0,-25 110 1390,-28 342-1839,-8-242 324,2-1 1,1 0 0,1 0 0,2-1 0,1 0 0,22 43 0,-30-68 48,0-1 1,1 1-1,0 0 1,0-1-1,1 0 0,0 0 1,-1 0-1,2-1 1,-1 0-1,0 0 1,1 0-1,0 0 0,0-1 1,10 5-1,-12-7 19,0 0 0,0 0 0,1 0 0,-1-1 0,0 1 0,0-1 0,0 0 0,1 0 0,-1 0-1,0-1 1,0 1 0,0-1 0,1 0 0,-1 0 0,0-1 0,0 1 0,-1-1 0,1 0 0,0 0 0,0 0 0,-1-1-1,0 1 1,1-1 0,5-5 0,22-28 38,-2 0-1,-1-2 0,-1-2 1,-3 0-1,-1-1 0,-2-2 1,17-49-1,-36 87 26,0 1 26,-1 0 0,1 0-1,-1 0 1,0 0 0,0 0 0,-1 0 0,1-7 0,-1 11 762,0 0-18,0 0-286,0 7-224,0 10-395,0 31-89,10 84 0,-8-117 175,1 0 1,1 0-1,1 0 1,0 0-1,1-1 1,0 0-1,1 0 1,1 0-1,14 20 1,-21-33-18,0 0 0,0 0 0,0 0 0,0 0 1,0 0-1,0 0 0,0 0 0,0 0 0,0 0 0,1 0 0,-1 0 0,0-1 0,0 1 0,1-1 1,-1 1-1,1-1 0,-1 1 0,0-1 0,1 0 0,-1 1 0,1-1 0,-1 0 0,1 0 1,-1 0-1,1-1 0,-1 1 0,1 0 0,-1 0 0,0-1 0,1 1 0,-1-1 0,1 1 1,-1-1-1,0 0 0,1 1 0,-1-1 0,0 0 0,0 0 0,0 0 0,0 0 0,2-2 1,3-3 23,0 0 0,0-1 0,-1 0 0,0 0 0,6-11 0,36-79 176,-36 71-162,1 0 0,1 0-1,1 1 1,2 1 0,0 0-1,25-27 1,-39 49-23,0 1 1,0-1-1,0 0 1,0 0-1,0 1 1,0-1-1,0 1 1,0 0-1,1 0 1,-1 0-1,1 0 1,-1 0-1,1 0 1,-1 0-1,1 1 1,-1-1-1,4 1 0,-4 0 3,0 1-1,0-1 0,0 1 1,0 0-1,0-1 0,0 1 0,0 0 1,0 0-1,-1 0 0,1 0 0,0 1 1,-1-1-1,1 0 0,-1 1 1,1-1-1,-1 1 0,2 2 0,4 8 2,0 0 1,0 1-1,-2 0 0,0 0 0,5 18 0,-2-8 153,86 269 612,-76-220-598,-2 0-1,6 87 0,-19-127-120,2 18 2,-2 0 0,-2 1 0,-9 81 1,7-125-25,0 0 0,-1 0 0,0 0 0,0 1 0,-1-2 0,0 1 0,0 0 0,-1-1 0,1 1 0,-1-1 0,-1 0 0,1 0 0,-1-1 0,0 1 0,0-1 0,-1 0 0,0 0 0,0-1 0,0 0 0,0 0 0,0 0 1,-13 4-1,0-2-5,0 0 1,0-2-1,0 0 1,0-2-1,0 0 1,-1-1-1,-27-2 1,40 1-34,0 0 1,1-1 0,-1 0-1,1 0 1,-1 0 0,1-1-1,-1 0 1,1 0-1,0-1 1,0 0 0,0 0-1,0 0 1,1-1-1,-1 0 1,1 0 0,0 0-1,0-1 1,0 1 0,1-1-1,-1-1 1,-3-5-1,3 1-30,0 1 0,1-1 0,0 0 0,0 0-1,1 0 1,1-1 0,0 1 0,0-1 0,1 1-1,0-1 1,1 1 0,2-20 0,-1 22 16,1 0-1,0 0 1,0 0 0,1 1-1,0-1 1,0 1 0,1 0 0,0 0-1,0 0 1,1 0 0,0 1-1,6-7 1,13-13-156,42-34 0,-38 35 74,116-92-1641,257-160 0,-254 183-1066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3:11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1157 5955,'0'0'1299,"0"0"203,0 0-256,0 0-414,0 0-410,0-7-118,2-11-110,1-1 1,1 1-1,0 0 1,2 0-1,12-30 0,7-23 75,80-425 407,-39 152-655,-55 307-47,-8 29 5,-1 0 1,1 0-1,-2 0 1,1 0-1,0-13 0,-2 20-91,0 4-93,-3 60 67,-4 0 0,-17 78 1,4-28 96,-10 124-885,2 371 1,29-495-185,-1-112 1092,0 1 1,0-1-1,0 0 0,0 0 1,1 0-1,-1 0 1,0 1-1,1-1 0,-1 0 1,0 0-1,1 0 1,-1 0-1,1 0 0,0 0 1,-1 0-1,1 0 1,0 0-1,-1 0 0,1 0 1,0-1-1,0 1 1,0 0-1,0 0 0,0-1 1,0 1-1,0-1 1,0 1-1,0-1 0,0 1 1,0-1-1,0 0 1,1 1-1,-1-1 0,2 0 1,0 0-37,-1-1 1,0 1-1,1-1 1,-1 0-1,0 1 1,1-1-1,-1-1 1,0 1-1,0 0 1,0 0-1,0-1 1,0 1-1,0-1 1,0 0-1,-1 1 1,1-1-1,0 0 1,1-2-1,15-24 27,-1-1-1,-1-1 1,-1 0-1,14-42 0,37-139-400,-60 191 356,33-141-147,27-80 1124,-63 259 2451,-4 20-3633,-21 118 236,-7 102 47,20 219-65,9-477 43,0 1 0,0-1 0,0 1-1,0-1 1,0 1 0,0-1 0,1 1-1,-1-1 1,0 1 0,0-1-1,0 1 1,0-1 0,1 0 0,-1 1-1,0-1 1,0 1 0,1-1 0,-1 0-1,0 1 1,1-1 0,-1 0 0,0 1-1,1-1 1,-1 0 0,0 1-1,1-1 1,-1 0 0,1 0 0,-1 0-1,1 1 1,-1-1 0,1 0 0,-1 0-1,0 0 1,1 0 0,-1 0-1,1 0 1,0 0 0,1 0-19,-1 0-1,1 0 1,-1-1 0,1 1 0,-1-1-1,0 1 1,1-1 0,-1 1 0,1-1-1,-1 0 1,0 1 0,0-1 0,1 0 0,0-1-1,12-13 63,-1 0-1,21-30 0,6-9 42,-1 9-37,1 1 0,88-72 0,-127 115-31,-1 0 1,1 1-1,0-1 0,-1 0 0,1 1 0,0-1 0,0 0 0,0 1 0,-1-1 0,1 1 1,0-1-1,0 1 0,0 0 0,0-1 0,0 1 0,0 0 0,0 0 0,0 0 0,0-1 1,0 1-1,0 0 0,0 0 0,0 0 0,0 1 0,0-1 0,0 0 0,-1 0 0,1 0 1,0 1-1,0-1 0,0 1 0,0-1 0,2 2 0,-2 0 5,1 1-1,0 0 0,-1 0 1,1 0-1,-1 0 1,0 0-1,0 1 1,1 4-1,6 15 56,-4-12-50,1 1-1,1-1 1,0 0-1,0 0 0,1-1 1,0 0-1,1 0 1,0-1-1,1 0 0,0 0 1,0-1-1,1 0 1,0-1-1,0 0 0,1 0 1,0-1-1,0-1 0,1 0 1,-1 0-1,1-1 1,0-1-1,0 0 0,0 0 1,22 1-1,-25-3 13,0-1 0,0 0-1,0 0 1,0 0 0,1-1-1,-1-1 1,0 0 0,-1 0-1,1 0 1,0-1 0,-1-1-1,1 1 1,-1-2 0,0 1-1,13-10 1,17-16 21,-3-2 0,0-2 0,-2-1 0,-2-1 0,-2-2 0,-1 0 0,-1-2 0,36-78 0,-56 101-11,0 0 1,-2 0 0,0-1-1,-1 0 1,-1 0-1,-1 0 1,0 0-1,-1 0 1,-2-22-1,1 37 1,-1 0-1,1 0 0,-1 0 1,0 0-1,0 1 0,0-1 1,0 0-1,0 0 0,0 1 1,-1-1-1,0 1 0,1-1 1,-1 1-1,0-1 0,0 1 1,0 0-1,0 0 0,-1 0 1,1 0-1,0 1 0,-1-1 1,0 1-1,-4-3 0,3 2 4,-1 1-1,0-1 0,1 1 0,-1 0 1,0 0-1,0 0 0,1 1 0,-1-1 1,0 1-1,0 1 0,0-1 0,0 1 0,1-1 1,-9 4-1,11-3-48,-1 0 0,1 1 0,-1-1 1,1 1-1,0 0 0,0 0 0,0 0 0,0 0 0,0 0 1,0 0-1,1 0 0,-1 1 0,1-1 0,-1 0 0,1 1 1,0-1-1,-1 5 0,-14 48-121,16-53 128,-4 27-41,0 0-1,3 1 1,1 36 0,1-22 31,0-18 6,1 0 0,1 0 0,1 0 0,2-1 1,0 0-1,11 26 0,-10-33-27,1 1 0,0-2 0,2 1-1,0-1 1,0-1 0,2 0 0,0-1 0,23 23 0,-31-34-21,0-1 1,0 0-1,1 0 0,-1 0 1,1 0-1,0-1 1,-1 1-1,1-1 0,0-1 1,0 1-1,1-1 1,-1 0-1,0 0 1,0 0-1,1-1 0,7 0 1,-11 0 28,-1 0 1,1 0-1,-1-1 1,1 1-1,-1-1 1,1 1-1,-1-1 1,0 0-1,1 1 1,-1-1-1,0 0 1,0 0-1,1 0 1,-1 0-1,0 0 1,0 0-1,0 0 1,0 0 0,0-1-1,-1 1 1,1 0-1,0 0 1,0-1-1,-1 1 1,1-1-1,-1 1 1,1-1-1,-1 1 1,0-1-1,1-2 1,3-56-1237,-3 46 670,-1-61-3356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3:11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3298,'0'0'1520,"0"0"-783,0 0 1760,243 0-1601,-142 0-16,8 0-511,3 0-369,-4 0-32,-3-13-1489,-14-16-3409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3:1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3009,'0'0'641,"0"0"557,0 0 290,0 0-90,0 0-272,0 0-101,0 0-108,0 0-306,0 0-203,0 6-66,-2 18-202,-2-1 0,0 1 0,-1-1 0,-12 30 0,-11 54 48,10 7-73,-2 155 0,18 118-452,4-185-1156,-2-200 167,1-8-865,4-29-751,-4-25-1058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3:13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3618,'0'0'400,"0"0"88,34 0 275,19-1-518,145 4 452,-178-1-621,-1 1 0,0 1 0,1 1 0,-1 0 0,-1 1 0,1 1 0,-1 1 0,28 17 0,-33-17-57,1 1 0,-2 0 0,1 0 0,-1 2 0,-1-1 0,0 2 0,0-1 0,-2 2 0,1-1 0,-1 1 0,9 19 0,-14-24-15,-1 1 0,0 0 0,0 0 0,-1 0 0,0 0-1,0 1 1,-1-1 0,-1 0 0,1 1 0,-2-1 0,1 0 0,-1 1-1,0-1 1,-1 0 0,0 0 0,-1 0 0,0 0 0,0 0 0,-1-1 0,0 1-1,-1-1 1,0 0 0,0 0 0,0-1 0,-1 1 0,0-1 0,-1 0-1,-7 6 1,-16 10-202,-1-1 0,0-2 0,-2-1 0,0-1 0,-60 22 0,21-16 798,-132 28-1,182-47-91,22-5-503,0 0 0,0 0 0,0 0-1,1 1 1,-1-1 0,0 0 0,0 0 0,0 0 0,0 0 0,0 0 0,0 0 0,0 0-1,0 0 1,0 0 0,0 0 0,0 0 0,0 0 0,0 0 0,0 0 0,0 1-1,0-1 1,0 0 0,0 0 0,0 0 0,0 0 0,0 0 0,0 0 0,0 0 0,0 0-1,0 0 1,0 0 0,0 0 0,0 1 0,0-1 0,0 0 0,0 0 0,0 0 0,0 0-1,0 0 1,0 0 0,0 0 0,0 0 0,0 0 0,0 0 0,0 0 0,0 0 0,-1 0-1,1 0 1,0 0 0,0 0 0,0 1 0,0-1 0,0 0 0,0 0 0,0 0 0,36 2-11,19-2 163,12 2-29,-1-3 0,1-3-1,-1-3 1,107-24-1,-82 4 16,-1-5-1,-2-3 1,-1-4-1,-2-4 0,-2-3 1,-2-4-1,98-79 1,-164 117-105,8-7-12,0-1 0,28-33 0,-45 47 19,-2-1 0,1 1 0,0-1 1,-1 0-1,-1 0 0,1 0 0,-1-1 1,0 1-1,-1-1 0,0 0 0,0 0 1,0 0-1,0-16 0,-2 21 3,0-1 1,0 1-1,0-1 0,0 0 0,0 1 1,-1-1-1,0 1 0,0-1 0,0 1 1,0 0-1,0-1 0,-1 1 0,0 0 0,1 0 1,-5-5-1,3 5-7,0 1 0,-1-1 0,1 1 0,-1 0 0,1 1 1,-1-1-1,0 1 0,0-1 0,0 1 0,0 0 0,0 0 0,0 1 0,-7-1 1,0-1-90,-1 1 1,1 0-1,0 1 1,-1 1 0,1-1-1,-17 5 1,23-4 22,0 1-1,1 0 1,-1 0-1,0 0 1,1 1-1,0 0 1,-1 0-1,1 0 1,0 0-1,0 1 1,1-1-1,-1 1 1,1 0-1,0 0 1,-5 8 0,2-3-26,1 0 1,0 0-1,1 1 1,0 0 0,-4 16-1,7-23 14,0-1-1,0 1 1,1 0 0,-1-1-1,1 1 1,0 0-1,0 0 1,0-1-1,0 1 1,0 0 0,1-1-1,-1 1 1,1 0-1,0-1 1,0 1 0,0 0-1,0-1 1,0 1-1,1-1 1,-1 0-1,0 1 1,1-1 0,0 0-1,0 0 1,0 0-1,2 2 1,24 14-43,1-2 0,41 18 0,-35-19-4,38 25 0,-61-33 75,-1 1 1,0 1-1,-1 0 0,1 0 1,-2 1-1,1 0 0,7 12 0,-4-1 42,-2 1-1,-1 0 0,0 0 0,-1 1 0,-2 0 0,0 1 1,-2-1-1,4 31 0,-5-25 16,2 0-1,1 0 1,2 0 0,19 45 0,-26-71-50,0 0 0,0 0 0,0 0 1,1-1-1,-1 1 0,1-1 0,-1 1 1,1-1-1,0 0 0,0 0 0,0 0 1,0 0-1,0 0 0,0-1 0,1 0 0,-1 1 1,0-1-1,1-1 0,-1 1 0,1 0 1,-1-1-1,1 1 0,0-1 0,-1 0 1,1-1-1,5 0 0,0 0 22,0 0-1,-1-1 0,1-1 1,0 1-1,-1-1 1,0-1-1,1 0 1,-1 0-1,10-7 0,51-45 233,-2-3 0,110-126-1,-148 153-235,-2-1 0,30-48-1,-49 69-32,-1-1-1,0 0 0,-1 0 0,-1 0 0,0-1 0,-1 0 0,0 0 1,-1 0-1,-1-1 0,1-22 0,-3 35 17,0 1 0,0-1 0,0 1 0,-1-1 0,1 0 0,0 1 0,-1-1 0,0 1 0,1-1 0,-1 1 0,0-1 0,0 1 0,0 0 0,0-1 0,0 1 0,0 0 0,0 0 0,0-1 0,0 1 0,0 0 0,-4-1 0,2-1 0,-2 1 1,1 1-1,0-1 1,0 0-1,0 1 1,-1 0-1,1 0 1,-7 0-1,4 0 1,0 1 0,-1-1 0,1 2 0,0-1 0,0 1 0,-1 0 0,1 0 0,0 1 0,0 0 0,-12 6 0,11-3 0,1 1 0,0 0 0,0 0 0,1 0 0,0 1 0,0 0-1,0 1 1,1-1 0,0 1 0,1 0 0,0 0 0,0 1 0,0-1 0,1 1-1,1 0 1,-1 0 0,0 11 0,-3 18 71,2 1-1,1 67 1,3-87-46,1-2-18,0 0 0,0 1 0,2-1 0,0-1 0,1 1 0,1 0-1,0-1 1,2 0 0,-1 0 0,15 23 0,-17-32-114,0-1-1,1 0 0,-1 0 1,1 0-1,0-1 1,1 0-1,-1 0 1,1 0-1,0-1 1,0 0-1,1 0 1,-1 0-1,1-1 1,0 0-1,0 0 1,0 0-1,0-1 1,0-1-1,0 1 1,1-1-1,-1 0 1,1 0-1,-1-1 0,1 0 1,-1-1-1,1 0 1,7-1-1,-7 0-44,0-1 0,-1 1 1,1-1-1,-1 0 0,1-1 0,-1 0 0,0 0 0,-1-1 0,1 0 0,11-10 0,1-5-871,31-41 1,-37 45 446,45-62-2586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29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4002,'0'0'886,"0"0"592,0 0 405,0 0-802,0 0-591,0 0 201,0 0 102,0 2-350,17 399 804,-17-398-1254,16-33-1639,21-60 929,49-107-1683,-68 160 1982,3 0 0,0 2 0,28-35 0,-39 58 446,0 1 0,1-1 0,0 2 0,20-15 0,-25 21 73,-1 0 0,2 0 0,-1 1 0,0 0 0,1 1 0,-1-1-1,1 1 1,0 0 0,-1 1 0,1 0 0,0 0 0,8 0 0,-14 1-67,0 0 0,1 1 0,-1-1 1,1 1-1,-1-1 0,0 1 1,1-1-1,-1 1 0,0 0 0,0 0 1,0 0-1,1-1 0,-1 1 0,0 0 1,0 1-1,0-1 0,0 0 0,-1 0 1,1 0-1,0 0 0,0 1 0,-1-1 1,1 0-1,-1 1 0,1 1 1,11 43 538,-9-34-378,11 79 596,-4 0 0,-3 1 0,-7 105-1,0-109-754,0-69-129,0 5 21,0 1 0,-2-1-1,-4 24 1,5-43-125,0 0 0,0-1 0,0 1 0,0 0 0,-1-1 0,0 0 0,0 1 1,0-1-1,0 0 0,-1 0 0,0 0 0,0 0 0,0 0 0,0-1 0,0 1 0,-1-1 0,0 0 0,1 0 0,-1 0 1,0-1-1,-7 4 0,-35 1-4125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3:14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2161,'0'0'2783,"0"0"-518,0 0-699,0 0-582,0 0-248,-14 11-231,-43 36-81,54-42-386,-1 0 0,1 0 0,0 1 0,1-1 0,-1 1 0,1 0 0,0 0 0,1 0 0,-1 0 0,1 0 1,1 0-1,-1 0 0,1 0 0,0 0 0,0 0 0,1 1 0,0 5 0,1 11 75,-4 33 32,0-26-110,2 0 0,6 56 1,-5-79-45,0 0 0,1 1 0,0-1 0,0 0 1,1 0-1,0 0 0,0-1 0,0 1 0,1-1 1,0 0-1,0 1 0,1-2 0,0 1 0,0-1 1,0 1-1,10 7 0,-12-11-65,1 0 0,0 0 0,0 0 0,0 0 0,-1 0 1,2-1-1,-1 0 0,0 0 0,0 0 0,0 0 0,0-1 0,1 1 0,-1-1 0,0 0 0,0-1 1,1 1-1,-1-1 0,0 1 0,0-1 0,0 0 0,0-1 0,0 1 0,0-1 0,6-3 0,4-4-78,1 0-1,-2-1 0,1-1 1,18-20-1,-29 28 147,103-109-495,22-21-156,-127 132 1078,-1 1 556,0 0-46,0 0-896,-1 0-1,0 0 1,0 1 0,1-1-1,-1 0 1,0 1 0,0-1 0,1 0-1,-1 1 1,0-1 0,1 1-1,-1-1 1,0 1 0,1-1-1,-1 1 1,1 0 0,-1-1 0,1 1-1,-1 0 1,1-1 0,0 1-1,-1 0 1,0 1 0,-9 19-28,3-1 75,2 0-1,1 1 1,0-1-1,2 1 1,0-1-1,2 1 1,2 32-1,-2-7 20,0-38-103,1-1 0,-1 1-1,1-1 1,0 1 0,1-1 0,0 0 0,0 1 0,1-1 0,-1 0 0,2 0 0,-1 0 0,1-1 0,0 1-1,0-1 1,1 0 0,-1 0 0,1-1 0,1 1 0,-1-1 0,1 0 0,0 0 0,0-1 0,7 4 0,1-1-21,0-1 0,0 0 0,0-1 0,1 0 0,0-1 0,0-1 1,0-1-1,0 0 0,0 0 0,25-2 0,-30-1 7,0-1 0,-1 1-1,1-2 1,0 1 0,-1-1 0,0-1-1,0 0 1,0 0 0,0-1 0,0 0-1,13-11 1,8-8-24,46-48 0,-48 44 19,258-271-651,-280 291 788,-5 7 0,0-1 0,-1 1 0,1 0 0,0 0 0,0 0 0,0 0 0,0 0 0,1 0 0,-1 0 0,0 0 1,0 0-1,0 0 0,1 0 0,-1 1 0,0-1 0,3 0 0,-4 44 225,1-27-345,0-1 0,1 0 0,1 0-1,1 0 1,0 0 0,0 0 0,2-1 0,0 0 0,0 0-1,2 0 1,-1-1 0,2 0 0,0-1 0,0 1-1,1-2 1,1 1 0,0-2 0,0 1 0,1-2-1,24 16 1,-31-22-18,0 0 0,1-1 0,0 0 0,-1 0 0,1-1 1,0 0-1,0 0 0,0 0 0,0 0 0,0-1 0,0 0 0,0 0 0,0-1 0,0 0 0,0 0 0,0 0 0,0-1 0,-1 0 0,1 0 0,-1 0 0,1-1 0,-1 1 0,0-1 1,0-1-1,0 1 0,0-1 0,0 0 0,-1 0 0,0 0 0,5-7 0,20-23-48,-2-2-1,-1-1 1,-2-1 0,-1-1 0,23-57-1,-43 86 170,0-1 1,-1 0-1,0 0 0,0 0 0,-1 0 0,-1-22 0,-15 42 560,11-3-665,0 0 1,1 0-1,0 1 1,0-1-1,1 0 1,0 1-1,0 0 1,0-1-1,1 1 1,-1 11-1,1 77-75,2-57 68,-2-19-8,2 0 0,0 0-1,1 0 1,8 31 0,-9-46 12,0 0 0,0-1 0,0 1 0,1 0 0,-1-1 0,1 1 0,0-1 0,0 0 0,0 1 1,1-1-1,-1 0 0,1 0 0,0-1 0,-1 1 0,1 0 0,0-1 0,1 0 0,-1 1 1,0-2-1,1 1 0,-1 0 0,1 0 0,0-1 0,-1 0 0,1 0 0,0 0 0,0 0 1,0-1-1,6 1 0,-6-1-31,-1 0 0,0 0 0,0 0 1,0-1-1,0 1 0,0-1 0,0 0 0,0 0 1,0 0-1,0 0 0,0 0 0,-1-1 0,1 1 1,0-1-1,-1 0 0,5-3 0,-1-2 39,-1-1 1,1 1-1,-1-1 0,7-14 1,-11 20-9,9-18-181,0 0 0,-2 0-1,0 0 1,-1-1 0,-1 0 0,-1 0-1,-1-1 1,-1 0 0,-1 0-1,-1 1 1,-3-39 0,2 59 174,-1 0 1,1 1-1,0-1 0,-1 0 1,0 0-1,1 0 1,-1 0-1,1 1 1,-1-1-1,0 0 1,0 0-1,1 1 0,-1-1 1,0 1-1,0-1 1,0 1-1,0-1 1,0 1-1,0-1 0,1 1 1,-1 0-1,0-1 1,0 1-1,0 0 1,0 0-1,0 0 1,0 0-1,-2 0 0,-37 0-394,29 0 359,5 0 57,2 0 16,0 0 1,0 0-1,0 0 0,-1 0 0,1 1 0,0-1 1,0 1-1,0 0 0,1 0 0,-1 1 0,-6 2 0,10-4-26,0 0 0,0 0-1,1 0 1,-1 1-1,0-1 1,0 0-1,1 0 1,-1 0-1,0 0 1,0 0-1,1 0 1,-1 0-1,0 0 1,0 1 0,1-1-1,-1 0 1,0 0-1,0 0 1,0 0-1,1 1 1,-1-1-1,0 0 1,0 0-1,0 0 1,0 1 0,1-1-1,-1 0 1,0 0-1,0 1 1,0-1-1,0 0 1,0 1-1,0-1 1,0 0-1,0 0 1,0 1 0,0-1-1,0 0 1,0 0-1,0 1 1,0-1-1,0 0 1,0 0-1,0 1 1,0-1-1,0 0 1,0 1-1,-1-1 1,1 0 0,0 0-1,0 0 1,0 1-1,0-1 1,-1 0-1,1 0 1,0 0-1,0 1 1,0-1-1,-1 0 1,1 0 0,0 0-1,0 0 1,-1 0-1,1 1 1,0-1-1,0 0 1,-1 0-1,1 0 15,22 3-18,0 0 1,1-1-1,-1-2 0,34-3 1,7 1 10,16-6 54,-62 6-79,-1-1 0,0 2 0,1 0 0,-1 1 0,28 3 1,-43-2 17,1-1 0,-1 1 1,0-1-1,0 1 0,1 0 1,-1-1-1,0 1 1,0 0-1,0 0 0,0 0 1,0 0-1,0 0 0,0 0 1,0 0-1,0 1 1,0-1-1,0 0 0,-1 0 1,1 1-1,-1-1 0,2 3 1,6 35 34,-5-25-17,19 93 92,-5-31-47,8 88 0,-24-141-55,-1-16 1,1 1 0,-1 0-1,1 0 1,1-1 0,-1 1 0,5 10-1,-5-17-23,0 0 0,0-1-1,0 1 1,1 0 0,-1-1-1,0 1 1,1-1 0,-1 1-1,0-1 1,1 1 0,-1-1-1,1 0 1,-1 0 0,1 0-1,-1 0 1,1 0 0,-1 0-1,0 0 1,1-1-1,-1 1 1,1 0 0,-1-1-1,0 1 1,1-1 0,-1 1-1,0-1 1,2-1 0,8-8 41,-1 0 1,0-1-1,-1-1 0,-1 1 1,0-1-1,8-17 1,6-5-12,6-9-15,73-103-122,-84 124 69,1 1-1,1 1 1,1 1 0,29-23 0,-49 42 59,32-18-131,-31 17 122,0 1 0,-1 0 1,1 0-1,0 0 0,0 0 1,0 0-1,-1 0 1,1 0-1,0 0 0,0 0 1,0 0-1,-1 1 0,1-1 1,0 0-1,0 0 1,0 1-1,-1-1 0,1 1 1,0-1-1,-1 1 0,1-1 1,0 1-1,-1-1 1,1 1-1,-1-1 0,1 1 1,-1 0-1,1-1 0,-1 1 1,1 0-1,-1-1 1,0 1-1,1 0 0,-1 0 1,0 0-1,1-1 0,-1 3 1,40 127 1011,14 39-727,35 50-419,-82-208 100,-3-16 124,0-20 11,-3-17-65,-1 21-25,0 0 0,2 1 0,1-1 0,9-39 0,-10 54-10,0 1 0,1 0 0,-1-1-1,1 1 1,0 0 0,0 0 0,1 1 0,-1-1 0,1 1 0,0 0 0,0 0 0,1 0 0,-1 0 0,1 1 0,0-1 0,0 1-1,0 0 1,0 1 0,0-1 0,1 1 0,-1 0 0,10-1 0,0 0 1,-1 1 0,0 1 0,1 0 0,-1 1 0,0 1 0,1 0 0,-1 1 0,0 0 0,0 1 0,0 1 0,0 0 0,0 1 0,-1 1 0,0 0 0,0 0 0,18 14 1,-21-14 6,-1 0 1,-1 1-1,1 0 1,-1 0 0,-1 1-1,1 0 1,-1 1 0,-1 0-1,1 0 1,-2 0-1,1 0 1,-1 1 0,-1 0-1,0 0 1,0 1 0,-1-1-1,0 1 1,-1 0-1,0-1 1,0 1 0,-2 0-1,1 12 1,-1-20-64,0 1 0,-1-1 1,1 1-1,-1 0 0,1-1 0,-1 1 0,0-1 1,-1 0-1,1 1 0,-1-1 0,1 0 1,-1 0-1,-4 5 0,-1-1-429,-1-1 1,0 0-1,-1 0 1,1-1-1,-16 7 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3:15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14407,'0'0'1440,"0"0"-831,0 0 271,0 0-880,0 0-784,0 0-2402,62 94 721,-37-51-4018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3:18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1 9732,'0'0'1516,"0"0"-772,0 0 577,0 0 5,0 0-545,-9 3 1108,-1-3-1953,0 1 0,1 0 0,-1 0 0,0 1 0,1 1 0,-1-1 0,1 1 0,0 1 0,0 0 0,0 0 0,1 1 0,-1 0 0,1 0 0,0 1 0,-13 13 0,-24 21-332,1 1 1,3 3 0,-46 61 0,62-70 280,0 2 1,3 1-1,0 1 1,3 0 0,-17 51-1,29-67 47,1 0 0,0 0 1,2 1-1,-1 37 0,4-53 25,1-1 0,0 1 0,0-1 0,1 1 0,-1-1 0,2 1 0,-1-1 0,1 1 0,1-1 0,-1 0 0,1 0 0,0 0 1,1 0-1,-1-1 0,1 1 0,1-1 0,-1 0 0,8 7 0,-1-5-31,2 1 0,-1-2 1,1 0-1,0 0 0,0-1 0,1-1 0,0 0 1,0-1-1,0 0 0,15 1 0,0-1 13,0-2-1,0 0 0,0-2 0,35-5 0,-47 2 70,0-1 1,-1-1-1,1-1 0,-1 0 0,0-1 0,0-1 0,-1 0 0,0-1 1,-1-1-1,0 0 0,0-1 0,-1-1 0,14-16 0,20-23 51,75-107 0,-121 157-59,7-10 36,0 1-1,-1-2 0,0 1 0,-1-1 0,0 0 0,-1 0 0,0 0 0,-1-1 0,-1 0 0,0 0 0,0 0 0,-1 0 0,0-23 0,-3 35 2,1-1-1,-1 0 0,0 1 0,0-1 1,0 1-1,0 0 0,0-1 0,0 1 1,0 0-1,0 0 0,-1-1 0,1 1 1,0 0-1,-1 0 0,1 0 0,-1 1 1,1-1-1,-1 0 0,1 1 0,-1-1 0,0 0 1,1 1-1,-1 0 0,0-1 0,1 1 1,-1 0-1,0 0 0,0 0 0,-1 0 1,-3 0-43,1-1 1,-1 1 0,0 0 0,1 1 0,-1-1-1,1 1 1,-1 0 0,-9 3 0,9 0-21,0 1-1,0-1 1,0 1 0,1 0 0,-1 1 0,1-1-1,0 1 1,1 0 0,0 1 0,0-1-1,0 1 1,-3 7 0,-35 92-135,38-93 132,-8 23-108,2 0 0,1 1 0,2 0 0,2 0 0,1 1 0,2 0 0,3 41-1,0-77 106,-1 0 0,0 0 0,1-1 0,-1 1-1,1 0 1,0 0 0,-1-1 0,1 1 0,0-1-1,0 1 1,0-1 0,0 1 0,0-1-1,1 1 1,-1-1 0,0 0 0,1 0 0,-1 1-1,1-1 1,-1 0 0,1 0 0,-1-1 0,1 1-1,0 0 1,-1-1 0,1 1 0,0 0 0,-1-1-1,1 0 1,0 1 0,0-1 0,3 0-1,-1 0-16,0 0 0,1 0 0,-1 0-1,0 0 1,1-1 0,-1 0 0,0 0-1,1 0 1,-1 0 0,0-1-1,0 0 1,0 0 0,7-4 0,2-6 27,0 0 0,0-1 0,-1 0 0,0-1 0,-2 0 0,1-1 0,-2 0 1,0 0-1,8-21 0,-8 17 37,-2-2 0,0 1 1,-1-1-1,-1 0 1,0 0-1,-2 0 0,1-32 1,-4 52 373,0 1 70,0 0-216,0 4-334,7 22 71,1-1-1,1 0 1,0-1-1,2 0 1,1 0 0,19 26-1,11 27 52,-41-76-31,-1 0 1,0 0-1,0-1 1,1 1-1,-1 0 0,0 0 1,1 0-1,-1 0 1,1 0-1,-1-1 0,1 1 1,-1 0-1,1 0 0,0-1 1,-1 1-1,1 0 1,0-1-1,0 1 0,-1-1 1,1 1-1,0-1 1,0 1-1,0-1 0,0 0 1,-1 1-1,1-1 1,0 0-1,0 0 0,0 0 1,0 0-1,0 1 0,0-1 1,0 0-1,0-1 1,0 1-1,0 0 0,0 0 1,0 0-1,-1 0 1,1-1-1,0 1 0,0-1 1,0 1-1,0 0 1,0-1-1,-1 1 0,2-2 1,24-32 37,-24 31-18,18-31-17,2 0 0,1 1 0,1 2 0,2 0 0,1 1 0,1 2 0,36-27 0,-56 50-23,0 0-1,1 0 0,0 1 0,0 0 1,0 0-1,1 1 0,-1 0 1,1 1-1,-1 0 0,1 0 0,0 1 1,18 1-1,-26 0 14,1 0 1,-1 0-1,0 1 1,1-1-1,-1 1 0,0 0 1,0 0-1,1-1 1,-1 1-1,0 1 0,0-1 1,0 0-1,0 1 1,0-1-1,-1 1 1,1-1-1,3 5 0,-1-1 13,1 1-1,-1 0 0,-1 1 0,1-1 1,4 14-1,-1 1 53,-1 0-1,0 1 1,2 25 0,-5-1 17,-1 49 0,-2-57-22,0-31-62,0 0 1,0 0-1,-1 1 0,0-1 1,0 0-1,0 0 1,-1 0-1,0-1 0,-1 1 1,1 0-1,-1-1 1,-1 1-1,1-1 0,-1 0 1,0 0-1,0 0 1,-1-1-1,0 0 0,0 0 1,0 0-1,0 0 1,-1-1-1,0 0 0,0 0 1,0 0-1,0-1 1,-1 0-1,1 0 0,-1 0 1,0-1-1,0 0 1,0-1-1,0 1 0,0-1 1,-11 0-1,17-1 11,-1 0-1,0 0 0,0 0 1,0 0-1,0 0 0,0-1 0,1 1 1,-1 0-1,0-1 0,0 0 1,1 1-1,-1-1 0,0 0 1,1 0-1,-1 0 0,1 0 1,-1 0-1,1 0 0,-3-3 1,3 3-2,1-1 0,-1 0 0,0 0 1,1 1-1,0-1 0,-1 0 0,1 0 1,0 0-1,0 0 0,0 1 0,0-1 1,1 0-1,-1 0 0,0 0 0,1 0 1,-1 1-1,1-1 0,0 0 0,-1 0 1,1 1-1,0-1 0,2-2 0,6-9-11,2 0-1,-1 0 0,1 1 1,1 1-1,0 0 0,1 1 1,23-16-1,6-5 1,320-235 275,31-25 177,-345 253-308,-11 9-87,-1-1 0,37-41 1,-72 70-27,1-1 0,-1 1-1,0 0 1,0 0 0,0-1 0,1 1 0,-1-1 0,0 1 0,-1-1 0,1 1 0,0-1 0,0 0 0,-1 1 0,1-1 0,-1 0 0,1 0 0,-1 1 0,0-1 0,0 0-1,0 0 1,0 1 0,0-1 0,0-3 0,-1 4-2,0 0 0,0-1 0,-1 1 0,1 0-1,0 0 1,0 0 0,-1 0 0,1 0 0,-1 0-1,1 0 1,-1 1 0,1-1 0,-1 0 0,1 1 0,-1-1-1,1 1 1,-1 0 0,0-1 0,-2 1 0,-8-1-17,-1 1 0,1 0 1,0 0-1,-1 2 0,-14 2 1,19-1-24,-1 0 0,1 1 0,0 0 0,0 0 0,0 1 0,1 0 0,0 0 0,0 1 0,0 0 0,1 0 0,-1 0 0,1 1 0,1 0 0,0 0 0,-5 9 0,-1 1-20,1 1 0,1 0 0,1 0 0,0 1 1,-8 34-1,6-1 24,3 0-1,1 0 1,3 0 0,2 1 0,12 97-1,-8-130-35,1-1-1,1 1 0,1-1 0,1 0 0,0 0 0,2-1 1,0 1-1,1-2 0,1 0 0,18 23 0,-21-29-176,1-1 0,1 0 0,0-1 0,0 0-1,1-1 1,0 0 0,0 0 0,1-1 0,0 0 0,0-1 0,1-1-1,-1 0 1,1-1 0,1 0 0,-1-1 0,19 2 0,44-2-2240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3:18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0 5234,'0'0'1729,"0"0"-832,0 0 895,0 0-367,0 0-657,15 199-207,-15-134-81,0 10-160,0 6-128,-26 14-96,-13 3-96,-12-4-832,-18-9-1841,-25-17-5267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3:21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1347 2945,'0'0'1454,"0"0"131,0 0 168,0 0-606,0 0-411,0 0-90,-1-3-144,0-1-453,1 1 0,-1 0 0,1 0 0,0-1 0,0 1 0,0 0 0,0 0-1,0-1 1,1 1 0,0 0 0,-1 0 0,1 0 0,3-6 0,21-44 312,-16 38-260,302-641 750,-203 431-810,8-20-42,-99 196-50,-17 46-16,1 0-1,0 0 0,0-1 0,-1 1 0,0 0 0,0 0 0,0 0 1,0 0-1,0 0 0,-1 0 0,1-1 0,-1 1 0,-1-3 0,2 6 46,-1-1-1,0 1 0,1 0 0,-1-1 0,0 1 0,0 0 1,1 0-1,-1-1 0,0 1 0,0 0 0,0 0 0,1 0 0,-1 0 1,0 0-1,0 0 0,0 0 0,1 1 0,-1-1 0,0 0 1,0 0-1,1 1 0,-1-1 0,0 0 0,0 1 0,1-1 0,-2 1 1,-21 12-365,0 8 167,2 1 0,0 1-1,2 1 1,0 1-1,-20 35 1,7-2 177,-38 92 0,27-39 38,5 2 1,5 2 0,4 1 0,6 1 0,5 0-1,-5 214 1,22-283-9,0-22-11,0 0-1,4 26 0,-2-46 21,0 0-1,0 0 1,0 0-1,1 0 1,0 0 0,0-1-1,1 1 1,-1 0-1,1-1 1,0 0-1,1 1 1,-1-1-1,7 6 1,-7-8-23,0-1 0,0 0 1,0 1-1,0-1 0,1-1 0,-1 1 0,1 0 1,-1-1-1,1 0 0,-1 0 0,1 0 0,0 0 1,-1 0-1,1-1 0,0 0 0,0 1 1,-1-2-1,1 1 0,0 0 0,0-1 0,-1 1 1,1-1-1,0 0 0,-1 0 0,4-2 0,3-1-30,-1 0 0,-1-1 0,1 0 0,-1-1-1,0 1 1,0-1 0,0-1 0,8-9 0,92-113-370,-93 109 439,-2 0 0,0-1 1,-2-1-1,17-42 0,-25 45 1528,-3 19-1482,-1 0 1,1 0 0,0-1 0,-1 1-1,1 0 1,-1 0 0,1 0 0,0 0-1,-1 0 1,1 0 0,0 0 0,-1 0-1,1 0 1,-1 0 0,1 0 0,0 0-1,-1 0 1,1 0 0,0 0 0,-1 0 0,1 1-1,0-1 1,-1 0 0,1 0 0,0 0-1,-1 0 1,1 1 0,0-1 0,0 0-1,-1 0 1,1 1 0,0-1 0,0 0-1,-1 1 1,1-1 0,0 0 0,0 1-1,-1 0 1,4-73-539,-3 30 600,0 41-101,0 1-6,0 0-66,0 0-30,1 40-226,0-33 307,1 0 1,0 0-1,0 0 1,0-1-1,1 1 1,0-1 0,0 1-1,1-1 1,0 0-1,0 0 1,0 0-1,1-1 1,7 8-1,9 7 2,43 31-1,-49-40 6,0-2 0,1 0-1,0-1 1,1-1 0,0 0-1,0-1 1,1-1 0,-1-1-1,1 0 1,0-1 0,0-1-1,0-1 1,0-1 0,0 0-1,1-1 1,-1-1 0,0-1-1,-1 0 1,1-2 0,-1 0-1,1-1 1,-1 0 0,27-15-1,-11 1 19,-1-1-1,53-44 0,-84 64-12,1 0 0,-1 0 0,1 0 0,-1 0 0,1-1 0,-1 1 0,0 0 0,0-1 0,0 1 0,0-1 1,0 1-1,0-1 0,0 0 0,0 1 0,-1-1 0,1 0 0,0 1 0,-1-1 0,0 0 0,1 0 0,-1 0 0,0 1 0,0-1 0,0 0 0,0 0 0,0 0 0,-1 0 0,1 1 0,-1-4 0,0 4 7,-1-1 0,1 1-1,-1-1 1,1 1 0,-1-1-1,1 1 1,-1 0-1,0-1 1,0 1 0,0 0-1,0 0 1,0 1-1,0-1 1,0 0 0,0 1-1,0-1 1,0 1-1,0 0 1,0-1 0,0 1-1,-5 0 1,1 0-18,0 1 1,-1-1-1,1 1 1,0 0-1,0 1 0,0-1 1,-1 1-1,1 1 1,1-1-1,-1 1 0,0 0 1,1 0-1,-1 0 0,1 1 1,-7 6-1,5-3-9,1 0 0,-1 1-1,1 0 1,0 0 0,1 1-1,0 0 1,0-1 0,1 2-1,-3 9 1,0 2-13,2-1 0,0 1 1,2 0-1,0 1 0,1-1 1,2 0-1,0 1 0,5 36 0,-4-51 15,1-1-1,1 1 1,-1 0-1,1 0 1,0-1-1,1 0 1,0 0-1,0 0 1,0 0-1,0 0 1,1-1-1,0 0 1,0 0-1,1 0 1,-1-1-1,1 1 1,6 3-1,-7-6-10,-1 1 0,1 0 0,0-1 0,-1 0 0,1 0 1,0-1-1,0 1 0,0-1 0,1 0 0,-1 0 0,0-1 0,0 0 0,0 1 0,1-2 0,-1 1 0,0-1 0,0 0 0,0 0 0,0 0 0,0 0 0,0-1 0,0 0 0,0 0 0,8-6 1,5-7-120,-1 0 0,-1-2 1,0 0-1,-1-1 1,-1 0-1,-1-1 1,0 0-1,15-35 1,-23 43-53,-1-1 1,0 0-1,-1 0 1,0 0-1,1-14 1,-4 21 135,1 0 0,-1 0 0,0 0 0,0 0 1,0 0-1,-1 1 0,1-1 0,-1 0 0,0 0 1,-1 1-1,1-1 0,-1 0 0,0 1 0,0 0 1,-1-1-1,-2-4 0,-3 2 55,-1 0 0,1 0-1,-1 1 1,0 0 0,0 1 0,-1 0 0,0 0 0,0 1-1,0 1 1,-21-6 0,2 2 240,-2 2-1,-51-3 1,17 7 143,60 1-181,39 0-115,276-16-24,-228 10-49,126 6-1,-204 1-15,1-1 0,0 1-1,-1-1 1,1 1 0,-1 1-1,1-1 1,-1 1 0,1 0-1,-1 0 1,0 0 0,0 0-1,0 1 1,0-1-1,-1 1 1,1 0 0,6 7-1,-6-4 9,1 0 0,-1 1 0,-1 0 0,1-1 0,-1 1 0,0 0 0,0 1 0,-1-1 0,2 11 0,0 11 39,-1-1 0,-2 1 0,0-1 1,-6 39-1,4-57-25,-1-1 0,0 0-1,-1 0 1,0 1 0,0-2 0,-1 1 0,0 0 0,0-1 0,-1 0-1,-8 11 1,15-48-285,3 18 194,1 0 0,0 0 0,0 0 1,1 1-1,1 0 0,0 1 0,0-1 0,1 1 0,0 1 0,0 0 0,1 0 0,17-10 0,14-7-49,81-36 0,-112 56 183,0 0 0,1 1 0,-1 0 0,1 1 0,0 0 0,0 1 0,20-2 0,-30 5-46,0-1-1,0 1 1,0-1-1,0 1 1,0 0 0,0-1-1,0 1 1,0 0-1,0 0 1,0 0-1,0 0 1,0 0 0,-1 0-1,1 0 1,0 0-1,-1 0 1,1 0-1,-1 0 1,1 0-1,-1 0 1,0 0 0,1 1-1,-1-1 1,0 0-1,0 0 1,0 0-1,0 1 1,0-1 0,0 2-1,1 4 54,117 431 1417,-104-414-1563,-14-23 66,1-1-1,-1 0 1,0 0-1,1 1 1,-1-1-1,1 0 1,-1 0-1,0 0 1,1 0-1,-1 0 1,0 0 0,1 0-1,-1 1 1,1-1-1,-1 0 1,1 0-1,-1-1 1,0 1-1,1 0 1,-1 0-1,1 0 1,-1 0-1,0 0 1,1 0 0,-1 0-1,0-1 1,1 1-1,-1 0 1,1 0-1,-1-1 1,0 1-1,0 0 1,1-1-1,3-3-38,-1-1-1,0 0 0,0 0 0,0 0 1,0 0-1,1-7 0,0 5 139,83-170-193,-75 156 40,1 1 0,0 0 1,2 1-1,1 1 1,0 0-1,21-18 1,-36 36 52,0-1 1,-1 0 0,1 1-1,0-1 1,-1 1 0,1-1-1,0 1 1,0-1 0,0 1-1,-1-1 1,1 1 0,0 0-1,0-1 1,0 1 0,0 0-1,0 0 1,0 0 0,-1 0-1,1 0 1,0 0 0,0 0-1,0 0 1,0 0 0,0 0-1,0 0 1,0 1 0,0-1-1,-1 0 1,1 0 0,0 1-1,0-1 1,0 1 0,-1-1-1,1 1 1,0-1 0,0 1-1,-1 0 1,1-1 0,0 1-1,-1 0 1,1-1 0,-1 1-1,1 0 1,-1 0 0,1 1-1,17 49 267,-10-25-114,-2-11-68,2-1-1,-1-1 1,2 1 0,0-1-1,0-1 1,1 0 0,1 0-1,0-1 1,0 0-1,1-1 1,0 0 0,1-1-1,0-1 1,19 10 0,-11-9-28,0 0 0,1-1 0,0-2 0,0 0 0,1-1 0,-1-1 0,1-1 0,0-1 0,27-2 0,-35-1-41,-1 0-1,0-2 1,1 0-1,-1 0 0,0-1 1,-1-1-1,1-1 1,-1 1-1,18-12 0,11-10 1,54-44-1,-58 41-59,5-2-115,-2 3-215,-1-3 0,-2 0 0,42-48 0,-74 72 291,0 0 0,-1 0 0,1-1 0,-2 1 0,1-1 0,-1 0 0,-1-1 0,4-10 0,-6 17 74,0 0-1,-1 0 1,1 0-1,-1 0 1,0 0-1,1 0 1,-1 0-1,0-1 1,-1 1-1,1 0 1,-1 0-1,1 0 0,-1 0 1,0 0-1,0 0 1,0 0-1,-1 0 1,1 0-1,-1 1 1,1-1-1,-1 0 1,0 1-1,0-1 1,0 1-1,-1 0 0,1 0 1,0 0-1,-4-3 1,-7 0-25,0 0 0,0 1 0,0 0 0,-1 1 0,1 1 0,-1 0 0,1 1 1,-1 0-1,-27 3 0,19-2 27,10 1 20,0 0-1,-1 1 1,1 1 0,0 0 0,0 0 0,1 1 0,-1 1 0,1 0-1,0 1 1,0 0 0,0 0 0,1 1 0,0 1 0,0-1 0,1 2 0,0-1-1,0 1 1,-9 14 0,6-8 33,1 1 0,0 0 1,1 1-1,1 0 0,1 0 0,0 1 0,1 0 0,1 1 0,1-1 1,1 1-1,-3 24 0,7-39-36,-3 20 3,1 0-1,2 0 0,0 1 0,7 37 0,-7-57-4,1 0 0,0 0 0,1 0 0,-1 0 0,1-1 0,0 1 0,0 0 0,0-1 0,1 1 0,0-1 0,0 0 0,0 0 0,0 0 0,0-1 0,1 1 0,0-1-1,0 1 1,0-1 0,0 0 0,0-1 0,0 1 0,1-1 0,0 0 0,-1 0 0,1 0 0,0-1 0,0 1 0,9 0 0,-8-1 5,-1-1 0,1 0 0,0 0 0,0 0 0,0-1 0,0 0 0,0 0 0,0 0 0,0-1 0,-1 0 0,1 0 0,-1 0 0,1-1 0,-1 0 0,9-6 0,1-4 51,0 0-1,-1-1 0,19-23 1,-11 12-17,68-75-9,-5-4 1,-5-3-1,-4-4 1,-6-3-1,76-164 0,-142 268-25,1 0-16,0-1 1,-1 0 0,0 0-1,0 0 1,-2 0 0,1 0 0,0-19-1,-3 28 256,-1 3-189,-1 1 0,0-1-1,0 0 1,1 1 0,-1-1 0,1 1-1,-1 0 1,1 0 0,0-1 0,-1 1-1,0 3 1,-1 0-21,-14 21-17,1 1 1,2 1-1,1 0 1,1 0 0,1 1-1,1 1 1,2 0-1,-8 57 1,6 13 297,4 139 1,6-219-285,0 14 28,1 0-1,2 0 1,14 66-1,-14-89-54,0 1 0,1 0 0,1-1 0,0 0 0,0 0 0,1 0 0,0-1 0,1 0 0,0 0 0,1-1 0,0 0 0,0 0 0,1 0 0,16 11 0,-20-17-3,1 0 0,-1-1 0,1 0 0,-1 0 1,1 0-1,0 0 0,-1-1 0,1 0 0,0 0 0,0-1 0,0 1 0,0-1 1,0-1-1,12-1 0,-9 0 3,1 0 0,-1 0 0,0-1 0,0 0 0,0-1 0,0 0 0,-1-1 0,12-7 0,27-22-497,-2-2 0,-1-3 0,-1-1 0,-3-2 0,44-59 0,-82 98 468,0 1 0,0-1 0,0 0 0,-1 0 0,1 0-1,-1 0 1,0 0 0,0 0 0,0 0 0,0-1 0,-1 1 0,1 0-1,-1 0 1,0-5 0,0 7 317,0 1 205,-7 13-133,2 6-246,2 0 0,0 0-1,1 0 1,0 0 0,2 0 0,0 0 0,1 0-1,5 25 1,-3-36-102,0 1 0,1-1-1,-1 0 1,2 0 0,-1 0 0,1 0-1,0-1 1,1 0 0,-1 0 0,1 0-1,1-1 1,-1 0 0,1 0 0,1-1-1,11 8 1,11 5 71,1-1 0,54 22 0,-51-27-47,0-1 1,0-1 0,1-2 0,0-2-1,1-1 1,-1-2 0,1-1 0,0-2-1,45-5 1,-64 2-26,1-2 0,-1 0-1,1 0 1,-2-2 0,1 0 0,-1-1-1,0-1 1,27-20 0,-21 13-81,0-1 1,-2-1 0,0-1-1,-1-1 1,19-26-1,-34 40 31,0-1-1,0 1 1,0-1 0,-1 0-1,0 0 1,0 0-1,-1-1 1,0 1-1,0-1 1,0 1-1,-1-1 1,0 0-1,-1 1 1,0-12-1,-1 16 36,0 0-1,0 0 0,1 1 1,-2-1-1,1 0 0,0 1 1,0-1-1,-1 1 0,1 0 0,-1-1 1,0 1-1,0 0 0,0 0 1,0 0-1,0 0 0,0 1 1,0-1-1,-1 0 0,1 1 0,-1 0 1,1 0-1,-1-1 0,0 1 1,1 1-1,-1-1 0,0 0 0,-3 0 1,-11-2 8,1 0 0,-1 1 1,-21 0-1,20 1-3,-1 1 1,0 0 0,0 2-1,-34 6 1,44-5-5,1 0-1,-1 1 0,0 0 1,1 0-1,0 0 0,0 1 1,0 1-1,1-1 1,0 1-1,0 0 0,-11 13 1,7-5-4,-1 1 0,2 0 0,0 1 1,1 0-1,0 1 0,2 0 0,0 0 0,0 1 1,2 0-1,0 0 0,2 0 0,-1 0 1,2 1-1,1-1 0,0 1 0,1 0 0,1-1 1,6 30-1,-6-43 9,0 0-1,1 0 1,0 0 0,0 0 0,0-1 0,1 1 0,-1-1 0,1 1-1,0-1 1,0 0 0,1 0 0,-1 0 0,1-1 0,0 1 0,0-1-1,0 0 1,0 0 0,1 0 0,-1-1 0,1 0 0,-1 0-1,1 0 1,0 0 0,0-1 0,0 1 0,0-1 0,0 0 0,0-1-1,0 0 1,1 1 0,-1-1 0,0-1 0,0 1 0,0-1 0,0 0-1,0 0 1,0-1 0,0 1 0,0-1 0,0 0 0,-1 0-1,1-1 1,6-4 0,6-9 66,0-2 1,-1 1-1,-1-2 0,-1 0 0,-1-1 0,17-33 0,-7 15-33,27-48-218,-4-2 0,-4-2 0,-4-2 0,-4-2 0,-4 0 0,-5-2 0,-3-1 0,-5-1 0,7-135 0,-23 190 185,-2 43 6,1 0 0,0 0 0,-1 0 0,1 0 0,-1 0 0,1 0 0,-1 0 0,1-1 0,0 1 0,-1 0 0,1 0 0,-1 1 0,1-1 0,0 0 0,-1 0 0,1 0 0,-1 0 0,1 0 0,0 0 0,-1 1 0,1-1 0,-1 0 0,1 0 0,0 0 0,-1 1 0,1-1 0,0 0 0,0 1 0,-1-1 0,1 0 0,0 1-1,0-1 1,-1 1 0,-8 11-8,0 1 0,1 0 0,0 0 0,1 1-1,0-1 1,2 2 0,-1-1 0,-4 21 0,-2 16 116,-6 62 1,-5 471 849,24-475-917,-1-77-44,-1 7 21,7 51 1,-5-79-28,1 0 0,0 0 0,1-1 0,1 1 1,-1-1-1,2 1 0,-1-1 0,2 0 0,6 10 0,-10-17-41,0 0 0,0-1-1,1 1 1,-1-1-1,0 1 1,1-1-1,0 0 1,0 0-1,0 0 1,0-1 0,0 1-1,0-1 1,0 1-1,0-1 1,0 0-1,1 0 1,-1 0 0,1-1-1,-1 1 1,0-1-1,1 0 1,-1 0-1,5 0 1,-2-1-108,0 0 0,0-1-1,-1 0 1,1 1 0,-1-2 0,1 1 0,-1-1-1,0 1 1,0-2 0,0 1 0,0 0 0,8-9-1,40-47-1682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3:22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108 232 5731,'0'0'667,"0"0"370,0 0 225,0 0-557,0 0-455,0 0-140,-1 7-27,-46 135 398,26-88-228,-17 79 0,45-147-607,0 1 0,1 0 0,0 0 0,1 1 0,17-19 0,74-76-6,-95 101 319,0 1 0,0 0 0,1 0 0,-1 1 1,1-1-1,1 1 0,-1 1 0,0-1 0,1 1 0,0 0 0,0 1 1,0-1-1,0 1 0,0 1 0,8-2 0,-15 3 30,1 0-1,0 0 1,0 1 0,0-1-1,0 0 1,0 0-1,0 1 1,0-1-1,-1 0 1,1 1 0,0-1-1,0 1 1,-1-1-1,1 1 1,0 0 0,0-1-1,-1 1 1,1 0-1,-1-1 1,1 1-1,-1 0 1,1 0 0,-1-1-1,1 1 1,-1 0-1,0 0 1,1 1 0,5 28 36,-6-23-8,5 26 198,-4-12-125,2 1 1,1-1 0,0 0 0,2 0 0,0 0 0,1 0 0,13 24-1,-11-28-82,2 0-1,-1-1 0,2-1 1,16 18-1,-23-28-7,0 0-1,0 0 1,0-1 0,1 0-1,0 0 1,0 0 0,0-1 0,0 0-1,1 0 1,-1 0 0,1-1 0,-1 0-1,1 0 1,0-1 0,8 1 0,-2 0 10,0-2 0,0 0 1,0 0-1,-1-2 1,1 1-1,0-2 1,-1 1-1,1-2 1,-1 0-1,0 0 1,0-1-1,-1 0 1,1-1-1,12-9 1,19-15-226,56-52 0,-87 72 167,-1-1 1,-1-1-1,1 0 1,-2-1 0,0 0-1,0 0 1,-1-1-1,-1 0 1,8-20-1,-13 27 56,-1 0-1,0 0 1,0-1-1,0 1 0,-1 0 1,0-9-1,0 3 272,0 12-237,-1 1-1,1 0 1,0-1-1,0 1 1,0 0-1,-1-1 1,1 1-1,0 0 0,0-1 1,-1 1-1,1 0 1,0 0-1,-1-1 1,1 1-1,0 0 1,-1 0-1,1 0 1,0 0-1,-1-1 1,1 1-1,-1 0 0,1 0 1,0 0-1,-1 0 1,1 0-1,0 0 1,-1 0-1,1 0 1,-1 0-1,1 0 1,0 0-1,-1 0 0,1 0 1,0 0-1,-1 1 1,1-1-1,-1 0 1,1 0-1,0 0 1,-1 0-1,1 1 1,-19 12 164,15-5-166,1 1 0,0 0 0,0-1 0,0 1 0,1 0 1,1 1-1,-1 13 0,1 71 408,1-56-395,0-28-47,-1 1 0,1 0 0,1-1 0,0 1 0,0-1 0,1 1 0,1-1 0,-1 0 0,2 0 1,-1 0-1,1 0 0,1 0 0,5 8 0,-9-16-16,0-1-1,1 0 1,-1 0-1,0 0 1,0 0-1,1 0 1,-1 0-1,1 0 1,-1 0 0,1 0-1,-1 0 1,1-1-1,-1 1 1,1-1-1,-1 1 1,1-1-1,0 0 1,-1 0 0,1 0-1,0 1 1,-1-2-1,1 1 1,0 0-1,-1 0 1,1 0-1,0-1 1,-1 1 0,1-1-1,-1 1 1,1-1-1,2-1 1,2-1 6,0-1 0,0 1 1,-1-1-1,1 0 0,-1-1 1,7-6-1,108-125 77,-84 91-162,3 1 0,1 2 0,67-54 0,-74 72 52,1 1 1,41-20-1,-61 36 48,1 0-1,0 1 1,0 1 0,0 1 0,1 0-1,-1 1 1,1 0 0,24 0 0,-38 3 7,0 1 1,0-1-1,0 1 1,-1-1-1,1 1 1,0 0-1,0 0 1,-1 0-1,1 0 1,0 0-1,-1 0 1,1 0-1,-1 0 1,1 1-1,-1-1 1,0 1-1,0-1 1,0 1-1,1-1 1,-1 1-1,-1 0 1,1-1-1,0 1 1,0 0-1,-1 0 1,1 0-1,-1 0 1,1-1-1,-1 1 1,0 3-1,3 11 138,-1 0 1,-1 29-1,-1-28-27,1 14-140,1 4 101,-1 1 0,-6 39 1,4-66-162,0 0 1,-1 1 0,0-1-1,-1 0 1,0 0-1,0-1 1,-1 1 0,0-1-1,-1 0 1,1 1-1,-2-2 1,1 1 0,-8 7-1,12-14-24,-1 1 0,1-1 0,-1 1 0,0-1 0,0 0-1,0 0 1,0 0 0,0 0 0,0 0 0,0 0 0,0-1 0,0 1 0,-2 0 0,3-1 59,0 0 0,0 0 0,1 0 0,-1 0 0,0 0 1,0 0-1,1-1 0,-1 1 0,0 0 0,1 0 1,-1 0-1,0-1 0,1 1 0,-1-1 0,0 1 1,1 0-1,-1-1 0,1 1 0,-1-1 0,1 1 1,-1-1-1,1 1 0,-1-1 0,1 0 0,-1 1 1,1-1-1,0 0 0,0 1 0,-1-1 0,1 0 1,0 1-1,0-1 0,-1 0 0,1 1 0,0-1 0,0 0 1,0 0-1,0 1 0,0-2 0,-1-10-79,0 0-1,0 0 1,1 0-1,1 0 1,0 0-1,1 0 1,0 0-1,0 0 1,2 1-1,-1-1 1,1 1-1,1 0 1,0 0-1,1 0 1,0 1-1,9-12 1,36-41-206,2 3 0,65-56 0,-83 84 228,2 3 0,1 1 0,1 2 0,82-40 0,-113 61 367,0 2-1,0-1 0,1 1 0,-1 0 0,1 1 0,0 0 0,0 1 1,0-1-1,0 2 0,0-1 0,0 1 0,15 2 0,-22-1-213,-1 0 0,1 0 0,-1 0 0,0 0 0,1 0 0,-1 0 1,0 1-1,0-1 0,0 0 0,0 1 0,0-1 0,0 0 0,0 1 0,0-1 0,-1 1 0,1 0 0,-1-1 0,2 4 0,9 39 591,-7-25-322,8 36-88,-2-1 0,-3 1-1,-2 1 1,-3 67 0,-3-113-239,0-1 0,0 0 1,-1 0-1,0 0 0,-1 0 1,0 0-1,-1-1 1,1 1-1,-2-1 0,1 0 1,-1 0-1,0 0 1,-1-1-1,0 0 0,0 0 1,0 0-1,-1-1 1,0 0-1,0 0 0,-12 6 1,6-3-456,0-1 1,-1 0 0,-1-1-1,1-1 1,-1 0-1,0-1 1,0-1 0,-1 0-1,1-1 1,-1-1-1,-20 1 1,-8-3-3843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3:23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4466,'0'0'448,"0"0"30,0 0 989,33 0-170,244 0 733,561 13-1291,-782-16-1590,58-9-1,-55 5-1415,-54 6-201,-5 1-1171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3:2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3105,'0'0'1009,"0"0"-753,0 0 816,0 0 337,195-33-641,-122 20-79,3-3 95,-7 3-448,-1 3-176,1-6-112,3-4-48,4 1-16,11-11-272,7-5-368,4-4-352,-8-7-1778,-10 0-2096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3:23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742 0 2577,'0'0'1187,"0"0"-562,0 0 810,0 0 160,31 34-191,102 108-340,-115-122-797,1-2-1,1 0 0,1-2 1,0 0-1,1-1 0,1-1 1,30 13-1,-26-13-180,64 28 278,126 39 0,29 12 42,-241-91-447,1 1 0,-1-1 0,1 1-1,-1 0 1,0 1 0,0 0 0,-1-1 0,1 1-1,-1 1 1,1-1 0,4 8 0,-7-8 7,0-1 1,-1 1 0,1 0-1,-1 0 1,0 0 0,0 0-1,0 0 1,-1 0-1,1 0 1,-1 0 0,0 0-1,0 0 1,-1 0-1,1 0 1,-1 0 0,0 0-1,0 0 1,-2 7 0,-6 8-23,-1 0 0,0-1 1,-1 0-1,-1-1 1,-1 0-1,-21 22 1,29-33 49,-478 487-1288,-43-38 294,178-158 1672,281-237-418,39-32-14,-2-1 0,0-1 0,-2-2 0,-55 31 0,86-54-251,1-1 1,0 0 0,0 0 0,-1 0 0,1 0 0,0 0-1,-1 0 1,1 0 0,0 0 0,-1 0 0,1 0 0,0 0-1,0 0 1,-1 0 0,1 0 0,0 0 0,-1 0 0,1 0-1,0 0 1,0 0 0,-1-1 0,1 1 0,0 0 0,0 0 0,-1 0-1,1 0 1,0-1 0,0 1 0,-1 0 0,1 0 0,0-1-1,0 1 1,0 0 0,0 0 0,-1-1 0,1 1 0,0 0-1,0 0 1,0-1 0,0 1 0,0 0 0,0-1 0,0 1-1,0 0 1,0 0 0,0-1 0,0 1 0,0-1 0,-2-21-771,2 12 203,-6-55-2885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3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11 333 5026,'0'0'857,"0"0"279,0 0-23,0 0-249,0 0-32,0 0-109,-10 5 2954,10-5-6396,9-8 2743,0 0-1,0 0 1,-1-1-1,12-17 1,9-9-16,17-10-736,1 3 0,68-47 0,-52 41-1856,-36 29-329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33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6755,'0'0'3122,"0"0"-3122,0 0 304,0 0 144,0 0-448,0 0-480,99 21-1057,-62-21-240,1 0-848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3:29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23 2081,'0'0'2254,"0"0"-898,0 0 212,0 0-210,0 0-352,-1-2-852,0 0 0,1 1 1,-1 0-1,0-1 0,0 1 0,0-1 0,0 1 0,0 0 1,0 0-1,0 0 0,0-1 0,-1 1 0,-1-1 0,-22 2 226,17-1-380,1 0 0,-1 1 0,0 0 0,1 0 0,-1 1 0,1 0 0,-1 0 0,1 1 0,0 0 0,-1 0 0,1 1-1,0-1 1,0 2 0,-12 7 0,-18 19-23,2 2-1,1 0 1,1 3-1,-35 48 1,55-64 7,0 0 0,1 2 0,1-1 0,0 1 0,2 1 0,1-1 0,1 2 0,0-1 0,2 1 0,-5 39 0,10 191-134,0-244 124,1 0-1,1 1 1,-1-1 0,2 0-1,-1 0 1,1 0-1,0 0 1,1-1-1,0 1 1,1-1 0,0 0-1,0 0 1,0-1-1,1 1 1,0-1-1,1 0 1,-1-1-1,1 0 1,14 10 0,-9-8-94,1-1 0,0 0 1,1-1-1,0 0 1,-1-1-1,2-1 1,-1 0-1,1 0 0,-1-2 1,1 0-1,25 0 1,-30-2 119,0 0-1,-1 0 1,1-1 0,0-1-1,-1 0 1,1 0 0,-1-1 0,1 0-1,-1 0 1,0-1 0,0 0 0,-1-1-1,1 0 1,-1 0 0,0-1 0,0 0-1,-1-1 1,0 1 0,7-10-1,88-87 134,93-123-1,-190 221 13,-1 0 1,0 0-1,0-1 1,-1 0-1,1 1 1,-1-1-1,-1 0 0,1 0 1,-1-1-1,0 1 1,0 0-1,-1-1 1,0 1-1,0-10 1,-1 15 142,0 1-35,0 0-42,0 0-80,-1 0-136,0 1 0,-1-1 0,1 1 0,-1-1 0,1 1 0,0 0 0,-1-1 1,1 1-1,0 0 0,0 0 0,-1 0 0,1 0 0,0 0 0,0 0 0,0 0 0,0 0 0,0 0 0,1 1 0,-2 1 0,-2 4-30,1-1 1,0 1-1,0 0 0,0 0 0,1 0 1,0 1-1,1-1 0,0 1 0,-1 9 0,2 76-360,1-49 159,-1-31 138,0 0-1,1 0 0,0 1 1,1-1-1,1 0 1,4 12-1,-7-22 26,1-1 1,0 1-1,1-1 0,-1 1 1,0-1-1,1 0 0,-1 0 1,1 0-1,0 0 0,-1 0 1,1 0-1,0 0 0,0 0 0,0-1 1,1 1-1,-1-1 0,0 1 1,1-1-1,-1 0 0,0 0 1,1 0-1,-1 0 0,1-1 1,0 1-1,-1-1 0,1 1 1,0-1-1,-1 0 0,1 0 0,0 0 1,-1-1-1,1 1 0,-1 0 1,1-1-1,0 0 0,-1 0 1,4-1-1,-1 0 68,-1 0 0,1 0 0,-1-1 0,0 1 0,0-1 1,0 0-1,0 0 0,0-1 0,-1 1 0,1-1 0,-1 1 0,0-1 0,0 0 0,-1-1 0,1 1 1,-1 0-1,4-8 0,-2 1 17,-1 1 0,0 0 0,0-1 0,0 1 0,-2-1 0,1 0 0,-1-12 0,-1 14 40,1 0 0,-2 0 0,1-1 0,-2 1 0,1 0-1,-1 0 1,0 0 0,-1 1 0,0-1 0,0 1 0,-1-1 0,-9-14 0,3 9 52,0 0 46,1 0 0,0-1 0,1 0 1,0 0-1,1-1 0,-7-24 0,14 38-160,-1 0 0,1-1 0,0 1-1,0 0 1,0 0 0,1-1 0,-1 1 0,0 0 0,1 0-1,-1 0 1,1-1 0,0 1 0,0 0 0,0 0 0,0 0-1,0 0 1,0 0 0,1 1 0,-1-1 0,1 0-1,-1 0 1,1 1 0,-1-1 0,1 1 0,0 0 0,0-1-1,0 1 1,0 0 0,0 0 0,3-1 0,6-3-10,2 1 0,-1 1 0,0 0 0,18-2-1,-11 2 21,3-2-25,0 2 1,1 1 0,-1 0-1,1 2 1,-1 0-1,44 8 1,-54-6 13,-1 2-1,1-1 0,0 2 1,-1-1-1,0 2 1,0-1-1,0 2 1,-1-1-1,0 1 1,0 1-1,-1 0 0,0 0 1,0 1-1,10 13 1,-4-2 23,-1 1 1,-1 1-1,0 0 0,-2 1 1,0 1-1,-2-1 1,-1 2-1,0-1 1,3 26-1,-2 11 62,-2 1 0,-1 96 1,-12-112-20,6-45-43,0 0-1,0-1 0,0 1 0,0 0 0,0 0 0,-1 0 0,1 0 0,0-1 0,0 1 0,-1 0 0,1 0 1,0-1-1,-1 1 0,1 0 0,-1-1 0,1 1 0,-1 0 0,1-1 0,-1 1 0,0 0 0,1-1 0,-1 1 1,0-1-1,1 1 0,-1-1 0,0 0 0,1 1 0,-1-1 0,0 0 0,0 1 0,0-1 0,1 0 1,-1 0-1,0 0 0,0 0 0,0 0 0,0 0 0,1 0 0,-1 0 0,0 0 0,0 0 0,0 0 0,1 0 1,-1-1-1,0 1 0,0 0 0,0-1 0,1 1 0,-1 0 0,-1-1 0,0-3-5,-1 0 0,1 0 0,0 0 0,0-1 0,0 1 0,1 0 0,0-1 0,-1 1-1,2-1 1,-1 1 0,0-1 0,1-7 0,-2-5-3,-1 0-17,0-1-1,2 0 1,0 0-1,1 0 1,0 1 0,5-23-1,-5 36-3,1 0 0,0 0-1,0 0 1,0 0 0,0 0-1,1 0 1,-1 0 0,1 0 0,0 1-1,0-1 1,0 1 0,1-1-1,-1 1 1,1 0 0,0 0 0,0 0-1,0 0 1,0 0 0,1 1 0,-1 0-1,1-1 1,-1 1 0,1 1-1,0-1 1,0 0 0,0 1 0,0 0-1,0 0 1,0 0 0,0 0-1,0 1 1,7-1 0,-7 2-18,1-1 1,0 1-1,-1 0 1,1 0-1,-1 0 1,1 1 0,-1-1-1,0 1 1,1 0-1,-1 0 1,0 1-1,0-1 1,-1 1-1,1 0 1,4 5-1,6 6 42,-1 1 0,17 23-1,1 3-9,101 100 69,-114-125-47,0 0 0,2-1 0,-1-1-1,1-1 1,1-1 0,22 10-1,-40-21-8,-1 0 0,0 0-1,0 0 1,1-1-1,-1 1 1,1-1-1,-1 0 1,0 1-1,1-1 1,-1 0 0,1 0-1,-1-1 1,0 1-1,1 0 1,-1-1-1,0 0 1,1 1-1,-1-1 1,0 0 0,0 0-1,1 0 1,-1 0-1,0-1 1,0 1-1,0-1 1,-1 1 0,1-1-1,0 1 1,0-1-1,-1 0 1,3-4-1,3-6 54,0 0 0,-1 0 0,0-1-1,7-22 1,-2 5-2,158-503 160,-151 468-189,45-126-18,-64 213-17,0 1-1,3 30 0,-1 23-7,-2-44 12,0 295 10,2-310-93,1-1 0,1 1-1,0 0 1,1-1-1,1 0 1,9 21-1,-13-33 55,1 1 0,0-1-1,1 1 1,-1-1 0,1 0 0,0 0-1,0 0 1,0 0 0,0 0 0,1-1 0,-1 1-1,1-1 1,0 0 0,0 0 0,0 0-1,1-1 1,-1 0 0,1 0 0,-1 0-1,1 0 1,0 0 0,0-1 0,-1 0-1,1 0 1,6 0 0,-6-1-4,-1 0 1,1 0-1,0-1 1,-1 1-1,1-1 0,0 0 1,-1-1-1,0 1 1,1-1-1,-1 0 1,0 0-1,6-3 1,-2-2 27,0 1 0,-1-2 0,1 1 0,9-14 0,48-74-210,-48 67 183,1 2-1,26-30 1,-44 55 30,0 1 1,0 0-1,0-1 1,1 1-1,-1 0 1,0-1-1,0 1 1,0 0-1,0-1 1,0 1-1,1 0 1,-1 0-1,0-1 1,0 1-1,0 0 1,1 0-1,-1-1 1,0 1-1,1 0 1,-1 0-1,0 0 1,0 0-1,1-1 1,-1 1-1,0 0 1,1 0-1,-1 0 1,0 0-1,1 0 1,-1 0-1,0 0 1,1 0-1,-1 0 1,0 0-1,1 0 1,-1 0-1,0 0 1,1 0-1,-1 0 1,0 0-1,1 0 1,-1 0-1,0 0 1,1 1-1,-1-1 1,0 0-1,0 0 1,1 0-1,-1 0 1,0 1-1,0-1 1,1 0-1,-1 0 1,0 1-1,0-1 1,0 0-1,1 1 1,-1-1-1,0 0 1,0 1-1,0-1-5,74 155 599,-72-152-577,11 20 65,1-1 1,1 0 0,0-1 0,2 0-1,30 28 1,-44-47-42,14 7-331,-16-9 229,-1 0 1,1-1-1,-1 1 0,1 0 1,-1-1-1,1 1 1,-1-1-1,1 1 1,-1-1-1,1 1 0,-1-1 1,0 1-1,1-1 1,-1 1-1,0-1 0,1 0 1,-1 1-1,0-1 1,0 0-1,0 1 1,1-1-1,-1 0 0,0 1 1,0-1-1,0 0 1,0 1-1,0-1 0,0 0 1,0 1-1,-1-1 1,1 0-1,0 0 1,0-50-2729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3:30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9156,'0'0'448,"0"0"-47,0 0 943,0 0-1344,0 0-16,0 0-864,-29 163-865,29-137-1248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3:30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6355,'0'0'1761,"0"0"-1617,0 0-144,0 0 352,0 0-144,0 0 32,253 56-144,-148-56-96,7 0-1713,1-4-2833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3:32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23 508 1217,'0'0'2438,"0"0"-667,0 0 188,0 0-705,0 0-654,-5 0-379,5 1-224,-1-1 0,0 0 0,1 0 0,-1 0 0,0 1 0,1-1 0,-1 0 0,0 0 0,1 0 0,-1 0 0,0 0 0,1-1 0,-1 1 0,0 0 0,1 0 1,-1 0-1,0 0 0,1-1 0,-1 1 0,0 0 0,1-1 0,-1 1 0,1 0 0,-1-1 0,1 1 0,-2-1 0,19-8-241,40-8 240,-11 9 25,0 2 0,0 2-1,78 3 1,-119 1-18,-1 1 0,0-1 0,1 1 0,-1 0 0,0 0 0,1 0-1,-1 1 1,0-1 0,0 1 0,0 0 0,0 0 0,0 1 0,-1-1 0,1 1 0,-1 0 0,1 0 0,2 4 0,-1-1 9,0 0 0,-1 1 0,0 0 0,0 0 0,-1 0 0,1 0 0,-2 1 0,1-1 0,1 9 0,0 6 22,-1 1 1,-1 0 0,0-1 0,-2 1 0,-5 43-1,2-53-12,0-1-1,-1 1 1,0 0-1,-1-1 1,-1 0-1,0 0 1,0-1-1,-1 0 1,0 0-1,-18 20 1,-26 42-579,50-72 144,1-1-358,1-2 652,-1-1 1,1 1 0,0-1-1,-1 1 1,1-1-1,0 1 1,1-1 0,-1 1-1,0 0 1,1 0-1,-1-1 1,1 1 0,0 0-1,0 1 1,0-1-1,4-3 1,2-3-57,23-24-47,2 2 0,1 1-1,2 2 1,0 1 0,2 2 0,44-21 0,-78 43 243,-1 0 0,1 1 0,0-1 0,0 1 0,0 0 0,0 0 0,0 1 0,0-1 1,0 1-1,6 0 0,-10 27 1001,0-3-597,-1 5 21,7 52-1,-5-73-438,0 0-1,1 0 1,0-1-1,1 1 1,-1 0 0,1-1-1,1 0 1,0 0-1,0 0 1,0 0-1,8 9 1,-9-14-21,-1 0 0,0-1 1,1 1-1,-1-1 0,1 0 0,-1 1 1,1-1-1,-1 0 0,1-1 0,0 1 1,0 0-1,-1-1 0,1 1 0,0-1 1,0 0-1,0 0 0,-1 0 0,1-1 1,0 1-1,0-1 0,5-1 0,-2 1 9,0-1-1,1 0 0,-1-1 0,0 1 0,0-1 1,0-1-1,-1 1 0,6-5 0,176-175 177,-182 222 1960,-3-25-2130,0 1-1,1-1 0,1 1 0,0-1 0,1 0 0,0 0 1,1-1-1,1 1 0,0-1 0,1-1 0,0 1 0,1-1 1,0-1-1,1 0 0,16 14 0,-25-23-2,1-1 0,0 0-1,-1 0 1,1 0 0,0 0 0,0 0 0,0 0-1,0 0 1,-1 0 0,1-1 0,0 1 0,1-1-1,-1 1 1,0-1 0,0 0 0,0 0-1,0 0 1,0 0 0,0 0 0,0-1 0,0 1-1,0 0 1,0-1 0,0 0 0,0 1-1,0-1 1,0 0 0,0 0 0,-1 0 0,1 0-1,0 0 1,-1-1 0,1 1 0,0 0 0,-1-1-1,3-2 1,4-7-25,0 0 0,0 0-1,-1 0 1,9-21 0,-5 12-3,115-206-400,-125 225 442,-1 0-1,0 0 0,0 1 0,1-1 0,-1 0 0,1 0 0,-1 1 0,0-1 0,1 0 0,-1 1 0,1-1 1,0 0-1,-1 1 0,1-1 0,-1 1 0,1-1 0,0 1 0,0-1 0,-1 1 0,1-1 0,0 1 1,0 0-1,1-1 0,3 18 398,0 0-535,3 10 153,1-1 0,2 0 0,0 0 0,2-1 0,1-1 0,1-1 0,0 0 0,2 0 0,31 31-1,-46-52-21,0 0-1,1 0 0,-1 1 0,0-1 1,1-1-1,-1 1 0,1 0 0,0-1 1,0 1-1,0-1 0,-1 0 0,1 0 0,0 0 1,0 0-1,0-1 0,1 1 0,-1-1 1,0 0-1,0 1 0,0-2 0,0 1 1,0 0-1,0-1 0,0 1 0,0-1 0,0 0 1,0 0-1,0 0 0,0 0 0,0 0 1,0-1-1,-1 0 0,1 1 0,0-1 1,-1 0-1,0 0 0,1 0 0,-1 0 0,0-1 1,3-3-1,36-63-25,-2-2 0,49-128 0,-77 174-33,-8 16 182,5-5-598,24 12 2388,-32 11-2014,0 329-144,1-325 226,0-1 1,0 0-1,1-1 1,1 1-1,0 0 0,0-1 1,10 20-1,-12-27-16,1 0 0,0 0 0,0 0 0,0 0 1,1-1-1,-1 1 0,1-1 0,0 1 0,0-1 0,0 0 0,0 0 0,1-1 0,-1 1 1,1-1-1,0 1 0,-1-1 0,1 0 0,0 0 0,0-1 0,1 1 0,-1-1 0,0 0 0,0 0 1,6 0-1,-3-1 11,1-1 0,-1 0 1,0 0-1,0 0 0,1-1 0,-1 0 1,-1-1-1,1 0 0,0 0 1,0 0-1,-1-1 0,0 0 0,8-6 1,5-6 86,-1-1 0,27-32 0,-21 22-50,30-36 30,-3-1 0,-3-3 0,-3-1-1,39-81 1,-54 89 109,-3-2 0,-3-1 0,-3 0 1,-2-2-1,14-93 0,-28 61 611,-5 96-693,-3 2-96,1 0 1,-1 0 0,1-1 0,0 1 0,0 1-1,-1-1 1,1 0 0,0 0 0,0 1 0,0-1-1,0 1 1,1 0 0,-1 0 0,0-1-1,1 1 1,-1 0 0,1 0 0,-1 1 0,0 2-1,-22 53-262,15-32 261,-11 29-1,3 1 1,2 0-1,3 1 1,-7 81-1,5 234-35,14-359 43,0 1-1,1-1 1,1 0-1,0 0 1,1 0-1,1 0 1,0 0-1,6 14 1,-7-22 4,0 0 0,-1 0 0,1 0 1,1 0-1,-1-1 0,1 1 0,0-1 1,0 0-1,0 0 0,0-1 0,1 1 1,0-1-1,0 0 0,0 0 0,0 0 1,0-1-1,0 0 0,0 0 0,1 0 1,-1 0-1,10 0 0,-3-1 19,0-1 0,-1 0 0,1-1 0,-1 0 0,1-1 0,-1-1 0,1 1 0,-1-2 0,0 0-1,0 0 1,-1-1 0,1 0 0,-1-1 0,0 0 0,-1 0 0,16-14 0,8-10 61,-1-1 0,54-69 0,-68 79-32,-1-2 1,-1 1 0,-1-2-1,-1 0 1,-1-1 0,11-30 0,-29 172 1213,3-64-1284,8 92 0,-3-128 26,0 1-1,1-1 1,0 1-1,2-1 1,0-1-1,1 1 1,0-1-1,20 30 0,-25-42-3,1 0 0,-1-1 0,1 1 0,0-1-1,1 0 1,-1 0 0,0 0 0,1 0 0,0-1-1,-1 1 1,1-1 0,0 0 0,0 0-1,0 0 1,1-1 0,-1 1 0,0-1 0,1 0-1,-1 0 1,1-1 0,-1 1 0,7-1-1,-3-1 0,-1 0 0,1-1 0,-1 0 0,0 0 0,0 0-1,0-1 1,0 0 0,-1 0 0,1-1 0,-1 0 0,0 0-1,9-8 1,161-155 188,-38 32-168,-136 134-19,0-1 0,0 0-1,0 0 1,0 1-1,0-1 1,0 1 0,0-1-1,0 1 1,0 0-1,1 0 1,-1 0 0,0 0-1,3 0 1,-3 1-8,0 1-1,-1-1 1,1 1 0,-1 0 0,0-1 0,1 1-1,-1 0 1,0 0 0,1 0 0,-1 0 0,0 0 0,0 0-1,0 0 1,0 0 0,0 1 0,0-1 0,0 0 0,0 1-1,0-1 1,-1 1 0,2 2 0,28 60 156,-3 1 0,-3 2 0,-2 0 0,12 76 0,-24-83-66,-2 0 0,-3 1 0,-4 69-1,-1-113-51,-1 0 0,0 0 0,-1 0 1,-1 0-1,-1-1 0,0 1 0,-13 31 0,14-42-17,0 1 0,-1-1-1,0 0 1,0 0 0,0-1 0,-1 1 0,1-1 0,-1 0-1,0 0 1,-1 0 0,1-1 0,-1 0 0,0 0 0,0-1-1,0 1 1,-1-1 0,1 0 0,-1-1 0,0 0-1,0 0 1,1 0 0,-10 0 0,5 0-44,0-1 0,-1 0 0,1 0 0,0-1 0,0-1-1,0 0 1,-1-1 0,1 0 0,0 0 0,1-1 0,-1-1 0,0 0 0,1 0 0,0-1 0,0 0 0,0-1 0,1 0 0,0 0-1,0-1 1,0-1 0,-12-13 0,4 4-44,1-1 0,1-1-1,0 0 1,2-1 0,0 0 0,1-1-1,1-1 1,2 0 0,0 0 0,1-1-1,1 0 1,1 0 0,1-1 0,1 1-1,1-1 1,1 0 0,2-31 0,2 44 74,0 0 1,1 0 0,0 0 0,0 0 0,1 1 0,1 0 0,0-1 0,0 1 0,1 1 0,0-1 0,1 1 0,0 0 0,0 1 0,1 0 0,0 0 0,0 0 0,1 1 0,13-8 0,13-8 87,1 2-1,1 2 1,66-25 0,-50 25-86,1 2-1,1 2 1,0 3 0,1 2-1,0 2 1,95 1 0,-150 7-1145,-7-2-953,-27-3-1558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3:33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0 281 4114,'0'0'560,"0"0"1409,192-59-624,-120 33-881,1 4-240,-12-4-128,-18 3-48,-6-3-48,-16-4-96,-21-2-1457,0-4-3041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3:33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9268,'0'0'1025,"0"0"239,0 0 801,0 0-416,0 0-400,0 0-657,-123 0-592,123 0-128,0 0-464,0 0-1569,25 3-1745,8 4 832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3:33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7716,'0'0'1616,"0"0"-1023,0 0 1824,0 0-272,0 0-929,0 0-383,0 0 287,0 10-111,0-10-929,0 0-80,4 0-465,7 0-1696,0 0-2177,-11 0-2657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3:34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1 196 5378,'0'0'593,"0"0"-217,0 0 232,0 0-322,0 0-153,20 30 8,-10-16-109,0 1 18,0 0 0,1-1 0,1 0 0,23 21 1,-26-28-3,0 0 1,0-1 0,1 0-1,0-1 1,0 0 0,0 0-1,1-1 1,0-1 0,0 1-1,0-2 1,0 0 0,16 2 0,493 5 1971,-407-11-1741,1056-95 1402,-84-99-1284,-702 118-356,-351 71-50,1 0-13,-1 1 0,55-2 0,-86 8 11,0 0 0,-1 0 0,1 0 0,-1 0 0,1 0 0,-1 1 0,1-1 0,-1 0 0,1 0 0,-1 0 0,1 1 0,-1-1 0,1 0 0,-1 1 0,1-1 0,-1 0 0,0 1 0,1-1 0,-1 1 0,1-1 0,-1 1 0,0-1 0,0 1 0,1-1 0,-1 1 0,0-1 0,0 1 0,1-1 0,-1 1 1,0-1-1,0 1 0,0-1 0,0 1 0,0-1 0,0 2 0,-1 22 42,0-19-33,-2 7 90,0 0 0,0 0-1,-1-1 1,-1 1 0,0-1-1,0 0 1,-1-1 0,-1 1 0,0-1-1,0-1 1,-1 1 0,0-1-1,0 0 1,-17 12 0,20-18-42,0 0 1,0-1 0,0 0 0,-1 0-1,1 0 1,-1 0 0,1-1 0,-1 0 0,1 0-1,-1-1 1,0 0 0,-7 0 0,0 0-797,-1-1-1,0 0 1,1-2 0,-17-3 0,-25-17-4356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3:36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6371,'0'0'2174,"0"0"-648,0 0 368,0 0-685,0 0-550,-5 3-269,4-2-386,0 0 0,0 0 0,0 0 0,0 1 0,0-1 0,0 0 0,0 0 0,0 1 0,1-1 0,-1 0 0,0 1 0,1-1 0,-1 0 0,1 1 0,-1-1 0,1 1 0,0-1 0,0 1 0,-1-1 0,1 1 0,0 0 0,0-1 0,1 1 0,-1-1 0,0 1 0,0-1 0,1 1 0,-1-1 0,1 0 0,-1 1 0,1-1 0,0 1 0,0-1 0,1 2 0,4 7 18,1-1 0,0 0-1,15 16 1,-14-18 7,95 96 555,141 110 1,129 67-468,-340-256-161,-18-11-194,1-2-1,0 1 1,1-2-1,0 0 1,0-1-1,30 11 1,-46-20 176,0 1 1,-1-1-1,1 0 0,0 0 1,0 1-1,-1-1 0,1 0 1,0 0-1,0 0 1,-1 0-1,1 0 0,0 0 1,0 0-1,0 0 0,-1 0 1,1 0-1,0 0 1,0-1-1,-1 1 0,1 0 1,0 0-1,0-1 0,-1 1 1,1-1-1,-1 1 1,1 0-1,0-1 0,-1 1 1,1-1-1,-1 0 0,2 0 1,2-30-1609,-4 29 1603,1-71-2091,-1-19-1625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3:3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0 5715,'0'0'2246,"0"0"-162,0 0-342,0 0-518,0 0-538,-8 6-326,0 1-315,0 0 0,1 0 0,0 1 1,0 1-1,1-1 0,-1 1 0,2 0 0,0 0 0,0 1 0,-6 17 0,-37 122 264,31-88-209,-35 112-110,-132 497-3110,166-567 391,12-40-1236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33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794 0 3025,'0'0'1983,"0"0"-1260,-8 31 448,-2 9-793,-45 152 781,32-134-828,-1 0 1,-3-2 0,-44 68 0,49-91-246,-1 0 0,-2-2 0,-1 0 0,-2-2 0,0-1 0,-40 29-1,56-48-178,0-1-1,0-1 0,-1 0 0,0-1 0,0 0 0,0-1 0,-1 0 0,0-1 1,1-1-1,-2 0 0,1-1 0,0 0 0,0-2 0,-1 1 0,-19-3 0,28 1-35,1 0-1,-1-1 1,1 1-1,0-1 0,0 0 1,0-1-1,0 1 1,0-1-1,0 0 1,1 0-1,-1 0 0,1-1 1,0 0-1,0 1 1,0-2-1,0 1 1,1 0-1,0-1 0,0 1 1,0-1-1,-4-10 1,3 7 57,1-1 1,0 1-1,0-1 0,1 1 1,0-1-1,0 0 1,1 0-1,1 0 1,-1 0-1,2 0 1,-1 0-1,1 0 1,3-12-1,-3 18 81,0 0 1,0 0 0,1 0-1,-1 0 1,1 0-1,0 0 1,0 0-1,0 0 1,1 1-1,-1-1 1,0 1-1,1-1 1,0 1-1,-1 0 1,1 0-1,0 1 1,0-1-1,0 0 1,0 1-1,1 0 1,-1-1-1,0 2 1,7-2 0,6-1 326,1 0 0,0 2 0,26 0 1,-31 1-73,-3 1-165,-1 0-1,1 1 1,0 0 0,-1 0-1,0 1 1,1 0 0,-1 1-1,0 0 1,-1 0-1,1 0 1,-1 1 0,0 0-1,0 1 1,0-1 0,-1 1-1,10 11 1,11 16 137,-1 0 1,26 45-1,-28-42-170,42 68-379,-28-33-2941,-19-29-2482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4:33:3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6339,'0'0'1486,"0"0"-1030,0 0 32,0 0 201,45-7 95,312-51 518,-122 31-780,262 5-1,-496 22-521,815 32 27,-631-13-302,201-5 0,-361-15 198,1-1-1,-1-1 0,26-6 0,-42 7 40,0 0 0,0-1 0,0 0 0,-1-1 0,1 1 0,-1-2 0,0 1-1,0-1 1,-1 0 0,1-1 0,7-8 0,-14 14 39,0 0 0,-1-1 0,1 1 0,-1 0 0,1-1 0,-1 1 0,1-1-1,-1 1 1,0-1 0,1 1 0,-1-1 0,0 1 0,1-1 0,-1 1 0,0-1 0,1 1 0,-1-1 0,0 0 0,0 1 0,0-1 0,0 0 0,1 1 0,-1-1 0,0 1 0,0-1 0,0 0 0,0 1 0,-1-1-1,1 0 1,0 1 0,0-1 0,0 1 0,0-1 0,-1 0 0,1 1 0,0-1 0,0 1 0,-1-1 0,1 1 0,-1-1 0,-27-7-206,-31 1-1374,-17-2-1857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34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2721,'0'0'921,"0"0"338,0 0-104,0 0-613,0 0-289,0 0 107,0 0 115,42 0 1507,-29 1-1925,0 1 1,1-1-1,-1 2 0,-1 0 0,1 1 0,0 0 0,-1 1 0,0 0 0,0 1 0,0 0 0,-1 1 0,0 0 0,0 1 0,-1 0 0,0 1 1,0 0-1,-1 0 0,0 1 0,13 19 0,-9-10-41,-1 0 1,-1 1-1,0 0 1,-2 0-1,0 1 1,-2 1 0,0-1-1,-1 1 1,-1 1-1,3 40 1,-6-39-22,0 0-24,-2 46 0,0-66-18,0 1 0,-1-1 0,1 1-1,-1-1 1,0 0 0,-1 0 0,1 0-1,-1 0 1,1 0 0,-1 0 0,0 0 0,-1 0-1,1 0 1,-1-1 0,1 1 0,-1-1-1,-4 4 1,5-6-36,0 0 0,1 1 0,-1-1 0,0 0-1,0 0 1,0 0 0,0 0 0,0 0 0,0 0-1,0-1 1,0 1 0,0-1 0,0 0 0,0 1 0,0-1-1,0 0 1,0 0 0,-1 0 0,1 0 0,0-1 0,0 1-1,0-1 1,0 1 0,0-1 0,0 0 0,0 1-1,0-1 1,0 0 0,0 0 0,0-1 0,1 1 0,-1 0-1,0-1 1,1 1 0,-1 0 0,1-1 0,-1 0 0,1 1-1,0-1 1,0 0 0,0 0 0,0 0 0,-1-3-1,-3-5-145,0-1-1,1 0 1,0 0-1,1 0 1,0 0-1,-2-18 1,2 0 143,1-1 0,1 1 0,4-35 0,-2 52 139,1-1 1,1 0-1,0 0 0,1 1 1,0-1-1,1 1 0,0 0 1,1 1-1,12-19 0,14-10 125,1 1 0,78-68 1,-72 71-914,9-8-1954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3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25 118 6739,'0'0'502,"-4"28"287,-2 9-388,0-1 86,2 1 0,0 60 1,4 132-2057,2-279 1008,2-1 0,3 1 0,1 1 0,3 0 1,2 0-1,2 1 0,2 1 0,25-49 0,-36 85 497,0 0 0,0 0 0,15-18 0,-18 26 253,-1 1 0,1-1 0,-1 1 0,1 0 0,0-1 1,-1 1-1,1 0 0,0 1 0,1-1 0,-1 1 0,0-1 0,0 1 1,1 0-1,-1 0 0,0 0 0,1 1 0,6-1 0,-9 1-118,0 0-1,0 1 0,0-1 0,0 1 0,0-1 1,0 1-1,0-1 0,0 1 0,0 0 1,0 0-1,0-1 0,-1 1 0,1 0 0,0 0 1,-1 0-1,1 0 0,0 0 0,-1 0 1,1 0-1,-1 0 0,0 0 0,1 0 0,-1 2 1,10 33 558,-7-27-399,5 30-618,-1 0-1,-1 1 0,0 60 0,-6-76-3039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35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7459,'0'0'363,"0"0"-139,0 26 491,4 89 70,-2-105-740,0-1 1,0 1-1,1-1 1,0 0-1,1 0 0,0 0 1,0-1-1,1 1 1,0-1-1,0 0 1,1 0-1,0-1 1,0 1-1,1-1 0,0-1 1,0 0-1,16 11 1,-20-15-24,12 9 90,1 0 0,0-1 0,1 0-1,0-1 1,1-2 0,-1 1 0,22 4 0,16 2 21,60 6 1,-74-15-126,-1 2-1,-1 1 1,75 28 0,-104-31-11,0 0 0,0 1 1,0 1-1,-1 0 1,0 0-1,0 1 1,-1 0-1,0 0 1,0 1-1,-1 0 0,0 0 1,-1 1-1,0 0 1,0 0-1,-1 1 1,4 12-1,6 18 17,-3 0 0,14 84 0,-24-111-18,96 764 68,-46 5 38,-10-120-60,2 519 86,-46-1072-123,0-31 2,10 102 0,-3-155-7,1 1-1,1-1 1,21 50 0,-16-45-8,14 53 1,-26-83 7,0-1 0,0 1 0,0 0 0,-1 0 0,1-1 0,0 1 0,-1 0 0,1-1 0,0 1 0,-1 0-1,1-1 1,-1 1 0,1-1 0,-1 1 0,1-1 0,-1 1 0,1-1 0,-1 1 0,0-1 0,1 1 0,-1-1 0,0 0 0,1 1 0,-1-1 0,0 0 0,-1 1 0,-26 8-174,18-5 104,-28 13 51,0 1 1,2 2-1,0 2 1,1 1-1,-51 45 1,-140 156 1252,204-201-1026,-20 18 112,42-40-362,-1-1 0,1 0 0,-1 1 0,1-1 0,-1 0 0,1 0 0,-1 0-1,1 1 1,-1-1 0,1 0 0,-1 0 0,0 0 0,1 0 0,-1 0 0,1 0 0,-1 0 0,1 0 0,-1 0-1,1 0 1,-1 0 0,0 0 0,1 0 0,-1-1 0,1 1 0,-1 0 0,1 0 0,-1-1 0,1 1 0,-1 0 0,1-1-1,-1 1 1,1 0 0,0-1 0,-1 1 0,1-1 0,0 1 0,-1 0 0,1-1 0,0 1 0,-1-2 0,-10-18-3465,1-10-817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3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14 4114,'0'0'710,"0"0"178,0 0 801,0 0-246,0 0-749,-11-1 10,-23-4-578,0 0-1,-1 3 1,-40 1 0,58 3-177,1 0 0,0 0-1,-1 1 1,1 2 0,0-1 0,1 2 0,-1 0 0,-27 16 0,28-14-96,1 1 0,0 1 0,0 0 0,2 1 0,-1 0 0,-18 23 1,24-24 99,0 0 1,1 1 0,0 0 0,0 0-1,1 0 1,1 1 0,0-1 0,1 1-1,0 0 1,-2 14 0,-2 50 106,5 131 0,4-102 260,27 318 716,34 2-379,-25-179-568,7 40-26,32 242-41,-39 2 430,-14 304 986,-18-158-1257,-8-404-122,-1 317-137,2-585 68,1 0 0,0 0 0,-1 0 0,0 0 0,0 0 0,0 0 0,-1 0 0,1-1 0,-1 1 0,0 0 0,-3 4 0,2-2-19,2-5-6,1-1-63,0 0-129,0 0-27,0 0 44,0 0 135,0 0 51,0 0-8,0 0-22,0 0-47,30-2 61,1-2 1,-1-1-1,-1-2 1,1 0-1,36-16 0,16-3 17,12 1 89,29-8-3131,-121 33 757,-2 0-1187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39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10 6115,'0'0'411,"0"0"90,0 0 614,0 0-232,0 0-610,0 0-121,0 0 296,0 0-77,0 0-257,0 0-63,0 0 50,0 0 41,0 0 69,0 0 39,0 0 44,0 18 392,0-10-708,1-1 1,0 1-1,0-1 1,0 0-1,1 0 1,0 1 0,1-1-1,0 0 1,0-1-1,0 1 1,1 0-1,0-1 1,0 0 0,0 0-1,1 0 1,0 0-1,0-1 1,1 0-1,-1 0 1,1 0 0,0-1-1,1 0 1,-1 0-1,1-1 1,-1 1 0,1-1-1,0-1 1,0 1-1,1-1 1,-1-1-1,0 1 1,8-1 0,1 0-134,-1-1 1,1-1-1,-1 0 1,0-1 0,1-1-1,-1 0 1,0-1-1,-1-1 1,15-7 0,-23 10 67,-1-1 1,1 0-1,-1 0 1,0-1-1,0 0 1,0 0 0,0 0-1,-1 0 1,0-1-1,0 0 1,0 1-1,0-2 1,-1 1 0,0 0-1,0-1 1,0 1-1,-1-1 1,1 0-1,-2 0 1,1 0 0,0 0-1,-1 0 1,0 0-1,-1 0 1,0-8-1,1 13 92,-1-1-1,0 1 0,0 0 1,0-1-1,0 1 0,0-1 0,0 1 1,-1 0-1,1-1 0,0 1 0,-1-1 1,1 1-1,-1 0 0,1-1 1,-1 1-1,0 0 0,1 0 0,-1 0 1,-1-2-1,-27-1 280,23 4-243,-4 0-16,-1 0 0,1 1 0,-1 0-1,1 0 1,0 1 0,-1 1-1,1 0 1,0 0 0,0 1 0,1 0-1,-1 1 1,1 0 0,0 0-1,-10 8 1,-34 27 26,-65 63 0,100-86-34,1 1 1,1 1-1,0 0 1,2 1-1,0 1 1,-20 43-1,30-50-44,1-1 0,1 1 0,0 0 0,1-1-1,1 1 1,0 0 0,3 24 0,-2-26-17,0-9 37,0 1 0,0-1 0,0 0 0,1 1 0,-1-1 0,1 0 0,-1 0 0,1 0 0,0 0 0,0 0 0,1-1 0,-1 1 0,0 0 0,1-1 0,0 0 0,-1 0 0,1 0 0,0 0 0,0 0 0,0 0 0,1-1 0,-1 1 0,0-1 0,1 0 0,-1 0 0,7 1 0,6 2-132,1-1 0,1-1 1,-1 0-1,19-1 0,-27-1 150,22-2-263,-30 1 259,0 1 1,0-1 0,0 1-1,0-1 1,-1 1-1,1-1 1,0 0-1,0 1 1,-1-1 0,1 0-1,0 1 1,-1-1-1,1 0 1,0 0-1,-1 0 1,1 0 0,-1 1-1,0-1 1,1 0-1,-1 0 1,0 0-1,1 0 1,-1 0 0,0 0-1,0 0 1,0 0-1,0 0 1,0-2-1,-1 2 14,-1 0-1,1 0 0,-1 0 0,1 1 1,0-1-1,-1 0 0,0 1 0,1-1 0,-1 1 1,1 0-1,-1-1 0,0 1 0,1 0 1,-1 0-1,1 0 0,-1 0 0,0 0 1,-2 1-1,1-1 52,-4 0-27,0 1 0,1-1 1,-1 1-1,1 0 0,-1 0 1,1 1-1,0 0 0,0 0 1,-1 1-1,1 0 0,-7 4 0,4 0-30,0 0 0,1 0 0,-1 0 0,2 1 0,-1 1 0,-7 11 0,9-12 14,0 1 1,1 0 0,0 0-1,0 0 1,1 1-1,1 0 1,-1 0-1,-2 18 1,2-3-27,1 1 0,2 34 0,1-56-5,0 0 1,1 0-1,-1 0 0,1 0 1,0 0-1,0 0 1,0 0-1,1-1 1,-1 1-1,1 0 0,0-1 1,0 0-1,0 1 1,0-1-1,6 5 1,-3-2-2,1-1 1,0-1-1,0 1 1,0-1 0,1 0-1,0 0 1,12 5 0,0-3 0,-1 0 0,1-2 1,0 0-1,1 0 1,32 0-1,-34-3-18,0-1 0,-1 0 0,1-1 0,-1-1 0,0-1 0,1 0 0,-1-1 0,0-1 0,-1-1 0,1 0 0,29-17 0,-20 7-169,0 0 1,-2-1-1,0-2 0,24-23 1,-41 35 149,0 0 0,-1-1 0,0 0 0,0 0 0,0 0 0,-1-1 0,-1 0 0,1 0 0,-1-1 0,-1 1 0,0-1 0,0 1 0,-1-1 0,0 0 0,-1 0 0,1-10 0,-2 12 89,0-2-48,0 1 1,0-1-1,-1 0 1,0 0-1,-1 1 1,-3-12-1,4 18 65,0 1-1,0 0 0,0-1 1,-1 1-1,1 0 0,-1 0 1,0 0-1,1 0 0,-1 0 1,0 0-1,0 0 0,0 1 0,0-1 1,-1 1-1,1-1 0,0 1 1,-1 0-1,1 0 0,0 0 1,-1 0-1,0 0 0,1 1 1,-1-1-1,1 1 0,-1 0 0,0 0 1,1 0-1,-4 0 0,3 0-67,1 1 0,0-1 0,0 1 0,0-1 0,-1 1 0,1 0 0,0 0 0,0 0 0,0 0 0,1 1 0,-1-1 0,0 0 0,0 1 0,1-1 0,-1 1 0,1 0 0,-1-1 0,1 1 0,0 0 0,-1 0 0,1 0 0,0 0 0,0 0-1,0 0 1,1 0 0,-1 0 0,0 0 0,1 1 0,0-1 0,-1 5 0,-1 10-55,0 1 1,1 34-1,1-39 42,0 7-1,1 0-1,1-1 1,1 1-1,1-1 1,1 0-1,0 0 1,1 0-1,1-1 1,15 27-1,-8-17 8,-8-19-9,-1 1 0,0 0 0,0 0-1,-1 0 1,0 1 0,-1-1 0,0 1 0,2 22 0,-5-32 18,0 0 0,-1-1 0,1 1 0,-1 0 0,1-1 0,0 1 0,-1 0 0,1 0 0,-1-1 0,0 1 0,1-1 0,-1 1 0,0-1 0,1 1 1,-1-1-1,0 1 0,1-1 0,-1 1 0,0-1 0,0 0 0,0 0 0,1 1 0,-1-1 0,0 0 0,0 0 0,-1 0 0,-26 4-2,25-4-5,-37 4 12,0-2 1,0-2-1,0-1 0,-46-9 1,82 10 0,1-1 0,-1 0 0,1 0 0,-1 0 0,1-1 0,0 1 0,-1-1 0,-4-3 0,7 4-72,0 0 0,0 0 0,0 0 0,1 0 0,-1 0 0,0 0 0,1 0 0,-1-1 0,1 1 0,-1 0 0,1 0 0,0-1 0,0 1 0,-1 0 0,1 0 0,0-1 0,0 1 0,0 0 0,0 0 0,0-1 0,1 1 0,-1 0 0,0 0 0,0-1 0,1 1 0,-1 0 0,1 0 0,0-2 0,14-21-2675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2:02:39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4882,'0'0'865,"0"0"-262,0 0 586,0 0-156,0 0-630,-7 14 2406,-2 48-2556,2-18-67,-1 65-1,8 250-547,-6-398-2880,-8-11-936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EB80-47DC-4B5A-A460-06F5C1002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AC642-3B08-40C2-A1E4-2C6C958D6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54A5A-7B2A-4CFD-BB3F-19589B84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E9F1-DB0F-422B-B3DF-07EC1C22DA59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DD071-2CD8-4F18-B480-5C51979E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CA4BA-8A9C-445F-A096-2A5471A9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7B4D-6860-4E75-9836-E60AF266D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47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3B11-6052-4DB5-BE5A-08E17ED1A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AC830-C46F-4798-8282-31669F957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7A5D6-D6A9-41D8-B4ED-BF0805A6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E9F1-DB0F-422B-B3DF-07EC1C22DA59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25833-CEDC-4013-8CF6-17DAD7973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FE810-0C82-457F-90DD-DF334BE9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7B4D-6860-4E75-9836-E60AF266D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78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B1533-4A67-487E-AB9B-2B7E43044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D3BB0-A155-4067-8DD7-114651B7B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7BF09-15C3-4AFB-9B9B-2A881DDA6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E9F1-DB0F-422B-B3DF-07EC1C22DA59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D8EB9-6BD0-4ACF-B117-4EF2F18C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805AC-D474-4F87-8995-51315C8E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7B4D-6860-4E75-9836-E60AF266D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29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C075-EAFD-403E-B8CF-5254C4274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C93AF-CE51-4E55-B6B0-54DB923B7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79274-44BE-460F-95F0-E8070F9E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E9F1-DB0F-422B-B3DF-07EC1C22DA59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955B2-9816-454F-A3A7-F600068C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E1256-5748-4C8B-828A-813B2319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7B4D-6860-4E75-9836-E60AF266D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16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FB95-3FA2-412F-99A2-CE5438D4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9144E-31DE-45B6-B91C-DEE9E87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2AC05-C898-4C18-8128-B5BBF85F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E9F1-DB0F-422B-B3DF-07EC1C22DA59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BECA5-93E6-40D2-9194-94F5CD8A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E08F2-0035-4992-A8B8-670C4E7C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7B4D-6860-4E75-9836-E60AF266D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01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852C-0893-441D-964F-7E912031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AEB45-4BFA-4BCE-8381-CC7C6E5CB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5719E-4A51-4F98-8737-AFF3DC8A3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8CEFD-178B-4CE1-99F8-DEEE9722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E9F1-DB0F-422B-B3DF-07EC1C22DA59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84FCD-B68E-4964-A285-1B1CC0C2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29613-4D55-4AC7-9BE5-2D8B07CA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7B4D-6860-4E75-9836-E60AF266D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53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F08B-3796-4292-8DF7-66424EC7A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56E8A-567C-44D7-9BA6-75F4B886A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ECD92-52B3-4537-A8DF-A85B773B6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0F20D-00D1-4460-A3CD-912FBA5E2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1646E-55BB-4A69-A5D9-208466DBF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108AB-8184-49C3-9BB1-ACF9BB29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E9F1-DB0F-422B-B3DF-07EC1C22DA59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DB70F-4C6B-43AB-833A-4BE0B0ACC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70819C-D72D-4452-A24C-99B29D55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7B4D-6860-4E75-9836-E60AF266D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15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A6DCE-0B79-4384-A88C-681740A1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4B9DC-8CC7-4060-875B-231CA913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E9F1-DB0F-422B-B3DF-07EC1C22DA59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D68F4-6DC1-47AD-B85B-021C5987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0A5B0-8CD2-4BAA-B55D-441A6EEF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7B4D-6860-4E75-9836-E60AF266D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40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B96D3D-470D-4AAF-84C1-5B150D79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E9F1-DB0F-422B-B3DF-07EC1C22DA59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83BDF-48B8-4540-AF5C-CB47C71C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07EA3-4EA3-48DF-A4CF-1C1D4CEF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7B4D-6860-4E75-9836-E60AF266D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85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2DD7-3E63-4A72-9CF2-9A9C16FBE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E392F-9C9D-41B4-B4AB-AA0570747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BC791-3354-4AED-8286-C996E0275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4C664-B00B-4118-955A-30B06EFB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E9F1-DB0F-422B-B3DF-07EC1C22DA59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370BA-C401-45EA-8CD4-A29FD268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B34DD-6384-41E9-B70F-6EC59688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7B4D-6860-4E75-9836-E60AF266D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18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6677-F511-49B9-94F8-EB6A541E8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40980-B63E-409F-A892-6526C53C2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334F6-381A-4A52-B93F-586A3A44F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629BD-2E02-4035-9752-DF416A09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E9F1-DB0F-422B-B3DF-07EC1C22DA59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8B43D-AC60-414D-9457-5E60DFF4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3A9EC-9BAD-425D-8DED-CA5043E5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7B4D-6860-4E75-9836-E60AF266D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19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C7221A-E136-4CCD-A140-AA188D8C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1D3BC-3212-479D-9B4A-5506BEA07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53713-CD1F-4331-9624-518E3AC87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FE9F1-DB0F-422B-B3DF-07EC1C22DA59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AC8CE-1185-4911-B21E-F412CC374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885DC-DE42-414C-A65E-7AF1E3B96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87B4D-6860-4E75-9836-E60AF266D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34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customXml" Target="../ink/ink754.xml"/><Relationship Id="rId26" Type="http://schemas.openxmlformats.org/officeDocument/2006/relationships/customXml" Target="../ink/ink758.xml"/><Relationship Id="rId39" Type="http://schemas.openxmlformats.org/officeDocument/2006/relationships/image" Target="../media/image42.png"/><Relationship Id="rId21" Type="http://schemas.openxmlformats.org/officeDocument/2006/relationships/image" Target="../media/image33.png"/><Relationship Id="rId34" Type="http://schemas.openxmlformats.org/officeDocument/2006/relationships/customXml" Target="../ink/ink762.xml"/><Relationship Id="rId42" Type="http://schemas.openxmlformats.org/officeDocument/2006/relationships/customXml" Target="../ink/ink766.xml"/><Relationship Id="rId47" Type="http://schemas.openxmlformats.org/officeDocument/2006/relationships/image" Target="../media/image46.png"/><Relationship Id="rId50" Type="http://schemas.openxmlformats.org/officeDocument/2006/relationships/customXml" Target="../ink/ink770.xml"/><Relationship Id="rId55" Type="http://schemas.openxmlformats.org/officeDocument/2006/relationships/image" Target="../media/image51.png"/><Relationship Id="rId63" Type="http://schemas.openxmlformats.org/officeDocument/2006/relationships/image" Target="../media/image55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6" Type="http://schemas.openxmlformats.org/officeDocument/2006/relationships/customXml" Target="../ink/ink753.xml"/><Relationship Id="rId20" Type="http://schemas.openxmlformats.org/officeDocument/2006/relationships/customXml" Target="../ink/ink755.xml"/><Relationship Id="rId29" Type="http://schemas.openxmlformats.org/officeDocument/2006/relationships/image" Target="../media/image37.png"/><Relationship Id="rId41" Type="http://schemas.openxmlformats.org/officeDocument/2006/relationships/image" Target="../media/image43.png"/><Relationship Id="rId54" Type="http://schemas.openxmlformats.org/officeDocument/2006/relationships/customXml" Target="../ink/ink772.xml"/><Relationship Id="rId62" Type="http://schemas.openxmlformats.org/officeDocument/2006/relationships/customXml" Target="../ink/ink77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71.png"/><Relationship Id="rId11" Type="http://schemas.openxmlformats.org/officeDocument/2006/relationships/image" Target="../media/image27.png"/><Relationship Id="rId24" Type="http://schemas.openxmlformats.org/officeDocument/2006/relationships/customXml" Target="../ink/ink757.xml"/><Relationship Id="rId32" Type="http://schemas.openxmlformats.org/officeDocument/2006/relationships/customXml" Target="../ink/ink761.xml"/><Relationship Id="rId37" Type="http://schemas.openxmlformats.org/officeDocument/2006/relationships/image" Target="../media/image41.png"/><Relationship Id="rId40" Type="http://schemas.openxmlformats.org/officeDocument/2006/relationships/customXml" Target="../ink/ink765.xml"/><Relationship Id="rId45" Type="http://schemas.openxmlformats.org/officeDocument/2006/relationships/image" Target="../media/image45.png"/><Relationship Id="rId53" Type="http://schemas.openxmlformats.org/officeDocument/2006/relationships/image" Target="../media/image50.png"/><Relationship Id="rId58" Type="http://schemas.openxmlformats.org/officeDocument/2006/relationships/customXml" Target="../ink/ink774.xml"/><Relationship Id="rId5" Type="http://schemas.openxmlformats.org/officeDocument/2006/relationships/customXml" Target="../ink/ink749.xml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28" Type="http://schemas.openxmlformats.org/officeDocument/2006/relationships/customXml" Target="../ink/ink759.xml"/><Relationship Id="rId36" Type="http://schemas.openxmlformats.org/officeDocument/2006/relationships/customXml" Target="../ink/ink763.xml"/><Relationship Id="rId49" Type="http://schemas.openxmlformats.org/officeDocument/2006/relationships/image" Target="../media/image48.png"/><Relationship Id="rId57" Type="http://schemas.openxmlformats.org/officeDocument/2006/relationships/image" Target="../media/image52.png"/><Relationship Id="rId61" Type="http://schemas.openxmlformats.org/officeDocument/2006/relationships/image" Target="../media/image54.png"/><Relationship Id="rId10" Type="http://schemas.openxmlformats.org/officeDocument/2006/relationships/customXml" Target="../ink/ink750.xml"/><Relationship Id="rId19" Type="http://schemas.openxmlformats.org/officeDocument/2006/relationships/image" Target="../media/image32.png"/><Relationship Id="rId31" Type="http://schemas.openxmlformats.org/officeDocument/2006/relationships/image" Target="../media/image38.png"/><Relationship Id="rId44" Type="http://schemas.openxmlformats.org/officeDocument/2006/relationships/customXml" Target="../ink/ink767.xml"/><Relationship Id="rId52" Type="http://schemas.openxmlformats.org/officeDocument/2006/relationships/customXml" Target="../ink/ink771.xml"/><Relationship Id="rId60" Type="http://schemas.openxmlformats.org/officeDocument/2006/relationships/customXml" Target="../ink/ink775.xml"/><Relationship Id="rId65" Type="http://schemas.openxmlformats.org/officeDocument/2006/relationships/image" Target="../media/image56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Relationship Id="rId14" Type="http://schemas.openxmlformats.org/officeDocument/2006/relationships/customXml" Target="../ink/ink752.xml"/><Relationship Id="rId22" Type="http://schemas.openxmlformats.org/officeDocument/2006/relationships/customXml" Target="../ink/ink756.xml"/><Relationship Id="rId27" Type="http://schemas.openxmlformats.org/officeDocument/2006/relationships/image" Target="../media/image36.png"/><Relationship Id="rId30" Type="http://schemas.openxmlformats.org/officeDocument/2006/relationships/customXml" Target="../ink/ink760.xml"/><Relationship Id="rId35" Type="http://schemas.openxmlformats.org/officeDocument/2006/relationships/image" Target="../media/image40.png"/><Relationship Id="rId43" Type="http://schemas.openxmlformats.org/officeDocument/2006/relationships/image" Target="../media/image44.png"/><Relationship Id="rId48" Type="http://schemas.openxmlformats.org/officeDocument/2006/relationships/customXml" Target="../ink/ink769.xml"/><Relationship Id="rId56" Type="http://schemas.openxmlformats.org/officeDocument/2006/relationships/customXml" Target="../ink/ink773.xml"/><Relationship Id="rId64" Type="http://schemas.openxmlformats.org/officeDocument/2006/relationships/customXml" Target="../ink/ink777.xml"/><Relationship Id="rId8" Type="http://schemas.openxmlformats.org/officeDocument/2006/relationships/image" Target="../media/image25.png"/><Relationship Id="rId51" Type="http://schemas.openxmlformats.org/officeDocument/2006/relationships/image" Target="../media/image49.png"/><Relationship Id="rId3" Type="http://schemas.openxmlformats.org/officeDocument/2006/relationships/image" Target="../media/image22.png"/><Relationship Id="rId12" Type="http://schemas.openxmlformats.org/officeDocument/2006/relationships/customXml" Target="../ink/ink751.xm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33" Type="http://schemas.openxmlformats.org/officeDocument/2006/relationships/image" Target="../media/image39.png"/><Relationship Id="rId38" Type="http://schemas.openxmlformats.org/officeDocument/2006/relationships/customXml" Target="../ink/ink764.xml"/><Relationship Id="rId46" Type="http://schemas.openxmlformats.org/officeDocument/2006/relationships/customXml" Target="../ink/ink768.xml"/><Relationship Id="rId59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customXml" Target="../ink/ink778.xml"/><Relationship Id="rId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27.png"/><Relationship Id="rId117" Type="http://schemas.openxmlformats.org/officeDocument/2006/relationships/customXml" Target="../ink/ink836.xml"/><Relationship Id="rId21" Type="http://schemas.openxmlformats.org/officeDocument/2006/relationships/customXml" Target="../ink/ink788.xml"/><Relationship Id="rId42" Type="http://schemas.openxmlformats.org/officeDocument/2006/relationships/image" Target="../media/image1635.png"/><Relationship Id="rId47" Type="http://schemas.openxmlformats.org/officeDocument/2006/relationships/customXml" Target="../ink/ink801.xml"/><Relationship Id="rId63" Type="http://schemas.openxmlformats.org/officeDocument/2006/relationships/customXml" Target="../ink/ink809.xml"/><Relationship Id="rId68" Type="http://schemas.openxmlformats.org/officeDocument/2006/relationships/image" Target="../media/image1648.png"/><Relationship Id="rId84" Type="http://schemas.openxmlformats.org/officeDocument/2006/relationships/image" Target="../media/image1656.png"/><Relationship Id="rId89" Type="http://schemas.openxmlformats.org/officeDocument/2006/relationships/customXml" Target="../ink/ink822.xml"/><Relationship Id="rId112" Type="http://schemas.openxmlformats.org/officeDocument/2006/relationships/image" Target="../media/image1670.png"/><Relationship Id="rId16" Type="http://schemas.openxmlformats.org/officeDocument/2006/relationships/image" Target="../media/image1623.png"/><Relationship Id="rId107" Type="http://schemas.openxmlformats.org/officeDocument/2006/relationships/customXml" Target="../ink/ink831.xml"/><Relationship Id="rId11" Type="http://schemas.openxmlformats.org/officeDocument/2006/relationships/customXml" Target="../ink/ink783.xml"/><Relationship Id="rId32" Type="http://schemas.openxmlformats.org/officeDocument/2006/relationships/image" Target="../media/image1630.png"/><Relationship Id="rId37" Type="http://schemas.openxmlformats.org/officeDocument/2006/relationships/customXml" Target="../ink/ink796.xml"/><Relationship Id="rId53" Type="http://schemas.openxmlformats.org/officeDocument/2006/relationships/customXml" Target="../ink/ink804.xml"/><Relationship Id="rId58" Type="http://schemas.openxmlformats.org/officeDocument/2006/relationships/image" Target="../media/image1643.png"/><Relationship Id="rId74" Type="http://schemas.openxmlformats.org/officeDocument/2006/relationships/image" Target="../media/image1651.png"/><Relationship Id="rId79" Type="http://schemas.openxmlformats.org/officeDocument/2006/relationships/customXml" Target="../ink/ink817.xml"/><Relationship Id="rId102" Type="http://schemas.openxmlformats.org/officeDocument/2006/relationships/image" Target="../media/image1665.png"/><Relationship Id="rId123" Type="http://schemas.openxmlformats.org/officeDocument/2006/relationships/customXml" Target="../ink/ink839.xml"/><Relationship Id="rId128" Type="http://schemas.openxmlformats.org/officeDocument/2006/relationships/image" Target="../media/image1678.png"/><Relationship Id="rId5" Type="http://schemas.openxmlformats.org/officeDocument/2006/relationships/customXml" Target="../ink/ink780.xml"/><Relationship Id="rId90" Type="http://schemas.openxmlformats.org/officeDocument/2006/relationships/image" Target="../media/image1659.png"/><Relationship Id="rId95" Type="http://schemas.openxmlformats.org/officeDocument/2006/relationships/customXml" Target="../ink/ink825.xml"/><Relationship Id="rId19" Type="http://schemas.openxmlformats.org/officeDocument/2006/relationships/customXml" Target="../ink/ink787.xml"/><Relationship Id="rId14" Type="http://schemas.openxmlformats.org/officeDocument/2006/relationships/image" Target="../media/image1622.png"/><Relationship Id="rId22" Type="http://schemas.openxmlformats.org/officeDocument/2006/relationships/image" Target="../media/image1625.png"/><Relationship Id="rId27" Type="http://schemas.openxmlformats.org/officeDocument/2006/relationships/customXml" Target="../ink/ink791.xml"/><Relationship Id="rId30" Type="http://schemas.openxmlformats.org/officeDocument/2006/relationships/image" Target="../media/image1629.png"/><Relationship Id="rId35" Type="http://schemas.openxmlformats.org/officeDocument/2006/relationships/customXml" Target="../ink/ink795.xml"/><Relationship Id="rId43" Type="http://schemas.openxmlformats.org/officeDocument/2006/relationships/customXml" Target="../ink/ink799.xml"/><Relationship Id="rId48" Type="http://schemas.openxmlformats.org/officeDocument/2006/relationships/image" Target="../media/image1638.png"/><Relationship Id="rId56" Type="http://schemas.openxmlformats.org/officeDocument/2006/relationships/image" Target="../media/image1642.png"/><Relationship Id="rId64" Type="http://schemas.openxmlformats.org/officeDocument/2006/relationships/image" Target="../media/image1646.png"/><Relationship Id="rId69" Type="http://schemas.openxmlformats.org/officeDocument/2006/relationships/customXml" Target="../ink/ink812.xml"/><Relationship Id="rId77" Type="http://schemas.openxmlformats.org/officeDocument/2006/relationships/customXml" Target="../ink/ink816.xml"/><Relationship Id="rId100" Type="http://schemas.openxmlformats.org/officeDocument/2006/relationships/image" Target="../media/image1664.png"/><Relationship Id="rId105" Type="http://schemas.openxmlformats.org/officeDocument/2006/relationships/customXml" Target="../ink/ink830.xml"/><Relationship Id="rId113" Type="http://schemas.openxmlformats.org/officeDocument/2006/relationships/customXml" Target="../ink/ink834.xml"/><Relationship Id="rId118" Type="http://schemas.openxmlformats.org/officeDocument/2006/relationships/image" Target="../media/image1673.png"/><Relationship Id="rId126" Type="http://schemas.openxmlformats.org/officeDocument/2006/relationships/image" Target="../media/image1677.png"/><Relationship Id="rId8" Type="http://schemas.openxmlformats.org/officeDocument/2006/relationships/image" Target="../media/image1619.png"/><Relationship Id="rId51" Type="http://schemas.openxmlformats.org/officeDocument/2006/relationships/customXml" Target="../ink/ink803.xml"/><Relationship Id="rId72" Type="http://schemas.openxmlformats.org/officeDocument/2006/relationships/image" Target="../media/image1650.png"/><Relationship Id="rId80" Type="http://schemas.openxmlformats.org/officeDocument/2006/relationships/image" Target="../media/image1654.png"/><Relationship Id="rId85" Type="http://schemas.openxmlformats.org/officeDocument/2006/relationships/customXml" Target="../ink/ink820.xml"/><Relationship Id="rId93" Type="http://schemas.openxmlformats.org/officeDocument/2006/relationships/customXml" Target="../ink/ink824.xml"/><Relationship Id="rId98" Type="http://schemas.openxmlformats.org/officeDocument/2006/relationships/image" Target="../media/image1663.png"/><Relationship Id="rId121" Type="http://schemas.openxmlformats.org/officeDocument/2006/relationships/customXml" Target="../ink/ink838.xml"/><Relationship Id="rId3" Type="http://schemas.openxmlformats.org/officeDocument/2006/relationships/image" Target="../media/image1617.png"/><Relationship Id="rId12" Type="http://schemas.openxmlformats.org/officeDocument/2006/relationships/image" Target="../media/image1621.png"/><Relationship Id="rId17" Type="http://schemas.openxmlformats.org/officeDocument/2006/relationships/customXml" Target="../ink/ink786.xml"/><Relationship Id="rId25" Type="http://schemas.openxmlformats.org/officeDocument/2006/relationships/customXml" Target="../ink/ink790.xml"/><Relationship Id="rId33" Type="http://schemas.openxmlformats.org/officeDocument/2006/relationships/customXml" Target="../ink/ink794.xml"/><Relationship Id="rId38" Type="http://schemas.openxmlformats.org/officeDocument/2006/relationships/image" Target="../media/image1633.png"/><Relationship Id="rId46" Type="http://schemas.openxmlformats.org/officeDocument/2006/relationships/image" Target="../media/image1637.png"/><Relationship Id="rId59" Type="http://schemas.openxmlformats.org/officeDocument/2006/relationships/customXml" Target="../ink/ink807.xml"/><Relationship Id="rId67" Type="http://schemas.openxmlformats.org/officeDocument/2006/relationships/customXml" Target="../ink/ink811.xml"/><Relationship Id="rId103" Type="http://schemas.openxmlformats.org/officeDocument/2006/relationships/customXml" Target="../ink/ink829.xml"/><Relationship Id="rId108" Type="http://schemas.openxmlformats.org/officeDocument/2006/relationships/image" Target="../media/image1668.png"/><Relationship Id="rId116" Type="http://schemas.openxmlformats.org/officeDocument/2006/relationships/image" Target="../media/image1672.png"/><Relationship Id="rId124" Type="http://schemas.openxmlformats.org/officeDocument/2006/relationships/image" Target="../media/image1676.png"/><Relationship Id="rId129" Type="http://schemas.openxmlformats.org/officeDocument/2006/relationships/customXml" Target="../ink/ink842.xml"/><Relationship Id="rId20" Type="http://schemas.openxmlformats.org/officeDocument/2006/relationships/image" Target="../media/image1624.png"/><Relationship Id="rId41" Type="http://schemas.openxmlformats.org/officeDocument/2006/relationships/customXml" Target="../ink/ink798.xml"/><Relationship Id="rId54" Type="http://schemas.openxmlformats.org/officeDocument/2006/relationships/image" Target="../media/image1641.png"/><Relationship Id="rId62" Type="http://schemas.openxmlformats.org/officeDocument/2006/relationships/image" Target="../media/image1645.png"/><Relationship Id="rId70" Type="http://schemas.openxmlformats.org/officeDocument/2006/relationships/image" Target="../media/image1649.png"/><Relationship Id="rId75" Type="http://schemas.openxmlformats.org/officeDocument/2006/relationships/customXml" Target="../ink/ink815.xml"/><Relationship Id="rId83" Type="http://schemas.openxmlformats.org/officeDocument/2006/relationships/customXml" Target="../ink/ink819.xml"/><Relationship Id="rId88" Type="http://schemas.openxmlformats.org/officeDocument/2006/relationships/image" Target="../media/image1658.png"/><Relationship Id="rId91" Type="http://schemas.openxmlformats.org/officeDocument/2006/relationships/customXml" Target="../ink/ink823.xml"/><Relationship Id="rId96" Type="http://schemas.openxmlformats.org/officeDocument/2006/relationships/image" Target="../media/image1662.png"/><Relationship Id="rId111" Type="http://schemas.openxmlformats.org/officeDocument/2006/relationships/customXml" Target="../ink/ink833.xml"/><Relationship Id="rId132" Type="http://schemas.openxmlformats.org/officeDocument/2006/relationships/image" Target="../media/image16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8.png"/><Relationship Id="rId15" Type="http://schemas.openxmlformats.org/officeDocument/2006/relationships/customXml" Target="../ink/ink785.xml"/><Relationship Id="rId23" Type="http://schemas.openxmlformats.org/officeDocument/2006/relationships/customXml" Target="../ink/ink789.xml"/><Relationship Id="rId28" Type="http://schemas.openxmlformats.org/officeDocument/2006/relationships/image" Target="../media/image1628.png"/><Relationship Id="rId36" Type="http://schemas.openxmlformats.org/officeDocument/2006/relationships/image" Target="../media/image1632.png"/><Relationship Id="rId49" Type="http://schemas.openxmlformats.org/officeDocument/2006/relationships/customXml" Target="../ink/ink802.xml"/><Relationship Id="rId57" Type="http://schemas.openxmlformats.org/officeDocument/2006/relationships/customXml" Target="../ink/ink806.xml"/><Relationship Id="rId106" Type="http://schemas.openxmlformats.org/officeDocument/2006/relationships/image" Target="../media/image1667.png"/><Relationship Id="rId114" Type="http://schemas.openxmlformats.org/officeDocument/2006/relationships/image" Target="../media/image1671.png"/><Relationship Id="rId119" Type="http://schemas.openxmlformats.org/officeDocument/2006/relationships/customXml" Target="../ink/ink837.xml"/><Relationship Id="rId127" Type="http://schemas.openxmlformats.org/officeDocument/2006/relationships/customXml" Target="../ink/ink841.xml"/><Relationship Id="rId10" Type="http://schemas.openxmlformats.org/officeDocument/2006/relationships/image" Target="../media/image1620.png"/><Relationship Id="rId31" Type="http://schemas.openxmlformats.org/officeDocument/2006/relationships/customXml" Target="../ink/ink793.xml"/><Relationship Id="rId44" Type="http://schemas.openxmlformats.org/officeDocument/2006/relationships/image" Target="../media/image1636.png"/><Relationship Id="rId52" Type="http://schemas.openxmlformats.org/officeDocument/2006/relationships/image" Target="../media/image1640.png"/><Relationship Id="rId60" Type="http://schemas.openxmlformats.org/officeDocument/2006/relationships/image" Target="../media/image1644.png"/><Relationship Id="rId65" Type="http://schemas.openxmlformats.org/officeDocument/2006/relationships/customXml" Target="../ink/ink810.xml"/><Relationship Id="rId73" Type="http://schemas.openxmlformats.org/officeDocument/2006/relationships/customXml" Target="../ink/ink814.xml"/><Relationship Id="rId78" Type="http://schemas.openxmlformats.org/officeDocument/2006/relationships/image" Target="../media/image1653.png"/><Relationship Id="rId81" Type="http://schemas.openxmlformats.org/officeDocument/2006/relationships/customXml" Target="../ink/ink818.xml"/><Relationship Id="rId86" Type="http://schemas.openxmlformats.org/officeDocument/2006/relationships/image" Target="../media/image1657.png"/><Relationship Id="rId94" Type="http://schemas.openxmlformats.org/officeDocument/2006/relationships/image" Target="../media/image1661.png"/><Relationship Id="rId99" Type="http://schemas.openxmlformats.org/officeDocument/2006/relationships/customXml" Target="../ink/ink827.xml"/><Relationship Id="rId101" Type="http://schemas.openxmlformats.org/officeDocument/2006/relationships/customXml" Target="../ink/ink828.xml"/><Relationship Id="rId122" Type="http://schemas.openxmlformats.org/officeDocument/2006/relationships/image" Target="../media/image1675.png"/><Relationship Id="rId130" Type="http://schemas.openxmlformats.org/officeDocument/2006/relationships/image" Target="../media/image1679.png"/><Relationship Id="rId4" Type="http://schemas.openxmlformats.org/officeDocument/2006/relationships/image" Target="../media/image67.png"/><Relationship Id="rId9" Type="http://schemas.openxmlformats.org/officeDocument/2006/relationships/customXml" Target="../ink/ink782.xml"/><Relationship Id="rId13" Type="http://schemas.openxmlformats.org/officeDocument/2006/relationships/customXml" Target="../ink/ink784.xml"/><Relationship Id="rId18" Type="http://schemas.openxmlformats.org/officeDocument/2006/relationships/image" Target="../media/image29.png"/><Relationship Id="rId39" Type="http://schemas.openxmlformats.org/officeDocument/2006/relationships/customXml" Target="../ink/ink797.xml"/><Relationship Id="rId109" Type="http://schemas.openxmlformats.org/officeDocument/2006/relationships/customXml" Target="../ink/ink832.xml"/><Relationship Id="rId34" Type="http://schemas.openxmlformats.org/officeDocument/2006/relationships/image" Target="../media/image1631.png"/><Relationship Id="rId50" Type="http://schemas.openxmlformats.org/officeDocument/2006/relationships/image" Target="../media/image1639.png"/><Relationship Id="rId55" Type="http://schemas.openxmlformats.org/officeDocument/2006/relationships/customXml" Target="../ink/ink805.xml"/><Relationship Id="rId76" Type="http://schemas.openxmlformats.org/officeDocument/2006/relationships/image" Target="../media/image1652.png"/><Relationship Id="rId97" Type="http://schemas.openxmlformats.org/officeDocument/2006/relationships/customXml" Target="../ink/ink826.xml"/><Relationship Id="rId104" Type="http://schemas.openxmlformats.org/officeDocument/2006/relationships/image" Target="../media/image1666.png"/><Relationship Id="rId120" Type="http://schemas.openxmlformats.org/officeDocument/2006/relationships/image" Target="../media/image1674.png"/><Relationship Id="rId125" Type="http://schemas.openxmlformats.org/officeDocument/2006/relationships/customXml" Target="../ink/ink840.xml"/><Relationship Id="rId7" Type="http://schemas.openxmlformats.org/officeDocument/2006/relationships/customXml" Target="../ink/ink781.xml"/><Relationship Id="rId71" Type="http://schemas.openxmlformats.org/officeDocument/2006/relationships/customXml" Target="../ink/ink813.xml"/><Relationship Id="rId92" Type="http://schemas.openxmlformats.org/officeDocument/2006/relationships/image" Target="../media/image1660.png"/><Relationship Id="rId2" Type="http://schemas.openxmlformats.org/officeDocument/2006/relationships/customXml" Target="../ink/ink779.xml"/><Relationship Id="rId29" Type="http://schemas.openxmlformats.org/officeDocument/2006/relationships/customXml" Target="../ink/ink792.xml"/><Relationship Id="rId24" Type="http://schemas.openxmlformats.org/officeDocument/2006/relationships/image" Target="../media/image1626.png"/><Relationship Id="rId40" Type="http://schemas.openxmlformats.org/officeDocument/2006/relationships/image" Target="../media/image1634.png"/><Relationship Id="rId45" Type="http://schemas.openxmlformats.org/officeDocument/2006/relationships/customXml" Target="../ink/ink800.xml"/><Relationship Id="rId66" Type="http://schemas.openxmlformats.org/officeDocument/2006/relationships/image" Target="../media/image1647.png"/><Relationship Id="rId87" Type="http://schemas.openxmlformats.org/officeDocument/2006/relationships/customXml" Target="../ink/ink821.xml"/><Relationship Id="rId110" Type="http://schemas.openxmlformats.org/officeDocument/2006/relationships/image" Target="../media/image1669.png"/><Relationship Id="rId115" Type="http://schemas.openxmlformats.org/officeDocument/2006/relationships/customXml" Target="../ink/ink835.xml"/><Relationship Id="rId131" Type="http://schemas.openxmlformats.org/officeDocument/2006/relationships/customXml" Target="../ink/ink843.xml"/><Relationship Id="rId61" Type="http://schemas.openxmlformats.org/officeDocument/2006/relationships/customXml" Target="../ink/ink808.xml"/><Relationship Id="rId82" Type="http://schemas.openxmlformats.org/officeDocument/2006/relationships/image" Target="../media/image1655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55.xml"/><Relationship Id="rId117" Type="http://schemas.openxmlformats.org/officeDocument/2006/relationships/image" Target="../media/image1737.png"/><Relationship Id="rId21" Type="http://schemas.openxmlformats.org/officeDocument/2006/relationships/image" Target="../media/image1691.png"/><Relationship Id="rId42" Type="http://schemas.openxmlformats.org/officeDocument/2006/relationships/customXml" Target="../ink/ink863.xml"/><Relationship Id="rId47" Type="http://schemas.openxmlformats.org/officeDocument/2006/relationships/image" Target="../media/image1703.png"/><Relationship Id="rId63" Type="http://schemas.openxmlformats.org/officeDocument/2006/relationships/image" Target="../media/image1711.png"/><Relationship Id="rId68" Type="http://schemas.openxmlformats.org/officeDocument/2006/relationships/customXml" Target="../ink/ink876.xml"/><Relationship Id="rId84" Type="http://schemas.openxmlformats.org/officeDocument/2006/relationships/customXml" Target="../ink/ink884.xml"/><Relationship Id="rId89" Type="http://schemas.openxmlformats.org/officeDocument/2006/relationships/image" Target="../media/image1723.png"/><Relationship Id="rId112" Type="http://schemas.openxmlformats.org/officeDocument/2006/relationships/customXml" Target="../ink/ink898.xml"/><Relationship Id="rId133" Type="http://schemas.openxmlformats.org/officeDocument/2006/relationships/image" Target="../media/image1745.png"/><Relationship Id="rId138" Type="http://schemas.openxmlformats.org/officeDocument/2006/relationships/customXml" Target="../ink/ink911.xml"/><Relationship Id="rId154" Type="http://schemas.openxmlformats.org/officeDocument/2006/relationships/customXml" Target="../ink/ink919.xml"/><Relationship Id="rId159" Type="http://schemas.openxmlformats.org/officeDocument/2006/relationships/image" Target="../media/image1758.png"/><Relationship Id="rId175" Type="http://schemas.openxmlformats.org/officeDocument/2006/relationships/customXml" Target="../ink/ink930.xml"/><Relationship Id="rId170" Type="http://schemas.openxmlformats.org/officeDocument/2006/relationships/image" Target="../media/image1763.png"/><Relationship Id="rId16" Type="http://schemas.openxmlformats.org/officeDocument/2006/relationships/customXml" Target="../ink/ink850.xml"/><Relationship Id="rId107" Type="http://schemas.openxmlformats.org/officeDocument/2006/relationships/image" Target="../media/image1732.png"/><Relationship Id="rId11" Type="http://schemas.openxmlformats.org/officeDocument/2006/relationships/image" Target="../media/image1686.png"/><Relationship Id="rId32" Type="http://schemas.openxmlformats.org/officeDocument/2006/relationships/customXml" Target="../ink/ink858.xml"/><Relationship Id="rId37" Type="http://schemas.openxmlformats.org/officeDocument/2006/relationships/image" Target="../media/image1698.png"/><Relationship Id="rId53" Type="http://schemas.openxmlformats.org/officeDocument/2006/relationships/image" Target="../media/image1706.png"/><Relationship Id="rId58" Type="http://schemas.openxmlformats.org/officeDocument/2006/relationships/customXml" Target="../ink/ink871.xml"/><Relationship Id="rId74" Type="http://schemas.openxmlformats.org/officeDocument/2006/relationships/customXml" Target="../ink/ink879.xml"/><Relationship Id="rId79" Type="http://schemas.openxmlformats.org/officeDocument/2006/relationships/image" Target="../media/image1719.png"/><Relationship Id="rId102" Type="http://schemas.openxmlformats.org/officeDocument/2006/relationships/customXml" Target="../ink/ink893.xml"/><Relationship Id="rId123" Type="http://schemas.openxmlformats.org/officeDocument/2006/relationships/image" Target="../media/image1740.png"/><Relationship Id="rId128" Type="http://schemas.openxmlformats.org/officeDocument/2006/relationships/customXml" Target="../ink/ink906.xml"/><Relationship Id="rId144" Type="http://schemas.openxmlformats.org/officeDocument/2006/relationships/customXml" Target="../ink/ink914.xml"/><Relationship Id="rId149" Type="http://schemas.openxmlformats.org/officeDocument/2006/relationships/image" Target="../media/image1753.png"/><Relationship Id="rId5" Type="http://schemas.openxmlformats.org/officeDocument/2006/relationships/image" Target="../media/image1683.png"/><Relationship Id="rId90" Type="http://schemas.openxmlformats.org/officeDocument/2006/relationships/customXml" Target="../ink/ink887.xml"/><Relationship Id="rId95" Type="http://schemas.openxmlformats.org/officeDocument/2006/relationships/image" Target="../media/image1726.png"/><Relationship Id="rId160" Type="http://schemas.openxmlformats.org/officeDocument/2006/relationships/customXml" Target="../ink/ink922.xml"/><Relationship Id="rId165" Type="http://schemas.openxmlformats.org/officeDocument/2006/relationships/image" Target="../media/image1761.png"/><Relationship Id="rId22" Type="http://schemas.openxmlformats.org/officeDocument/2006/relationships/customXml" Target="../ink/ink853.xml"/><Relationship Id="rId27" Type="http://schemas.openxmlformats.org/officeDocument/2006/relationships/image" Target="../media/image1693.png"/><Relationship Id="rId43" Type="http://schemas.openxmlformats.org/officeDocument/2006/relationships/image" Target="../media/image1701.png"/><Relationship Id="rId48" Type="http://schemas.openxmlformats.org/officeDocument/2006/relationships/customXml" Target="../ink/ink866.xml"/><Relationship Id="rId64" Type="http://schemas.openxmlformats.org/officeDocument/2006/relationships/customXml" Target="../ink/ink874.xml"/><Relationship Id="rId69" Type="http://schemas.openxmlformats.org/officeDocument/2006/relationships/image" Target="../media/image1714.png"/><Relationship Id="rId113" Type="http://schemas.openxmlformats.org/officeDocument/2006/relationships/image" Target="../media/image1735.png"/><Relationship Id="rId118" Type="http://schemas.openxmlformats.org/officeDocument/2006/relationships/customXml" Target="../ink/ink901.xml"/><Relationship Id="rId134" Type="http://schemas.openxmlformats.org/officeDocument/2006/relationships/customXml" Target="../ink/ink909.xml"/><Relationship Id="rId139" Type="http://schemas.openxmlformats.org/officeDocument/2006/relationships/image" Target="../media/image1748.png"/><Relationship Id="rId80" Type="http://schemas.openxmlformats.org/officeDocument/2006/relationships/customXml" Target="../ink/ink882.xml"/><Relationship Id="rId85" Type="http://schemas.openxmlformats.org/officeDocument/2006/relationships/image" Target="../media/image1722.png"/><Relationship Id="rId150" Type="http://schemas.openxmlformats.org/officeDocument/2006/relationships/customXml" Target="../ink/ink917.xml"/><Relationship Id="rId155" Type="http://schemas.openxmlformats.org/officeDocument/2006/relationships/image" Target="../media/image1756.png"/><Relationship Id="rId171" Type="http://schemas.openxmlformats.org/officeDocument/2006/relationships/customXml" Target="../ink/ink928.xml"/><Relationship Id="rId176" Type="http://schemas.openxmlformats.org/officeDocument/2006/relationships/image" Target="../media/image1766.png"/><Relationship Id="rId12" Type="http://schemas.openxmlformats.org/officeDocument/2006/relationships/customXml" Target="../ink/ink848.xml"/><Relationship Id="rId17" Type="http://schemas.openxmlformats.org/officeDocument/2006/relationships/image" Target="../media/image1689.png"/><Relationship Id="rId33" Type="http://schemas.openxmlformats.org/officeDocument/2006/relationships/image" Target="../media/image1696.png"/><Relationship Id="rId38" Type="http://schemas.openxmlformats.org/officeDocument/2006/relationships/customXml" Target="../ink/ink861.xml"/><Relationship Id="rId59" Type="http://schemas.openxmlformats.org/officeDocument/2006/relationships/image" Target="../media/image1709.png"/><Relationship Id="rId103" Type="http://schemas.openxmlformats.org/officeDocument/2006/relationships/image" Target="../media/image1730.png"/><Relationship Id="rId108" Type="http://schemas.openxmlformats.org/officeDocument/2006/relationships/customXml" Target="../ink/ink896.xml"/><Relationship Id="rId124" Type="http://schemas.openxmlformats.org/officeDocument/2006/relationships/customXml" Target="../ink/ink904.xml"/><Relationship Id="rId129" Type="http://schemas.openxmlformats.org/officeDocument/2006/relationships/image" Target="../media/image1743.png"/><Relationship Id="rId54" Type="http://schemas.openxmlformats.org/officeDocument/2006/relationships/customXml" Target="../ink/ink869.xml"/><Relationship Id="rId70" Type="http://schemas.openxmlformats.org/officeDocument/2006/relationships/customXml" Target="../ink/ink877.xml"/><Relationship Id="rId75" Type="http://schemas.openxmlformats.org/officeDocument/2006/relationships/image" Target="../media/image1717.png"/><Relationship Id="rId91" Type="http://schemas.openxmlformats.org/officeDocument/2006/relationships/image" Target="../media/image1724.png"/><Relationship Id="rId96" Type="http://schemas.openxmlformats.org/officeDocument/2006/relationships/customXml" Target="../ink/ink890.xml"/><Relationship Id="rId140" Type="http://schemas.openxmlformats.org/officeDocument/2006/relationships/customXml" Target="../ink/ink912.xml"/><Relationship Id="rId145" Type="http://schemas.openxmlformats.org/officeDocument/2006/relationships/image" Target="../media/image1751.png"/><Relationship Id="rId161" Type="http://schemas.openxmlformats.org/officeDocument/2006/relationships/image" Target="../media/image1759.png"/><Relationship Id="rId166" Type="http://schemas.openxmlformats.org/officeDocument/2006/relationships/customXml" Target="../ink/ink92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45.xml"/><Relationship Id="rId23" Type="http://schemas.openxmlformats.org/officeDocument/2006/relationships/image" Target="../media/image1692.png"/><Relationship Id="rId28" Type="http://schemas.openxmlformats.org/officeDocument/2006/relationships/customXml" Target="../ink/ink856.xml"/><Relationship Id="rId49" Type="http://schemas.openxmlformats.org/officeDocument/2006/relationships/image" Target="../media/image1704.png"/><Relationship Id="rId114" Type="http://schemas.openxmlformats.org/officeDocument/2006/relationships/customXml" Target="../ink/ink899.xml"/><Relationship Id="rId119" Type="http://schemas.openxmlformats.org/officeDocument/2006/relationships/image" Target="../media/image1738.png"/><Relationship Id="rId10" Type="http://schemas.openxmlformats.org/officeDocument/2006/relationships/customXml" Target="../ink/ink847.xml"/><Relationship Id="rId31" Type="http://schemas.openxmlformats.org/officeDocument/2006/relationships/image" Target="../media/image1695.png"/><Relationship Id="rId44" Type="http://schemas.openxmlformats.org/officeDocument/2006/relationships/customXml" Target="../ink/ink864.xml"/><Relationship Id="rId52" Type="http://schemas.openxmlformats.org/officeDocument/2006/relationships/customXml" Target="../ink/ink868.xml"/><Relationship Id="rId60" Type="http://schemas.openxmlformats.org/officeDocument/2006/relationships/customXml" Target="../ink/ink872.xml"/><Relationship Id="rId65" Type="http://schemas.openxmlformats.org/officeDocument/2006/relationships/image" Target="../media/image1712.png"/><Relationship Id="rId73" Type="http://schemas.openxmlformats.org/officeDocument/2006/relationships/image" Target="../media/image1716.png"/><Relationship Id="rId78" Type="http://schemas.openxmlformats.org/officeDocument/2006/relationships/customXml" Target="../ink/ink881.xml"/><Relationship Id="rId81" Type="http://schemas.openxmlformats.org/officeDocument/2006/relationships/image" Target="../media/image1720.png"/><Relationship Id="rId86" Type="http://schemas.openxmlformats.org/officeDocument/2006/relationships/customXml" Target="../ink/ink885.xml"/><Relationship Id="rId94" Type="http://schemas.openxmlformats.org/officeDocument/2006/relationships/customXml" Target="../ink/ink889.xml"/><Relationship Id="rId99" Type="http://schemas.openxmlformats.org/officeDocument/2006/relationships/image" Target="../media/image1728.png"/><Relationship Id="rId101" Type="http://schemas.openxmlformats.org/officeDocument/2006/relationships/image" Target="../media/image1729.png"/><Relationship Id="rId122" Type="http://schemas.openxmlformats.org/officeDocument/2006/relationships/customXml" Target="../ink/ink903.xml"/><Relationship Id="rId130" Type="http://schemas.openxmlformats.org/officeDocument/2006/relationships/customXml" Target="../ink/ink907.xml"/><Relationship Id="rId135" Type="http://schemas.openxmlformats.org/officeDocument/2006/relationships/image" Target="../media/image1746.png"/><Relationship Id="rId143" Type="http://schemas.openxmlformats.org/officeDocument/2006/relationships/image" Target="../media/image1750.png"/><Relationship Id="rId148" Type="http://schemas.openxmlformats.org/officeDocument/2006/relationships/customXml" Target="../ink/ink916.xml"/><Relationship Id="rId151" Type="http://schemas.openxmlformats.org/officeDocument/2006/relationships/image" Target="../media/image1754.png"/><Relationship Id="rId156" Type="http://schemas.openxmlformats.org/officeDocument/2006/relationships/customXml" Target="../ink/ink920.xml"/><Relationship Id="rId164" Type="http://schemas.openxmlformats.org/officeDocument/2006/relationships/customXml" Target="../ink/ink924.xml"/><Relationship Id="rId169" Type="http://schemas.openxmlformats.org/officeDocument/2006/relationships/customXml" Target="../ink/ink927.xml"/><Relationship Id="rId4" Type="http://schemas.openxmlformats.org/officeDocument/2006/relationships/customXml" Target="../ink/ink844.xml"/><Relationship Id="rId9" Type="http://schemas.openxmlformats.org/officeDocument/2006/relationships/image" Target="../media/image1685.png"/><Relationship Id="rId172" Type="http://schemas.openxmlformats.org/officeDocument/2006/relationships/image" Target="../media/image1764.png"/><Relationship Id="rId13" Type="http://schemas.openxmlformats.org/officeDocument/2006/relationships/image" Target="../media/image1687.png"/><Relationship Id="rId18" Type="http://schemas.openxmlformats.org/officeDocument/2006/relationships/customXml" Target="../ink/ink851.xml"/><Relationship Id="rId39" Type="http://schemas.openxmlformats.org/officeDocument/2006/relationships/image" Target="../media/image1699.png"/><Relationship Id="rId109" Type="http://schemas.openxmlformats.org/officeDocument/2006/relationships/image" Target="../media/image1733.png"/><Relationship Id="rId34" Type="http://schemas.openxmlformats.org/officeDocument/2006/relationships/customXml" Target="../ink/ink859.xml"/><Relationship Id="rId50" Type="http://schemas.openxmlformats.org/officeDocument/2006/relationships/customXml" Target="../ink/ink867.xml"/><Relationship Id="rId55" Type="http://schemas.openxmlformats.org/officeDocument/2006/relationships/image" Target="../media/image1707.png"/><Relationship Id="rId76" Type="http://schemas.openxmlformats.org/officeDocument/2006/relationships/customXml" Target="../ink/ink880.xml"/><Relationship Id="rId97" Type="http://schemas.openxmlformats.org/officeDocument/2006/relationships/image" Target="../media/image1727.png"/><Relationship Id="rId104" Type="http://schemas.openxmlformats.org/officeDocument/2006/relationships/customXml" Target="../ink/ink894.xml"/><Relationship Id="rId120" Type="http://schemas.openxmlformats.org/officeDocument/2006/relationships/customXml" Target="../ink/ink902.xml"/><Relationship Id="rId125" Type="http://schemas.openxmlformats.org/officeDocument/2006/relationships/image" Target="../media/image1741.png"/><Relationship Id="rId141" Type="http://schemas.openxmlformats.org/officeDocument/2006/relationships/image" Target="../media/image1749.png"/><Relationship Id="rId146" Type="http://schemas.openxmlformats.org/officeDocument/2006/relationships/customXml" Target="../ink/ink915.xml"/><Relationship Id="rId167" Type="http://schemas.openxmlformats.org/officeDocument/2006/relationships/image" Target="../media/image1762.png"/><Relationship Id="rId7" Type="http://schemas.openxmlformats.org/officeDocument/2006/relationships/image" Target="../media/image1684.png"/><Relationship Id="rId71" Type="http://schemas.openxmlformats.org/officeDocument/2006/relationships/image" Target="../media/image1715.png"/><Relationship Id="rId92" Type="http://schemas.openxmlformats.org/officeDocument/2006/relationships/customXml" Target="../ink/ink888.xml"/><Relationship Id="rId162" Type="http://schemas.openxmlformats.org/officeDocument/2006/relationships/customXml" Target="../ink/ink923.xml"/><Relationship Id="rId2" Type="http://schemas.openxmlformats.org/officeDocument/2006/relationships/image" Target="../media/image71.png"/><Relationship Id="rId29" Type="http://schemas.openxmlformats.org/officeDocument/2006/relationships/image" Target="../media/image1694.png"/><Relationship Id="rId24" Type="http://schemas.openxmlformats.org/officeDocument/2006/relationships/customXml" Target="../ink/ink854.xml"/><Relationship Id="rId40" Type="http://schemas.openxmlformats.org/officeDocument/2006/relationships/customXml" Target="../ink/ink862.xml"/><Relationship Id="rId45" Type="http://schemas.openxmlformats.org/officeDocument/2006/relationships/image" Target="../media/image1702.png"/><Relationship Id="rId66" Type="http://schemas.openxmlformats.org/officeDocument/2006/relationships/customXml" Target="../ink/ink875.xml"/><Relationship Id="rId87" Type="http://schemas.openxmlformats.org/officeDocument/2006/relationships/image" Target="../media/image1076.png"/><Relationship Id="rId110" Type="http://schemas.openxmlformats.org/officeDocument/2006/relationships/customXml" Target="../ink/ink897.xml"/><Relationship Id="rId115" Type="http://schemas.openxmlformats.org/officeDocument/2006/relationships/image" Target="../media/image1736.png"/><Relationship Id="rId131" Type="http://schemas.openxmlformats.org/officeDocument/2006/relationships/image" Target="../media/image1744.png"/><Relationship Id="rId136" Type="http://schemas.openxmlformats.org/officeDocument/2006/relationships/customXml" Target="../ink/ink910.xml"/><Relationship Id="rId157" Type="http://schemas.openxmlformats.org/officeDocument/2006/relationships/image" Target="../media/image1757.png"/><Relationship Id="rId61" Type="http://schemas.openxmlformats.org/officeDocument/2006/relationships/image" Target="../media/image1710.png"/><Relationship Id="rId82" Type="http://schemas.openxmlformats.org/officeDocument/2006/relationships/customXml" Target="../ink/ink883.xml"/><Relationship Id="rId152" Type="http://schemas.openxmlformats.org/officeDocument/2006/relationships/customXml" Target="../ink/ink918.xml"/><Relationship Id="rId173" Type="http://schemas.openxmlformats.org/officeDocument/2006/relationships/customXml" Target="../ink/ink929.xml"/><Relationship Id="rId19" Type="http://schemas.openxmlformats.org/officeDocument/2006/relationships/image" Target="../media/image1690.png"/><Relationship Id="rId14" Type="http://schemas.openxmlformats.org/officeDocument/2006/relationships/customXml" Target="../ink/ink849.xml"/><Relationship Id="rId30" Type="http://schemas.openxmlformats.org/officeDocument/2006/relationships/customXml" Target="../ink/ink857.xml"/><Relationship Id="rId35" Type="http://schemas.openxmlformats.org/officeDocument/2006/relationships/image" Target="../media/image1697.png"/><Relationship Id="rId56" Type="http://schemas.openxmlformats.org/officeDocument/2006/relationships/customXml" Target="../ink/ink870.xml"/><Relationship Id="rId77" Type="http://schemas.openxmlformats.org/officeDocument/2006/relationships/image" Target="../media/image1718.png"/><Relationship Id="rId100" Type="http://schemas.openxmlformats.org/officeDocument/2006/relationships/customXml" Target="../ink/ink892.xml"/><Relationship Id="rId105" Type="http://schemas.openxmlformats.org/officeDocument/2006/relationships/image" Target="../media/image1731.png"/><Relationship Id="rId126" Type="http://schemas.openxmlformats.org/officeDocument/2006/relationships/customXml" Target="../ink/ink905.xml"/><Relationship Id="rId147" Type="http://schemas.openxmlformats.org/officeDocument/2006/relationships/image" Target="../media/image1752.png"/><Relationship Id="rId168" Type="http://schemas.openxmlformats.org/officeDocument/2006/relationships/customXml" Target="../ink/ink926.xml"/><Relationship Id="rId8" Type="http://schemas.openxmlformats.org/officeDocument/2006/relationships/customXml" Target="../ink/ink846.xml"/><Relationship Id="rId51" Type="http://schemas.openxmlformats.org/officeDocument/2006/relationships/image" Target="../media/image1705.png"/><Relationship Id="rId72" Type="http://schemas.openxmlformats.org/officeDocument/2006/relationships/customXml" Target="../ink/ink878.xml"/><Relationship Id="rId93" Type="http://schemas.openxmlformats.org/officeDocument/2006/relationships/image" Target="../media/image1725.png"/><Relationship Id="rId98" Type="http://schemas.openxmlformats.org/officeDocument/2006/relationships/customXml" Target="../ink/ink891.xml"/><Relationship Id="rId121" Type="http://schemas.openxmlformats.org/officeDocument/2006/relationships/image" Target="../media/image1739.png"/><Relationship Id="rId142" Type="http://schemas.openxmlformats.org/officeDocument/2006/relationships/customXml" Target="../ink/ink913.xml"/><Relationship Id="rId163" Type="http://schemas.openxmlformats.org/officeDocument/2006/relationships/image" Target="../media/image1760.png"/><Relationship Id="rId3" Type="http://schemas.openxmlformats.org/officeDocument/2006/relationships/image" Target="../media/image72.png"/><Relationship Id="rId25" Type="http://schemas.openxmlformats.org/officeDocument/2006/relationships/image" Target="../media/image29.png"/><Relationship Id="rId46" Type="http://schemas.openxmlformats.org/officeDocument/2006/relationships/customXml" Target="../ink/ink865.xml"/><Relationship Id="rId67" Type="http://schemas.openxmlformats.org/officeDocument/2006/relationships/image" Target="../media/image1713.png"/><Relationship Id="rId116" Type="http://schemas.openxmlformats.org/officeDocument/2006/relationships/customXml" Target="../ink/ink900.xml"/><Relationship Id="rId137" Type="http://schemas.openxmlformats.org/officeDocument/2006/relationships/image" Target="../media/image1747.png"/><Relationship Id="rId158" Type="http://schemas.openxmlformats.org/officeDocument/2006/relationships/customXml" Target="../ink/ink921.xml"/><Relationship Id="rId20" Type="http://schemas.openxmlformats.org/officeDocument/2006/relationships/customXml" Target="../ink/ink852.xml"/><Relationship Id="rId41" Type="http://schemas.openxmlformats.org/officeDocument/2006/relationships/image" Target="../media/image1700.png"/><Relationship Id="rId62" Type="http://schemas.openxmlformats.org/officeDocument/2006/relationships/customXml" Target="../ink/ink873.xml"/><Relationship Id="rId83" Type="http://schemas.openxmlformats.org/officeDocument/2006/relationships/image" Target="../media/image1721.png"/><Relationship Id="rId88" Type="http://schemas.openxmlformats.org/officeDocument/2006/relationships/customXml" Target="../ink/ink886.xml"/><Relationship Id="rId111" Type="http://schemas.openxmlformats.org/officeDocument/2006/relationships/image" Target="../media/image1734.png"/><Relationship Id="rId132" Type="http://schemas.openxmlformats.org/officeDocument/2006/relationships/customXml" Target="../ink/ink908.xml"/><Relationship Id="rId153" Type="http://schemas.openxmlformats.org/officeDocument/2006/relationships/image" Target="../media/image1755.png"/><Relationship Id="rId174" Type="http://schemas.openxmlformats.org/officeDocument/2006/relationships/image" Target="../media/image1765.png"/><Relationship Id="rId15" Type="http://schemas.openxmlformats.org/officeDocument/2006/relationships/image" Target="../media/image1688.png"/><Relationship Id="rId36" Type="http://schemas.openxmlformats.org/officeDocument/2006/relationships/customXml" Target="../ink/ink860.xml"/><Relationship Id="rId57" Type="http://schemas.openxmlformats.org/officeDocument/2006/relationships/image" Target="../media/image1708.png"/><Relationship Id="rId106" Type="http://schemas.openxmlformats.org/officeDocument/2006/relationships/customXml" Target="../ink/ink895.xml"/><Relationship Id="rId127" Type="http://schemas.openxmlformats.org/officeDocument/2006/relationships/image" Target="../media/image17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99.png"/><Relationship Id="rId299" Type="http://schemas.openxmlformats.org/officeDocument/2006/relationships/image" Target="../media/image987.png"/><Relationship Id="rId21" Type="http://schemas.openxmlformats.org/officeDocument/2006/relationships/image" Target="../media/image853.png"/><Relationship Id="rId42" Type="http://schemas.openxmlformats.org/officeDocument/2006/relationships/customXml" Target="../ink/ink21.xml"/><Relationship Id="rId63" Type="http://schemas.openxmlformats.org/officeDocument/2006/relationships/customXml" Target="../ink/ink32.xml"/><Relationship Id="rId84" Type="http://schemas.openxmlformats.org/officeDocument/2006/relationships/customXml" Target="../ink/ink43.xml"/><Relationship Id="rId138" Type="http://schemas.openxmlformats.org/officeDocument/2006/relationships/customXml" Target="../ink/ink70.xml"/><Relationship Id="rId159" Type="http://schemas.openxmlformats.org/officeDocument/2006/relationships/image" Target="../media/image918.png"/><Relationship Id="rId170" Type="http://schemas.openxmlformats.org/officeDocument/2006/relationships/customXml" Target="../ink/ink86.xml"/><Relationship Id="rId191" Type="http://schemas.openxmlformats.org/officeDocument/2006/relationships/image" Target="../media/image934.png"/><Relationship Id="rId205" Type="http://schemas.openxmlformats.org/officeDocument/2006/relationships/image" Target="../media/image941.png"/><Relationship Id="rId226" Type="http://schemas.openxmlformats.org/officeDocument/2006/relationships/customXml" Target="../ink/ink114.xml"/><Relationship Id="rId247" Type="http://schemas.openxmlformats.org/officeDocument/2006/relationships/image" Target="../media/image962.png"/><Relationship Id="rId107" Type="http://schemas.openxmlformats.org/officeDocument/2006/relationships/image" Target="../media/image894.png"/><Relationship Id="rId268" Type="http://schemas.openxmlformats.org/officeDocument/2006/relationships/customXml" Target="../ink/ink135.xml"/><Relationship Id="rId289" Type="http://schemas.openxmlformats.org/officeDocument/2006/relationships/image" Target="../media/image982.png"/><Relationship Id="rId11" Type="http://schemas.openxmlformats.org/officeDocument/2006/relationships/image" Target="../media/image848.png"/><Relationship Id="rId32" Type="http://schemas.openxmlformats.org/officeDocument/2006/relationships/customXml" Target="../ink/ink16.xml"/><Relationship Id="rId53" Type="http://schemas.openxmlformats.org/officeDocument/2006/relationships/customXml" Target="../ink/ink27.xml"/><Relationship Id="rId74" Type="http://schemas.openxmlformats.org/officeDocument/2006/relationships/customXml" Target="../ink/ink38.xml"/><Relationship Id="rId128" Type="http://schemas.openxmlformats.org/officeDocument/2006/relationships/customXml" Target="../ink/ink65.xml"/><Relationship Id="rId149" Type="http://schemas.openxmlformats.org/officeDocument/2006/relationships/image" Target="../media/image913.png"/><Relationship Id="rId5" Type="http://schemas.openxmlformats.org/officeDocument/2006/relationships/image" Target="../media/image845.png"/><Relationship Id="rId95" Type="http://schemas.openxmlformats.org/officeDocument/2006/relationships/image" Target="../media/image888.png"/><Relationship Id="rId160" Type="http://schemas.openxmlformats.org/officeDocument/2006/relationships/customXml" Target="../ink/ink81.xml"/><Relationship Id="rId181" Type="http://schemas.openxmlformats.org/officeDocument/2006/relationships/image" Target="../media/image929.png"/><Relationship Id="rId216" Type="http://schemas.openxmlformats.org/officeDocument/2006/relationships/customXml" Target="../ink/ink109.xml"/><Relationship Id="rId237" Type="http://schemas.openxmlformats.org/officeDocument/2006/relationships/image" Target="../media/image957.png"/><Relationship Id="rId258" Type="http://schemas.openxmlformats.org/officeDocument/2006/relationships/customXml" Target="../ink/ink130.xml"/><Relationship Id="rId279" Type="http://schemas.openxmlformats.org/officeDocument/2006/relationships/image" Target="../media/image977.png"/><Relationship Id="rId22" Type="http://schemas.openxmlformats.org/officeDocument/2006/relationships/customXml" Target="../ink/ink11.xml"/><Relationship Id="rId43" Type="http://schemas.openxmlformats.org/officeDocument/2006/relationships/image" Target="../media/image863.png"/><Relationship Id="rId64" Type="http://schemas.openxmlformats.org/officeDocument/2006/relationships/customXml" Target="../ink/ink33.xml"/><Relationship Id="rId118" Type="http://schemas.openxmlformats.org/officeDocument/2006/relationships/customXml" Target="../ink/ink60.xml"/><Relationship Id="rId139" Type="http://schemas.openxmlformats.org/officeDocument/2006/relationships/image" Target="../media/image908.png"/><Relationship Id="rId290" Type="http://schemas.openxmlformats.org/officeDocument/2006/relationships/customXml" Target="../ink/ink146.xml"/><Relationship Id="rId85" Type="http://schemas.openxmlformats.org/officeDocument/2006/relationships/image" Target="../media/image883.png"/><Relationship Id="rId150" Type="http://schemas.openxmlformats.org/officeDocument/2006/relationships/customXml" Target="../ink/ink76.xml"/><Relationship Id="rId171" Type="http://schemas.openxmlformats.org/officeDocument/2006/relationships/image" Target="../media/image924.png"/><Relationship Id="rId192" Type="http://schemas.openxmlformats.org/officeDocument/2006/relationships/customXml" Target="../ink/ink97.xml"/><Relationship Id="rId206" Type="http://schemas.openxmlformats.org/officeDocument/2006/relationships/customXml" Target="../ink/ink104.xml"/><Relationship Id="rId227" Type="http://schemas.openxmlformats.org/officeDocument/2006/relationships/image" Target="../media/image952.png"/><Relationship Id="rId248" Type="http://schemas.openxmlformats.org/officeDocument/2006/relationships/customXml" Target="../ink/ink125.xml"/><Relationship Id="rId269" Type="http://schemas.openxmlformats.org/officeDocument/2006/relationships/image" Target="../media/image972.png"/><Relationship Id="rId12" Type="http://schemas.openxmlformats.org/officeDocument/2006/relationships/customXml" Target="../ink/ink6.xml"/><Relationship Id="rId33" Type="http://schemas.openxmlformats.org/officeDocument/2006/relationships/image" Target="../media/image859.png"/><Relationship Id="rId108" Type="http://schemas.openxmlformats.org/officeDocument/2006/relationships/customXml" Target="../ink/ink55.xml"/><Relationship Id="rId129" Type="http://schemas.openxmlformats.org/officeDocument/2006/relationships/image" Target="../media/image904.png"/><Relationship Id="rId280" Type="http://schemas.openxmlformats.org/officeDocument/2006/relationships/customXml" Target="../ink/ink141.xml"/><Relationship Id="rId54" Type="http://schemas.openxmlformats.org/officeDocument/2006/relationships/image" Target="../media/image868.png"/><Relationship Id="rId75" Type="http://schemas.openxmlformats.org/officeDocument/2006/relationships/image" Target="../media/image878.png"/><Relationship Id="rId96" Type="http://schemas.openxmlformats.org/officeDocument/2006/relationships/customXml" Target="../ink/ink49.xml"/><Relationship Id="rId140" Type="http://schemas.openxmlformats.org/officeDocument/2006/relationships/customXml" Target="../ink/ink71.xml"/><Relationship Id="rId161" Type="http://schemas.openxmlformats.org/officeDocument/2006/relationships/image" Target="../media/image919.png"/><Relationship Id="rId182" Type="http://schemas.openxmlformats.org/officeDocument/2006/relationships/customXml" Target="../ink/ink92.xml"/><Relationship Id="rId217" Type="http://schemas.openxmlformats.org/officeDocument/2006/relationships/image" Target="../media/image947.png"/><Relationship Id="rId6" Type="http://schemas.openxmlformats.org/officeDocument/2006/relationships/customXml" Target="../ink/ink3.xml"/><Relationship Id="rId238" Type="http://schemas.openxmlformats.org/officeDocument/2006/relationships/customXml" Target="../ink/ink120.xml"/><Relationship Id="rId259" Type="http://schemas.openxmlformats.org/officeDocument/2006/relationships/image" Target="../media/image968.png"/><Relationship Id="rId23" Type="http://schemas.openxmlformats.org/officeDocument/2006/relationships/image" Target="../media/image854.png"/><Relationship Id="rId119" Type="http://schemas.openxmlformats.org/officeDocument/2006/relationships/image" Target="../media/image900.png"/><Relationship Id="rId270" Type="http://schemas.openxmlformats.org/officeDocument/2006/relationships/customXml" Target="../ink/ink136.xml"/><Relationship Id="rId291" Type="http://schemas.openxmlformats.org/officeDocument/2006/relationships/image" Target="../media/image983.png"/><Relationship Id="rId44" Type="http://schemas.openxmlformats.org/officeDocument/2006/relationships/customXml" Target="../ink/ink22.xml"/><Relationship Id="rId65" Type="http://schemas.openxmlformats.org/officeDocument/2006/relationships/image" Target="../media/image873.png"/><Relationship Id="rId86" Type="http://schemas.openxmlformats.org/officeDocument/2006/relationships/customXml" Target="../ink/ink44.xml"/><Relationship Id="rId130" Type="http://schemas.openxmlformats.org/officeDocument/2006/relationships/customXml" Target="../ink/ink66.xml"/><Relationship Id="rId151" Type="http://schemas.openxmlformats.org/officeDocument/2006/relationships/image" Target="../media/image914.png"/><Relationship Id="rId172" Type="http://schemas.openxmlformats.org/officeDocument/2006/relationships/customXml" Target="../ink/ink87.xml"/><Relationship Id="rId193" Type="http://schemas.openxmlformats.org/officeDocument/2006/relationships/image" Target="../media/image935.png"/><Relationship Id="rId207" Type="http://schemas.openxmlformats.org/officeDocument/2006/relationships/image" Target="../media/image942.png"/><Relationship Id="rId228" Type="http://schemas.openxmlformats.org/officeDocument/2006/relationships/customXml" Target="../ink/ink115.xml"/><Relationship Id="rId249" Type="http://schemas.openxmlformats.org/officeDocument/2006/relationships/image" Target="../media/image963.png"/><Relationship Id="rId13" Type="http://schemas.openxmlformats.org/officeDocument/2006/relationships/image" Target="../media/image849.png"/><Relationship Id="rId109" Type="http://schemas.openxmlformats.org/officeDocument/2006/relationships/image" Target="../media/image895.png"/><Relationship Id="rId260" Type="http://schemas.openxmlformats.org/officeDocument/2006/relationships/customXml" Target="../ink/ink131.xml"/><Relationship Id="rId281" Type="http://schemas.openxmlformats.org/officeDocument/2006/relationships/image" Target="../media/image978.png"/><Relationship Id="rId34" Type="http://schemas.openxmlformats.org/officeDocument/2006/relationships/customXml" Target="../ink/ink17.xml"/><Relationship Id="rId55" Type="http://schemas.openxmlformats.org/officeDocument/2006/relationships/customXml" Target="../ink/ink28.xml"/><Relationship Id="rId76" Type="http://schemas.openxmlformats.org/officeDocument/2006/relationships/customXml" Target="../ink/ink39.xml"/><Relationship Id="rId97" Type="http://schemas.openxmlformats.org/officeDocument/2006/relationships/image" Target="../media/image889.png"/><Relationship Id="rId120" Type="http://schemas.openxmlformats.org/officeDocument/2006/relationships/customXml" Target="../ink/ink61.xml"/><Relationship Id="rId141" Type="http://schemas.openxmlformats.org/officeDocument/2006/relationships/image" Target="../media/image909.png"/><Relationship Id="rId7" Type="http://schemas.openxmlformats.org/officeDocument/2006/relationships/image" Target="../media/image846.png"/><Relationship Id="rId162" Type="http://schemas.openxmlformats.org/officeDocument/2006/relationships/customXml" Target="../ink/ink82.xml"/><Relationship Id="rId183" Type="http://schemas.openxmlformats.org/officeDocument/2006/relationships/image" Target="../media/image930.png"/><Relationship Id="rId218" Type="http://schemas.openxmlformats.org/officeDocument/2006/relationships/customXml" Target="../ink/ink110.xml"/><Relationship Id="rId239" Type="http://schemas.openxmlformats.org/officeDocument/2006/relationships/image" Target="../media/image958.png"/><Relationship Id="rId2" Type="http://schemas.openxmlformats.org/officeDocument/2006/relationships/customXml" Target="../ink/ink1.xml"/><Relationship Id="rId29" Type="http://schemas.openxmlformats.org/officeDocument/2006/relationships/image" Target="../media/image857.png"/><Relationship Id="rId250" Type="http://schemas.openxmlformats.org/officeDocument/2006/relationships/customXml" Target="../ink/ink126.xml"/><Relationship Id="rId255" Type="http://schemas.openxmlformats.org/officeDocument/2006/relationships/image" Target="../media/image966.png"/><Relationship Id="rId271" Type="http://schemas.openxmlformats.org/officeDocument/2006/relationships/image" Target="../media/image973.png"/><Relationship Id="rId276" Type="http://schemas.openxmlformats.org/officeDocument/2006/relationships/customXml" Target="../ink/ink139.xml"/><Relationship Id="rId292" Type="http://schemas.openxmlformats.org/officeDocument/2006/relationships/customXml" Target="../ink/ink147.xml"/><Relationship Id="rId297" Type="http://schemas.openxmlformats.org/officeDocument/2006/relationships/image" Target="../media/image986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864.png"/><Relationship Id="rId66" Type="http://schemas.openxmlformats.org/officeDocument/2006/relationships/customXml" Target="../ink/ink34.xml"/><Relationship Id="rId87" Type="http://schemas.openxmlformats.org/officeDocument/2006/relationships/image" Target="../media/image884.png"/><Relationship Id="rId110" Type="http://schemas.openxmlformats.org/officeDocument/2006/relationships/customXml" Target="../ink/ink56.xml"/><Relationship Id="rId115" Type="http://schemas.openxmlformats.org/officeDocument/2006/relationships/image" Target="../media/image898.png"/><Relationship Id="rId131" Type="http://schemas.openxmlformats.org/officeDocument/2006/relationships/image" Target="../media/image594.png"/><Relationship Id="rId136" Type="http://schemas.openxmlformats.org/officeDocument/2006/relationships/customXml" Target="../ink/ink69.xml"/><Relationship Id="rId157" Type="http://schemas.openxmlformats.org/officeDocument/2006/relationships/image" Target="../media/image917.png"/><Relationship Id="rId178" Type="http://schemas.openxmlformats.org/officeDocument/2006/relationships/customXml" Target="../ink/ink90.xml"/><Relationship Id="rId301" Type="http://schemas.openxmlformats.org/officeDocument/2006/relationships/image" Target="../media/image988.png"/><Relationship Id="rId61" Type="http://schemas.openxmlformats.org/officeDocument/2006/relationships/customXml" Target="../ink/ink31.xml"/><Relationship Id="rId82" Type="http://schemas.openxmlformats.org/officeDocument/2006/relationships/customXml" Target="../ink/ink42.xml"/><Relationship Id="rId152" Type="http://schemas.openxmlformats.org/officeDocument/2006/relationships/customXml" Target="../ink/ink77.xml"/><Relationship Id="rId173" Type="http://schemas.openxmlformats.org/officeDocument/2006/relationships/image" Target="../media/image925.png"/><Relationship Id="rId194" Type="http://schemas.openxmlformats.org/officeDocument/2006/relationships/customXml" Target="../ink/ink98.xml"/><Relationship Id="rId199" Type="http://schemas.openxmlformats.org/officeDocument/2006/relationships/image" Target="../media/image938.png"/><Relationship Id="rId203" Type="http://schemas.openxmlformats.org/officeDocument/2006/relationships/image" Target="../media/image940.png"/><Relationship Id="rId208" Type="http://schemas.openxmlformats.org/officeDocument/2006/relationships/customXml" Target="../ink/ink105.xml"/><Relationship Id="rId229" Type="http://schemas.openxmlformats.org/officeDocument/2006/relationships/image" Target="../media/image953.png"/><Relationship Id="rId19" Type="http://schemas.openxmlformats.org/officeDocument/2006/relationships/image" Target="../media/image852.png"/><Relationship Id="rId224" Type="http://schemas.openxmlformats.org/officeDocument/2006/relationships/customXml" Target="../ink/ink113.xml"/><Relationship Id="rId240" Type="http://schemas.openxmlformats.org/officeDocument/2006/relationships/customXml" Target="../ink/ink121.xml"/><Relationship Id="rId245" Type="http://schemas.openxmlformats.org/officeDocument/2006/relationships/image" Target="../media/image961.png"/><Relationship Id="rId261" Type="http://schemas.openxmlformats.org/officeDocument/2006/relationships/image" Target="../media/image969.png"/><Relationship Id="rId266" Type="http://schemas.openxmlformats.org/officeDocument/2006/relationships/customXml" Target="../ink/ink134.xml"/><Relationship Id="rId287" Type="http://schemas.openxmlformats.org/officeDocument/2006/relationships/image" Target="../media/image981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860.png"/><Relationship Id="rId56" Type="http://schemas.openxmlformats.org/officeDocument/2006/relationships/image" Target="../media/image869.png"/><Relationship Id="rId77" Type="http://schemas.openxmlformats.org/officeDocument/2006/relationships/image" Target="../media/image879.png"/><Relationship Id="rId100" Type="http://schemas.openxmlformats.org/officeDocument/2006/relationships/customXml" Target="../ink/ink51.xml"/><Relationship Id="rId105" Type="http://schemas.openxmlformats.org/officeDocument/2006/relationships/image" Target="../media/image893.png"/><Relationship Id="rId126" Type="http://schemas.openxmlformats.org/officeDocument/2006/relationships/customXml" Target="../ink/ink64.xml"/><Relationship Id="rId147" Type="http://schemas.openxmlformats.org/officeDocument/2006/relationships/image" Target="../media/image912.png"/><Relationship Id="rId168" Type="http://schemas.openxmlformats.org/officeDocument/2006/relationships/customXml" Target="../ink/ink85.xml"/><Relationship Id="rId282" Type="http://schemas.openxmlformats.org/officeDocument/2006/relationships/customXml" Target="../ink/ink142.xml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72" Type="http://schemas.openxmlformats.org/officeDocument/2006/relationships/customXml" Target="../ink/ink37.xml"/><Relationship Id="rId93" Type="http://schemas.openxmlformats.org/officeDocument/2006/relationships/image" Target="../media/image887.png"/><Relationship Id="rId98" Type="http://schemas.openxmlformats.org/officeDocument/2006/relationships/customXml" Target="../ink/ink50.xml"/><Relationship Id="rId121" Type="http://schemas.openxmlformats.org/officeDocument/2006/relationships/image" Target="../media/image901.png"/><Relationship Id="rId142" Type="http://schemas.openxmlformats.org/officeDocument/2006/relationships/customXml" Target="../ink/ink72.xml"/><Relationship Id="rId163" Type="http://schemas.openxmlformats.org/officeDocument/2006/relationships/image" Target="../media/image920.png"/><Relationship Id="rId184" Type="http://schemas.openxmlformats.org/officeDocument/2006/relationships/customXml" Target="../ink/ink93.xml"/><Relationship Id="rId189" Type="http://schemas.openxmlformats.org/officeDocument/2006/relationships/image" Target="../media/image933.png"/><Relationship Id="rId219" Type="http://schemas.openxmlformats.org/officeDocument/2006/relationships/image" Target="../media/image948.png"/><Relationship Id="rId3" Type="http://schemas.openxmlformats.org/officeDocument/2006/relationships/image" Target="../media/image29.png"/><Relationship Id="rId214" Type="http://schemas.openxmlformats.org/officeDocument/2006/relationships/customXml" Target="../ink/ink108.xml"/><Relationship Id="rId230" Type="http://schemas.openxmlformats.org/officeDocument/2006/relationships/customXml" Target="../ink/ink116.xml"/><Relationship Id="rId235" Type="http://schemas.openxmlformats.org/officeDocument/2006/relationships/image" Target="../media/image956.png"/><Relationship Id="rId251" Type="http://schemas.openxmlformats.org/officeDocument/2006/relationships/image" Target="../media/image964.png"/><Relationship Id="rId256" Type="http://schemas.openxmlformats.org/officeDocument/2006/relationships/customXml" Target="../ink/ink129.xml"/><Relationship Id="rId277" Type="http://schemas.openxmlformats.org/officeDocument/2006/relationships/image" Target="../media/image976.png"/><Relationship Id="rId298" Type="http://schemas.openxmlformats.org/officeDocument/2006/relationships/customXml" Target="../ink/ink150.xml"/><Relationship Id="rId25" Type="http://schemas.openxmlformats.org/officeDocument/2006/relationships/image" Target="../media/image855.png"/><Relationship Id="rId46" Type="http://schemas.openxmlformats.org/officeDocument/2006/relationships/customXml" Target="../ink/ink23.xml"/><Relationship Id="rId67" Type="http://schemas.openxmlformats.org/officeDocument/2006/relationships/image" Target="../media/image874.png"/><Relationship Id="rId116" Type="http://schemas.openxmlformats.org/officeDocument/2006/relationships/customXml" Target="../ink/ink59.xml"/><Relationship Id="rId137" Type="http://schemas.openxmlformats.org/officeDocument/2006/relationships/image" Target="../media/image907.png"/><Relationship Id="rId158" Type="http://schemas.openxmlformats.org/officeDocument/2006/relationships/customXml" Target="../ink/ink80.xml"/><Relationship Id="rId272" Type="http://schemas.openxmlformats.org/officeDocument/2006/relationships/customXml" Target="../ink/ink137.xml"/><Relationship Id="rId293" Type="http://schemas.openxmlformats.org/officeDocument/2006/relationships/image" Target="../media/image984.png"/><Relationship Id="rId20" Type="http://schemas.openxmlformats.org/officeDocument/2006/relationships/customXml" Target="../ink/ink10.xml"/><Relationship Id="rId41" Type="http://schemas.openxmlformats.org/officeDocument/2006/relationships/image" Target="../media/image862.png"/><Relationship Id="rId62" Type="http://schemas.openxmlformats.org/officeDocument/2006/relationships/image" Target="../media/image872.png"/><Relationship Id="rId83" Type="http://schemas.openxmlformats.org/officeDocument/2006/relationships/image" Target="../media/image882.png"/><Relationship Id="rId88" Type="http://schemas.openxmlformats.org/officeDocument/2006/relationships/customXml" Target="../ink/ink45.xml"/><Relationship Id="rId111" Type="http://schemas.openxmlformats.org/officeDocument/2006/relationships/image" Target="../media/image896.png"/><Relationship Id="rId132" Type="http://schemas.openxmlformats.org/officeDocument/2006/relationships/customXml" Target="../ink/ink67.xml"/><Relationship Id="rId153" Type="http://schemas.openxmlformats.org/officeDocument/2006/relationships/image" Target="../media/image915.png"/><Relationship Id="rId174" Type="http://schemas.openxmlformats.org/officeDocument/2006/relationships/customXml" Target="../ink/ink88.xml"/><Relationship Id="rId179" Type="http://schemas.openxmlformats.org/officeDocument/2006/relationships/image" Target="../media/image928.png"/><Relationship Id="rId195" Type="http://schemas.openxmlformats.org/officeDocument/2006/relationships/image" Target="../media/image936.png"/><Relationship Id="rId209" Type="http://schemas.openxmlformats.org/officeDocument/2006/relationships/image" Target="../media/image943.png"/><Relationship Id="rId190" Type="http://schemas.openxmlformats.org/officeDocument/2006/relationships/customXml" Target="../ink/ink96.xml"/><Relationship Id="rId204" Type="http://schemas.openxmlformats.org/officeDocument/2006/relationships/customXml" Target="../ink/ink103.xml"/><Relationship Id="rId220" Type="http://schemas.openxmlformats.org/officeDocument/2006/relationships/customXml" Target="../ink/ink111.xml"/><Relationship Id="rId225" Type="http://schemas.openxmlformats.org/officeDocument/2006/relationships/image" Target="../media/image951.png"/><Relationship Id="rId241" Type="http://schemas.openxmlformats.org/officeDocument/2006/relationships/image" Target="../media/image959.png"/><Relationship Id="rId246" Type="http://schemas.openxmlformats.org/officeDocument/2006/relationships/customXml" Target="../ink/ink124.xml"/><Relationship Id="rId267" Type="http://schemas.openxmlformats.org/officeDocument/2006/relationships/image" Target="../media/image971.png"/><Relationship Id="rId288" Type="http://schemas.openxmlformats.org/officeDocument/2006/relationships/customXml" Target="../ink/ink145.xml"/><Relationship Id="rId15" Type="http://schemas.openxmlformats.org/officeDocument/2006/relationships/image" Target="../media/image850.png"/><Relationship Id="rId36" Type="http://schemas.openxmlformats.org/officeDocument/2006/relationships/customXml" Target="../ink/ink18.xml"/><Relationship Id="rId57" Type="http://schemas.openxmlformats.org/officeDocument/2006/relationships/customXml" Target="../ink/ink29.xml"/><Relationship Id="rId106" Type="http://schemas.openxmlformats.org/officeDocument/2006/relationships/customXml" Target="../ink/ink54.xml"/><Relationship Id="rId127" Type="http://schemas.openxmlformats.org/officeDocument/2006/relationships/image" Target="../media/image539.png"/><Relationship Id="rId262" Type="http://schemas.openxmlformats.org/officeDocument/2006/relationships/customXml" Target="../ink/ink132.xml"/><Relationship Id="rId283" Type="http://schemas.openxmlformats.org/officeDocument/2006/relationships/image" Target="../media/image979.png"/><Relationship Id="rId10" Type="http://schemas.openxmlformats.org/officeDocument/2006/relationships/customXml" Target="../ink/ink5.xml"/><Relationship Id="rId31" Type="http://schemas.openxmlformats.org/officeDocument/2006/relationships/image" Target="../media/image858.png"/><Relationship Id="rId52" Type="http://schemas.openxmlformats.org/officeDocument/2006/relationships/image" Target="../media/image867.png"/><Relationship Id="rId73" Type="http://schemas.openxmlformats.org/officeDocument/2006/relationships/image" Target="../media/image877.png"/><Relationship Id="rId78" Type="http://schemas.openxmlformats.org/officeDocument/2006/relationships/customXml" Target="../ink/ink40.xml"/><Relationship Id="rId94" Type="http://schemas.openxmlformats.org/officeDocument/2006/relationships/customXml" Target="../ink/ink48.xml"/><Relationship Id="rId99" Type="http://schemas.openxmlformats.org/officeDocument/2006/relationships/image" Target="../media/image890.png"/><Relationship Id="rId101" Type="http://schemas.openxmlformats.org/officeDocument/2006/relationships/image" Target="../media/image891.png"/><Relationship Id="rId122" Type="http://schemas.openxmlformats.org/officeDocument/2006/relationships/customXml" Target="../ink/ink62.xml"/><Relationship Id="rId143" Type="http://schemas.openxmlformats.org/officeDocument/2006/relationships/image" Target="../media/image910.png"/><Relationship Id="rId148" Type="http://schemas.openxmlformats.org/officeDocument/2006/relationships/customXml" Target="../ink/ink75.xml"/><Relationship Id="rId164" Type="http://schemas.openxmlformats.org/officeDocument/2006/relationships/customXml" Target="../ink/ink83.xml"/><Relationship Id="rId169" Type="http://schemas.openxmlformats.org/officeDocument/2006/relationships/image" Target="../media/image923.png"/><Relationship Id="rId185" Type="http://schemas.openxmlformats.org/officeDocument/2006/relationships/image" Target="../media/image931.png"/><Relationship Id="rId4" Type="http://schemas.openxmlformats.org/officeDocument/2006/relationships/customXml" Target="../ink/ink2.xml"/><Relationship Id="rId9" Type="http://schemas.openxmlformats.org/officeDocument/2006/relationships/image" Target="../media/image847.png"/><Relationship Id="rId180" Type="http://schemas.openxmlformats.org/officeDocument/2006/relationships/customXml" Target="../ink/ink91.xml"/><Relationship Id="rId210" Type="http://schemas.openxmlformats.org/officeDocument/2006/relationships/customXml" Target="../ink/ink106.xml"/><Relationship Id="rId215" Type="http://schemas.openxmlformats.org/officeDocument/2006/relationships/image" Target="../media/image946.png"/><Relationship Id="rId236" Type="http://schemas.openxmlformats.org/officeDocument/2006/relationships/customXml" Target="../ink/ink119.xml"/><Relationship Id="rId257" Type="http://schemas.openxmlformats.org/officeDocument/2006/relationships/image" Target="../media/image967.png"/><Relationship Id="rId278" Type="http://schemas.openxmlformats.org/officeDocument/2006/relationships/customXml" Target="../ink/ink140.xml"/><Relationship Id="rId26" Type="http://schemas.openxmlformats.org/officeDocument/2006/relationships/customXml" Target="../ink/ink13.xml"/><Relationship Id="rId231" Type="http://schemas.openxmlformats.org/officeDocument/2006/relationships/image" Target="../media/image954.png"/><Relationship Id="rId252" Type="http://schemas.openxmlformats.org/officeDocument/2006/relationships/customXml" Target="../ink/ink127.xml"/><Relationship Id="rId273" Type="http://schemas.openxmlformats.org/officeDocument/2006/relationships/image" Target="../media/image974.png"/><Relationship Id="rId294" Type="http://schemas.openxmlformats.org/officeDocument/2006/relationships/customXml" Target="../ink/ink148.xml"/><Relationship Id="rId47" Type="http://schemas.openxmlformats.org/officeDocument/2006/relationships/image" Target="../media/image865.png"/><Relationship Id="rId68" Type="http://schemas.openxmlformats.org/officeDocument/2006/relationships/customXml" Target="../ink/ink35.xml"/><Relationship Id="rId89" Type="http://schemas.openxmlformats.org/officeDocument/2006/relationships/image" Target="../media/image885.png"/><Relationship Id="rId112" Type="http://schemas.openxmlformats.org/officeDocument/2006/relationships/customXml" Target="../ink/ink57.xml"/><Relationship Id="rId133" Type="http://schemas.openxmlformats.org/officeDocument/2006/relationships/image" Target="../media/image905.png"/><Relationship Id="rId154" Type="http://schemas.openxmlformats.org/officeDocument/2006/relationships/customXml" Target="../ink/ink78.xml"/><Relationship Id="rId175" Type="http://schemas.openxmlformats.org/officeDocument/2006/relationships/image" Target="../media/image926.png"/><Relationship Id="rId196" Type="http://schemas.openxmlformats.org/officeDocument/2006/relationships/customXml" Target="../ink/ink99.xml"/><Relationship Id="rId200" Type="http://schemas.openxmlformats.org/officeDocument/2006/relationships/customXml" Target="../ink/ink101.xml"/><Relationship Id="rId16" Type="http://schemas.openxmlformats.org/officeDocument/2006/relationships/customXml" Target="../ink/ink8.xml"/><Relationship Id="rId221" Type="http://schemas.openxmlformats.org/officeDocument/2006/relationships/image" Target="../media/image949.png"/><Relationship Id="rId242" Type="http://schemas.openxmlformats.org/officeDocument/2006/relationships/customXml" Target="../ink/ink122.xml"/><Relationship Id="rId263" Type="http://schemas.openxmlformats.org/officeDocument/2006/relationships/image" Target="../media/image970.png"/><Relationship Id="rId284" Type="http://schemas.openxmlformats.org/officeDocument/2006/relationships/customXml" Target="../ink/ink143.xml"/><Relationship Id="rId37" Type="http://schemas.openxmlformats.org/officeDocument/2006/relationships/image" Target="../media/image128.png"/><Relationship Id="rId58" Type="http://schemas.openxmlformats.org/officeDocument/2006/relationships/image" Target="../media/image870.png"/><Relationship Id="rId79" Type="http://schemas.openxmlformats.org/officeDocument/2006/relationships/image" Target="../media/image880.png"/><Relationship Id="rId102" Type="http://schemas.openxmlformats.org/officeDocument/2006/relationships/customXml" Target="../ink/ink52.xml"/><Relationship Id="rId123" Type="http://schemas.openxmlformats.org/officeDocument/2006/relationships/image" Target="../media/image902.png"/><Relationship Id="rId144" Type="http://schemas.openxmlformats.org/officeDocument/2006/relationships/customXml" Target="../ink/ink73.xml"/><Relationship Id="rId90" Type="http://schemas.openxmlformats.org/officeDocument/2006/relationships/customXml" Target="../ink/ink46.xml"/><Relationship Id="rId165" Type="http://schemas.openxmlformats.org/officeDocument/2006/relationships/image" Target="../media/image921.png"/><Relationship Id="rId186" Type="http://schemas.openxmlformats.org/officeDocument/2006/relationships/customXml" Target="../ink/ink94.xml"/><Relationship Id="rId211" Type="http://schemas.openxmlformats.org/officeDocument/2006/relationships/image" Target="../media/image944.png"/><Relationship Id="rId232" Type="http://schemas.openxmlformats.org/officeDocument/2006/relationships/customXml" Target="../ink/ink117.xml"/><Relationship Id="rId253" Type="http://schemas.openxmlformats.org/officeDocument/2006/relationships/image" Target="../media/image965.png"/><Relationship Id="rId274" Type="http://schemas.openxmlformats.org/officeDocument/2006/relationships/customXml" Target="../ink/ink138.xml"/><Relationship Id="rId295" Type="http://schemas.openxmlformats.org/officeDocument/2006/relationships/image" Target="../media/image985.png"/><Relationship Id="rId27" Type="http://schemas.openxmlformats.org/officeDocument/2006/relationships/image" Target="../media/image856.png"/><Relationship Id="rId48" Type="http://schemas.openxmlformats.org/officeDocument/2006/relationships/customXml" Target="../ink/ink24.xml"/><Relationship Id="rId69" Type="http://schemas.openxmlformats.org/officeDocument/2006/relationships/image" Target="../media/image875.png"/><Relationship Id="rId113" Type="http://schemas.openxmlformats.org/officeDocument/2006/relationships/image" Target="../media/image897.png"/><Relationship Id="rId134" Type="http://schemas.openxmlformats.org/officeDocument/2006/relationships/customXml" Target="../ink/ink68.xml"/><Relationship Id="rId80" Type="http://schemas.openxmlformats.org/officeDocument/2006/relationships/customXml" Target="../ink/ink41.xml"/><Relationship Id="rId155" Type="http://schemas.openxmlformats.org/officeDocument/2006/relationships/image" Target="../media/image916.png"/><Relationship Id="rId176" Type="http://schemas.openxmlformats.org/officeDocument/2006/relationships/customXml" Target="../ink/ink89.xml"/><Relationship Id="rId197" Type="http://schemas.openxmlformats.org/officeDocument/2006/relationships/image" Target="../media/image937.png"/><Relationship Id="rId201" Type="http://schemas.openxmlformats.org/officeDocument/2006/relationships/image" Target="../media/image939.png"/><Relationship Id="rId222" Type="http://schemas.openxmlformats.org/officeDocument/2006/relationships/customXml" Target="../ink/ink112.xml"/><Relationship Id="rId243" Type="http://schemas.openxmlformats.org/officeDocument/2006/relationships/image" Target="../media/image960.png"/><Relationship Id="rId264" Type="http://schemas.openxmlformats.org/officeDocument/2006/relationships/customXml" Target="../ink/ink133.xml"/><Relationship Id="rId285" Type="http://schemas.openxmlformats.org/officeDocument/2006/relationships/image" Target="../media/image980.png"/><Relationship Id="rId17" Type="http://schemas.openxmlformats.org/officeDocument/2006/relationships/image" Target="../media/image851.png"/><Relationship Id="rId38" Type="http://schemas.openxmlformats.org/officeDocument/2006/relationships/customXml" Target="../ink/ink19.xml"/><Relationship Id="rId59" Type="http://schemas.openxmlformats.org/officeDocument/2006/relationships/customXml" Target="../ink/ink30.xml"/><Relationship Id="rId103" Type="http://schemas.openxmlformats.org/officeDocument/2006/relationships/image" Target="../media/image892.png"/><Relationship Id="rId124" Type="http://schemas.openxmlformats.org/officeDocument/2006/relationships/customXml" Target="../ink/ink63.xml"/><Relationship Id="rId70" Type="http://schemas.openxmlformats.org/officeDocument/2006/relationships/customXml" Target="../ink/ink36.xml"/><Relationship Id="rId91" Type="http://schemas.openxmlformats.org/officeDocument/2006/relationships/image" Target="../media/image886.png"/><Relationship Id="rId145" Type="http://schemas.openxmlformats.org/officeDocument/2006/relationships/image" Target="../media/image911.png"/><Relationship Id="rId166" Type="http://schemas.openxmlformats.org/officeDocument/2006/relationships/customXml" Target="../ink/ink84.xml"/><Relationship Id="rId187" Type="http://schemas.openxmlformats.org/officeDocument/2006/relationships/image" Target="../media/image93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7.xml"/><Relationship Id="rId233" Type="http://schemas.openxmlformats.org/officeDocument/2006/relationships/image" Target="../media/image955.png"/><Relationship Id="rId254" Type="http://schemas.openxmlformats.org/officeDocument/2006/relationships/customXml" Target="../ink/ink128.xml"/><Relationship Id="rId28" Type="http://schemas.openxmlformats.org/officeDocument/2006/relationships/customXml" Target="../ink/ink14.xml"/><Relationship Id="rId49" Type="http://schemas.openxmlformats.org/officeDocument/2006/relationships/customXml" Target="../ink/ink25.xml"/><Relationship Id="rId114" Type="http://schemas.openxmlformats.org/officeDocument/2006/relationships/customXml" Target="../ink/ink58.xml"/><Relationship Id="rId275" Type="http://schemas.openxmlformats.org/officeDocument/2006/relationships/image" Target="../media/image975.png"/><Relationship Id="rId296" Type="http://schemas.openxmlformats.org/officeDocument/2006/relationships/customXml" Target="../ink/ink149.xml"/><Relationship Id="rId300" Type="http://schemas.openxmlformats.org/officeDocument/2006/relationships/customXml" Target="../ink/ink151.xml"/><Relationship Id="rId60" Type="http://schemas.openxmlformats.org/officeDocument/2006/relationships/image" Target="../media/image871.png"/><Relationship Id="rId81" Type="http://schemas.openxmlformats.org/officeDocument/2006/relationships/image" Target="../media/image881.png"/><Relationship Id="rId135" Type="http://schemas.openxmlformats.org/officeDocument/2006/relationships/image" Target="../media/image906.png"/><Relationship Id="rId156" Type="http://schemas.openxmlformats.org/officeDocument/2006/relationships/customXml" Target="../ink/ink79.xml"/><Relationship Id="rId177" Type="http://schemas.openxmlformats.org/officeDocument/2006/relationships/image" Target="../media/image927.png"/><Relationship Id="rId198" Type="http://schemas.openxmlformats.org/officeDocument/2006/relationships/customXml" Target="../ink/ink100.xml"/><Relationship Id="rId202" Type="http://schemas.openxmlformats.org/officeDocument/2006/relationships/customXml" Target="../ink/ink102.xml"/><Relationship Id="rId223" Type="http://schemas.openxmlformats.org/officeDocument/2006/relationships/image" Target="../media/image950.png"/><Relationship Id="rId244" Type="http://schemas.openxmlformats.org/officeDocument/2006/relationships/customXml" Target="../ink/ink123.xml"/><Relationship Id="rId18" Type="http://schemas.openxmlformats.org/officeDocument/2006/relationships/customXml" Target="../ink/ink9.xml"/><Relationship Id="rId39" Type="http://schemas.openxmlformats.org/officeDocument/2006/relationships/image" Target="../media/image861.png"/><Relationship Id="rId265" Type="http://schemas.openxmlformats.org/officeDocument/2006/relationships/image" Target="../media/image47.png"/><Relationship Id="rId286" Type="http://schemas.openxmlformats.org/officeDocument/2006/relationships/customXml" Target="../ink/ink144.xml"/><Relationship Id="rId50" Type="http://schemas.openxmlformats.org/officeDocument/2006/relationships/image" Target="../media/image866.png"/><Relationship Id="rId104" Type="http://schemas.openxmlformats.org/officeDocument/2006/relationships/customXml" Target="../ink/ink53.xml"/><Relationship Id="rId125" Type="http://schemas.openxmlformats.org/officeDocument/2006/relationships/image" Target="../media/image903.png"/><Relationship Id="rId146" Type="http://schemas.openxmlformats.org/officeDocument/2006/relationships/customXml" Target="../ink/ink74.xml"/><Relationship Id="rId167" Type="http://schemas.openxmlformats.org/officeDocument/2006/relationships/image" Target="../media/image922.png"/><Relationship Id="rId188" Type="http://schemas.openxmlformats.org/officeDocument/2006/relationships/customXml" Target="../ink/ink95.xml"/><Relationship Id="rId71" Type="http://schemas.openxmlformats.org/officeDocument/2006/relationships/image" Target="../media/image876.png"/><Relationship Id="rId92" Type="http://schemas.openxmlformats.org/officeDocument/2006/relationships/customXml" Target="../ink/ink47.xml"/><Relationship Id="rId213" Type="http://schemas.openxmlformats.org/officeDocument/2006/relationships/image" Target="../media/image945.png"/><Relationship Id="rId234" Type="http://schemas.openxmlformats.org/officeDocument/2006/relationships/customXml" Target="../ink/ink118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10.xml"/><Relationship Id="rId299" Type="http://schemas.openxmlformats.org/officeDocument/2006/relationships/customXml" Target="../ink/ink302.xml"/><Relationship Id="rId21" Type="http://schemas.openxmlformats.org/officeDocument/2006/relationships/customXml" Target="../ink/ink162.xml"/><Relationship Id="rId42" Type="http://schemas.openxmlformats.org/officeDocument/2006/relationships/image" Target="../media/image1007.png"/><Relationship Id="rId63" Type="http://schemas.openxmlformats.org/officeDocument/2006/relationships/customXml" Target="../ink/ink183.xml"/><Relationship Id="rId84" Type="http://schemas.openxmlformats.org/officeDocument/2006/relationships/image" Target="../media/image1028.png"/><Relationship Id="rId138" Type="http://schemas.openxmlformats.org/officeDocument/2006/relationships/image" Target="../media/image1055.png"/><Relationship Id="rId159" Type="http://schemas.openxmlformats.org/officeDocument/2006/relationships/customXml" Target="../ink/ink231.xml"/><Relationship Id="rId324" Type="http://schemas.openxmlformats.org/officeDocument/2006/relationships/image" Target="../media/image1146.png"/><Relationship Id="rId345" Type="http://schemas.openxmlformats.org/officeDocument/2006/relationships/customXml" Target="../ink/ink325.xml"/><Relationship Id="rId366" Type="http://schemas.openxmlformats.org/officeDocument/2006/relationships/image" Target="../media/image1167.png"/><Relationship Id="rId387" Type="http://schemas.openxmlformats.org/officeDocument/2006/relationships/image" Target="../media/image1177.png"/><Relationship Id="rId170" Type="http://schemas.openxmlformats.org/officeDocument/2006/relationships/image" Target="../media/image1071.png"/><Relationship Id="rId191" Type="http://schemas.openxmlformats.org/officeDocument/2006/relationships/customXml" Target="../ink/ink247.xml"/><Relationship Id="rId205" Type="http://schemas.openxmlformats.org/officeDocument/2006/relationships/customXml" Target="../ink/ink254.xml"/><Relationship Id="rId226" Type="http://schemas.openxmlformats.org/officeDocument/2006/relationships/customXml" Target="../ink/ink265.xml"/><Relationship Id="rId247" Type="http://schemas.openxmlformats.org/officeDocument/2006/relationships/image" Target="../media/image1109.png"/><Relationship Id="rId107" Type="http://schemas.openxmlformats.org/officeDocument/2006/relationships/customXml" Target="../ink/ink205.xml"/><Relationship Id="rId268" Type="http://schemas.openxmlformats.org/officeDocument/2006/relationships/customXml" Target="../ink/ink286.xml"/><Relationship Id="rId289" Type="http://schemas.openxmlformats.org/officeDocument/2006/relationships/customXml" Target="../ink/ink297.xml"/><Relationship Id="rId11" Type="http://schemas.openxmlformats.org/officeDocument/2006/relationships/image" Target="../media/image993.png"/><Relationship Id="rId32" Type="http://schemas.openxmlformats.org/officeDocument/2006/relationships/image" Target="../media/image1002.png"/><Relationship Id="rId53" Type="http://schemas.openxmlformats.org/officeDocument/2006/relationships/customXml" Target="../ink/ink178.xml"/><Relationship Id="rId74" Type="http://schemas.openxmlformats.org/officeDocument/2006/relationships/image" Target="../media/image1023.png"/><Relationship Id="rId128" Type="http://schemas.openxmlformats.org/officeDocument/2006/relationships/image" Target="../media/image1050.png"/><Relationship Id="rId149" Type="http://schemas.openxmlformats.org/officeDocument/2006/relationships/customXml" Target="../ink/ink226.xml"/><Relationship Id="rId314" Type="http://schemas.openxmlformats.org/officeDocument/2006/relationships/image" Target="../media/image1141.png"/><Relationship Id="rId335" Type="http://schemas.openxmlformats.org/officeDocument/2006/relationships/customXml" Target="../ink/ink320.xml"/><Relationship Id="rId356" Type="http://schemas.openxmlformats.org/officeDocument/2006/relationships/image" Target="../media/image1162.png"/><Relationship Id="rId377" Type="http://schemas.openxmlformats.org/officeDocument/2006/relationships/customXml" Target="../ink/ink341.xml"/><Relationship Id="rId5" Type="http://schemas.openxmlformats.org/officeDocument/2006/relationships/image" Target="../media/image990.png"/><Relationship Id="rId95" Type="http://schemas.openxmlformats.org/officeDocument/2006/relationships/customXml" Target="../ink/ink199.xml"/><Relationship Id="rId160" Type="http://schemas.openxmlformats.org/officeDocument/2006/relationships/image" Target="../media/image1066.png"/><Relationship Id="rId181" Type="http://schemas.openxmlformats.org/officeDocument/2006/relationships/customXml" Target="../ink/ink242.xml"/><Relationship Id="rId216" Type="http://schemas.openxmlformats.org/officeDocument/2006/relationships/customXml" Target="../ink/ink260.xml"/><Relationship Id="rId237" Type="http://schemas.openxmlformats.org/officeDocument/2006/relationships/image" Target="../media/image1104.png"/><Relationship Id="rId258" Type="http://schemas.openxmlformats.org/officeDocument/2006/relationships/customXml" Target="../ink/ink281.xml"/><Relationship Id="rId279" Type="http://schemas.openxmlformats.org/officeDocument/2006/relationships/image" Target="../media/image1124.png"/><Relationship Id="rId22" Type="http://schemas.openxmlformats.org/officeDocument/2006/relationships/image" Target="../media/image997.png"/><Relationship Id="rId43" Type="http://schemas.openxmlformats.org/officeDocument/2006/relationships/customXml" Target="../ink/ink173.xml"/><Relationship Id="rId64" Type="http://schemas.openxmlformats.org/officeDocument/2006/relationships/image" Target="../media/image1018.png"/><Relationship Id="rId118" Type="http://schemas.openxmlformats.org/officeDocument/2006/relationships/image" Target="../media/image1045.png"/><Relationship Id="rId139" Type="http://schemas.openxmlformats.org/officeDocument/2006/relationships/customXml" Target="../ink/ink221.xml"/><Relationship Id="rId290" Type="http://schemas.openxmlformats.org/officeDocument/2006/relationships/image" Target="../media/image1129.png"/><Relationship Id="rId304" Type="http://schemas.openxmlformats.org/officeDocument/2006/relationships/image" Target="../media/image1136.png"/><Relationship Id="rId325" Type="http://schemas.openxmlformats.org/officeDocument/2006/relationships/customXml" Target="../ink/ink315.xml"/><Relationship Id="rId346" Type="http://schemas.openxmlformats.org/officeDocument/2006/relationships/image" Target="../media/image1157.png"/><Relationship Id="rId367" Type="http://schemas.openxmlformats.org/officeDocument/2006/relationships/customXml" Target="../ink/ink336.xml"/><Relationship Id="rId85" Type="http://schemas.openxmlformats.org/officeDocument/2006/relationships/customXml" Target="../ink/ink194.xml"/><Relationship Id="rId150" Type="http://schemas.openxmlformats.org/officeDocument/2006/relationships/image" Target="../media/image1061.png"/><Relationship Id="rId171" Type="http://schemas.openxmlformats.org/officeDocument/2006/relationships/customXml" Target="../ink/ink237.xml"/><Relationship Id="rId192" Type="http://schemas.openxmlformats.org/officeDocument/2006/relationships/image" Target="../media/image1082.png"/><Relationship Id="rId206" Type="http://schemas.openxmlformats.org/officeDocument/2006/relationships/image" Target="../media/image1089.png"/><Relationship Id="rId227" Type="http://schemas.openxmlformats.org/officeDocument/2006/relationships/image" Target="../media/image1099.png"/><Relationship Id="rId248" Type="http://schemas.openxmlformats.org/officeDocument/2006/relationships/customXml" Target="../ink/ink276.xml"/><Relationship Id="rId269" Type="http://schemas.openxmlformats.org/officeDocument/2006/relationships/image" Target="../media/image1119.png"/><Relationship Id="rId12" Type="http://schemas.openxmlformats.org/officeDocument/2006/relationships/customXml" Target="../ink/ink157.xml"/><Relationship Id="rId33" Type="http://schemas.openxmlformats.org/officeDocument/2006/relationships/customXml" Target="../ink/ink168.xml"/><Relationship Id="rId108" Type="http://schemas.openxmlformats.org/officeDocument/2006/relationships/image" Target="../media/image1040.png"/><Relationship Id="rId129" Type="http://schemas.openxmlformats.org/officeDocument/2006/relationships/customXml" Target="../ink/ink216.xml"/><Relationship Id="rId280" Type="http://schemas.openxmlformats.org/officeDocument/2006/relationships/customXml" Target="../ink/ink292.xml"/><Relationship Id="rId315" Type="http://schemas.openxmlformats.org/officeDocument/2006/relationships/customXml" Target="../ink/ink310.xml"/><Relationship Id="rId336" Type="http://schemas.openxmlformats.org/officeDocument/2006/relationships/image" Target="../media/image1152.png"/><Relationship Id="rId357" Type="http://schemas.openxmlformats.org/officeDocument/2006/relationships/customXml" Target="../ink/ink331.xml"/><Relationship Id="rId54" Type="http://schemas.openxmlformats.org/officeDocument/2006/relationships/image" Target="../media/image1013.png"/><Relationship Id="rId75" Type="http://schemas.openxmlformats.org/officeDocument/2006/relationships/customXml" Target="../ink/ink189.xml"/><Relationship Id="rId96" Type="http://schemas.openxmlformats.org/officeDocument/2006/relationships/image" Target="../media/image1034.png"/><Relationship Id="rId140" Type="http://schemas.openxmlformats.org/officeDocument/2006/relationships/image" Target="../media/image1056.png"/><Relationship Id="rId161" Type="http://schemas.openxmlformats.org/officeDocument/2006/relationships/customXml" Target="../ink/ink232.xml"/><Relationship Id="rId182" Type="http://schemas.openxmlformats.org/officeDocument/2006/relationships/image" Target="../media/image1077.png"/><Relationship Id="rId217" Type="http://schemas.openxmlformats.org/officeDocument/2006/relationships/image" Target="../media/image1094.png"/><Relationship Id="rId378" Type="http://schemas.openxmlformats.org/officeDocument/2006/relationships/image" Target="../media/image1173.png"/><Relationship Id="rId6" Type="http://schemas.openxmlformats.org/officeDocument/2006/relationships/customXml" Target="../ink/ink154.xml"/><Relationship Id="rId238" Type="http://schemas.openxmlformats.org/officeDocument/2006/relationships/customXml" Target="../ink/ink271.xml"/><Relationship Id="rId259" Type="http://schemas.openxmlformats.org/officeDocument/2006/relationships/image" Target="../media/image1115.png"/><Relationship Id="rId23" Type="http://schemas.openxmlformats.org/officeDocument/2006/relationships/customXml" Target="../ink/ink163.xml"/><Relationship Id="rId119" Type="http://schemas.openxmlformats.org/officeDocument/2006/relationships/customXml" Target="../ink/ink211.xml"/><Relationship Id="rId270" Type="http://schemas.openxmlformats.org/officeDocument/2006/relationships/customXml" Target="../ink/ink287.xml"/><Relationship Id="rId291" Type="http://schemas.openxmlformats.org/officeDocument/2006/relationships/customXml" Target="../ink/ink298.xml"/><Relationship Id="rId305" Type="http://schemas.openxmlformats.org/officeDocument/2006/relationships/customXml" Target="../ink/ink305.xml"/><Relationship Id="rId326" Type="http://schemas.openxmlformats.org/officeDocument/2006/relationships/image" Target="../media/image1147.png"/><Relationship Id="rId347" Type="http://schemas.openxmlformats.org/officeDocument/2006/relationships/customXml" Target="../ink/ink326.xml"/><Relationship Id="rId44" Type="http://schemas.openxmlformats.org/officeDocument/2006/relationships/image" Target="../media/image1008.png"/><Relationship Id="rId65" Type="http://schemas.openxmlformats.org/officeDocument/2006/relationships/customXml" Target="../ink/ink184.xml"/><Relationship Id="rId86" Type="http://schemas.openxmlformats.org/officeDocument/2006/relationships/image" Target="../media/image1029.png"/><Relationship Id="rId130" Type="http://schemas.openxmlformats.org/officeDocument/2006/relationships/image" Target="../media/image1051.png"/><Relationship Id="rId151" Type="http://schemas.openxmlformats.org/officeDocument/2006/relationships/customXml" Target="../ink/ink227.xml"/><Relationship Id="rId368" Type="http://schemas.openxmlformats.org/officeDocument/2006/relationships/image" Target="../media/image1168.png"/><Relationship Id="rId172" Type="http://schemas.openxmlformats.org/officeDocument/2006/relationships/image" Target="../media/image1072.png"/><Relationship Id="rId193" Type="http://schemas.openxmlformats.org/officeDocument/2006/relationships/customXml" Target="../ink/ink248.xml"/><Relationship Id="rId207" Type="http://schemas.openxmlformats.org/officeDocument/2006/relationships/customXml" Target="../ink/ink255.xml"/><Relationship Id="rId228" Type="http://schemas.openxmlformats.org/officeDocument/2006/relationships/customXml" Target="../ink/ink266.xml"/><Relationship Id="rId249" Type="http://schemas.openxmlformats.org/officeDocument/2006/relationships/image" Target="../media/image1110.png"/><Relationship Id="rId13" Type="http://schemas.openxmlformats.org/officeDocument/2006/relationships/image" Target="../media/image994.png"/><Relationship Id="rId109" Type="http://schemas.openxmlformats.org/officeDocument/2006/relationships/customXml" Target="../ink/ink206.xml"/><Relationship Id="rId260" Type="http://schemas.openxmlformats.org/officeDocument/2006/relationships/customXml" Target="../ink/ink282.xml"/><Relationship Id="rId281" Type="http://schemas.openxmlformats.org/officeDocument/2006/relationships/image" Target="../media/image1125.png"/><Relationship Id="rId316" Type="http://schemas.openxmlformats.org/officeDocument/2006/relationships/image" Target="../media/image1142.png"/><Relationship Id="rId337" Type="http://schemas.openxmlformats.org/officeDocument/2006/relationships/customXml" Target="../ink/ink321.xml"/><Relationship Id="rId34" Type="http://schemas.openxmlformats.org/officeDocument/2006/relationships/image" Target="../media/image1003.png"/><Relationship Id="rId55" Type="http://schemas.openxmlformats.org/officeDocument/2006/relationships/customXml" Target="../ink/ink179.xml"/><Relationship Id="rId76" Type="http://schemas.openxmlformats.org/officeDocument/2006/relationships/image" Target="../media/image1024.png"/><Relationship Id="rId97" Type="http://schemas.openxmlformats.org/officeDocument/2006/relationships/customXml" Target="../ink/ink200.xml"/><Relationship Id="rId120" Type="http://schemas.openxmlformats.org/officeDocument/2006/relationships/image" Target="../media/image1046.png"/><Relationship Id="rId141" Type="http://schemas.openxmlformats.org/officeDocument/2006/relationships/customXml" Target="../ink/ink222.xml"/><Relationship Id="rId358" Type="http://schemas.openxmlformats.org/officeDocument/2006/relationships/image" Target="../media/image1163.png"/><Relationship Id="rId379" Type="http://schemas.openxmlformats.org/officeDocument/2006/relationships/customXml" Target="../ink/ink342.xml"/><Relationship Id="rId7" Type="http://schemas.openxmlformats.org/officeDocument/2006/relationships/image" Target="../media/image991.png"/><Relationship Id="rId162" Type="http://schemas.openxmlformats.org/officeDocument/2006/relationships/image" Target="../media/image1067.png"/><Relationship Id="rId183" Type="http://schemas.openxmlformats.org/officeDocument/2006/relationships/customXml" Target="../ink/ink243.xml"/><Relationship Id="rId218" Type="http://schemas.openxmlformats.org/officeDocument/2006/relationships/customXml" Target="../ink/ink261.xml"/><Relationship Id="rId239" Type="http://schemas.openxmlformats.org/officeDocument/2006/relationships/image" Target="../media/image1105.png"/><Relationship Id="rId250" Type="http://schemas.openxmlformats.org/officeDocument/2006/relationships/customXml" Target="../ink/ink277.xml"/><Relationship Id="rId271" Type="http://schemas.openxmlformats.org/officeDocument/2006/relationships/image" Target="../media/image1120.png"/><Relationship Id="rId292" Type="http://schemas.openxmlformats.org/officeDocument/2006/relationships/image" Target="../media/image1130.png"/><Relationship Id="rId306" Type="http://schemas.openxmlformats.org/officeDocument/2006/relationships/image" Target="../media/image1137.png"/><Relationship Id="rId24" Type="http://schemas.openxmlformats.org/officeDocument/2006/relationships/image" Target="../media/image998.png"/><Relationship Id="rId45" Type="http://schemas.openxmlformats.org/officeDocument/2006/relationships/customXml" Target="../ink/ink174.xml"/><Relationship Id="rId66" Type="http://schemas.openxmlformats.org/officeDocument/2006/relationships/image" Target="../media/image1019.png"/><Relationship Id="rId87" Type="http://schemas.openxmlformats.org/officeDocument/2006/relationships/customXml" Target="../ink/ink195.xml"/><Relationship Id="rId110" Type="http://schemas.openxmlformats.org/officeDocument/2006/relationships/image" Target="../media/image1041.png"/><Relationship Id="rId131" Type="http://schemas.openxmlformats.org/officeDocument/2006/relationships/customXml" Target="../ink/ink217.xml"/><Relationship Id="rId327" Type="http://schemas.openxmlformats.org/officeDocument/2006/relationships/customXml" Target="../ink/ink316.xml"/><Relationship Id="rId348" Type="http://schemas.openxmlformats.org/officeDocument/2006/relationships/image" Target="../media/image1158.png"/><Relationship Id="rId369" Type="http://schemas.openxmlformats.org/officeDocument/2006/relationships/customXml" Target="../ink/ink337.xml"/><Relationship Id="rId152" Type="http://schemas.openxmlformats.org/officeDocument/2006/relationships/image" Target="../media/image1062.png"/><Relationship Id="rId173" Type="http://schemas.openxmlformats.org/officeDocument/2006/relationships/customXml" Target="../ink/ink238.xml"/><Relationship Id="rId194" Type="http://schemas.openxmlformats.org/officeDocument/2006/relationships/image" Target="../media/image1083.png"/><Relationship Id="rId208" Type="http://schemas.openxmlformats.org/officeDocument/2006/relationships/customXml" Target="../ink/ink256.xml"/><Relationship Id="rId229" Type="http://schemas.openxmlformats.org/officeDocument/2006/relationships/image" Target="../media/image1100.png"/><Relationship Id="rId380" Type="http://schemas.openxmlformats.org/officeDocument/2006/relationships/image" Target="../media/image1174.png"/><Relationship Id="rId240" Type="http://schemas.openxmlformats.org/officeDocument/2006/relationships/customXml" Target="../ink/ink272.xml"/><Relationship Id="rId261" Type="http://schemas.openxmlformats.org/officeDocument/2006/relationships/image" Target="../media/image364.png"/><Relationship Id="rId14" Type="http://schemas.openxmlformats.org/officeDocument/2006/relationships/customXml" Target="../ink/ink158.xml"/><Relationship Id="rId35" Type="http://schemas.openxmlformats.org/officeDocument/2006/relationships/customXml" Target="../ink/ink169.xml"/><Relationship Id="rId56" Type="http://schemas.openxmlformats.org/officeDocument/2006/relationships/image" Target="../media/image1014.png"/><Relationship Id="rId77" Type="http://schemas.openxmlformats.org/officeDocument/2006/relationships/customXml" Target="../ink/ink190.xml"/><Relationship Id="rId100" Type="http://schemas.openxmlformats.org/officeDocument/2006/relationships/image" Target="../media/image1036.png"/><Relationship Id="rId282" Type="http://schemas.openxmlformats.org/officeDocument/2006/relationships/customXml" Target="../ink/ink293.xml"/><Relationship Id="rId317" Type="http://schemas.openxmlformats.org/officeDocument/2006/relationships/customXml" Target="../ink/ink311.xml"/><Relationship Id="rId338" Type="http://schemas.openxmlformats.org/officeDocument/2006/relationships/image" Target="../media/image1153.png"/><Relationship Id="rId359" Type="http://schemas.openxmlformats.org/officeDocument/2006/relationships/customXml" Target="../ink/ink332.xml"/><Relationship Id="rId8" Type="http://schemas.openxmlformats.org/officeDocument/2006/relationships/customXml" Target="../ink/ink155.xml"/><Relationship Id="rId98" Type="http://schemas.openxmlformats.org/officeDocument/2006/relationships/image" Target="../media/image1035.png"/><Relationship Id="rId121" Type="http://schemas.openxmlformats.org/officeDocument/2006/relationships/customXml" Target="../ink/ink212.xml"/><Relationship Id="rId142" Type="http://schemas.openxmlformats.org/officeDocument/2006/relationships/image" Target="../media/image1057.png"/><Relationship Id="rId163" Type="http://schemas.openxmlformats.org/officeDocument/2006/relationships/customXml" Target="../ink/ink233.xml"/><Relationship Id="rId184" Type="http://schemas.openxmlformats.org/officeDocument/2006/relationships/image" Target="../media/image1078.png"/><Relationship Id="rId219" Type="http://schemas.openxmlformats.org/officeDocument/2006/relationships/image" Target="../media/image1095.png"/><Relationship Id="rId370" Type="http://schemas.openxmlformats.org/officeDocument/2006/relationships/image" Target="../media/image1169.png"/><Relationship Id="rId230" Type="http://schemas.openxmlformats.org/officeDocument/2006/relationships/customXml" Target="../ink/ink267.xml"/><Relationship Id="rId251" Type="http://schemas.openxmlformats.org/officeDocument/2006/relationships/image" Target="../media/image1111.png"/><Relationship Id="rId25" Type="http://schemas.openxmlformats.org/officeDocument/2006/relationships/customXml" Target="../ink/ink164.xml"/><Relationship Id="rId46" Type="http://schemas.openxmlformats.org/officeDocument/2006/relationships/image" Target="../media/image1009.png"/><Relationship Id="rId67" Type="http://schemas.openxmlformats.org/officeDocument/2006/relationships/customXml" Target="../ink/ink185.xml"/><Relationship Id="rId272" Type="http://schemas.openxmlformats.org/officeDocument/2006/relationships/customXml" Target="../ink/ink288.xml"/><Relationship Id="rId293" Type="http://schemas.openxmlformats.org/officeDocument/2006/relationships/customXml" Target="../ink/ink299.xml"/><Relationship Id="rId307" Type="http://schemas.openxmlformats.org/officeDocument/2006/relationships/customXml" Target="../ink/ink306.xml"/><Relationship Id="rId328" Type="http://schemas.openxmlformats.org/officeDocument/2006/relationships/image" Target="../media/image1148.png"/><Relationship Id="rId349" Type="http://schemas.openxmlformats.org/officeDocument/2006/relationships/customXml" Target="../ink/ink327.xml"/><Relationship Id="rId88" Type="http://schemas.openxmlformats.org/officeDocument/2006/relationships/image" Target="../media/image1030.png"/><Relationship Id="rId111" Type="http://schemas.openxmlformats.org/officeDocument/2006/relationships/customXml" Target="../ink/ink207.xml"/><Relationship Id="rId132" Type="http://schemas.openxmlformats.org/officeDocument/2006/relationships/image" Target="../media/image1052.png"/><Relationship Id="rId153" Type="http://schemas.openxmlformats.org/officeDocument/2006/relationships/customXml" Target="../ink/ink228.xml"/><Relationship Id="rId174" Type="http://schemas.openxmlformats.org/officeDocument/2006/relationships/image" Target="../media/image1073.png"/><Relationship Id="rId195" Type="http://schemas.openxmlformats.org/officeDocument/2006/relationships/customXml" Target="../ink/ink249.xml"/><Relationship Id="rId209" Type="http://schemas.openxmlformats.org/officeDocument/2006/relationships/image" Target="../media/image1090.png"/><Relationship Id="rId360" Type="http://schemas.openxmlformats.org/officeDocument/2006/relationships/image" Target="../media/image1164.png"/><Relationship Id="rId381" Type="http://schemas.openxmlformats.org/officeDocument/2006/relationships/customXml" Target="../ink/ink343.xml"/><Relationship Id="rId220" Type="http://schemas.openxmlformats.org/officeDocument/2006/relationships/customXml" Target="../ink/ink262.xml"/><Relationship Id="rId241" Type="http://schemas.openxmlformats.org/officeDocument/2006/relationships/image" Target="../media/image1106.png"/><Relationship Id="rId15" Type="http://schemas.openxmlformats.org/officeDocument/2006/relationships/image" Target="../media/image995.png"/><Relationship Id="rId36" Type="http://schemas.openxmlformats.org/officeDocument/2006/relationships/image" Target="../media/image1004.png"/><Relationship Id="rId57" Type="http://schemas.openxmlformats.org/officeDocument/2006/relationships/customXml" Target="../ink/ink180.xml"/><Relationship Id="rId262" Type="http://schemas.openxmlformats.org/officeDocument/2006/relationships/customXml" Target="../ink/ink283.xml"/><Relationship Id="rId283" Type="http://schemas.openxmlformats.org/officeDocument/2006/relationships/customXml" Target="../ink/ink294.xml"/><Relationship Id="rId318" Type="http://schemas.openxmlformats.org/officeDocument/2006/relationships/image" Target="../media/image1143.png"/><Relationship Id="rId339" Type="http://schemas.openxmlformats.org/officeDocument/2006/relationships/customXml" Target="../ink/ink322.xml"/><Relationship Id="rId78" Type="http://schemas.openxmlformats.org/officeDocument/2006/relationships/image" Target="../media/image1025.png"/><Relationship Id="rId99" Type="http://schemas.openxmlformats.org/officeDocument/2006/relationships/customXml" Target="../ink/ink201.xml"/><Relationship Id="rId101" Type="http://schemas.openxmlformats.org/officeDocument/2006/relationships/customXml" Target="../ink/ink202.xml"/><Relationship Id="rId122" Type="http://schemas.openxmlformats.org/officeDocument/2006/relationships/image" Target="../media/image1047.png"/><Relationship Id="rId143" Type="http://schemas.openxmlformats.org/officeDocument/2006/relationships/customXml" Target="../ink/ink223.xml"/><Relationship Id="rId164" Type="http://schemas.openxmlformats.org/officeDocument/2006/relationships/image" Target="../media/image1068.png"/><Relationship Id="rId185" Type="http://schemas.openxmlformats.org/officeDocument/2006/relationships/customXml" Target="../ink/ink244.xml"/><Relationship Id="rId350" Type="http://schemas.openxmlformats.org/officeDocument/2006/relationships/image" Target="../media/image1159.png"/><Relationship Id="rId371" Type="http://schemas.openxmlformats.org/officeDocument/2006/relationships/customXml" Target="../ink/ink338.xml"/><Relationship Id="rId9" Type="http://schemas.openxmlformats.org/officeDocument/2006/relationships/image" Target="../media/image992.png"/><Relationship Id="rId210" Type="http://schemas.openxmlformats.org/officeDocument/2006/relationships/customXml" Target="../ink/ink257.xml"/><Relationship Id="rId26" Type="http://schemas.openxmlformats.org/officeDocument/2006/relationships/image" Target="../media/image999.png"/><Relationship Id="rId231" Type="http://schemas.openxmlformats.org/officeDocument/2006/relationships/image" Target="../media/image1101.png"/><Relationship Id="rId252" Type="http://schemas.openxmlformats.org/officeDocument/2006/relationships/customXml" Target="../ink/ink278.xml"/><Relationship Id="rId273" Type="http://schemas.openxmlformats.org/officeDocument/2006/relationships/image" Target="../media/image1121.png"/><Relationship Id="rId294" Type="http://schemas.openxmlformats.org/officeDocument/2006/relationships/image" Target="../media/image1131.png"/><Relationship Id="rId308" Type="http://schemas.openxmlformats.org/officeDocument/2006/relationships/image" Target="../media/image1138.png"/><Relationship Id="rId329" Type="http://schemas.openxmlformats.org/officeDocument/2006/relationships/customXml" Target="../ink/ink317.xml"/><Relationship Id="rId47" Type="http://schemas.openxmlformats.org/officeDocument/2006/relationships/customXml" Target="../ink/ink175.xml"/><Relationship Id="rId68" Type="http://schemas.openxmlformats.org/officeDocument/2006/relationships/image" Target="../media/image1020.png"/><Relationship Id="rId89" Type="http://schemas.openxmlformats.org/officeDocument/2006/relationships/customXml" Target="../ink/ink196.xml"/><Relationship Id="rId112" Type="http://schemas.openxmlformats.org/officeDocument/2006/relationships/image" Target="../media/image1042.png"/><Relationship Id="rId133" Type="http://schemas.openxmlformats.org/officeDocument/2006/relationships/customXml" Target="../ink/ink218.xml"/><Relationship Id="rId154" Type="http://schemas.openxmlformats.org/officeDocument/2006/relationships/image" Target="../media/image1063.png"/><Relationship Id="rId175" Type="http://schemas.openxmlformats.org/officeDocument/2006/relationships/customXml" Target="../ink/ink239.xml"/><Relationship Id="rId340" Type="http://schemas.openxmlformats.org/officeDocument/2006/relationships/image" Target="../media/image1154.png"/><Relationship Id="rId361" Type="http://schemas.openxmlformats.org/officeDocument/2006/relationships/customXml" Target="../ink/ink333.xml"/><Relationship Id="rId196" Type="http://schemas.openxmlformats.org/officeDocument/2006/relationships/image" Target="../media/image1084.png"/><Relationship Id="rId200" Type="http://schemas.openxmlformats.org/officeDocument/2006/relationships/image" Target="../media/image1086.png"/><Relationship Id="rId382" Type="http://schemas.openxmlformats.org/officeDocument/2006/relationships/image" Target="../media/image1175.png"/><Relationship Id="rId16" Type="http://schemas.openxmlformats.org/officeDocument/2006/relationships/customXml" Target="../ink/ink159.xml"/><Relationship Id="rId221" Type="http://schemas.openxmlformats.org/officeDocument/2006/relationships/image" Target="../media/image1096.png"/><Relationship Id="rId242" Type="http://schemas.openxmlformats.org/officeDocument/2006/relationships/customXml" Target="../ink/ink273.xml"/><Relationship Id="rId263" Type="http://schemas.openxmlformats.org/officeDocument/2006/relationships/image" Target="../media/image1116.png"/><Relationship Id="rId284" Type="http://schemas.openxmlformats.org/officeDocument/2006/relationships/image" Target="../media/image1126.png"/><Relationship Id="rId319" Type="http://schemas.openxmlformats.org/officeDocument/2006/relationships/customXml" Target="../ink/ink312.xml"/><Relationship Id="rId37" Type="http://schemas.openxmlformats.org/officeDocument/2006/relationships/customXml" Target="../ink/ink170.xml"/><Relationship Id="rId58" Type="http://schemas.openxmlformats.org/officeDocument/2006/relationships/image" Target="../media/image1015.png"/><Relationship Id="rId79" Type="http://schemas.openxmlformats.org/officeDocument/2006/relationships/customXml" Target="../ink/ink191.xml"/><Relationship Id="rId102" Type="http://schemas.openxmlformats.org/officeDocument/2006/relationships/image" Target="../media/image1037.png"/><Relationship Id="rId123" Type="http://schemas.openxmlformats.org/officeDocument/2006/relationships/customXml" Target="../ink/ink213.xml"/><Relationship Id="rId144" Type="http://schemas.openxmlformats.org/officeDocument/2006/relationships/image" Target="../media/image1058.png"/><Relationship Id="rId330" Type="http://schemas.openxmlformats.org/officeDocument/2006/relationships/image" Target="../media/image1149.png"/><Relationship Id="rId90" Type="http://schemas.openxmlformats.org/officeDocument/2006/relationships/image" Target="../media/image1031.png"/><Relationship Id="rId165" Type="http://schemas.openxmlformats.org/officeDocument/2006/relationships/customXml" Target="../ink/ink234.xml"/><Relationship Id="rId186" Type="http://schemas.openxmlformats.org/officeDocument/2006/relationships/image" Target="../media/image1079.png"/><Relationship Id="rId351" Type="http://schemas.openxmlformats.org/officeDocument/2006/relationships/customXml" Target="../ink/ink328.xml"/><Relationship Id="rId372" Type="http://schemas.openxmlformats.org/officeDocument/2006/relationships/image" Target="../media/image1170.png"/><Relationship Id="rId211" Type="http://schemas.openxmlformats.org/officeDocument/2006/relationships/image" Target="../media/image1091.png"/><Relationship Id="rId232" Type="http://schemas.openxmlformats.org/officeDocument/2006/relationships/customXml" Target="../ink/ink268.xml"/><Relationship Id="rId253" Type="http://schemas.openxmlformats.org/officeDocument/2006/relationships/image" Target="../media/image1112.png"/><Relationship Id="rId274" Type="http://schemas.openxmlformats.org/officeDocument/2006/relationships/customXml" Target="../ink/ink289.xml"/><Relationship Id="rId295" Type="http://schemas.openxmlformats.org/officeDocument/2006/relationships/customXml" Target="../ink/ink300.xml"/><Relationship Id="rId309" Type="http://schemas.openxmlformats.org/officeDocument/2006/relationships/customXml" Target="../ink/ink307.xml"/><Relationship Id="rId27" Type="http://schemas.openxmlformats.org/officeDocument/2006/relationships/customXml" Target="../ink/ink165.xml"/><Relationship Id="rId48" Type="http://schemas.openxmlformats.org/officeDocument/2006/relationships/image" Target="../media/image1010.png"/><Relationship Id="rId69" Type="http://schemas.openxmlformats.org/officeDocument/2006/relationships/customXml" Target="../ink/ink186.xml"/><Relationship Id="rId113" Type="http://schemas.openxmlformats.org/officeDocument/2006/relationships/customXml" Target="../ink/ink208.xml"/><Relationship Id="rId134" Type="http://schemas.openxmlformats.org/officeDocument/2006/relationships/image" Target="../media/image1053.png"/><Relationship Id="rId320" Type="http://schemas.openxmlformats.org/officeDocument/2006/relationships/image" Target="../media/image1144.png"/><Relationship Id="rId80" Type="http://schemas.openxmlformats.org/officeDocument/2006/relationships/image" Target="../media/image1026.png"/><Relationship Id="rId155" Type="http://schemas.openxmlformats.org/officeDocument/2006/relationships/customXml" Target="../ink/ink229.xml"/><Relationship Id="rId176" Type="http://schemas.openxmlformats.org/officeDocument/2006/relationships/image" Target="../media/image1074.png"/><Relationship Id="rId197" Type="http://schemas.openxmlformats.org/officeDocument/2006/relationships/customXml" Target="../ink/ink250.xml"/><Relationship Id="rId341" Type="http://schemas.openxmlformats.org/officeDocument/2006/relationships/customXml" Target="../ink/ink323.xml"/><Relationship Id="rId362" Type="http://schemas.openxmlformats.org/officeDocument/2006/relationships/image" Target="../media/image1165.png"/><Relationship Id="rId383" Type="http://schemas.openxmlformats.org/officeDocument/2006/relationships/customXml" Target="../ink/ink344.xml"/><Relationship Id="rId201" Type="http://schemas.openxmlformats.org/officeDocument/2006/relationships/customXml" Target="../ink/ink252.xml"/><Relationship Id="rId222" Type="http://schemas.openxmlformats.org/officeDocument/2006/relationships/customXml" Target="../ink/ink263.xml"/><Relationship Id="rId243" Type="http://schemas.openxmlformats.org/officeDocument/2006/relationships/image" Target="../media/image1107.png"/><Relationship Id="rId264" Type="http://schemas.openxmlformats.org/officeDocument/2006/relationships/customXml" Target="../ink/ink284.xml"/><Relationship Id="rId285" Type="http://schemas.openxmlformats.org/officeDocument/2006/relationships/customXml" Target="../ink/ink295.xml"/><Relationship Id="rId17" Type="http://schemas.openxmlformats.org/officeDocument/2006/relationships/image" Target="../media/image29.png"/><Relationship Id="rId38" Type="http://schemas.openxmlformats.org/officeDocument/2006/relationships/image" Target="../media/image1005.png"/><Relationship Id="rId59" Type="http://schemas.openxmlformats.org/officeDocument/2006/relationships/customXml" Target="../ink/ink181.xml"/><Relationship Id="rId103" Type="http://schemas.openxmlformats.org/officeDocument/2006/relationships/customXml" Target="../ink/ink203.xml"/><Relationship Id="rId124" Type="http://schemas.openxmlformats.org/officeDocument/2006/relationships/image" Target="../media/image1048.png"/><Relationship Id="rId310" Type="http://schemas.openxmlformats.org/officeDocument/2006/relationships/image" Target="../media/image1139.png"/><Relationship Id="rId70" Type="http://schemas.openxmlformats.org/officeDocument/2006/relationships/image" Target="../media/image1021.png"/><Relationship Id="rId91" Type="http://schemas.openxmlformats.org/officeDocument/2006/relationships/customXml" Target="../ink/ink197.xml"/><Relationship Id="rId145" Type="http://schemas.openxmlformats.org/officeDocument/2006/relationships/customXml" Target="../ink/ink224.xml"/><Relationship Id="rId166" Type="http://schemas.openxmlformats.org/officeDocument/2006/relationships/image" Target="../media/image1069.png"/><Relationship Id="rId187" Type="http://schemas.openxmlformats.org/officeDocument/2006/relationships/customXml" Target="../ink/ink245.xml"/><Relationship Id="rId331" Type="http://schemas.openxmlformats.org/officeDocument/2006/relationships/customXml" Target="../ink/ink318.xml"/><Relationship Id="rId352" Type="http://schemas.openxmlformats.org/officeDocument/2006/relationships/image" Target="../media/image1160.png"/><Relationship Id="rId373" Type="http://schemas.openxmlformats.org/officeDocument/2006/relationships/customXml" Target="../ink/ink339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58.xml"/><Relationship Id="rId233" Type="http://schemas.openxmlformats.org/officeDocument/2006/relationships/image" Target="../media/image1102.png"/><Relationship Id="rId254" Type="http://schemas.openxmlformats.org/officeDocument/2006/relationships/customXml" Target="../ink/ink279.xml"/><Relationship Id="rId28" Type="http://schemas.openxmlformats.org/officeDocument/2006/relationships/image" Target="../media/image1000.png"/><Relationship Id="rId49" Type="http://schemas.openxmlformats.org/officeDocument/2006/relationships/customXml" Target="../ink/ink176.xml"/><Relationship Id="rId114" Type="http://schemas.openxmlformats.org/officeDocument/2006/relationships/image" Target="../media/image1043.png"/><Relationship Id="rId275" Type="http://schemas.openxmlformats.org/officeDocument/2006/relationships/image" Target="../media/image1122.png"/><Relationship Id="rId296" Type="http://schemas.openxmlformats.org/officeDocument/2006/relationships/image" Target="../media/image1132.png"/><Relationship Id="rId300" Type="http://schemas.openxmlformats.org/officeDocument/2006/relationships/image" Target="../media/image1134.png"/><Relationship Id="rId60" Type="http://schemas.openxmlformats.org/officeDocument/2006/relationships/image" Target="../media/image1016.png"/><Relationship Id="rId81" Type="http://schemas.openxmlformats.org/officeDocument/2006/relationships/customXml" Target="../ink/ink192.xml"/><Relationship Id="rId135" Type="http://schemas.openxmlformats.org/officeDocument/2006/relationships/customXml" Target="../ink/ink219.xml"/><Relationship Id="rId156" Type="http://schemas.openxmlformats.org/officeDocument/2006/relationships/image" Target="../media/image1064.png"/><Relationship Id="rId177" Type="http://schemas.openxmlformats.org/officeDocument/2006/relationships/customXml" Target="../ink/ink240.xml"/><Relationship Id="rId198" Type="http://schemas.openxmlformats.org/officeDocument/2006/relationships/image" Target="../media/image1085.png"/><Relationship Id="rId321" Type="http://schemas.openxmlformats.org/officeDocument/2006/relationships/customXml" Target="../ink/ink313.xml"/><Relationship Id="rId342" Type="http://schemas.openxmlformats.org/officeDocument/2006/relationships/image" Target="../media/image1155.png"/><Relationship Id="rId363" Type="http://schemas.openxmlformats.org/officeDocument/2006/relationships/customXml" Target="../ink/ink334.xml"/><Relationship Id="rId384" Type="http://schemas.openxmlformats.org/officeDocument/2006/relationships/image" Target="../media/image1176.png"/><Relationship Id="rId202" Type="http://schemas.openxmlformats.org/officeDocument/2006/relationships/image" Target="../media/image1087.png"/><Relationship Id="rId223" Type="http://schemas.openxmlformats.org/officeDocument/2006/relationships/image" Target="../media/image1097.png"/><Relationship Id="rId244" Type="http://schemas.openxmlformats.org/officeDocument/2006/relationships/customXml" Target="../ink/ink274.xml"/><Relationship Id="rId18" Type="http://schemas.openxmlformats.org/officeDocument/2006/relationships/customXml" Target="../ink/ink160.xml"/><Relationship Id="rId39" Type="http://schemas.openxmlformats.org/officeDocument/2006/relationships/customXml" Target="../ink/ink171.xml"/><Relationship Id="rId265" Type="http://schemas.openxmlformats.org/officeDocument/2006/relationships/image" Target="../media/image1117.png"/><Relationship Id="rId286" Type="http://schemas.openxmlformats.org/officeDocument/2006/relationships/image" Target="../media/image1127.png"/><Relationship Id="rId50" Type="http://schemas.openxmlformats.org/officeDocument/2006/relationships/image" Target="../media/image1011.png"/><Relationship Id="rId104" Type="http://schemas.openxmlformats.org/officeDocument/2006/relationships/image" Target="../media/image1038.png"/><Relationship Id="rId125" Type="http://schemas.openxmlformats.org/officeDocument/2006/relationships/customXml" Target="../ink/ink214.xml"/><Relationship Id="rId146" Type="http://schemas.openxmlformats.org/officeDocument/2006/relationships/image" Target="../media/image1059.png"/><Relationship Id="rId167" Type="http://schemas.openxmlformats.org/officeDocument/2006/relationships/customXml" Target="../ink/ink235.xml"/><Relationship Id="rId188" Type="http://schemas.openxmlformats.org/officeDocument/2006/relationships/image" Target="../media/image1080.png"/><Relationship Id="rId311" Type="http://schemas.openxmlformats.org/officeDocument/2006/relationships/customXml" Target="../ink/ink308.xml"/><Relationship Id="rId332" Type="http://schemas.openxmlformats.org/officeDocument/2006/relationships/image" Target="../media/image1150.png"/><Relationship Id="rId353" Type="http://schemas.openxmlformats.org/officeDocument/2006/relationships/customXml" Target="../ink/ink329.xml"/><Relationship Id="rId374" Type="http://schemas.openxmlformats.org/officeDocument/2006/relationships/image" Target="../media/image1171.png"/><Relationship Id="rId71" Type="http://schemas.openxmlformats.org/officeDocument/2006/relationships/customXml" Target="../ink/ink187.xml"/><Relationship Id="rId92" Type="http://schemas.openxmlformats.org/officeDocument/2006/relationships/image" Target="../media/image1032.png"/><Relationship Id="rId213" Type="http://schemas.openxmlformats.org/officeDocument/2006/relationships/image" Target="../media/image1092.png"/><Relationship Id="rId234" Type="http://schemas.openxmlformats.org/officeDocument/2006/relationships/customXml" Target="../ink/ink269.xml"/><Relationship Id="rId2" Type="http://schemas.openxmlformats.org/officeDocument/2006/relationships/customXml" Target="../ink/ink152.xml"/><Relationship Id="rId29" Type="http://schemas.openxmlformats.org/officeDocument/2006/relationships/customXml" Target="../ink/ink166.xml"/><Relationship Id="rId255" Type="http://schemas.openxmlformats.org/officeDocument/2006/relationships/image" Target="../media/image1113.png"/><Relationship Id="rId276" Type="http://schemas.openxmlformats.org/officeDocument/2006/relationships/customXml" Target="../ink/ink290.xml"/><Relationship Id="rId297" Type="http://schemas.openxmlformats.org/officeDocument/2006/relationships/customXml" Target="../ink/ink301.xml"/><Relationship Id="rId40" Type="http://schemas.openxmlformats.org/officeDocument/2006/relationships/image" Target="../media/image1006.png"/><Relationship Id="rId115" Type="http://schemas.openxmlformats.org/officeDocument/2006/relationships/customXml" Target="../ink/ink209.xml"/><Relationship Id="rId136" Type="http://schemas.openxmlformats.org/officeDocument/2006/relationships/image" Target="../media/image1054.png"/><Relationship Id="rId157" Type="http://schemas.openxmlformats.org/officeDocument/2006/relationships/customXml" Target="../ink/ink230.xml"/><Relationship Id="rId178" Type="http://schemas.openxmlformats.org/officeDocument/2006/relationships/image" Target="../media/image1075.png"/><Relationship Id="rId301" Type="http://schemas.openxmlformats.org/officeDocument/2006/relationships/customXml" Target="../ink/ink303.xml"/><Relationship Id="rId322" Type="http://schemas.openxmlformats.org/officeDocument/2006/relationships/image" Target="../media/image1145.png"/><Relationship Id="rId343" Type="http://schemas.openxmlformats.org/officeDocument/2006/relationships/customXml" Target="../ink/ink324.xml"/><Relationship Id="rId364" Type="http://schemas.openxmlformats.org/officeDocument/2006/relationships/image" Target="../media/image1166.png"/><Relationship Id="rId61" Type="http://schemas.openxmlformats.org/officeDocument/2006/relationships/customXml" Target="../ink/ink182.xml"/><Relationship Id="rId82" Type="http://schemas.openxmlformats.org/officeDocument/2006/relationships/image" Target="../media/image1027.png"/><Relationship Id="rId199" Type="http://schemas.openxmlformats.org/officeDocument/2006/relationships/customXml" Target="../ink/ink251.xml"/><Relationship Id="rId203" Type="http://schemas.openxmlformats.org/officeDocument/2006/relationships/customXml" Target="../ink/ink253.xml"/><Relationship Id="rId385" Type="http://schemas.openxmlformats.org/officeDocument/2006/relationships/customXml" Target="../ink/ink345.xml"/><Relationship Id="rId19" Type="http://schemas.openxmlformats.org/officeDocument/2006/relationships/customXml" Target="../ink/ink161.xml"/><Relationship Id="rId224" Type="http://schemas.openxmlformats.org/officeDocument/2006/relationships/customXml" Target="../ink/ink264.xml"/><Relationship Id="rId245" Type="http://schemas.openxmlformats.org/officeDocument/2006/relationships/image" Target="../media/image1108.png"/><Relationship Id="rId266" Type="http://schemas.openxmlformats.org/officeDocument/2006/relationships/customXml" Target="../ink/ink285.xml"/><Relationship Id="rId287" Type="http://schemas.openxmlformats.org/officeDocument/2006/relationships/customXml" Target="../ink/ink296.xml"/><Relationship Id="rId30" Type="http://schemas.openxmlformats.org/officeDocument/2006/relationships/image" Target="../media/image1001.png"/><Relationship Id="rId105" Type="http://schemas.openxmlformats.org/officeDocument/2006/relationships/customXml" Target="../ink/ink204.xml"/><Relationship Id="rId126" Type="http://schemas.openxmlformats.org/officeDocument/2006/relationships/image" Target="../media/image1049.png"/><Relationship Id="rId147" Type="http://schemas.openxmlformats.org/officeDocument/2006/relationships/customXml" Target="../ink/ink225.xml"/><Relationship Id="rId168" Type="http://schemas.openxmlformats.org/officeDocument/2006/relationships/image" Target="../media/image1070.png"/><Relationship Id="rId312" Type="http://schemas.openxmlformats.org/officeDocument/2006/relationships/image" Target="../media/image1140.png"/><Relationship Id="rId333" Type="http://schemas.openxmlformats.org/officeDocument/2006/relationships/customXml" Target="../ink/ink319.xml"/><Relationship Id="rId354" Type="http://schemas.openxmlformats.org/officeDocument/2006/relationships/image" Target="../media/image1161.png"/><Relationship Id="rId51" Type="http://schemas.openxmlformats.org/officeDocument/2006/relationships/customXml" Target="../ink/ink177.xml"/><Relationship Id="rId72" Type="http://schemas.openxmlformats.org/officeDocument/2006/relationships/image" Target="../media/image1022.png"/><Relationship Id="rId93" Type="http://schemas.openxmlformats.org/officeDocument/2006/relationships/customXml" Target="../ink/ink198.xml"/><Relationship Id="rId189" Type="http://schemas.openxmlformats.org/officeDocument/2006/relationships/customXml" Target="../ink/ink246.xml"/><Relationship Id="rId375" Type="http://schemas.openxmlformats.org/officeDocument/2006/relationships/customXml" Target="../ink/ink340.xml"/><Relationship Id="rId3" Type="http://schemas.openxmlformats.org/officeDocument/2006/relationships/image" Target="../media/image989.png"/><Relationship Id="rId214" Type="http://schemas.openxmlformats.org/officeDocument/2006/relationships/customXml" Target="../ink/ink259.xml"/><Relationship Id="rId235" Type="http://schemas.openxmlformats.org/officeDocument/2006/relationships/image" Target="../media/image1103.png"/><Relationship Id="rId256" Type="http://schemas.openxmlformats.org/officeDocument/2006/relationships/customXml" Target="../ink/ink280.xml"/><Relationship Id="rId277" Type="http://schemas.openxmlformats.org/officeDocument/2006/relationships/image" Target="../media/image1123.png"/><Relationship Id="rId298" Type="http://schemas.openxmlformats.org/officeDocument/2006/relationships/image" Target="../media/image1133.png"/><Relationship Id="rId116" Type="http://schemas.openxmlformats.org/officeDocument/2006/relationships/image" Target="../media/image1044.png"/><Relationship Id="rId137" Type="http://schemas.openxmlformats.org/officeDocument/2006/relationships/customXml" Target="../ink/ink220.xml"/><Relationship Id="rId158" Type="http://schemas.openxmlformats.org/officeDocument/2006/relationships/image" Target="../media/image1065.png"/><Relationship Id="rId302" Type="http://schemas.openxmlformats.org/officeDocument/2006/relationships/image" Target="../media/image1135.png"/><Relationship Id="rId323" Type="http://schemas.openxmlformats.org/officeDocument/2006/relationships/customXml" Target="../ink/ink314.xml"/><Relationship Id="rId344" Type="http://schemas.openxmlformats.org/officeDocument/2006/relationships/image" Target="../media/image1156.png"/><Relationship Id="rId20" Type="http://schemas.openxmlformats.org/officeDocument/2006/relationships/image" Target="../media/image996.png"/><Relationship Id="rId41" Type="http://schemas.openxmlformats.org/officeDocument/2006/relationships/customXml" Target="../ink/ink172.xml"/><Relationship Id="rId62" Type="http://schemas.openxmlformats.org/officeDocument/2006/relationships/image" Target="../media/image1017.png"/><Relationship Id="rId83" Type="http://schemas.openxmlformats.org/officeDocument/2006/relationships/customXml" Target="../ink/ink193.xml"/><Relationship Id="rId179" Type="http://schemas.openxmlformats.org/officeDocument/2006/relationships/customXml" Target="../ink/ink241.xml"/><Relationship Id="rId365" Type="http://schemas.openxmlformats.org/officeDocument/2006/relationships/customXml" Target="../ink/ink335.xml"/><Relationship Id="rId386" Type="http://schemas.openxmlformats.org/officeDocument/2006/relationships/customXml" Target="../ink/ink346.xml"/><Relationship Id="rId190" Type="http://schemas.openxmlformats.org/officeDocument/2006/relationships/image" Target="../media/image1081.png"/><Relationship Id="rId204" Type="http://schemas.openxmlformats.org/officeDocument/2006/relationships/image" Target="../media/image1088.png"/><Relationship Id="rId225" Type="http://schemas.openxmlformats.org/officeDocument/2006/relationships/image" Target="../media/image1098.png"/><Relationship Id="rId246" Type="http://schemas.openxmlformats.org/officeDocument/2006/relationships/customXml" Target="../ink/ink275.xml"/><Relationship Id="rId267" Type="http://schemas.openxmlformats.org/officeDocument/2006/relationships/image" Target="../media/image1118.png"/><Relationship Id="rId288" Type="http://schemas.openxmlformats.org/officeDocument/2006/relationships/image" Target="../media/image1128.png"/><Relationship Id="rId106" Type="http://schemas.openxmlformats.org/officeDocument/2006/relationships/image" Target="../media/image1039.png"/><Relationship Id="rId127" Type="http://schemas.openxmlformats.org/officeDocument/2006/relationships/customXml" Target="../ink/ink215.xml"/><Relationship Id="rId313" Type="http://schemas.openxmlformats.org/officeDocument/2006/relationships/customXml" Target="../ink/ink309.xml"/><Relationship Id="rId10" Type="http://schemas.openxmlformats.org/officeDocument/2006/relationships/customXml" Target="../ink/ink156.xml"/><Relationship Id="rId31" Type="http://schemas.openxmlformats.org/officeDocument/2006/relationships/customXml" Target="../ink/ink167.xml"/><Relationship Id="rId52" Type="http://schemas.openxmlformats.org/officeDocument/2006/relationships/image" Target="../media/image1012.png"/><Relationship Id="rId73" Type="http://schemas.openxmlformats.org/officeDocument/2006/relationships/customXml" Target="../ink/ink188.xml"/><Relationship Id="rId94" Type="http://schemas.openxmlformats.org/officeDocument/2006/relationships/image" Target="../media/image1033.png"/><Relationship Id="rId148" Type="http://schemas.openxmlformats.org/officeDocument/2006/relationships/image" Target="../media/image1060.png"/><Relationship Id="rId169" Type="http://schemas.openxmlformats.org/officeDocument/2006/relationships/customXml" Target="../ink/ink236.xml"/><Relationship Id="rId334" Type="http://schemas.openxmlformats.org/officeDocument/2006/relationships/image" Target="../media/image1151.png"/><Relationship Id="rId355" Type="http://schemas.openxmlformats.org/officeDocument/2006/relationships/customXml" Target="../ink/ink330.xml"/><Relationship Id="rId376" Type="http://schemas.openxmlformats.org/officeDocument/2006/relationships/image" Target="../media/image1172.png"/><Relationship Id="rId4" Type="http://schemas.openxmlformats.org/officeDocument/2006/relationships/customXml" Target="../ink/ink153.xml"/><Relationship Id="rId180" Type="http://schemas.openxmlformats.org/officeDocument/2006/relationships/image" Target="../media/image1076.png"/><Relationship Id="rId215" Type="http://schemas.openxmlformats.org/officeDocument/2006/relationships/image" Target="../media/image1093.png"/><Relationship Id="rId236" Type="http://schemas.openxmlformats.org/officeDocument/2006/relationships/customXml" Target="../ink/ink270.xml"/><Relationship Id="rId257" Type="http://schemas.openxmlformats.org/officeDocument/2006/relationships/image" Target="../media/image1114.png"/><Relationship Id="rId278" Type="http://schemas.openxmlformats.org/officeDocument/2006/relationships/customXml" Target="../ink/ink291.xml"/><Relationship Id="rId303" Type="http://schemas.openxmlformats.org/officeDocument/2006/relationships/customXml" Target="../ink/ink304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59.xml"/><Relationship Id="rId117" Type="http://schemas.openxmlformats.org/officeDocument/2006/relationships/image" Target="../media/image1234.png"/><Relationship Id="rId21" Type="http://schemas.openxmlformats.org/officeDocument/2006/relationships/image" Target="../media/image1187.png"/><Relationship Id="rId42" Type="http://schemas.openxmlformats.org/officeDocument/2006/relationships/customXml" Target="../ink/ink367.xml"/><Relationship Id="rId47" Type="http://schemas.openxmlformats.org/officeDocument/2006/relationships/image" Target="../media/image1200.png"/><Relationship Id="rId63" Type="http://schemas.openxmlformats.org/officeDocument/2006/relationships/image" Target="../media/image1208.png"/><Relationship Id="rId68" Type="http://schemas.openxmlformats.org/officeDocument/2006/relationships/customXml" Target="../ink/ink380.xml"/><Relationship Id="rId84" Type="http://schemas.openxmlformats.org/officeDocument/2006/relationships/customXml" Target="../ink/ink388.xml"/><Relationship Id="rId89" Type="http://schemas.openxmlformats.org/officeDocument/2006/relationships/image" Target="../media/image1220.png"/><Relationship Id="rId112" Type="http://schemas.openxmlformats.org/officeDocument/2006/relationships/customXml" Target="../ink/ink402.xml"/><Relationship Id="rId133" Type="http://schemas.openxmlformats.org/officeDocument/2006/relationships/customXml" Target="../ink/ink413.xml"/><Relationship Id="rId138" Type="http://schemas.openxmlformats.org/officeDocument/2006/relationships/image" Target="../media/image1244.png"/><Relationship Id="rId16" Type="http://schemas.openxmlformats.org/officeDocument/2006/relationships/customXml" Target="../ink/ink354.xml"/><Relationship Id="rId107" Type="http://schemas.openxmlformats.org/officeDocument/2006/relationships/image" Target="../media/image1229.png"/><Relationship Id="rId11" Type="http://schemas.openxmlformats.org/officeDocument/2006/relationships/image" Target="../media/image1182.png"/><Relationship Id="rId32" Type="http://schemas.openxmlformats.org/officeDocument/2006/relationships/customXml" Target="../ink/ink362.xml"/><Relationship Id="rId37" Type="http://schemas.openxmlformats.org/officeDocument/2006/relationships/image" Target="../media/image1195.png"/><Relationship Id="rId53" Type="http://schemas.openxmlformats.org/officeDocument/2006/relationships/image" Target="../media/image1203.png"/><Relationship Id="rId58" Type="http://schemas.openxmlformats.org/officeDocument/2006/relationships/customXml" Target="../ink/ink375.xml"/><Relationship Id="rId74" Type="http://schemas.openxmlformats.org/officeDocument/2006/relationships/customXml" Target="../ink/ink383.xml"/><Relationship Id="rId79" Type="http://schemas.openxmlformats.org/officeDocument/2006/relationships/image" Target="../media/image1216.png"/><Relationship Id="rId102" Type="http://schemas.openxmlformats.org/officeDocument/2006/relationships/customXml" Target="../ink/ink397.xml"/><Relationship Id="rId123" Type="http://schemas.openxmlformats.org/officeDocument/2006/relationships/image" Target="../media/image1237.png"/><Relationship Id="rId128" Type="http://schemas.openxmlformats.org/officeDocument/2006/relationships/customXml" Target="../ink/ink410.xml"/><Relationship Id="rId144" Type="http://schemas.openxmlformats.org/officeDocument/2006/relationships/image" Target="../media/image1247.png"/><Relationship Id="rId5" Type="http://schemas.openxmlformats.org/officeDocument/2006/relationships/image" Target="../media/image1179.png"/><Relationship Id="rId90" Type="http://schemas.openxmlformats.org/officeDocument/2006/relationships/customXml" Target="../ink/ink391.xml"/><Relationship Id="rId95" Type="http://schemas.openxmlformats.org/officeDocument/2006/relationships/image" Target="../media/image1223.png"/><Relationship Id="rId22" Type="http://schemas.openxmlformats.org/officeDocument/2006/relationships/customXml" Target="../ink/ink357.xml"/><Relationship Id="rId27" Type="http://schemas.openxmlformats.org/officeDocument/2006/relationships/image" Target="../media/image1190.png"/><Relationship Id="rId43" Type="http://schemas.openxmlformats.org/officeDocument/2006/relationships/image" Target="../media/image1198.png"/><Relationship Id="rId48" Type="http://schemas.openxmlformats.org/officeDocument/2006/relationships/customXml" Target="../ink/ink370.xml"/><Relationship Id="rId64" Type="http://schemas.openxmlformats.org/officeDocument/2006/relationships/customXml" Target="../ink/ink378.xml"/><Relationship Id="rId69" Type="http://schemas.openxmlformats.org/officeDocument/2006/relationships/image" Target="../media/image1211.png"/><Relationship Id="rId113" Type="http://schemas.openxmlformats.org/officeDocument/2006/relationships/image" Target="../media/image1232.png"/><Relationship Id="rId118" Type="http://schemas.openxmlformats.org/officeDocument/2006/relationships/customXml" Target="../ink/ink405.xml"/><Relationship Id="rId134" Type="http://schemas.openxmlformats.org/officeDocument/2006/relationships/image" Target="../media/image1242.png"/><Relationship Id="rId139" Type="http://schemas.openxmlformats.org/officeDocument/2006/relationships/customXml" Target="../ink/ink416.xml"/><Relationship Id="rId80" Type="http://schemas.openxmlformats.org/officeDocument/2006/relationships/customXml" Target="../ink/ink386.xml"/><Relationship Id="rId85" Type="http://schemas.openxmlformats.org/officeDocument/2006/relationships/image" Target="../media/image1218.png"/><Relationship Id="rId3" Type="http://schemas.openxmlformats.org/officeDocument/2006/relationships/image" Target="../media/image1178.png"/><Relationship Id="rId12" Type="http://schemas.openxmlformats.org/officeDocument/2006/relationships/customXml" Target="../ink/ink352.xml"/><Relationship Id="rId17" Type="http://schemas.openxmlformats.org/officeDocument/2006/relationships/image" Target="../media/image1185.png"/><Relationship Id="rId25" Type="http://schemas.openxmlformats.org/officeDocument/2006/relationships/image" Target="../media/image1189.png"/><Relationship Id="rId33" Type="http://schemas.openxmlformats.org/officeDocument/2006/relationships/image" Target="../media/image1193.png"/><Relationship Id="rId38" Type="http://schemas.openxmlformats.org/officeDocument/2006/relationships/customXml" Target="../ink/ink365.xml"/><Relationship Id="rId46" Type="http://schemas.openxmlformats.org/officeDocument/2006/relationships/customXml" Target="../ink/ink369.xml"/><Relationship Id="rId59" Type="http://schemas.openxmlformats.org/officeDocument/2006/relationships/image" Target="../media/image1206.png"/><Relationship Id="rId67" Type="http://schemas.openxmlformats.org/officeDocument/2006/relationships/image" Target="../media/image1210.png"/><Relationship Id="rId103" Type="http://schemas.openxmlformats.org/officeDocument/2006/relationships/image" Target="../media/image1227.png"/><Relationship Id="rId108" Type="http://schemas.openxmlformats.org/officeDocument/2006/relationships/customXml" Target="../ink/ink400.xml"/><Relationship Id="rId116" Type="http://schemas.openxmlformats.org/officeDocument/2006/relationships/customXml" Target="../ink/ink404.xml"/><Relationship Id="rId124" Type="http://schemas.openxmlformats.org/officeDocument/2006/relationships/customXml" Target="../ink/ink408.xml"/><Relationship Id="rId129" Type="http://schemas.openxmlformats.org/officeDocument/2006/relationships/customXml" Target="../ink/ink411.xml"/><Relationship Id="rId137" Type="http://schemas.openxmlformats.org/officeDocument/2006/relationships/customXml" Target="../ink/ink415.xml"/><Relationship Id="rId20" Type="http://schemas.openxmlformats.org/officeDocument/2006/relationships/customXml" Target="../ink/ink356.xml"/><Relationship Id="rId41" Type="http://schemas.openxmlformats.org/officeDocument/2006/relationships/image" Target="../media/image1197.png"/><Relationship Id="rId54" Type="http://schemas.openxmlformats.org/officeDocument/2006/relationships/customXml" Target="../ink/ink373.xml"/><Relationship Id="rId62" Type="http://schemas.openxmlformats.org/officeDocument/2006/relationships/customXml" Target="../ink/ink377.xml"/><Relationship Id="rId70" Type="http://schemas.openxmlformats.org/officeDocument/2006/relationships/customXml" Target="../ink/ink381.xml"/><Relationship Id="rId75" Type="http://schemas.openxmlformats.org/officeDocument/2006/relationships/image" Target="../media/image1214.png"/><Relationship Id="rId83" Type="http://schemas.openxmlformats.org/officeDocument/2006/relationships/image" Target="../media/image1217.png"/><Relationship Id="rId88" Type="http://schemas.openxmlformats.org/officeDocument/2006/relationships/customXml" Target="../ink/ink390.xml"/><Relationship Id="rId91" Type="http://schemas.openxmlformats.org/officeDocument/2006/relationships/image" Target="../media/image1221.png"/><Relationship Id="rId96" Type="http://schemas.openxmlformats.org/officeDocument/2006/relationships/customXml" Target="../ink/ink394.xml"/><Relationship Id="rId111" Type="http://schemas.openxmlformats.org/officeDocument/2006/relationships/image" Target="../media/image1231.png"/><Relationship Id="rId132" Type="http://schemas.openxmlformats.org/officeDocument/2006/relationships/image" Target="../media/image1241.png"/><Relationship Id="rId140" Type="http://schemas.openxmlformats.org/officeDocument/2006/relationships/image" Target="../media/image1245.png"/><Relationship Id="rId145" Type="http://schemas.openxmlformats.org/officeDocument/2006/relationships/customXml" Target="../ink/ink41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49.xml"/><Relationship Id="rId15" Type="http://schemas.openxmlformats.org/officeDocument/2006/relationships/image" Target="../media/image1184.png"/><Relationship Id="rId23" Type="http://schemas.openxmlformats.org/officeDocument/2006/relationships/image" Target="../media/image1188.png"/><Relationship Id="rId28" Type="http://schemas.openxmlformats.org/officeDocument/2006/relationships/customXml" Target="../ink/ink360.xml"/><Relationship Id="rId36" Type="http://schemas.openxmlformats.org/officeDocument/2006/relationships/customXml" Target="../ink/ink364.xml"/><Relationship Id="rId49" Type="http://schemas.openxmlformats.org/officeDocument/2006/relationships/image" Target="../media/image1201.png"/><Relationship Id="rId57" Type="http://schemas.openxmlformats.org/officeDocument/2006/relationships/image" Target="../media/image1205.png"/><Relationship Id="rId106" Type="http://schemas.openxmlformats.org/officeDocument/2006/relationships/customXml" Target="../ink/ink399.xml"/><Relationship Id="rId114" Type="http://schemas.openxmlformats.org/officeDocument/2006/relationships/customXml" Target="../ink/ink403.xml"/><Relationship Id="rId119" Type="http://schemas.openxmlformats.org/officeDocument/2006/relationships/image" Target="../media/image1235.png"/><Relationship Id="rId127" Type="http://schemas.openxmlformats.org/officeDocument/2006/relationships/image" Target="../media/image1239.png"/><Relationship Id="rId10" Type="http://schemas.openxmlformats.org/officeDocument/2006/relationships/customXml" Target="../ink/ink351.xml"/><Relationship Id="rId31" Type="http://schemas.openxmlformats.org/officeDocument/2006/relationships/image" Target="../media/image1192.png"/><Relationship Id="rId44" Type="http://schemas.openxmlformats.org/officeDocument/2006/relationships/customXml" Target="../ink/ink368.xml"/><Relationship Id="rId52" Type="http://schemas.openxmlformats.org/officeDocument/2006/relationships/customXml" Target="../ink/ink372.xml"/><Relationship Id="rId60" Type="http://schemas.openxmlformats.org/officeDocument/2006/relationships/customXml" Target="../ink/ink376.xml"/><Relationship Id="rId65" Type="http://schemas.openxmlformats.org/officeDocument/2006/relationships/image" Target="../media/image1209.png"/><Relationship Id="rId73" Type="http://schemas.openxmlformats.org/officeDocument/2006/relationships/image" Target="../media/image1213.png"/><Relationship Id="rId78" Type="http://schemas.openxmlformats.org/officeDocument/2006/relationships/customXml" Target="../ink/ink385.xml"/><Relationship Id="rId81" Type="http://schemas.openxmlformats.org/officeDocument/2006/relationships/image" Target="../media/image29.png"/><Relationship Id="rId86" Type="http://schemas.openxmlformats.org/officeDocument/2006/relationships/customXml" Target="../ink/ink389.xml"/><Relationship Id="rId94" Type="http://schemas.openxmlformats.org/officeDocument/2006/relationships/customXml" Target="../ink/ink393.xml"/><Relationship Id="rId99" Type="http://schemas.openxmlformats.org/officeDocument/2006/relationships/image" Target="../media/image1225.png"/><Relationship Id="rId101" Type="http://schemas.openxmlformats.org/officeDocument/2006/relationships/image" Target="../media/image1226.png"/><Relationship Id="rId122" Type="http://schemas.openxmlformats.org/officeDocument/2006/relationships/customXml" Target="../ink/ink407.xml"/><Relationship Id="rId130" Type="http://schemas.openxmlformats.org/officeDocument/2006/relationships/image" Target="../media/image1240.png"/><Relationship Id="rId135" Type="http://schemas.openxmlformats.org/officeDocument/2006/relationships/customXml" Target="../ink/ink414.xml"/><Relationship Id="rId143" Type="http://schemas.openxmlformats.org/officeDocument/2006/relationships/customXml" Target="../ink/ink418.xml"/><Relationship Id="rId148" Type="http://schemas.openxmlformats.org/officeDocument/2006/relationships/image" Target="../media/image1249.png"/><Relationship Id="rId4" Type="http://schemas.openxmlformats.org/officeDocument/2006/relationships/customXml" Target="../ink/ink348.xml"/><Relationship Id="rId9" Type="http://schemas.openxmlformats.org/officeDocument/2006/relationships/image" Target="../media/image1181.png"/><Relationship Id="rId13" Type="http://schemas.openxmlformats.org/officeDocument/2006/relationships/image" Target="../media/image1183.png"/><Relationship Id="rId18" Type="http://schemas.openxmlformats.org/officeDocument/2006/relationships/customXml" Target="../ink/ink355.xml"/><Relationship Id="rId39" Type="http://schemas.openxmlformats.org/officeDocument/2006/relationships/image" Target="../media/image1196.png"/><Relationship Id="rId109" Type="http://schemas.openxmlformats.org/officeDocument/2006/relationships/image" Target="../media/image1230.png"/><Relationship Id="rId34" Type="http://schemas.openxmlformats.org/officeDocument/2006/relationships/customXml" Target="../ink/ink363.xml"/><Relationship Id="rId50" Type="http://schemas.openxmlformats.org/officeDocument/2006/relationships/customXml" Target="../ink/ink371.xml"/><Relationship Id="rId55" Type="http://schemas.openxmlformats.org/officeDocument/2006/relationships/image" Target="../media/image1204.png"/><Relationship Id="rId76" Type="http://schemas.openxmlformats.org/officeDocument/2006/relationships/customXml" Target="../ink/ink384.xml"/><Relationship Id="rId97" Type="http://schemas.openxmlformats.org/officeDocument/2006/relationships/image" Target="../media/image1224.png"/><Relationship Id="rId104" Type="http://schemas.openxmlformats.org/officeDocument/2006/relationships/customXml" Target="../ink/ink398.xml"/><Relationship Id="rId120" Type="http://schemas.openxmlformats.org/officeDocument/2006/relationships/customXml" Target="../ink/ink406.xml"/><Relationship Id="rId125" Type="http://schemas.openxmlformats.org/officeDocument/2006/relationships/image" Target="../media/image1238.png"/><Relationship Id="rId141" Type="http://schemas.openxmlformats.org/officeDocument/2006/relationships/customXml" Target="../ink/ink417.xml"/><Relationship Id="rId146" Type="http://schemas.openxmlformats.org/officeDocument/2006/relationships/image" Target="../media/image1248.png"/><Relationship Id="rId7" Type="http://schemas.openxmlformats.org/officeDocument/2006/relationships/image" Target="../media/image1180.png"/><Relationship Id="rId71" Type="http://schemas.openxmlformats.org/officeDocument/2006/relationships/image" Target="../media/image1212.png"/><Relationship Id="rId92" Type="http://schemas.openxmlformats.org/officeDocument/2006/relationships/customXml" Target="../ink/ink392.xml"/><Relationship Id="rId2" Type="http://schemas.openxmlformats.org/officeDocument/2006/relationships/customXml" Target="../ink/ink347.xml"/><Relationship Id="rId29" Type="http://schemas.openxmlformats.org/officeDocument/2006/relationships/image" Target="../media/image1191.png"/><Relationship Id="rId24" Type="http://schemas.openxmlformats.org/officeDocument/2006/relationships/customXml" Target="../ink/ink358.xml"/><Relationship Id="rId40" Type="http://schemas.openxmlformats.org/officeDocument/2006/relationships/customXml" Target="../ink/ink366.xml"/><Relationship Id="rId45" Type="http://schemas.openxmlformats.org/officeDocument/2006/relationships/image" Target="../media/image1199.png"/><Relationship Id="rId66" Type="http://schemas.openxmlformats.org/officeDocument/2006/relationships/customXml" Target="../ink/ink379.xml"/><Relationship Id="rId87" Type="http://schemas.openxmlformats.org/officeDocument/2006/relationships/image" Target="../media/image1219.png"/><Relationship Id="rId110" Type="http://schemas.openxmlformats.org/officeDocument/2006/relationships/customXml" Target="../ink/ink401.xml"/><Relationship Id="rId115" Type="http://schemas.openxmlformats.org/officeDocument/2006/relationships/image" Target="../media/image1233.png"/><Relationship Id="rId131" Type="http://schemas.openxmlformats.org/officeDocument/2006/relationships/customXml" Target="../ink/ink412.xml"/><Relationship Id="rId136" Type="http://schemas.openxmlformats.org/officeDocument/2006/relationships/image" Target="../media/image1243.png"/><Relationship Id="rId61" Type="http://schemas.openxmlformats.org/officeDocument/2006/relationships/image" Target="../media/image1207.png"/><Relationship Id="rId82" Type="http://schemas.openxmlformats.org/officeDocument/2006/relationships/customXml" Target="../ink/ink387.xml"/><Relationship Id="rId19" Type="http://schemas.openxmlformats.org/officeDocument/2006/relationships/image" Target="../media/image1186.png"/><Relationship Id="rId14" Type="http://schemas.openxmlformats.org/officeDocument/2006/relationships/customXml" Target="../ink/ink353.xml"/><Relationship Id="rId30" Type="http://schemas.openxmlformats.org/officeDocument/2006/relationships/customXml" Target="../ink/ink361.xml"/><Relationship Id="rId35" Type="http://schemas.openxmlformats.org/officeDocument/2006/relationships/image" Target="../media/image1194.png"/><Relationship Id="rId56" Type="http://schemas.openxmlformats.org/officeDocument/2006/relationships/customXml" Target="../ink/ink374.xml"/><Relationship Id="rId77" Type="http://schemas.openxmlformats.org/officeDocument/2006/relationships/image" Target="../media/image1215.png"/><Relationship Id="rId100" Type="http://schemas.openxmlformats.org/officeDocument/2006/relationships/customXml" Target="../ink/ink396.xml"/><Relationship Id="rId105" Type="http://schemas.openxmlformats.org/officeDocument/2006/relationships/image" Target="../media/image1228.png"/><Relationship Id="rId126" Type="http://schemas.openxmlformats.org/officeDocument/2006/relationships/customXml" Target="../ink/ink409.xml"/><Relationship Id="rId147" Type="http://schemas.openxmlformats.org/officeDocument/2006/relationships/customXml" Target="../ink/ink420.xml"/><Relationship Id="rId8" Type="http://schemas.openxmlformats.org/officeDocument/2006/relationships/customXml" Target="../ink/ink350.xml"/><Relationship Id="rId51" Type="http://schemas.openxmlformats.org/officeDocument/2006/relationships/image" Target="../media/image1202.png"/><Relationship Id="rId72" Type="http://schemas.openxmlformats.org/officeDocument/2006/relationships/customXml" Target="../ink/ink382.xml"/><Relationship Id="rId93" Type="http://schemas.openxmlformats.org/officeDocument/2006/relationships/image" Target="../media/image1222.png"/><Relationship Id="rId98" Type="http://schemas.openxmlformats.org/officeDocument/2006/relationships/customXml" Target="../ink/ink395.xml"/><Relationship Id="rId121" Type="http://schemas.openxmlformats.org/officeDocument/2006/relationships/image" Target="../media/image1236.png"/><Relationship Id="rId142" Type="http://schemas.openxmlformats.org/officeDocument/2006/relationships/image" Target="../media/image1246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06.png"/><Relationship Id="rId299" Type="http://schemas.openxmlformats.org/officeDocument/2006/relationships/customXml" Target="../ink/ink570.xml"/><Relationship Id="rId303" Type="http://schemas.openxmlformats.org/officeDocument/2006/relationships/customXml" Target="../ink/ink572.xml"/><Relationship Id="rId21" Type="http://schemas.openxmlformats.org/officeDocument/2006/relationships/image" Target="../media/image1260.png"/><Relationship Id="rId42" Type="http://schemas.openxmlformats.org/officeDocument/2006/relationships/customXml" Target="../ink/ink440.xml"/><Relationship Id="rId63" Type="http://schemas.openxmlformats.org/officeDocument/2006/relationships/image" Target="../media/image1280.png"/><Relationship Id="rId84" Type="http://schemas.openxmlformats.org/officeDocument/2006/relationships/customXml" Target="../ink/ink461.xml"/><Relationship Id="rId138" Type="http://schemas.openxmlformats.org/officeDocument/2006/relationships/customXml" Target="../ink/ink488.xml"/><Relationship Id="rId159" Type="http://schemas.openxmlformats.org/officeDocument/2006/relationships/image" Target="../media/image1324.png"/><Relationship Id="rId324" Type="http://schemas.openxmlformats.org/officeDocument/2006/relationships/image" Target="../media/image1405.png"/><Relationship Id="rId345" Type="http://schemas.openxmlformats.org/officeDocument/2006/relationships/customXml" Target="../ink/ink593.xml"/><Relationship Id="rId366" Type="http://schemas.openxmlformats.org/officeDocument/2006/relationships/image" Target="../media/image17.png"/><Relationship Id="rId170" Type="http://schemas.openxmlformats.org/officeDocument/2006/relationships/customXml" Target="../ink/ink505.xml"/><Relationship Id="rId191" Type="http://schemas.openxmlformats.org/officeDocument/2006/relationships/customXml" Target="../ink/ink516.xml"/><Relationship Id="rId205" Type="http://schemas.openxmlformats.org/officeDocument/2006/relationships/customXml" Target="../ink/ink523.xml"/><Relationship Id="rId226" Type="http://schemas.openxmlformats.org/officeDocument/2006/relationships/image" Target="../media/image1356.png"/><Relationship Id="rId247" Type="http://schemas.openxmlformats.org/officeDocument/2006/relationships/customXml" Target="../ink/ink544.xml"/><Relationship Id="rId107" Type="http://schemas.openxmlformats.org/officeDocument/2006/relationships/image" Target="../media/image1302.png"/><Relationship Id="rId268" Type="http://schemas.openxmlformats.org/officeDocument/2006/relationships/image" Target="../media/image1377.png"/><Relationship Id="rId289" Type="http://schemas.openxmlformats.org/officeDocument/2006/relationships/customXml" Target="../ink/ink565.xml"/><Relationship Id="rId11" Type="http://schemas.openxmlformats.org/officeDocument/2006/relationships/image" Target="../media/image1255.png"/><Relationship Id="rId32" Type="http://schemas.openxmlformats.org/officeDocument/2006/relationships/customXml" Target="../ink/ink435.xml"/><Relationship Id="rId53" Type="http://schemas.openxmlformats.org/officeDocument/2006/relationships/image" Target="../media/image128.png"/><Relationship Id="rId74" Type="http://schemas.openxmlformats.org/officeDocument/2006/relationships/customXml" Target="../ink/ink456.xml"/><Relationship Id="rId128" Type="http://schemas.openxmlformats.org/officeDocument/2006/relationships/customXml" Target="../ink/ink483.xml"/><Relationship Id="rId149" Type="http://schemas.openxmlformats.org/officeDocument/2006/relationships/customXml" Target="../ink/ink494.xml"/><Relationship Id="rId314" Type="http://schemas.openxmlformats.org/officeDocument/2006/relationships/image" Target="../media/image1400.png"/><Relationship Id="rId335" Type="http://schemas.openxmlformats.org/officeDocument/2006/relationships/customXml" Target="../ink/ink588.xml"/><Relationship Id="rId356" Type="http://schemas.openxmlformats.org/officeDocument/2006/relationships/image" Target="../media/image12.png"/><Relationship Id="rId5" Type="http://schemas.openxmlformats.org/officeDocument/2006/relationships/image" Target="../media/image1252.png"/><Relationship Id="rId95" Type="http://schemas.openxmlformats.org/officeDocument/2006/relationships/image" Target="../media/image1296.png"/><Relationship Id="rId160" Type="http://schemas.openxmlformats.org/officeDocument/2006/relationships/customXml" Target="../ink/ink500.xml"/><Relationship Id="rId181" Type="http://schemas.openxmlformats.org/officeDocument/2006/relationships/image" Target="../media/image1335.png"/><Relationship Id="rId216" Type="http://schemas.openxmlformats.org/officeDocument/2006/relationships/image" Target="../media/image1351.png"/><Relationship Id="rId237" Type="http://schemas.openxmlformats.org/officeDocument/2006/relationships/customXml" Target="../ink/ink539.xml"/><Relationship Id="rId258" Type="http://schemas.openxmlformats.org/officeDocument/2006/relationships/image" Target="../media/image1372.png"/><Relationship Id="rId279" Type="http://schemas.openxmlformats.org/officeDocument/2006/relationships/customXml" Target="../ink/ink560.xml"/><Relationship Id="rId22" Type="http://schemas.openxmlformats.org/officeDocument/2006/relationships/customXml" Target="../ink/ink430.xml"/><Relationship Id="rId43" Type="http://schemas.openxmlformats.org/officeDocument/2006/relationships/image" Target="../media/image1271.png"/><Relationship Id="rId64" Type="http://schemas.openxmlformats.org/officeDocument/2006/relationships/customXml" Target="../ink/ink451.xml"/><Relationship Id="rId118" Type="http://schemas.openxmlformats.org/officeDocument/2006/relationships/customXml" Target="../ink/ink478.xml"/><Relationship Id="rId139" Type="http://schemas.openxmlformats.org/officeDocument/2006/relationships/image" Target="../media/image1315.png"/><Relationship Id="rId290" Type="http://schemas.openxmlformats.org/officeDocument/2006/relationships/image" Target="../media/image1388.png"/><Relationship Id="rId304" Type="http://schemas.openxmlformats.org/officeDocument/2006/relationships/image" Target="../media/image1395.png"/><Relationship Id="rId325" Type="http://schemas.openxmlformats.org/officeDocument/2006/relationships/customXml" Target="../ink/ink583.xml"/><Relationship Id="rId346" Type="http://schemas.openxmlformats.org/officeDocument/2006/relationships/image" Target="../media/image7.png"/><Relationship Id="rId367" Type="http://schemas.openxmlformats.org/officeDocument/2006/relationships/customXml" Target="../ink/ink604.xml"/><Relationship Id="rId85" Type="http://schemas.openxmlformats.org/officeDocument/2006/relationships/image" Target="../media/image1291.png"/><Relationship Id="rId150" Type="http://schemas.openxmlformats.org/officeDocument/2006/relationships/image" Target="../media/image1320.png"/><Relationship Id="rId171" Type="http://schemas.openxmlformats.org/officeDocument/2006/relationships/image" Target="../media/image1330.png"/><Relationship Id="rId192" Type="http://schemas.openxmlformats.org/officeDocument/2006/relationships/image" Target="../media/image1340.png"/><Relationship Id="rId206" Type="http://schemas.openxmlformats.org/officeDocument/2006/relationships/image" Target="../media/image1346.png"/><Relationship Id="rId227" Type="http://schemas.openxmlformats.org/officeDocument/2006/relationships/customXml" Target="../ink/ink534.xml"/><Relationship Id="rId248" Type="http://schemas.openxmlformats.org/officeDocument/2006/relationships/image" Target="../media/image1367.png"/><Relationship Id="rId269" Type="http://schemas.openxmlformats.org/officeDocument/2006/relationships/customXml" Target="../ink/ink555.xml"/><Relationship Id="rId12" Type="http://schemas.openxmlformats.org/officeDocument/2006/relationships/customXml" Target="../ink/ink425.xml"/><Relationship Id="rId33" Type="http://schemas.openxmlformats.org/officeDocument/2006/relationships/image" Target="../media/image1266.png"/><Relationship Id="rId108" Type="http://schemas.openxmlformats.org/officeDocument/2006/relationships/customXml" Target="../ink/ink473.xml"/><Relationship Id="rId129" Type="http://schemas.openxmlformats.org/officeDocument/2006/relationships/image" Target="../media/image1310.png"/><Relationship Id="rId280" Type="http://schemas.openxmlformats.org/officeDocument/2006/relationships/image" Target="../media/image1383.png"/><Relationship Id="rId315" Type="http://schemas.openxmlformats.org/officeDocument/2006/relationships/customXml" Target="../ink/ink578.xml"/><Relationship Id="rId336" Type="http://schemas.openxmlformats.org/officeDocument/2006/relationships/image" Target="../media/image1411.png"/><Relationship Id="rId357" Type="http://schemas.openxmlformats.org/officeDocument/2006/relationships/customXml" Target="../ink/ink599.xml"/><Relationship Id="rId54" Type="http://schemas.openxmlformats.org/officeDocument/2006/relationships/customXml" Target="../ink/ink446.xml"/><Relationship Id="rId75" Type="http://schemas.openxmlformats.org/officeDocument/2006/relationships/image" Target="../media/image1286.png"/><Relationship Id="rId96" Type="http://schemas.openxmlformats.org/officeDocument/2006/relationships/customXml" Target="../ink/ink467.xml"/><Relationship Id="rId140" Type="http://schemas.openxmlformats.org/officeDocument/2006/relationships/customXml" Target="../ink/ink489.xml"/><Relationship Id="rId161" Type="http://schemas.openxmlformats.org/officeDocument/2006/relationships/image" Target="../media/image1325.png"/><Relationship Id="rId182" Type="http://schemas.openxmlformats.org/officeDocument/2006/relationships/customXml" Target="../ink/ink511.xml"/><Relationship Id="rId217" Type="http://schemas.openxmlformats.org/officeDocument/2006/relationships/customXml" Target="../ink/ink529.xml"/><Relationship Id="rId6" Type="http://schemas.openxmlformats.org/officeDocument/2006/relationships/customXml" Target="../ink/ink422.xml"/><Relationship Id="rId238" Type="http://schemas.openxmlformats.org/officeDocument/2006/relationships/image" Target="../media/image1362.png"/><Relationship Id="rId259" Type="http://schemas.openxmlformats.org/officeDocument/2006/relationships/customXml" Target="../ink/ink550.xml"/><Relationship Id="rId23" Type="http://schemas.openxmlformats.org/officeDocument/2006/relationships/image" Target="../media/image1261.png"/><Relationship Id="rId119" Type="http://schemas.openxmlformats.org/officeDocument/2006/relationships/image" Target="../media/image1307.png"/><Relationship Id="rId270" Type="http://schemas.openxmlformats.org/officeDocument/2006/relationships/image" Target="../media/image1378.png"/><Relationship Id="rId291" Type="http://schemas.openxmlformats.org/officeDocument/2006/relationships/customXml" Target="../ink/ink566.xml"/><Relationship Id="rId305" Type="http://schemas.openxmlformats.org/officeDocument/2006/relationships/customXml" Target="../ink/ink573.xml"/><Relationship Id="rId326" Type="http://schemas.openxmlformats.org/officeDocument/2006/relationships/image" Target="../media/image1406.png"/><Relationship Id="rId347" Type="http://schemas.openxmlformats.org/officeDocument/2006/relationships/customXml" Target="../ink/ink594.xml"/><Relationship Id="rId44" Type="http://schemas.openxmlformats.org/officeDocument/2006/relationships/customXml" Target="../ink/ink441.xml"/><Relationship Id="rId65" Type="http://schemas.openxmlformats.org/officeDocument/2006/relationships/image" Target="../media/image1281.png"/><Relationship Id="rId86" Type="http://schemas.openxmlformats.org/officeDocument/2006/relationships/customXml" Target="../ink/ink462.xml"/><Relationship Id="rId130" Type="http://schemas.openxmlformats.org/officeDocument/2006/relationships/customXml" Target="../ink/ink484.xml"/><Relationship Id="rId151" Type="http://schemas.openxmlformats.org/officeDocument/2006/relationships/customXml" Target="../ink/ink495.xml"/><Relationship Id="rId368" Type="http://schemas.openxmlformats.org/officeDocument/2006/relationships/image" Target="../media/image18.png"/><Relationship Id="rId172" Type="http://schemas.openxmlformats.org/officeDocument/2006/relationships/customXml" Target="../ink/ink506.xml"/><Relationship Id="rId193" Type="http://schemas.openxmlformats.org/officeDocument/2006/relationships/customXml" Target="../ink/ink517.xml"/><Relationship Id="rId207" Type="http://schemas.openxmlformats.org/officeDocument/2006/relationships/customXml" Target="../ink/ink524.xml"/><Relationship Id="rId228" Type="http://schemas.openxmlformats.org/officeDocument/2006/relationships/image" Target="../media/image1357.png"/><Relationship Id="rId249" Type="http://schemas.openxmlformats.org/officeDocument/2006/relationships/customXml" Target="../ink/ink545.xml"/><Relationship Id="rId13" Type="http://schemas.openxmlformats.org/officeDocument/2006/relationships/image" Target="../media/image1256.png"/><Relationship Id="rId109" Type="http://schemas.openxmlformats.org/officeDocument/2006/relationships/image" Target="../media/image1303.png"/><Relationship Id="rId260" Type="http://schemas.openxmlformats.org/officeDocument/2006/relationships/image" Target="../media/image1373.png"/><Relationship Id="rId281" Type="http://schemas.openxmlformats.org/officeDocument/2006/relationships/customXml" Target="../ink/ink561.xml"/><Relationship Id="rId316" Type="http://schemas.openxmlformats.org/officeDocument/2006/relationships/image" Target="../media/image1401.png"/><Relationship Id="rId337" Type="http://schemas.openxmlformats.org/officeDocument/2006/relationships/customXml" Target="../ink/ink589.xml"/><Relationship Id="rId34" Type="http://schemas.openxmlformats.org/officeDocument/2006/relationships/customXml" Target="../ink/ink436.xml"/><Relationship Id="rId55" Type="http://schemas.openxmlformats.org/officeDocument/2006/relationships/image" Target="../media/image1276.png"/><Relationship Id="rId76" Type="http://schemas.openxmlformats.org/officeDocument/2006/relationships/customXml" Target="../ink/ink457.xml"/><Relationship Id="rId97" Type="http://schemas.openxmlformats.org/officeDocument/2006/relationships/image" Target="../media/image1297.png"/><Relationship Id="rId120" Type="http://schemas.openxmlformats.org/officeDocument/2006/relationships/customXml" Target="../ink/ink479.xml"/><Relationship Id="rId141" Type="http://schemas.openxmlformats.org/officeDocument/2006/relationships/image" Target="../media/image1316.png"/><Relationship Id="rId358" Type="http://schemas.openxmlformats.org/officeDocument/2006/relationships/image" Target="../media/image13.png"/><Relationship Id="rId7" Type="http://schemas.openxmlformats.org/officeDocument/2006/relationships/image" Target="../media/image1253.png"/><Relationship Id="rId162" Type="http://schemas.openxmlformats.org/officeDocument/2006/relationships/customXml" Target="../ink/ink501.xml"/><Relationship Id="rId183" Type="http://schemas.openxmlformats.org/officeDocument/2006/relationships/image" Target="../media/image1336.png"/><Relationship Id="rId218" Type="http://schemas.openxmlformats.org/officeDocument/2006/relationships/image" Target="../media/image1352.png"/><Relationship Id="rId239" Type="http://schemas.openxmlformats.org/officeDocument/2006/relationships/customXml" Target="../ink/ink540.xml"/><Relationship Id="rId250" Type="http://schemas.openxmlformats.org/officeDocument/2006/relationships/image" Target="../media/image1368.png"/><Relationship Id="rId271" Type="http://schemas.openxmlformats.org/officeDocument/2006/relationships/customXml" Target="../ink/ink556.xml"/><Relationship Id="rId292" Type="http://schemas.openxmlformats.org/officeDocument/2006/relationships/image" Target="../media/image1389.png"/><Relationship Id="rId306" Type="http://schemas.openxmlformats.org/officeDocument/2006/relationships/image" Target="../media/image1396.png"/><Relationship Id="rId24" Type="http://schemas.openxmlformats.org/officeDocument/2006/relationships/customXml" Target="../ink/ink431.xml"/><Relationship Id="rId45" Type="http://schemas.openxmlformats.org/officeDocument/2006/relationships/image" Target="../media/image1272.png"/><Relationship Id="rId66" Type="http://schemas.openxmlformats.org/officeDocument/2006/relationships/customXml" Target="../ink/ink452.xml"/><Relationship Id="rId87" Type="http://schemas.openxmlformats.org/officeDocument/2006/relationships/image" Target="../media/image1292.png"/><Relationship Id="rId110" Type="http://schemas.openxmlformats.org/officeDocument/2006/relationships/customXml" Target="../ink/ink474.xml"/><Relationship Id="rId131" Type="http://schemas.openxmlformats.org/officeDocument/2006/relationships/image" Target="../media/image1311.png"/><Relationship Id="rId327" Type="http://schemas.openxmlformats.org/officeDocument/2006/relationships/customXml" Target="../ink/ink584.xml"/><Relationship Id="rId348" Type="http://schemas.openxmlformats.org/officeDocument/2006/relationships/image" Target="../media/image8.png"/><Relationship Id="rId152" Type="http://schemas.openxmlformats.org/officeDocument/2006/relationships/image" Target="../media/image1321.png"/><Relationship Id="rId173" Type="http://schemas.openxmlformats.org/officeDocument/2006/relationships/image" Target="../media/image1331.png"/><Relationship Id="rId194" Type="http://schemas.openxmlformats.org/officeDocument/2006/relationships/image" Target="../media/image1341.png"/><Relationship Id="rId208" Type="http://schemas.openxmlformats.org/officeDocument/2006/relationships/image" Target="../media/image1347.png"/><Relationship Id="rId229" Type="http://schemas.openxmlformats.org/officeDocument/2006/relationships/customXml" Target="../ink/ink535.xml"/><Relationship Id="rId240" Type="http://schemas.openxmlformats.org/officeDocument/2006/relationships/image" Target="../media/image1363.png"/><Relationship Id="rId261" Type="http://schemas.openxmlformats.org/officeDocument/2006/relationships/customXml" Target="../ink/ink551.xml"/><Relationship Id="rId14" Type="http://schemas.openxmlformats.org/officeDocument/2006/relationships/customXml" Target="../ink/ink426.xml"/><Relationship Id="rId35" Type="http://schemas.openxmlformats.org/officeDocument/2006/relationships/image" Target="../media/image1267.png"/><Relationship Id="rId56" Type="http://schemas.openxmlformats.org/officeDocument/2006/relationships/customXml" Target="../ink/ink447.xml"/><Relationship Id="rId77" Type="http://schemas.openxmlformats.org/officeDocument/2006/relationships/image" Target="../media/image1287.png"/><Relationship Id="rId100" Type="http://schemas.openxmlformats.org/officeDocument/2006/relationships/customXml" Target="../ink/ink469.xml"/><Relationship Id="rId282" Type="http://schemas.openxmlformats.org/officeDocument/2006/relationships/image" Target="../media/image1384.png"/><Relationship Id="rId317" Type="http://schemas.openxmlformats.org/officeDocument/2006/relationships/customXml" Target="../ink/ink579.xml"/><Relationship Id="rId338" Type="http://schemas.openxmlformats.org/officeDocument/2006/relationships/image" Target="../media/image1412.png"/><Relationship Id="rId359" Type="http://schemas.openxmlformats.org/officeDocument/2006/relationships/customXml" Target="../ink/ink600.xml"/><Relationship Id="rId8" Type="http://schemas.openxmlformats.org/officeDocument/2006/relationships/customXml" Target="../ink/ink423.xml"/><Relationship Id="rId98" Type="http://schemas.openxmlformats.org/officeDocument/2006/relationships/customXml" Target="../ink/ink468.xml"/><Relationship Id="rId121" Type="http://schemas.openxmlformats.org/officeDocument/2006/relationships/image" Target="../media/image1308.png"/><Relationship Id="rId142" Type="http://schemas.openxmlformats.org/officeDocument/2006/relationships/customXml" Target="../ink/ink490.xml"/><Relationship Id="rId163" Type="http://schemas.openxmlformats.org/officeDocument/2006/relationships/image" Target="../media/image1326.png"/><Relationship Id="rId184" Type="http://schemas.openxmlformats.org/officeDocument/2006/relationships/customXml" Target="../ink/ink512.xml"/><Relationship Id="rId219" Type="http://schemas.openxmlformats.org/officeDocument/2006/relationships/customXml" Target="../ink/ink530.xml"/><Relationship Id="rId230" Type="http://schemas.openxmlformats.org/officeDocument/2006/relationships/image" Target="../media/image1358.png"/><Relationship Id="rId251" Type="http://schemas.openxmlformats.org/officeDocument/2006/relationships/customXml" Target="../ink/ink546.xml"/><Relationship Id="rId25" Type="http://schemas.openxmlformats.org/officeDocument/2006/relationships/image" Target="../media/image1262.png"/><Relationship Id="rId46" Type="http://schemas.openxmlformats.org/officeDocument/2006/relationships/customXml" Target="../ink/ink442.xml"/><Relationship Id="rId67" Type="http://schemas.openxmlformats.org/officeDocument/2006/relationships/image" Target="../media/image1282.png"/><Relationship Id="rId272" Type="http://schemas.openxmlformats.org/officeDocument/2006/relationships/image" Target="../media/image1379.png"/><Relationship Id="rId293" Type="http://schemas.openxmlformats.org/officeDocument/2006/relationships/customXml" Target="../ink/ink567.xml"/><Relationship Id="rId307" Type="http://schemas.openxmlformats.org/officeDocument/2006/relationships/customXml" Target="../ink/ink574.xml"/><Relationship Id="rId328" Type="http://schemas.openxmlformats.org/officeDocument/2006/relationships/image" Target="../media/image1407.png"/><Relationship Id="rId349" Type="http://schemas.openxmlformats.org/officeDocument/2006/relationships/customXml" Target="../ink/ink595.xml"/><Relationship Id="rId88" Type="http://schemas.openxmlformats.org/officeDocument/2006/relationships/customXml" Target="../ink/ink463.xml"/><Relationship Id="rId111" Type="http://schemas.openxmlformats.org/officeDocument/2006/relationships/image" Target="../media/image1304.png"/><Relationship Id="rId132" Type="http://schemas.openxmlformats.org/officeDocument/2006/relationships/customXml" Target="../ink/ink485.xml"/><Relationship Id="rId153" Type="http://schemas.openxmlformats.org/officeDocument/2006/relationships/customXml" Target="../ink/ink496.xml"/><Relationship Id="rId174" Type="http://schemas.openxmlformats.org/officeDocument/2006/relationships/customXml" Target="../ink/ink507.xml"/><Relationship Id="rId195" Type="http://schemas.openxmlformats.org/officeDocument/2006/relationships/customXml" Target="../ink/ink518.xml"/><Relationship Id="rId209" Type="http://schemas.openxmlformats.org/officeDocument/2006/relationships/customXml" Target="../ink/ink525.xml"/><Relationship Id="rId360" Type="http://schemas.openxmlformats.org/officeDocument/2006/relationships/image" Target="../media/image14.png"/><Relationship Id="rId220" Type="http://schemas.openxmlformats.org/officeDocument/2006/relationships/image" Target="../media/image1353.png"/><Relationship Id="rId241" Type="http://schemas.openxmlformats.org/officeDocument/2006/relationships/customXml" Target="../ink/ink541.xml"/><Relationship Id="rId15" Type="http://schemas.openxmlformats.org/officeDocument/2006/relationships/image" Target="../media/image1257.png"/><Relationship Id="rId36" Type="http://schemas.openxmlformats.org/officeDocument/2006/relationships/customXml" Target="../ink/ink437.xml"/><Relationship Id="rId57" Type="http://schemas.openxmlformats.org/officeDocument/2006/relationships/image" Target="../media/image1277.png"/><Relationship Id="rId262" Type="http://schemas.openxmlformats.org/officeDocument/2006/relationships/image" Target="../media/image1374.png"/><Relationship Id="rId283" Type="http://schemas.openxmlformats.org/officeDocument/2006/relationships/customXml" Target="../ink/ink562.xml"/><Relationship Id="rId318" Type="http://schemas.openxmlformats.org/officeDocument/2006/relationships/image" Target="../media/image1402.png"/><Relationship Id="rId339" Type="http://schemas.openxmlformats.org/officeDocument/2006/relationships/customXml" Target="../ink/ink590.xml"/><Relationship Id="rId10" Type="http://schemas.openxmlformats.org/officeDocument/2006/relationships/customXml" Target="../ink/ink424.xml"/><Relationship Id="rId31" Type="http://schemas.openxmlformats.org/officeDocument/2006/relationships/image" Target="../media/image1265.png"/><Relationship Id="rId52" Type="http://schemas.openxmlformats.org/officeDocument/2006/relationships/customXml" Target="../ink/ink445.xml"/><Relationship Id="rId73" Type="http://schemas.openxmlformats.org/officeDocument/2006/relationships/image" Target="../media/image1285.png"/><Relationship Id="rId78" Type="http://schemas.openxmlformats.org/officeDocument/2006/relationships/customXml" Target="../ink/ink458.xml"/><Relationship Id="rId94" Type="http://schemas.openxmlformats.org/officeDocument/2006/relationships/customXml" Target="../ink/ink466.xml"/><Relationship Id="rId99" Type="http://schemas.openxmlformats.org/officeDocument/2006/relationships/image" Target="../media/image1298.png"/><Relationship Id="rId101" Type="http://schemas.openxmlformats.org/officeDocument/2006/relationships/image" Target="../media/image1299.png"/><Relationship Id="rId122" Type="http://schemas.openxmlformats.org/officeDocument/2006/relationships/customXml" Target="../ink/ink480.xml"/><Relationship Id="rId143" Type="http://schemas.openxmlformats.org/officeDocument/2006/relationships/image" Target="../media/image1317.png"/><Relationship Id="rId148" Type="http://schemas.openxmlformats.org/officeDocument/2006/relationships/image" Target="../media/image1319.png"/><Relationship Id="rId164" Type="http://schemas.openxmlformats.org/officeDocument/2006/relationships/customXml" Target="../ink/ink502.xml"/><Relationship Id="rId169" Type="http://schemas.openxmlformats.org/officeDocument/2006/relationships/image" Target="../media/image1329.png"/><Relationship Id="rId185" Type="http://schemas.openxmlformats.org/officeDocument/2006/relationships/image" Target="../media/image1337.png"/><Relationship Id="rId334" Type="http://schemas.openxmlformats.org/officeDocument/2006/relationships/image" Target="../media/image1410.png"/><Relationship Id="rId350" Type="http://schemas.openxmlformats.org/officeDocument/2006/relationships/image" Target="../media/image9.png"/><Relationship Id="rId355" Type="http://schemas.openxmlformats.org/officeDocument/2006/relationships/customXml" Target="../ink/ink598.xml"/><Relationship Id="rId4" Type="http://schemas.openxmlformats.org/officeDocument/2006/relationships/customXml" Target="../ink/ink421.xml"/><Relationship Id="rId9" Type="http://schemas.openxmlformats.org/officeDocument/2006/relationships/image" Target="../media/image1254.png"/><Relationship Id="rId180" Type="http://schemas.openxmlformats.org/officeDocument/2006/relationships/customXml" Target="../ink/ink510.xml"/><Relationship Id="rId210" Type="http://schemas.openxmlformats.org/officeDocument/2006/relationships/image" Target="../media/image1348.png"/><Relationship Id="rId215" Type="http://schemas.openxmlformats.org/officeDocument/2006/relationships/customXml" Target="../ink/ink528.xml"/><Relationship Id="rId236" Type="http://schemas.openxmlformats.org/officeDocument/2006/relationships/image" Target="../media/image1361.png"/><Relationship Id="rId257" Type="http://schemas.openxmlformats.org/officeDocument/2006/relationships/customXml" Target="../ink/ink549.xml"/><Relationship Id="rId278" Type="http://schemas.openxmlformats.org/officeDocument/2006/relationships/image" Target="../media/image1382.png"/><Relationship Id="rId26" Type="http://schemas.openxmlformats.org/officeDocument/2006/relationships/customXml" Target="../ink/ink432.xml"/><Relationship Id="rId231" Type="http://schemas.openxmlformats.org/officeDocument/2006/relationships/customXml" Target="../ink/ink536.xml"/><Relationship Id="rId252" Type="http://schemas.openxmlformats.org/officeDocument/2006/relationships/image" Target="../media/image1369.png"/><Relationship Id="rId273" Type="http://schemas.openxmlformats.org/officeDocument/2006/relationships/customXml" Target="../ink/ink557.xml"/><Relationship Id="rId294" Type="http://schemas.openxmlformats.org/officeDocument/2006/relationships/image" Target="../media/image1390.png"/><Relationship Id="rId308" Type="http://schemas.openxmlformats.org/officeDocument/2006/relationships/image" Target="../media/image1397.png"/><Relationship Id="rId329" Type="http://schemas.openxmlformats.org/officeDocument/2006/relationships/customXml" Target="../ink/ink585.xml"/><Relationship Id="rId47" Type="http://schemas.openxmlformats.org/officeDocument/2006/relationships/image" Target="../media/image1273.png"/><Relationship Id="rId68" Type="http://schemas.openxmlformats.org/officeDocument/2006/relationships/customXml" Target="../ink/ink453.xml"/><Relationship Id="rId89" Type="http://schemas.openxmlformats.org/officeDocument/2006/relationships/image" Target="../media/image1293.png"/><Relationship Id="rId112" Type="http://schemas.openxmlformats.org/officeDocument/2006/relationships/customXml" Target="../ink/ink475.xml"/><Relationship Id="rId133" Type="http://schemas.openxmlformats.org/officeDocument/2006/relationships/image" Target="../media/image1312.png"/><Relationship Id="rId154" Type="http://schemas.openxmlformats.org/officeDocument/2006/relationships/image" Target="../media/image1322.png"/><Relationship Id="rId175" Type="http://schemas.openxmlformats.org/officeDocument/2006/relationships/image" Target="../media/image1332.png"/><Relationship Id="rId340" Type="http://schemas.openxmlformats.org/officeDocument/2006/relationships/image" Target="../media/image1413.png"/><Relationship Id="rId361" Type="http://schemas.openxmlformats.org/officeDocument/2006/relationships/customXml" Target="../ink/ink601.xml"/><Relationship Id="rId196" Type="http://schemas.openxmlformats.org/officeDocument/2006/relationships/image" Target="../media/image1342.png"/><Relationship Id="rId200" Type="http://schemas.openxmlformats.org/officeDocument/2006/relationships/image" Target="../media/image594.png"/><Relationship Id="rId16" Type="http://schemas.openxmlformats.org/officeDocument/2006/relationships/customXml" Target="../ink/ink427.xml"/><Relationship Id="rId221" Type="http://schemas.openxmlformats.org/officeDocument/2006/relationships/customXml" Target="../ink/ink531.xml"/><Relationship Id="rId242" Type="http://schemas.openxmlformats.org/officeDocument/2006/relationships/image" Target="../media/image1364.png"/><Relationship Id="rId263" Type="http://schemas.openxmlformats.org/officeDocument/2006/relationships/customXml" Target="../ink/ink552.xml"/><Relationship Id="rId284" Type="http://schemas.openxmlformats.org/officeDocument/2006/relationships/image" Target="../media/image1385.png"/><Relationship Id="rId319" Type="http://schemas.openxmlformats.org/officeDocument/2006/relationships/customXml" Target="../ink/ink580.xml"/><Relationship Id="rId37" Type="http://schemas.openxmlformats.org/officeDocument/2006/relationships/image" Target="../media/image1268.png"/><Relationship Id="rId58" Type="http://schemas.openxmlformats.org/officeDocument/2006/relationships/customXml" Target="../ink/ink448.xml"/><Relationship Id="rId79" Type="http://schemas.openxmlformats.org/officeDocument/2006/relationships/image" Target="../media/image1288.png"/><Relationship Id="rId102" Type="http://schemas.openxmlformats.org/officeDocument/2006/relationships/customXml" Target="../ink/ink470.xml"/><Relationship Id="rId123" Type="http://schemas.openxmlformats.org/officeDocument/2006/relationships/image" Target="../media/image29.png"/><Relationship Id="rId144" Type="http://schemas.openxmlformats.org/officeDocument/2006/relationships/customXml" Target="../ink/ink491.xml"/><Relationship Id="rId330" Type="http://schemas.openxmlformats.org/officeDocument/2006/relationships/image" Target="../media/image1408.png"/><Relationship Id="rId90" Type="http://schemas.openxmlformats.org/officeDocument/2006/relationships/customXml" Target="../ink/ink464.xml"/><Relationship Id="rId165" Type="http://schemas.openxmlformats.org/officeDocument/2006/relationships/image" Target="../media/image1327.png"/><Relationship Id="rId186" Type="http://schemas.openxmlformats.org/officeDocument/2006/relationships/customXml" Target="../ink/ink513.xml"/><Relationship Id="rId351" Type="http://schemas.openxmlformats.org/officeDocument/2006/relationships/customXml" Target="../ink/ink596.xml"/><Relationship Id="rId211" Type="http://schemas.openxmlformats.org/officeDocument/2006/relationships/customXml" Target="../ink/ink526.xml"/><Relationship Id="rId232" Type="http://schemas.openxmlformats.org/officeDocument/2006/relationships/image" Target="../media/image1359.png"/><Relationship Id="rId253" Type="http://schemas.openxmlformats.org/officeDocument/2006/relationships/customXml" Target="../ink/ink547.xml"/><Relationship Id="rId274" Type="http://schemas.openxmlformats.org/officeDocument/2006/relationships/image" Target="../media/image1380.png"/><Relationship Id="rId295" Type="http://schemas.openxmlformats.org/officeDocument/2006/relationships/customXml" Target="../ink/ink568.xml"/><Relationship Id="rId309" Type="http://schemas.openxmlformats.org/officeDocument/2006/relationships/customXml" Target="../ink/ink575.xml"/><Relationship Id="rId27" Type="http://schemas.openxmlformats.org/officeDocument/2006/relationships/image" Target="../media/image1263.png"/><Relationship Id="rId48" Type="http://schemas.openxmlformats.org/officeDocument/2006/relationships/customXml" Target="../ink/ink443.xml"/><Relationship Id="rId69" Type="http://schemas.openxmlformats.org/officeDocument/2006/relationships/image" Target="../media/image1283.png"/><Relationship Id="rId113" Type="http://schemas.openxmlformats.org/officeDocument/2006/relationships/image" Target="../media/image1008.png"/><Relationship Id="rId134" Type="http://schemas.openxmlformats.org/officeDocument/2006/relationships/customXml" Target="../ink/ink486.xml"/><Relationship Id="rId320" Type="http://schemas.openxmlformats.org/officeDocument/2006/relationships/image" Target="../media/image1403.png"/><Relationship Id="rId80" Type="http://schemas.openxmlformats.org/officeDocument/2006/relationships/customXml" Target="../ink/ink459.xml"/><Relationship Id="rId155" Type="http://schemas.openxmlformats.org/officeDocument/2006/relationships/customXml" Target="../ink/ink497.xml"/><Relationship Id="rId176" Type="http://schemas.openxmlformats.org/officeDocument/2006/relationships/customXml" Target="../ink/ink508.xml"/><Relationship Id="rId197" Type="http://schemas.openxmlformats.org/officeDocument/2006/relationships/customXml" Target="../ink/ink519.xml"/><Relationship Id="rId341" Type="http://schemas.openxmlformats.org/officeDocument/2006/relationships/customXml" Target="../ink/ink591.xml"/><Relationship Id="rId362" Type="http://schemas.openxmlformats.org/officeDocument/2006/relationships/image" Target="../media/image15.png"/><Relationship Id="rId201" Type="http://schemas.openxmlformats.org/officeDocument/2006/relationships/customXml" Target="../ink/ink521.xml"/><Relationship Id="rId222" Type="http://schemas.openxmlformats.org/officeDocument/2006/relationships/image" Target="../media/image1354.png"/><Relationship Id="rId243" Type="http://schemas.openxmlformats.org/officeDocument/2006/relationships/customXml" Target="../ink/ink542.xml"/><Relationship Id="rId264" Type="http://schemas.openxmlformats.org/officeDocument/2006/relationships/image" Target="../media/image1375.png"/><Relationship Id="rId285" Type="http://schemas.openxmlformats.org/officeDocument/2006/relationships/customXml" Target="../ink/ink563.xml"/><Relationship Id="rId17" Type="http://schemas.openxmlformats.org/officeDocument/2006/relationships/image" Target="../media/image1258.png"/><Relationship Id="rId38" Type="http://schemas.openxmlformats.org/officeDocument/2006/relationships/customXml" Target="../ink/ink438.xml"/><Relationship Id="rId59" Type="http://schemas.openxmlformats.org/officeDocument/2006/relationships/image" Target="../media/image1278.png"/><Relationship Id="rId103" Type="http://schemas.openxmlformats.org/officeDocument/2006/relationships/image" Target="../media/image1300.png"/><Relationship Id="rId124" Type="http://schemas.openxmlformats.org/officeDocument/2006/relationships/customXml" Target="../ink/ink481.xml"/><Relationship Id="rId310" Type="http://schemas.openxmlformats.org/officeDocument/2006/relationships/image" Target="../media/image1398.png"/><Relationship Id="rId70" Type="http://schemas.openxmlformats.org/officeDocument/2006/relationships/customXml" Target="../ink/ink454.xml"/><Relationship Id="rId91" Type="http://schemas.openxmlformats.org/officeDocument/2006/relationships/image" Target="../media/image1294.png"/><Relationship Id="rId145" Type="http://schemas.openxmlformats.org/officeDocument/2006/relationships/image" Target="../media/image1318.png"/><Relationship Id="rId166" Type="http://schemas.openxmlformats.org/officeDocument/2006/relationships/customXml" Target="../ink/ink503.xml"/><Relationship Id="rId187" Type="http://schemas.openxmlformats.org/officeDocument/2006/relationships/image" Target="../media/image1338.png"/><Relationship Id="rId331" Type="http://schemas.openxmlformats.org/officeDocument/2006/relationships/customXml" Target="../ink/ink586.xml"/><Relationship Id="rId35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349.png"/><Relationship Id="rId233" Type="http://schemas.openxmlformats.org/officeDocument/2006/relationships/customXml" Target="../ink/ink537.xml"/><Relationship Id="rId254" Type="http://schemas.openxmlformats.org/officeDocument/2006/relationships/image" Target="../media/image1370.png"/><Relationship Id="rId28" Type="http://schemas.openxmlformats.org/officeDocument/2006/relationships/customXml" Target="../ink/ink433.xml"/><Relationship Id="rId49" Type="http://schemas.openxmlformats.org/officeDocument/2006/relationships/image" Target="../media/image1274.png"/><Relationship Id="rId114" Type="http://schemas.openxmlformats.org/officeDocument/2006/relationships/customXml" Target="../ink/ink476.xml"/><Relationship Id="rId275" Type="http://schemas.openxmlformats.org/officeDocument/2006/relationships/customXml" Target="../ink/ink558.xml"/><Relationship Id="rId296" Type="http://schemas.openxmlformats.org/officeDocument/2006/relationships/image" Target="../media/image1391.png"/><Relationship Id="rId300" Type="http://schemas.openxmlformats.org/officeDocument/2006/relationships/image" Target="../media/image1393.png"/><Relationship Id="rId60" Type="http://schemas.openxmlformats.org/officeDocument/2006/relationships/customXml" Target="../ink/ink449.xml"/><Relationship Id="rId81" Type="http://schemas.openxmlformats.org/officeDocument/2006/relationships/image" Target="../media/image1289.png"/><Relationship Id="rId135" Type="http://schemas.openxmlformats.org/officeDocument/2006/relationships/image" Target="../media/image1313.png"/><Relationship Id="rId156" Type="http://schemas.openxmlformats.org/officeDocument/2006/relationships/customXml" Target="../ink/ink498.xml"/><Relationship Id="rId177" Type="http://schemas.openxmlformats.org/officeDocument/2006/relationships/image" Target="../media/image1333.png"/><Relationship Id="rId198" Type="http://schemas.openxmlformats.org/officeDocument/2006/relationships/image" Target="../media/image1343.png"/><Relationship Id="rId321" Type="http://schemas.openxmlformats.org/officeDocument/2006/relationships/customXml" Target="../ink/ink581.xml"/><Relationship Id="rId342" Type="http://schemas.openxmlformats.org/officeDocument/2006/relationships/image" Target="../media/image1414.png"/><Relationship Id="rId363" Type="http://schemas.openxmlformats.org/officeDocument/2006/relationships/customXml" Target="../ink/ink602.xml"/><Relationship Id="rId202" Type="http://schemas.openxmlformats.org/officeDocument/2006/relationships/image" Target="../media/image1344.png"/><Relationship Id="rId223" Type="http://schemas.openxmlformats.org/officeDocument/2006/relationships/customXml" Target="../ink/ink532.xml"/><Relationship Id="rId244" Type="http://schemas.openxmlformats.org/officeDocument/2006/relationships/image" Target="../media/image1365.png"/><Relationship Id="rId18" Type="http://schemas.openxmlformats.org/officeDocument/2006/relationships/customXml" Target="../ink/ink428.xml"/><Relationship Id="rId39" Type="http://schemas.openxmlformats.org/officeDocument/2006/relationships/image" Target="../media/image1269.png"/><Relationship Id="rId265" Type="http://schemas.openxmlformats.org/officeDocument/2006/relationships/customXml" Target="../ink/ink553.xml"/><Relationship Id="rId286" Type="http://schemas.openxmlformats.org/officeDocument/2006/relationships/image" Target="../media/image1386.png"/><Relationship Id="rId50" Type="http://schemas.openxmlformats.org/officeDocument/2006/relationships/customXml" Target="../ink/ink444.xml"/><Relationship Id="rId104" Type="http://schemas.openxmlformats.org/officeDocument/2006/relationships/customXml" Target="../ink/ink471.xml"/><Relationship Id="rId125" Type="http://schemas.openxmlformats.org/officeDocument/2006/relationships/image" Target="../media/image1309.png"/><Relationship Id="rId146" Type="http://schemas.openxmlformats.org/officeDocument/2006/relationships/customXml" Target="../ink/ink492.xml"/><Relationship Id="rId167" Type="http://schemas.openxmlformats.org/officeDocument/2006/relationships/image" Target="../media/image1328.png"/><Relationship Id="rId188" Type="http://schemas.openxmlformats.org/officeDocument/2006/relationships/customXml" Target="../ink/ink514.xml"/><Relationship Id="rId311" Type="http://schemas.openxmlformats.org/officeDocument/2006/relationships/customXml" Target="../ink/ink576.xml"/><Relationship Id="rId332" Type="http://schemas.openxmlformats.org/officeDocument/2006/relationships/image" Target="../media/image1409.png"/><Relationship Id="rId353" Type="http://schemas.openxmlformats.org/officeDocument/2006/relationships/customXml" Target="../ink/ink597.xml"/><Relationship Id="rId71" Type="http://schemas.openxmlformats.org/officeDocument/2006/relationships/image" Target="../media/image1284.png"/><Relationship Id="rId92" Type="http://schemas.openxmlformats.org/officeDocument/2006/relationships/customXml" Target="../ink/ink465.xml"/><Relationship Id="rId213" Type="http://schemas.openxmlformats.org/officeDocument/2006/relationships/customXml" Target="../ink/ink527.xml"/><Relationship Id="rId234" Type="http://schemas.openxmlformats.org/officeDocument/2006/relationships/image" Target="../media/image1360.png"/><Relationship Id="rId2" Type="http://schemas.openxmlformats.org/officeDocument/2006/relationships/image" Target="../media/image5.png"/><Relationship Id="rId29" Type="http://schemas.openxmlformats.org/officeDocument/2006/relationships/image" Target="../media/image1264.png"/><Relationship Id="rId255" Type="http://schemas.openxmlformats.org/officeDocument/2006/relationships/customXml" Target="../ink/ink548.xml"/><Relationship Id="rId276" Type="http://schemas.openxmlformats.org/officeDocument/2006/relationships/image" Target="../media/image1381.png"/><Relationship Id="rId297" Type="http://schemas.openxmlformats.org/officeDocument/2006/relationships/customXml" Target="../ink/ink569.xml"/><Relationship Id="rId40" Type="http://schemas.openxmlformats.org/officeDocument/2006/relationships/customXml" Target="../ink/ink439.xml"/><Relationship Id="rId115" Type="http://schemas.openxmlformats.org/officeDocument/2006/relationships/image" Target="../media/image1305.png"/><Relationship Id="rId136" Type="http://schemas.openxmlformats.org/officeDocument/2006/relationships/customXml" Target="../ink/ink487.xml"/><Relationship Id="rId157" Type="http://schemas.openxmlformats.org/officeDocument/2006/relationships/image" Target="../media/image1323.png"/><Relationship Id="rId178" Type="http://schemas.openxmlformats.org/officeDocument/2006/relationships/customXml" Target="../ink/ink509.xml"/><Relationship Id="rId301" Type="http://schemas.openxmlformats.org/officeDocument/2006/relationships/customXml" Target="../ink/ink571.xml"/><Relationship Id="rId322" Type="http://schemas.openxmlformats.org/officeDocument/2006/relationships/image" Target="../media/image1404.png"/><Relationship Id="rId343" Type="http://schemas.openxmlformats.org/officeDocument/2006/relationships/customXml" Target="../ink/ink592.xml"/><Relationship Id="rId364" Type="http://schemas.openxmlformats.org/officeDocument/2006/relationships/image" Target="../media/image16.png"/><Relationship Id="rId61" Type="http://schemas.openxmlformats.org/officeDocument/2006/relationships/image" Target="../media/image1279.png"/><Relationship Id="rId82" Type="http://schemas.openxmlformats.org/officeDocument/2006/relationships/customXml" Target="../ink/ink460.xml"/><Relationship Id="rId199" Type="http://schemas.openxmlformats.org/officeDocument/2006/relationships/customXml" Target="../ink/ink520.xml"/><Relationship Id="rId203" Type="http://schemas.openxmlformats.org/officeDocument/2006/relationships/customXml" Target="../ink/ink522.xml"/><Relationship Id="rId19" Type="http://schemas.openxmlformats.org/officeDocument/2006/relationships/image" Target="../media/image1259.png"/><Relationship Id="rId224" Type="http://schemas.openxmlformats.org/officeDocument/2006/relationships/image" Target="../media/image1355.png"/><Relationship Id="rId245" Type="http://schemas.openxmlformats.org/officeDocument/2006/relationships/customXml" Target="../ink/ink543.xml"/><Relationship Id="rId266" Type="http://schemas.openxmlformats.org/officeDocument/2006/relationships/image" Target="../media/image1376.png"/><Relationship Id="rId287" Type="http://schemas.openxmlformats.org/officeDocument/2006/relationships/customXml" Target="../ink/ink564.xml"/><Relationship Id="rId30" Type="http://schemas.openxmlformats.org/officeDocument/2006/relationships/customXml" Target="../ink/ink434.xml"/><Relationship Id="rId105" Type="http://schemas.openxmlformats.org/officeDocument/2006/relationships/image" Target="../media/image1301.png"/><Relationship Id="rId126" Type="http://schemas.openxmlformats.org/officeDocument/2006/relationships/customXml" Target="../ink/ink482.xml"/><Relationship Id="rId147" Type="http://schemas.openxmlformats.org/officeDocument/2006/relationships/customXml" Target="../ink/ink493.xml"/><Relationship Id="rId168" Type="http://schemas.openxmlformats.org/officeDocument/2006/relationships/customXml" Target="../ink/ink504.xml"/><Relationship Id="rId312" Type="http://schemas.openxmlformats.org/officeDocument/2006/relationships/image" Target="../media/image1399.png"/><Relationship Id="rId333" Type="http://schemas.openxmlformats.org/officeDocument/2006/relationships/customXml" Target="../ink/ink587.xml"/><Relationship Id="rId354" Type="http://schemas.openxmlformats.org/officeDocument/2006/relationships/image" Target="../media/image11.png"/><Relationship Id="rId51" Type="http://schemas.openxmlformats.org/officeDocument/2006/relationships/image" Target="../media/image1275.png"/><Relationship Id="rId72" Type="http://schemas.openxmlformats.org/officeDocument/2006/relationships/customXml" Target="../ink/ink455.xml"/><Relationship Id="rId93" Type="http://schemas.openxmlformats.org/officeDocument/2006/relationships/image" Target="../media/image1295.png"/><Relationship Id="rId189" Type="http://schemas.openxmlformats.org/officeDocument/2006/relationships/customXml" Target="../ink/ink515.xml"/><Relationship Id="rId3" Type="http://schemas.openxmlformats.org/officeDocument/2006/relationships/image" Target="../media/image6.png"/><Relationship Id="rId214" Type="http://schemas.openxmlformats.org/officeDocument/2006/relationships/image" Target="../media/image1350.png"/><Relationship Id="rId235" Type="http://schemas.openxmlformats.org/officeDocument/2006/relationships/customXml" Target="../ink/ink538.xml"/><Relationship Id="rId256" Type="http://schemas.openxmlformats.org/officeDocument/2006/relationships/image" Target="../media/image1371.png"/><Relationship Id="rId277" Type="http://schemas.openxmlformats.org/officeDocument/2006/relationships/customXml" Target="../ink/ink559.xml"/><Relationship Id="rId298" Type="http://schemas.openxmlformats.org/officeDocument/2006/relationships/image" Target="../media/image1392.png"/><Relationship Id="rId116" Type="http://schemas.openxmlformats.org/officeDocument/2006/relationships/customXml" Target="../ink/ink477.xml"/><Relationship Id="rId137" Type="http://schemas.openxmlformats.org/officeDocument/2006/relationships/image" Target="../media/image1314.png"/><Relationship Id="rId158" Type="http://schemas.openxmlformats.org/officeDocument/2006/relationships/customXml" Target="../ink/ink499.xml"/><Relationship Id="rId302" Type="http://schemas.openxmlformats.org/officeDocument/2006/relationships/image" Target="../media/image1394.png"/><Relationship Id="rId323" Type="http://schemas.openxmlformats.org/officeDocument/2006/relationships/customXml" Target="../ink/ink582.xml"/><Relationship Id="rId344" Type="http://schemas.openxmlformats.org/officeDocument/2006/relationships/image" Target="../media/image675.png"/><Relationship Id="rId20" Type="http://schemas.openxmlformats.org/officeDocument/2006/relationships/customXml" Target="../ink/ink429.xml"/><Relationship Id="rId41" Type="http://schemas.openxmlformats.org/officeDocument/2006/relationships/image" Target="../media/image1270.png"/><Relationship Id="rId62" Type="http://schemas.openxmlformats.org/officeDocument/2006/relationships/customXml" Target="../ink/ink450.xml"/><Relationship Id="rId83" Type="http://schemas.openxmlformats.org/officeDocument/2006/relationships/image" Target="../media/image1290.png"/><Relationship Id="rId179" Type="http://schemas.openxmlformats.org/officeDocument/2006/relationships/image" Target="../media/image1334.png"/><Relationship Id="rId365" Type="http://schemas.openxmlformats.org/officeDocument/2006/relationships/customXml" Target="../ink/ink603.xml"/><Relationship Id="rId190" Type="http://schemas.openxmlformats.org/officeDocument/2006/relationships/image" Target="../media/image1339.png"/><Relationship Id="rId204" Type="http://schemas.openxmlformats.org/officeDocument/2006/relationships/image" Target="../media/image1345.png"/><Relationship Id="rId225" Type="http://schemas.openxmlformats.org/officeDocument/2006/relationships/customXml" Target="../ink/ink533.xml"/><Relationship Id="rId246" Type="http://schemas.openxmlformats.org/officeDocument/2006/relationships/image" Target="../media/image1366.png"/><Relationship Id="rId267" Type="http://schemas.openxmlformats.org/officeDocument/2006/relationships/customXml" Target="../ink/ink554.xml"/><Relationship Id="rId288" Type="http://schemas.openxmlformats.org/officeDocument/2006/relationships/image" Target="../media/image1387.png"/><Relationship Id="rId106" Type="http://schemas.openxmlformats.org/officeDocument/2006/relationships/customXml" Target="../ink/ink472.xml"/><Relationship Id="rId127" Type="http://schemas.openxmlformats.org/officeDocument/2006/relationships/image" Target="../media/image244.png"/><Relationship Id="rId313" Type="http://schemas.openxmlformats.org/officeDocument/2006/relationships/customXml" Target="../ink/ink577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82.png"/><Relationship Id="rId21" Type="http://schemas.openxmlformats.org/officeDocument/2006/relationships/image" Target="../media/image1436.png"/><Relationship Id="rId42" Type="http://schemas.openxmlformats.org/officeDocument/2006/relationships/customXml" Target="../ink/ink625.xml"/><Relationship Id="rId63" Type="http://schemas.openxmlformats.org/officeDocument/2006/relationships/image" Target="../media/image1456.png"/><Relationship Id="rId84" Type="http://schemas.openxmlformats.org/officeDocument/2006/relationships/customXml" Target="../ink/ink646.xml"/><Relationship Id="rId138" Type="http://schemas.openxmlformats.org/officeDocument/2006/relationships/customXml" Target="../ink/ink673.xml"/><Relationship Id="rId159" Type="http://schemas.openxmlformats.org/officeDocument/2006/relationships/image" Target="../media/image1503.png"/><Relationship Id="rId170" Type="http://schemas.openxmlformats.org/officeDocument/2006/relationships/customXml" Target="../ink/ink689.xml"/><Relationship Id="rId191" Type="http://schemas.openxmlformats.org/officeDocument/2006/relationships/image" Target="../media/image1519.png"/><Relationship Id="rId205" Type="http://schemas.openxmlformats.org/officeDocument/2006/relationships/image" Target="../media/image1526.png"/><Relationship Id="rId226" Type="http://schemas.openxmlformats.org/officeDocument/2006/relationships/customXml" Target="../ink/ink717.xml"/><Relationship Id="rId247" Type="http://schemas.openxmlformats.org/officeDocument/2006/relationships/image" Target="../media/image1547.png"/><Relationship Id="rId107" Type="http://schemas.openxmlformats.org/officeDocument/2006/relationships/image" Target="../media/image1477.png"/><Relationship Id="rId268" Type="http://schemas.openxmlformats.org/officeDocument/2006/relationships/customXml" Target="../ink/ink738.xml"/><Relationship Id="rId289" Type="http://schemas.openxmlformats.org/officeDocument/2006/relationships/image" Target="../media/image20.png"/><Relationship Id="rId11" Type="http://schemas.openxmlformats.org/officeDocument/2006/relationships/image" Target="../media/image1431.png"/><Relationship Id="rId32" Type="http://schemas.openxmlformats.org/officeDocument/2006/relationships/customXml" Target="../ink/ink620.xml"/><Relationship Id="rId53" Type="http://schemas.openxmlformats.org/officeDocument/2006/relationships/image" Target="../media/image1452.png"/><Relationship Id="rId74" Type="http://schemas.openxmlformats.org/officeDocument/2006/relationships/customXml" Target="../ink/ink641.xml"/><Relationship Id="rId128" Type="http://schemas.openxmlformats.org/officeDocument/2006/relationships/customXml" Target="../ink/ink668.xml"/><Relationship Id="rId149" Type="http://schemas.openxmlformats.org/officeDocument/2006/relationships/image" Target="../media/image1498.png"/><Relationship Id="rId5" Type="http://schemas.openxmlformats.org/officeDocument/2006/relationships/image" Target="../media/image1428.png"/><Relationship Id="rId95" Type="http://schemas.openxmlformats.org/officeDocument/2006/relationships/image" Target="../media/image1471.png"/><Relationship Id="rId160" Type="http://schemas.openxmlformats.org/officeDocument/2006/relationships/customXml" Target="../ink/ink684.xml"/><Relationship Id="rId181" Type="http://schemas.openxmlformats.org/officeDocument/2006/relationships/image" Target="../media/image1514.png"/><Relationship Id="rId216" Type="http://schemas.openxmlformats.org/officeDocument/2006/relationships/customXml" Target="../ink/ink712.xml"/><Relationship Id="rId237" Type="http://schemas.openxmlformats.org/officeDocument/2006/relationships/image" Target="../media/image1542.png"/><Relationship Id="rId258" Type="http://schemas.openxmlformats.org/officeDocument/2006/relationships/customXml" Target="../ink/ink733.xml"/><Relationship Id="rId279" Type="http://schemas.openxmlformats.org/officeDocument/2006/relationships/image" Target="../media/image1562.png"/><Relationship Id="rId22" Type="http://schemas.openxmlformats.org/officeDocument/2006/relationships/customXml" Target="../ink/ink615.xml"/><Relationship Id="rId43" Type="http://schemas.openxmlformats.org/officeDocument/2006/relationships/image" Target="../media/image1447.png"/><Relationship Id="rId64" Type="http://schemas.openxmlformats.org/officeDocument/2006/relationships/customXml" Target="../ink/ink636.xml"/><Relationship Id="rId118" Type="http://schemas.openxmlformats.org/officeDocument/2006/relationships/customXml" Target="../ink/ink663.xml"/><Relationship Id="rId139" Type="http://schemas.openxmlformats.org/officeDocument/2006/relationships/image" Target="../media/image1493.png"/><Relationship Id="rId85" Type="http://schemas.openxmlformats.org/officeDocument/2006/relationships/image" Target="../media/image1466.png"/><Relationship Id="rId150" Type="http://schemas.openxmlformats.org/officeDocument/2006/relationships/customXml" Target="../ink/ink679.xml"/><Relationship Id="rId171" Type="http://schemas.openxmlformats.org/officeDocument/2006/relationships/image" Target="../media/image1509.png"/><Relationship Id="rId192" Type="http://schemas.openxmlformats.org/officeDocument/2006/relationships/customXml" Target="../ink/ink700.xml"/><Relationship Id="rId206" Type="http://schemas.openxmlformats.org/officeDocument/2006/relationships/customXml" Target="../ink/ink707.xml"/><Relationship Id="rId227" Type="http://schemas.openxmlformats.org/officeDocument/2006/relationships/image" Target="../media/image1537.png"/><Relationship Id="rId248" Type="http://schemas.openxmlformats.org/officeDocument/2006/relationships/customXml" Target="../ink/ink728.xml"/><Relationship Id="rId269" Type="http://schemas.openxmlformats.org/officeDocument/2006/relationships/image" Target="../media/image1558.png"/><Relationship Id="rId12" Type="http://schemas.openxmlformats.org/officeDocument/2006/relationships/customXml" Target="../ink/ink610.xml"/><Relationship Id="rId33" Type="http://schemas.openxmlformats.org/officeDocument/2006/relationships/image" Target="../media/image1442.png"/><Relationship Id="rId108" Type="http://schemas.openxmlformats.org/officeDocument/2006/relationships/customXml" Target="../ink/ink658.xml"/><Relationship Id="rId129" Type="http://schemas.openxmlformats.org/officeDocument/2006/relationships/image" Target="../media/image1488.png"/><Relationship Id="rId280" Type="http://schemas.openxmlformats.org/officeDocument/2006/relationships/customXml" Target="../ink/ink744.xml"/><Relationship Id="rId54" Type="http://schemas.openxmlformats.org/officeDocument/2006/relationships/customXml" Target="../ink/ink631.xml"/><Relationship Id="rId75" Type="http://schemas.openxmlformats.org/officeDocument/2006/relationships/image" Target="../media/image1462.png"/><Relationship Id="rId96" Type="http://schemas.openxmlformats.org/officeDocument/2006/relationships/customXml" Target="../ink/ink652.xml"/><Relationship Id="rId140" Type="http://schemas.openxmlformats.org/officeDocument/2006/relationships/customXml" Target="../ink/ink674.xml"/><Relationship Id="rId161" Type="http://schemas.openxmlformats.org/officeDocument/2006/relationships/image" Target="../media/image1504.png"/><Relationship Id="rId182" Type="http://schemas.openxmlformats.org/officeDocument/2006/relationships/customXml" Target="../ink/ink695.xml"/><Relationship Id="rId217" Type="http://schemas.openxmlformats.org/officeDocument/2006/relationships/image" Target="../media/image1532.png"/><Relationship Id="rId6" Type="http://schemas.openxmlformats.org/officeDocument/2006/relationships/customXml" Target="../ink/ink607.xml"/><Relationship Id="rId238" Type="http://schemas.openxmlformats.org/officeDocument/2006/relationships/customXml" Target="../ink/ink723.xml"/><Relationship Id="rId259" Type="http://schemas.openxmlformats.org/officeDocument/2006/relationships/image" Target="../media/image1553.png"/><Relationship Id="rId23" Type="http://schemas.openxmlformats.org/officeDocument/2006/relationships/image" Target="../media/image1437.png"/><Relationship Id="rId119" Type="http://schemas.openxmlformats.org/officeDocument/2006/relationships/image" Target="../media/image1483.png"/><Relationship Id="rId270" Type="http://schemas.openxmlformats.org/officeDocument/2006/relationships/customXml" Target="../ink/ink739.xml"/><Relationship Id="rId44" Type="http://schemas.openxmlformats.org/officeDocument/2006/relationships/customXml" Target="../ink/ink626.xml"/><Relationship Id="rId65" Type="http://schemas.openxmlformats.org/officeDocument/2006/relationships/image" Target="../media/image1457.png"/><Relationship Id="rId86" Type="http://schemas.openxmlformats.org/officeDocument/2006/relationships/customXml" Target="../ink/ink647.xml"/><Relationship Id="rId130" Type="http://schemas.openxmlformats.org/officeDocument/2006/relationships/customXml" Target="../ink/ink669.xml"/><Relationship Id="rId151" Type="http://schemas.openxmlformats.org/officeDocument/2006/relationships/image" Target="../media/image1499.png"/><Relationship Id="rId172" Type="http://schemas.openxmlformats.org/officeDocument/2006/relationships/customXml" Target="../ink/ink690.xml"/><Relationship Id="rId193" Type="http://schemas.openxmlformats.org/officeDocument/2006/relationships/image" Target="../media/image1520.png"/><Relationship Id="rId207" Type="http://schemas.openxmlformats.org/officeDocument/2006/relationships/image" Target="../media/image1527.png"/><Relationship Id="rId228" Type="http://schemas.openxmlformats.org/officeDocument/2006/relationships/customXml" Target="../ink/ink718.xml"/><Relationship Id="rId249" Type="http://schemas.openxmlformats.org/officeDocument/2006/relationships/image" Target="../media/image1548.png"/><Relationship Id="rId13" Type="http://schemas.openxmlformats.org/officeDocument/2006/relationships/image" Target="../media/image1432.png"/><Relationship Id="rId109" Type="http://schemas.openxmlformats.org/officeDocument/2006/relationships/image" Target="../media/image1478.png"/><Relationship Id="rId260" Type="http://schemas.openxmlformats.org/officeDocument/2006/relationships/customXml" Target="../ink/ink734.xml"/><Relationship Id="rId281" Type="http://schemas.openxmlformats.org/officeDocument/2006/relationships/image" Target="../media/image1563.png"/><Relationship Id="rId34" Type="http://schemas.openxmlformats.org/officeDocument/2006/relationships/customXml" Target="../ink/ink621.xml"/><Relationship Id="rId50" Type="http://schemas.openxmlformats.org/officeDocument/2006/relationships/customXml" Target="../ink/ink629.xml"/><Relationship Id="rId55" Type="http://schemas.openxmlformats.org/officeDocument/2006/relationships/image" Target="../media/image1453.png"/><Relationship Id="rId76" Type="http://schemas.openxmlformats.org/officeDocument/2006/relationships/customXml" Target="../ink/ink642.xml"/><Relationship Id="rId97" Type="http://schemas.openxmlformats.org/officeDocument/2006/relationships/image" Target="../media/image1472.png"/><Relationship Id="rId104" Type="http://schemas.openxmlformats.org/officeDocument/2006/relationships/customXml" Target="../ink/ink656.xml"/><Relationship Id="rId120" Type="http://schemas.openxmlformats.org/officeDocument/2006/relationships/customXml" Target="../ink/ink664.xml"/><Relationship Id="rId125" Type="http://schemas.openxmlformats.org/officeDocument/2006/relationships/image" Target="../media/image1486.png"/><Relationship Id="rId141" Type="http://schemas.openxmlformats.org/officeDocument/2006/relationships/image" Target="../media/image1494.png"/><Relationship Id="rId146" Type="http://schemas.openxmlformats.org/officeDocument/2006/relationships/customXml" Target="../ink/ink677.xml"/><Relationship Id="rId167" Type="http://schemas.openxmlformats.org/officeDocument/2006/relationships/image" Target="../media/image1507.png"/><Relationship Id="rId188" Type="http://schemas.openxmlformats.org/officeDocument/2006/relationships/customXml" Target="../ink/ink698.xml"/><Relationship Id="rId7" Type="http://schemas.openxmlformats.org/officeDocument/2006/relationships/image" Target="../media/image1429.png"/><Relationship Id="rId71" Type="http://schemas.openxmlformats.org/officeDocument/2006/relationships/image" Target="../media/image1460.png"/><Relationship Id="rId92" Type="http://schemas.openxmlformats.org/officeDocument/2006/relationships/customXml" Target="../ink/ink650.xml"/><Relationship Id="rId162" Type="http://schemas.openxmlformats.org/officeDocument/2006/relationships/customXml" Target="../ink/ink685.xml"/><Relationship Id="rId183" Type="http://schemas.openxmlformats.org/officeDocument/2006/relationships/image" Target="../media/image1515.png"/><Relationship Id="rId213" Type="http://schemas.openxmlformats.org/officeDocument/2006/relationships/image" Target="../media/image1530.png"/><Relationship Id="rId218" Type="http://schemas.openxmlformats.org/officeDocument/2006/relationships/customXml" Target="../ink/ink713.xml"/><Relationship Id="rId234" Type="http://schemas.openxmlformats.org/officeDocument/2006/relationships/customXml" Target="../ink/ink721.xml"/><Relationship Id="rId239" Type="http://schemas.openxmlformats.org/officeDocument/2006/relationships/image" Target="../media/image1543.png"/><Relationship Id="rId2" Type="http://schemas.openxmlformats.org/officeDocument/2006/relationships/customXml" Target="../ink/ink605.xml"/><Relationship Id="rId29" Type="http://schemas.openxmlformats.org/officeDocument/2006/relationships/image" Target="../media/image1440.png"/><Relationship Id="rId250" Type="http://schemas.openxmlformats.org/officeDocument/2006/relationships/customXml" Target="../ink/ink729.xml"/><Relationship Id="rId255" Type="http://schemas.openxmlformats.org/officeDocument/2006/relationships/image" Target="../media/image1551.png"/><Relationship Id="rId271" Type="http://schemas.openxmlformats.org/officeDocument/2006/relationships/image" Target="../media/image1559.png"/><Relationship Id="rId276" Type="http://schemas.openxmlformats.org/officeDocument/2006/relationships/customXml" Target="../ink/ink742.xml"/><Relationship Id="rId24" Type="http://schemas.openxmlformats.org/officeDocument/2006/relationships/customXml" Target="../ink/ink616.xml"/><Relationship Id="rId40" Type="http://schemas.openxmlformats.org/officeDocument/2006/relationships/customXml" Target="../ink/ink624.xml"/><Relationship Id="rId45" Type="http://schemas.openxmlformats.org/officeDocument/2006/relationships/image" Target="../media/image1448.png"/><Relationship Id="rId66" Type="http://schemas.openxmlformats.org/officeDocument/2006/relationships/customXml" Target="../ink/ink637.xml"/><Relationship Id="rId87" Type="http://schemas.openxmlformats.org/officeDocument/2006/relationships/image" Target="../media/image1467.png"/><Relationship Id="rId110" Type="http://schemas.openxmlformats.org/officeDocument/2006/relationships/customXml" Target="../ink/ink659.xml"/><Relationship Id="rId115" Type="http://schemas.openxmlformats.org/officeDocument/2006/relationships/image" Target="../media/image1481.png"/><Relationship Id="rId131" Type="http://schemas.openxmlformats.org/officeDocument/2006/relationships/image" Target="../media/image1489.png"/><Relationship Id="rId136" Type="http://schemas.openxmlformats.org/officeDocument/2006/relationships/customXml" Target="../ink/ink672.xml"/><Relationship Id="rId157" Type="http://schemas.openxmlformats.org/officeDocument/2006/relationships/image" Target="../media/image1502.png"/><Relationship Id="rId178" Type="http://schemas.openxmlformats.org/officeDocument/2006/relationships/customXml" Target="../ink/ink693.xml"/><Relationship Id="rId61" Type="http://schemas.openxmlformats.org/officeDocument/2006/relationships/image" Target="../media/image1455.png"/><Relationship Id="rId82" Type="http://schemas.openxmlformats.org/officeDocument/2006/relationships/customXml" Target="../ink/ink645.xml"/><Relationship Id="rId152" Type="http://schemas.openxmlformats.org/officeDocument/2006/relationships/customXml" Target="../ink/ink680.xml"/><Relationship Id="rId173" Type="http://schemas.openxmlformats.org/officeDocument/2006/relationships/image" Target="../media/image1510.png"/><Relationship Id="rId194" Type="http://schemas.openxmlformats.org/officeDocument/2006/relationships/customXml" Target="../ink/ink701.xml"/><Relationship Id="rId199" Type="http://schemas.openxmlformats.org/officeDocument/2006/relationships/image" Target="../media/image1523.png"/><Relationship Id="rId203" Type="http://schemas.openxmlformats.org/officeDocument/2006/relationships/image" Target="../media/image1525.png"/><Relationship Id="rId208" Type="http://schemas.openxmlformats.org/officeDocument/2006/relationships/customXml" Target="../ink/ink708.xml"/><Relationship Id="rId229" Type="http://schemas.openxmlformats.org/officeDocument/2006/relationships/image" Target="../media/image1538.png"/><Relationship Id="rId19" Type="http://schemas.openxmlformats.org/officeDocument/2006/relationships/image" Target="../media/image1435.png"/><Relationship Id="rId224" Type="http://schemas.openxmlformats.org/officeDocument/2006/relationships/customXml" Target="../ink/ink716.xml"/><Relationship Id="rId240" Type="http://schemas.openxmlformats.org/officeDocument/2006/relationships/customXml" Target="../ink/ink724.xml"/><Relationship Id="rId245" Type="http://schemas.openxmlformats.org/officeDocument/2006/relationships/image" Target="../media/image1546.png"/><Relationship Id="rId261" Type="http://schemas.openxmlformats.org/officeDocument/2006/relationships/image" Target="../media/image1554.png"/><Relationship Id="rId266" Type="http://schemas.openxmlformats.org/officeDocument/2006/relationships/customXml" Target="../ink/ink737.xml"/><Relationship Id="rId287" Type="http://schemas.openxmlformats.org/officeDocument/2006/relationships/image" Target="../media/image19.png"/><Relationship Id="rId14" Type="http://schemas.openxmlformats.org/officeDocument/2006/relationships/customXml" Target="../ink/ink611.xml"/><Relationship Id="rId30" Type="http://schemas.openxmlformats.org/officeDocument/2006/relationships/customXml" Target="../ink/ink619.xml"/><Relationship Id="rId35" Type="http://schemas.openxmlformats.org/officeDocument/2006/relationships/image" Target="../media/image1443.png"/><Relationship Id="rId56" Type="http://schemas.openxmlformats.org/officeDocument/2006/relationships/customXml" Target="../ink/ink632.xml"/><Relationship Id="rId77" Type="http://schemas.openxmlformats.org/officeDocument/2006/relationships/image" Target="../media/image1463.png"/><Relationship Id="rId100" Type="http://schemas.openxmlformats.org/officeDocument/2006/relationships/customXml" Target="../ink/ink654.xml"/><Relationship Id="rId105" Type="http://schemas.openxmlformats.org/officeDocument/2006/relationships/image" Target="../media/image1476.png"/><Relationship Id="rId126" Type="http://schemas.openxmlformats.org/officeDocument/2006/relationships/customXml" Target="../ink/ink667.xml"/><Relationship Id="rId147" Type="http://schemas.openxmlformats.org/officeDocument/2006/relationships/image" Target="../media/image1497.png"/><Relationship Id="rId168" Type="http://schemas.openxmlformats.org/officeDocument/2006/relationships/customXml" Target="../ink/ink688.xml"/><Relationship Id="rId282" Type="http://schemas.openxmlformats.org/officeDocument/2006/relationships/customXml" Target="../ink/ink745.xml"/><Relationship Id="rId8" Type="http://schemas.openxmlformats.org/officeDocument/2006/relationships/customXml" Target="../ink/ink608.xml"/><Relationship Id="rId51" Type="http://schemas.openxmlformats.org/officeDocument/2006/relationships/image" Target="../media/image1451.png"/><Relationship Id="rId72" Type="http://schemas.openxmlformats.org/officeDocument/2006/relationships/customXml" Target="../ink/ink640.xml"/><Relationship Id="rId93" Type="http://schemas.openxmlformats.org/officeDocument/2006/relationships/image" Target="../media/image1470.png"/><Relationship Id="rId98" Type="http://schemas.openxmlformats.org/officeDocument/2006/relationships/customXml" Target="../ink/ink653.xml"/><Relationship Id="rId121" Type="http://schemas.openxmlformats.org/officeDocument/2006/relationships/image" Target="../media/image1484.png"/><Relationship Id="rId142" Type="http://schemas.openxmlformats.org/officeDocument/2006/relationships/customXml" Target="../ink/ink675.xml"/><Relationship Id="rId163" Type="http://schemas.openxmlformats.org/officeDocument/2006/relationships/image" Target="../media/image1505.png"/><Relationship Id="rId184" Type="http://schemas.openxmlformats.org/officeDocument/2006/relationships/customXml" Target="../ink/ink696.xml"/><Relationship Id="rId189" Type="http://schemas.openxmlformats.org/officeDocument/2006/relationships/image" Target="../media/image1518.png"/><Relationship Id="rId219" Type="http://schemas.openxmlformats.org/officeDocument/2006/relationships/image" Target="../media/image1533.png"/><Relationship Id="rId3" Type="http://schemas.openxmlformats.org/officeDocument/2006/relationships/image" Target="../media/image1427.png"/><Relationship Id="rId214" Type="http://schemas.openxmlformats.org/officeDocument/2006/relationships/customXml" Target="../ink/ink711.xml"/><Relationship Id="rId230" Type="http://schemas.openxmlformats.org/officeDocument/2006/relationships/customXml" Target="../ink/ink719.xml"/><Relationship Id="rId235" Type="http://schemas.openxmlformats.org/officeDocument/2006/relationships/image" Target="../media/image1541.png"/><Relationship Id="rId251" Type="http://schemas.openxmlformats.org/officeDocument/2006/relationships/image" Target="../media/image1549.png"/><Relationship Id="rId256" Type="http://schemas.openxmlformats.org/officeDocument/2006/relationships/customXml" Target="../ink/ink732.xml"/><Relationship Id="rId277" Type="http://schemas.openxmlformats.org/officeDocument/2006/relationships/image" Target="../media/image128.png"/><Relationship Id="rId25" Type="http://schemas.openxmlformats.org/officeDocument/2006/relationships/image" Target="../media/image1438.png"/><Relationship Id="rId46" Type="http://schemas.openxmlformats.org/officeDocument/2006/relationships/customXml" Target="../ink/ink627.xml"/><Relationship Id="rId67" Type="http://schemas.openxmlformats.org/officeDocument/2006/relationships/image" Target="../media/image1458.png"/><Relationship Id="rId116" Type="http://schemas.openxmlformats.org/officeDocument/2006/relationships/customXml" Target="../ink/ink662.xml"/><Relationship Id="rId137" Type="http://schemas.openxmlformats.org/officeDocument/2006/relationships/image" Target="../media/image1492.png"/><Relationship Id="rId158" Type="http://schemas.openxmlformats.org/officeDocument/2006/relationships/customXml" Target="../ink/ink683.xml"/><Relationship Id="rId272" Type="http://schemas.openxmlformats.org/officeDocument/2006/relationships/customXml" Target="../ink/ink740.xml"/><Relationship Id="rId20" Type="http://schemas.openxmlformats.org/officeDocument/2006/relationships/customXml" Target="../ink/ink614.xml"/><Relationship Id="rId41" Type="http://schemas.openxmlformats.org/officeDocument/2006/relationships/image" Target="../media/image1446.png"/><Relationship Id="rId62" Type="http://schemas.openxmlformats.org/officeDocument/2006/relationships/customXml" Target="../ink/ink635.xml"/><Relationship Id="rId83" Type="http://schemas.openxmlformats.org/officeDocument/2006/relationships/image" Target="../media/image1465.png"/><Relationship Id="rId88" Type="http://schemas.openxmlformats.org/officeDocument/2006/relationships/customXml" Target="../ink/ink648.xml"/><Relationship Id="rId111" Type="http://schemas.openxmlformats.org/officeDocument/2006/relationships/image" Target="../media/image1479.png"/><Relationship Id="rId132" Type="http://schemas.openxmlformats.org/officeDocument/2006/relationships/customXml" Target="../ink/ink670.xml"/><Relationship Id="rId153" Type="http://schemas.openxmlformats.org/officeDocument/2006/relationships/image" Target="../media/image1500.png"/><Relationship Id="rId174" Type="http://schemas.openxmlformats.org/officeDocument/2006/relationships/customXml" Target="../ink/ink691.xml"/><Relationship Id="rId179" Type="http://schemas.openxmlformats.org/officeDocument/2006/relationships/image" Target="../media/image1513.png"/><Relationship Id="rId195" Type="http://schemas.openxmlformats.org/officeDocument/2006/relationships/image" Target="../media/image1521.png"/><Relationship Id="rId209" Type="http://schemas.openxmlformats.org/officeDocument/2006/relationships/image" Target="../media/image1528.png"/><Relationship Id="rId190" Type="http://schemas.openxmlformats.org/officeDocument/2006/relationships/customXml" Target="../ink/ink699.xml"/><Relationship Id="rId204" Type="http://schemas.openxmlformats.org/officeDocument/2006/relationships/customXml" Target="../ink/ink706.xml"/><Relationship Id="rId220" Type="http://schemas.openxmlformats.org/officeDocument/2006/relationships/customXml" Target="../ink/ink714.xml"/><Relationship Id="rId225" Type="http://schemas.openxmlformats.org/officeDocument/2006/relationships/image" Target="../media/image1536.png"/><Relationship Id="rId241" Type="http://schemas.openxmlformats.org/officeDocument/2006/relationships/image" Target="../media/image1544.png"/><Relationship Id="rId246" Type="http://schemas.openxmlformats.org/officeDocument/2006/relationships/customXml" Target="../ink/ink727.xml"/><Relationship Id="rId267" Type="http://schemas.openxmlformats.org/officeDocument/2006/relationships/image" Target="../media/image1557.png"/><Relationship Id="rId288" Type="http://schemas.openxmlformats.org/officeDocument/2006/relationships/customXml" Target="../ink/ink748.xml"/><Relationship Id="rId15" Type="http://schemas.openxmlformats.org/officeDocument/2006/relationships/image" Target="../media/image1433.png"/><Relationship Id="rId36" Type="http://schemas.openxmlformats.org/officeDocument/2006/relationships/customXml" Target="../ink/ink622.xml"/><Relationship Id="rId57" Type="http://schemas.openxmlformats.org/officeDocument/2006/relationships/image" Target="../media/image866.png"/><Relationship Id="rId106" Type="http://schemas.openxmlformats.org/officeDocument/2006/relationships/customXml" Target="../ink/ink657.xml"/><Relationship Id="rId127" Type="http://schemas.openxmlformats.org/officeDocument/2006/relationships/image" Target="../media/image1487.png"/><Relationship Id="rId262" Type="http://schemas.openxmlformats.org/officeDocument/2006/relationships/customXml" Target="../ink/ink735.xml"/><Relationship Id="rId283" Type="http://schemas.openxmlformats.org/officeDocument/2006/relationships/image" Target="../media/image1564.png"/><Relationship Id="rId10" Type="http://schemas.openxmlformats.org/officeDocument/2006/relationships/customXml" Target="../ink/ink609.xml"/><Relationship Id="rId31" Type="http://schemas.openxmlformats.org/officeDocument/2006/relationships/image" Target="../media/image1441.png"/><Relationship Id="rId52" Type="http://schemas.openxmlformats.org/officeDocument/2006/relationships/customXml" Target="../ink/ink630.xml"/><Relationship Id="rId73" Type="http://schemas.openxmlformats.org/officeDocument/2006/relationships/image" Target="../media/image1461.png"/><Relationship Id="rId78" Type="http://schemas.openxmlformats.org/officeDocument/2006/relationships/customXml" Target="../ink/ink643.xml"/><Relationship Id="rId94" Type="http://schemas.openxmlformats.org/officeDocument/2006/relationships/customXml" Target="../ink/ink651.xml"/><Relationship Id="rId99" Type="http://schemas.openxmlformats.org/officeDocument/2006/relationships/image" Target="../media/image1473.png"/><Relationship Id="rId101" Type="http://schemas.openxmlformats.org/officeDocument/2006/relationships/image" Target="../media/image1474.png"/><Relationship Id="rId122" Type="http://schemas.openxmlformats.org/officeDocument/2006/relationships/customXml" Target="../ink/ink665.xml"/><Relationship Id="rId143" Type="http://schemas.openxmlformats.org/officeDocument/2006/relationships/image" Target="../media/image1495.png"/><Relationship Id="rId148" Type="http://schemas.openxmlformats.org/officeDocument/2006/relationships/customXml" Target="../ink/ink678.xml"/><Relationship Id="rId164" Type="http://schemas.openxmlformats.org/officeDocument/2006/relationships/customXml" Target="../ink/ink686.xml"/><Relationship Id="rId169" Type="http://schemas.openxmlformats.org/officeDocument/2006/relationships/image" Target="../media/image1508.png"/><Relationship Id="rId185" Type="http://schemas.openxmlformats.org/officeDocument/2006/relationships/image" Target="../media/image1516.png"/><Relationship Id="rId4" Type="http://schemas.openxmlformats.org/officeDocument/2006/relationships/customXml" Target="../ink/ink606.xml"/><Relationship Id="rId9" Type="http://schemas.openxmlformats.org/officeDocument/2006/relationships/image" Target="../media/image1430.png"/><Relationship Id="rId180" Type="http://schemas.openxmlformats.org/officeDocument/2006/relationships/customXml" Target="../ink/ink694.xml"/><Relationship Id="rId210" Type="http://schemas.openxmlformats.org/officeDocument/2006/relationships/customXml" Target="../ink/ink709.xml"/><Relationship Id="rId215" Type="http://schemas.openxmlformats.org/officeDocument/2006/relationships/image" Target="../media/image1531.png"/><Relationship Id="rId236" Type="http://schemas.openxmlformats.org/officeDocument/2006/relationships/customXml" Target="../ink/ink722.xml"/><Relationship Id="rId257" Type="http://schemas.openxmlformats.org/officeDocument/2006/relationships/image" Target="../media/image1552.png"/><Relationship Id="rId278" Type="http://schemas.openxmlformats.org/officeDocument/2006/relationships/customXml" Target="../ink/ink743.xml"/><Relationship Id="rId26" Type="http://schemas.openxmlformats.org/officeDocument/2006/relationships/customXml" Target="../ink/ink617.xml"/><Relationship Id="rId231" Type="http://schemas.openxmlformats.org/officeDocument/2006/relationships/image" Target="../media/image1539.png"/><Relationship Id="rId252" Type="http://schemas.openxmlformats.org/officeDocument/2006/relationships/customXml" Target="../ink/ink730.xml"/><Relationship Id="rId273" Type="http://schemas.openxmlformats.org/officeDocument/2006/relationships/image" Target="../media/image1560.png"/><Relationship Id="rId47" Type="http://schemas.openxmlformats.org/officeDocument/2006/relationships/image" Target="../media/image1449.png"/><Relationship Id="rId68" Type="http://schemas.openxmlformats.org/officeDocument/2006/relationships/customXml" Target="../ink/ink638.xml"/><Relationship Id="rId89" Type="http://schemas.openxmlformats.org/officeDocument/2006/relationships/image" Target="../media/image1468.png"/><Relationship Id="rId112" Type="http://schemas.openxmlformats.org/officeDocument/2006/relationships/customXml" Target="../ink/ink660.xml"/><Relationship Id="rId133" Type="http://schemas.openxmlformats.org/officeDocument/2006/relationships/image" Target="../media/image1490.png"/><Relationship Id="rId154" Type="http://schemas.openxmlformats.org/officeDocument/2006/relationships/customXml" Target="../ink/ink681.xml"/><Relationship Id="rId175" Type="http://schemas.openxmlformats.org/officeDocument/2006/relationships/image" Target="../media/image1511.png"/><Relationship Id="rId196" Type="http://schemas.openxmlformats.org/officeDocument/2006/relationships/customXml" Target="../ink/ink702.xml"/><Relationship Id="rId200" Type="http://schemas.openxmlformats.org/officeDocument/2006/relationships/customXml" Target="../ink/ink704.xml"/><Relationship Id="rId16" Type="http://schemas.openxmlformats.org/officeDocument/2006/relationships/customXml" Target="../ink/ink612.xml"/><Relationship Id="rId221" Type="http://schemas.openxmlformats.org/officeDocument/2006/relationships/image" Target="../media/image1534.png"/><Relationship Id="rId242" Type="http://schemas.openxmlformats.org/officeDocument/2006/relationships/customXml" Target="../ink/ink725.xml"/><Relationship Id="rId263" Type="http://schemas.openxmlformats.org/officeDocument/2006/relationships/image" Target="../media/image1555.png"/><Relationship Id="rId284" Type="http://schemas.openxmlformats.org/officeDocument/2006/relationships/customXml" Target="../ink/ink746.xml"/><Relationship Id="rId37" Type="http://schemas.openxmlformats.org/officeDocument/2006/relationships/image" Target="../media/image1444.png"/><Relationship Id="rId58" Type="http://schemas.openxmlformats.org/officeDocument/2006/relationships/customXml" Target="../ink/ink633.xml"/><Relationship Id="rId79" Type="http://schemas.openxmlformats.org/officeDocument/2006/relationships/image" Target="../media/image1464.png"/><Relationship Id="rId102" Type="http://schemas.openxmlformats.org/officeDocument/2006/relationships/customXml" Target="../ink/ink655.xml"/><Relationship Id="rId123" Type="http://schemas.openxmlformats.org/officeDocument/2006/relationships/image" Target="../media/image1485.png"/><Relationship Id="rId144" Type="http://schemas.openxmlformats.org/officeDocument/2006/relationships/customXml" Target="../ink/ink676.xml"/><Relationship Id="rId90" Type="http://schemas.openxmlformats.org/officeDocument/2006/relationships/customXml" Target="../ink/ink649.xml"/><Relationship Id="rId165" Type="http://schemas.openxmlformats.org/officeDocument/2006/relationships/image" Target="../media/image1506.png"/><Relationship Id="rId186" Type="http://schemas.openxmlformats.org/officeDocument/2006/relationships/customXml" Target="../ink/ink697.xml"/><Relationship Id="rId211" Type="http://schemas.openxmlformats.org/officeDocument/2006/relationships/image" Target="../media/image1529.png"/><Relationship Id="rId232" Type="http://schemas.openxmlformats.org/officeDocument/2006/relationships/customXml" Target="../ink/ink720.xml"/><Relationship Id="rId253" Type="http://schemas.openxmlformats.org/officeDocument/2006/relationships/image" Target="../media/image1550.png"/><Relationship Id="rId274" Type="http://schemas.openxmlformats.org/officeDocument/2006/relationships/customXml" Target="../ink/ink741.xml"/><Relationship Id="rId27" Type="http://schemas.openxmlformats.org/officeDocument/2006/relationships/image" Target="../media/image1439.png"/><Relationship Id="rId48" Type="http://schemas.openxmlformats.org/officeDocument/2006/relationships/customXml" Target="../ink/ink628.xml"/><Relationship Id="rId69" Type="http://schemas.openxmlformats.org/officeDocument/2006/relationships/image" Target="../media/image1459.png"/><Relationship Id="rId113" Type="http://schemas.openxmlformats.org/officeDocument/2006/relationships/image" Target="../media/image1480.png"/><Relationship Id="rId134" Type="http://schemas.openxmlformats.org/officeDocument/2006/relationships/customXml" Target="../ink/ink671.xml"/><Relationship Id="rId80" Type="http://schemas.openxmlformats.org/officeDocument/2006/relationships/customXml" Target="../ink/ink644.xml"/><Relationship Id="rId155" Type="http://schemas.openxmlformats.org/officeDocument/2006/relationships/image" Target="../media/image1501.png"/><Relationship Id="rId176" Type="http://schemas.openxmlformats.org/officeDocument/2006/relationships/customXml" Target="../ink/ink692.xml"/><Relationship Id="rId197" Type="http://schemas.openxmlformats.org/officeDocument/2006/relationships/image" Target="../media/image1522.png"/><Relationship Id="rId201" Type="http://schemas.openxmlformats.org/officeDocument/2006/relationships/image" Target="../media/image1524.png"/><Relationship Id="rId222" Type="http://schemas.openxmlformats.org/officeDocument/2006/relationships/customXml" Target="../ink/ink715.xml"/><Relationship Id="rId243" Type="http://schemas.openxmlformats.org/officeDocument/2006/relationships/image" Target="../media/image1545.png"/><Relationship Id="rId264" Type="http://schemas.openxmlformats.org/officeDocument/2006/relationships/customXml" Target="../ink/ink736.xml"/><Relationship Id="rId285" Type="http://schemas.openxmlformats.org/officeDocument/2006/relationships/image" Target="../media/image1565.png"/><Relationship Id="rId17" Type="http://schemas.openxmlformats.org/officeDocument/2006/relationships/image" Target="../media/image1434.png"/><Relationship Id="rId38" Type="http://schemas.openxmlformats.org/officeDocument/2006/relationships/customXml" Target="../ink/ink623.xml"/><Relationship Id="rId59" Type="http://schemas.openxmlformats.org/officeDocument/2006/relationships/image" Target="../media/image1454.png"/><Relationship Id="rId103" Type="http://schemas.openxmlformats.org/officeDocument/2006/relationships/image" Target="../media/image1475.png"/><Relationship Id="rId124" Type="http://schemas.openxmlformats.org/officeDocument/2006/relationships/customXml" Target="../ink/ink666.xml"/><Relationship Id="rId70" Type="http://schemas.openxmlformats.org/officeDocument/2006/relationships/customXml" Target="../ink/ink639.xml"/><Relationship Id="rId91" Type="http://schemas.openxmlformats.org/officeDocument/2006/relationships/image" Target="../media/image1469.png"/><Relationship Id="rId145" Type="http://schemas.openxmlformats.org/officeDocument/2006/relationships/image" Target="../media/image1496.png"/><Relationship Id="rId166" Type="http://schemas.openxmlformats.org/officeDocument/2006/relationships/customXml" Target="../ink/ink687.xml"/><Relationship Id="rId187" Type="http://schemas.openxmlformats.org/officeDocument/2006/relationships/image" Target="../media/image1517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10.xml"/><Relationship Id="rId233" Type="http://schemas.openxmlformats.org/officeDocument/2006/relationships/image" Target="../media/image1540.png"/><Relationship Id="rId254" Type="http://schemas.openxmlformats.org/officeDocument/2006/relationships/customXml" Target="../ink/ink731.xml"/><Relationship Id="rId28" Type="http://schemas.openxmlformats.org/officeDocument/2006/relationships/customXml" Target="../ink/ink618.xml"/><Relationship Id="rId49" Type="http://schemas.openxmlformats.org/officeDocument/2006/relationships/image" Target="../media/image1450.png"/><Relationship Id="rId114" Type="http://schemas.openxmlformats.org/officeDocument/2006/relationships/customXml" Target="../ink/ink661.xml"/><Relationship Id="rId275" Type="http://schemas.openxmlformats.org/officeDocument/2006/relationships/image" Target="../media/image1561.png"/><Relationship Id="rId60" Type="http://schemas.openxmlformats.org/officeDocument/2006/relationships/customXml" Target="../ink/ink634.xml"/><Relationship Id="rId81" Type="http://schemas.openxmlformats.org/officeDocument/2006/relationships/image" Target="../media/image364.png"/><Relationship Id="rId135" Type="http://schemas.openxmlformats.org/officeDocument/2006/relationships/image" Target="../media/image1491.png"/><Relationship Id="rId156" Type="http://schemas.openxmlformats.org/officeDocument/2006/relationships/customXml" Target="../ink/ink682.xml"/><Relationship Id="rId177" Type="http://schemas.openxmlformats.org/officeDocument/2006/relationships/image" Target="../media/image1512.png"/><Relationship Id="rId198" Type="http://schemas.openxmlformats.org/officeDocument/2006/relationships/customXml" Target="../ink/ink703.xml"/><Relationship Id="rId202" Type="http://schemas.openxmlformats.org/officeDocument/2006/relationships/customXml" Target="../ink/ink705.xml"/><Relationship Id="rId223" Type="http://schemas.openxmlformats.org/officeDocument/2006/relationships/image" Target="../media/image1535.png"/><Relationship Id="rId244" Type="http://schemas.openxmlformats.org/officeDocument/2006/relationships/customXml" Target="../ink/ink726.xml"/><Relationship Id="rId18" Type="http://schemas.openxmlformats.org/officeDocument/2006/relationships/customXml" Target="../ink/ink613.xml"/><Relationship Id="rId39" Type="http://schemas.openxmlformats.org/officeDocument/2006/relationships/image" Target="../media/image1445.png"/><Relationship Id="rId265" Type="http://schemas.openxmlformats.org/officeDocument/2006/relationships/image" Target="../media/image1556.png"/><Relationship Id="rId286" Type="http://schemas.openxmlformats.org/officeDocument/2006/relationships/customXml" Target="../ink/ink7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0E83-18C9-481B-85EC-9686DCD0F7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A3E0C-D683-4526-8A0E-4E4A9D89D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809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B1DE9F-1EA3-4E53-95CA-BF970CC8E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95" y="471833"/>
            <a:ext cx="11110845" cy="392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08F26A-4E52-47C4-BF9D-52F871FA2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95" y="1343458"/>
            <a:ext cx="9693267" cy="392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730F41-BD37-495F-A988-019770FF8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95" y="2136112"/>
            <a:ext cx="10974680" cy="3926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835EA84-41DB-4F28-BC06-36B7D82D1995}"/>
                  </a:ext>
                </a:extLst>
              </p14:cNvPr>
              <p14:cNvContentPartPr/>
              <p14:nvPr/>
            </p14:nvContentPartPr>
            <p14:xfrm>
              <a:off x="4765909" y="1956731"/>
              <a:ext cx="88920" cy="42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835EA84-41DB-4F28-BC06-36B7D82D19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56909" y="1947731"/>
                <a:ext cx="106560" cy="6012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7F525136-765A-4F89-AEC2-58BDC20495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435" y="3347716"/>
            <a:ext cx="11036648" cy="4526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6C1149-262B-42D9-9483-C9B24A3DA4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895" y="3876524"/>
            <a:ext cx="6714664" cy="4526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851BFD4-F5DD-4D78-89D4-1586102F1C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8481" y="4518959"/>
            <a:ext cx="8982675" cy="209652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3273A71-19AF-4710-BF65-C2756E86658D}"/>
              </a:ext>
            </a:extLst>
          </p:cNvPr>
          <p:cNvSpPr/>
          <p:nvPr/>
        </p:nvSpPr>
        <p:spPr>
          <a:xfrm>
            <a:off x="2021305" y="2136112"/>
            <a:ext cx="1828800" cy="49303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BB4F2B-9F6A-4F63-BE8F-5291D73A27C5}"/>
              </a:ext>
            </a:extLst>
          </p:cNvPr>
          <p:cNvSpPr/>
          <p:nvPr/>
        </p:nvSpPr>
        <p:spPr>
          <a:xfrm>
            <a:off x="2105526" y="1999211"/>
            <a:ext cx="1744579" cy="7199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C26447F-3B28-467E-9133-62BC711D17FF}"/>
              </a:ext>
            </a:extLst>
          </p:cNvPr>
          <p:cNvSpPr/>
          <p:nvPr/>
        </p:nvSpPr>
        <p:spPr>
          <a:xfrm>
            <a:off x="4620126" y="1999211"/>
            <a:ext cx="2069432" cy="71856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2BC7556-1F3D-41BA-B7C2-40DC0ABE13F7}"/>
                  </a:ext>
                </a:extLst>
              </p14:cNvPr>
              <p14:cNvContentPartPr/>
              <p14:nvPr/>
            </p14:nvContentPartPr>
            <p14:xfrm>
              <a:off x="2139651" y="2007815"/>
              <a:ext cx="1712520" cy="712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2BC7556-1F3D-41BA-B7C2-40DC0ABE13F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21651" y="1989815"/>
                <a:ext cx="1748160" cy="7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C7E7FC2-6B4A-445D-B47D-3C702967E9A7}"/>
                  </a:ext>
                </a:extLst>
              </p14:cNvPr>
              <p14:cNvContentPartPr/>
              <p14:nvPr/>
            </p14:nvContentPartPr>
            <p14:xfrm>
              <a:off x="4533651" y="2031215"/>
              <a:ext cx="2206440" cy="726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C7E7FC2-6B4A-445D-B47D-3C702967E9A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15651" y="2013215"/>
                <a:ext cx="224208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6EE7B5C-47A2-4C4A-9A15-BDAAF83C714F}"/>
                  </a:ext>
                </a:extLst>
              </p14:cNvPr>
              <p14:cNvContentPartPr/>
              <p14:nvPr/>
            </p14:nvContentPartPr>
            <p14:xfrm>
              <a:off x="897291" y="4486055"/>
              <a:ext cx="388080" cy="592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6EE7B5C-47A2-4C4A-9A15-BDAAF83C71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9651" y="4468415"/>
                <a:ext cx="423720" cy="62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06091EA9-8CB1-4D63-93B7-F4918390ED4E}"/>
              </a:ext>
            </a:extLst>
          </p:cNvPr>
          <p:cNvGrpSpPr/>
          <p:nvPr/>
        </p:nvGrpSpPr>
        <p:grpSpPr>
          <a:xfrm>
            <a:off x="8261451" y="6132695"/>
            <a:ext cx="3915000" cy="813638"/>
            <a:chOff x="8261451" y="6132695"/>
            <a:chExt cx="3915000" cy="81363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61D4AF8-3687-4932-9D9A-AA16538467E2}"/>
                    </a:ext>
                  </a:extLst>
                </p14:cNvPr>
                <p14:cNvContentPartPr/>
                <p14:nvPr/>
              </p14:nvContentPartPr>
              <p14:xfrm>
                <a:off x="8261451" y="6317375"/>
                <a:ext cx="314640" cy="213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61D4AF8-3687-4932-9D9A-AA16538467E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43451" y="6299375"/>
                  <a:ext cx="3502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2141C56-A0BB-4A44-9105-5D9529410E62}"/>
                    </a:ext>
                  </a:extLst>
                </p14:cNvPr>
                <p14:cNvContentPartPr/>
                <p14:nvPr/>
              </p14:nvContentPartPr>
              <p14:xfrm>
                <a:off x="8785251" y="6132695"/>
                <a:ext cx="200880" cy="475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2141C56-A0BB-4A44-9105-5D9529410E6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67251" y="6114695"/>
                  <a:ext cx="23652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A2C826E-1C8E-4362-83F7-A8DCBD800985}"/>
                    </a:ext>
                  </a:extLst>
                </p14:cNvPr>
                <p14:cNvContentPartPr/>
                <p14:nvPr/>
              </p14:nvContentPartPr>
              <p14:xfrm>
                <a:off x="9054531" y="6231695"/>
                <a:ext cx="9360" cy="236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A2C826E-1C8E-4362-83F7-A8DCBD80098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36531" y="6213695"/>
                  <a:ext cx="450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A79E877-D4E1-402A-9D52-C15B45CE5484}"/>
                    </a:ext>
                  </a:extLst>
                </p14:cNvPr>
                <p14:cNvContentPartPr/>
                <p14:nvPr/>
              </p14:nvContentPartPr>
              <p14:xfrm>
                <a:off x="9015291" y="6184175"/>
                <a:ext cx="444240" cy="293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A79E877-D4E1-402A-9D52-C15B45CE548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97291" y="6166535"/>
                  <a:ext cx="4798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0D44CD3-4635-4395-BD5E-88314499DB14}"/>
                    </a:ext>
                  </a:extLst>
                </p14:cNvPr>
                <p14:cNvContentPartPr/>
                <p14:nvPr/>
              </p14:nvContentPartPr>
              <p14:xfrm>
                <a:off x="9405531" y="6232775"/>
                <a:ext cx="190440" cy="460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0D44CD3-4635-4395-BD5E-88314499DB1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387531" y="6215135"/>
                  <a:ext cx="22608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ECE6B98-016F-4672-B805-E4AA579542BF}"/>
                    </a:ext>
                  </a:extLst>
                </p14:cNvPr>
                <p14:cNvContentPartPr/>
                <p14:nvPr/>
              </p14:nvContentPartPr>
              <p14:xfrm>
                <a:off x="9769491" y="6262655"/>
                <a:ext cx="123120" cy="154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ECE6B98-016F-4672-B805-E4AA579542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51491" y="6245015"/>
                  <a:ext cx="1587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8333BF2-7EBB-4224-8388-36812F90E35B}"/>
                    </a:ext>
                  </a:extLst>
                </p14:cNvPr>
                <p14:cNvContentPartPr/>
                <p14:nvPr/>
              </p14:nvContentPartPr>
              <p14:xfrm>
                <a:off x="9801531" y="6146375"/>
                <a:ext cx="336960" cy="585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8333BF2-7EBB-4224-8388-36812F90E35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783891" y="6128735"/>
                  <a:ext cx="37260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226A91A-177D-40D6-8A4F-914E5F8C286E}"/>
                    </a:ext>
                  </a:extLst>
                </p14:cNvPr>
                <p14:cNvContentPartPr/>
                <p14:nvPr/>
              </p14:nvContentPartPr>
              <p14:xfrm>
                <a:off x="10472571" y="6151415"/>
                <a:ext cx="192600" cy="288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226A91A-177D-40D6-8A4F-914E5F8C286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454931" y="6133415"/>
                  <a:ext cx="2282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F9D6A4B-A66F-485D-8B58-460E561F5C45}"/>
                    </a:ext>
                  </a:extLst>
                </p14:cNvPr>
                <p14:cNvContentPartPr/>
                <p14:nvPr/>
              </p14:nvContentPartPr>
              <p14:xfrm>
                <a:off x="10621251" y="6328895"/>
                <a:ext cx="161640" cy="96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F9D6A4B-A66F-485D-8B58-460E561F5C4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03251" y="6310895"/>
                  <a:ext cx="1972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7248C90-1298-48E3-9A28-E4956989F35C}"/>
                    </a:ext>
                  </a:extLst>
                </p14:cNvPr>
                <p14:cNvContentPartPr/>
                <p14:nvPr/>
              </p14:nvContentPartPr>
              <p14:xfrm>
                <a:off x="10822491" y="6371735"/>
                <a:ext cx="183960" cy="65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7248C90-1298-48E3-9A28-E4956989F35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804851" y="6354095"/>
                  <a:ext cx="2196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2D34433-6856-4F3D-A6B5-30A65E8FB6ED}"/>
                    </a:ext>
                  </a:extLst>
                </p14:cNvPr>
                <p14:cNvContentPartPr/>
                <p14:nvPr/>
              </p14:nvContentPartPr>
              <p14:xfrm>
                <a:off x="10981971" y="6220175"/>
                <a:ext cx="189720" cy="250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2D34433-6856-4F3D-A6B5-30A65E8FB6E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963971" y="6202535"/>
                  <a:ext cx="2253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0DC8205-6039-4556-A22D-07213DB66857}"/>
                    </a:ext>
                  </a:extLst>
                </p14:cNvPr>
                <p14:cNvContentPartPr/>
                <p14:nvPr/>
              </p14:nvContentPartPr>
              <p14:xfrm>
                <a:off x="10883331" y="6135935"/>
                <a:ext cx="221400" cy="166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0DC8205-6039-4556-A22D-07213DB6685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865331" y="6118295"/>
                  <a:ext cx="2570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C2AB1AB-F501-4702-A7BE-71D851204EC3}"/>
                    </a:ext>
                  </a:extLst>
                </p14:cNvPr>
                <p14:cNvContentPartPr/>
                <p14:nvPr/>
              </p14:nvContentPartPr>
              <p14:xfrm>
                <a:off x="11165571" y="6328175"/>
                <a:ext cx="386280" cy="178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C2AB1AB-F501-4702-A7BE-71D851204EC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147931" y="6310175"/>
                  <a:ext cx="421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76A475B-62A7-4750-9F54-4BD12ABE2B78}"/>
                    </a:ext>
                  </a:extLst>
                </p14:cNvPr>
                <p14:cNvContentPartPr/>
                <p14:nvPr/>
              </p14:nvContentPartPr>
              <p14:xfrm>
                <a:off x="11572011" y="6278135"/>
                <a:ext cx="289080" cy="361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76A475B-62A7-4750-9F54-4BD12ABE2B7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554371" y="6260495"/>
                  <a:ext cx="32472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4B72E2B-299D-4148-9159-C10950AE87FA}"/>
                    </a:ext>
                  </a:extLst>
                </p14:cNvPr>
                <p14:cNvContentPartPr/>
                <p14:nvPr/>
              </p14:nvContentPartPr>
              <p14:xfrm>
                <a:off x="11660211" y="6237095"/>
                <a:ext cx="129600" cy="45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4B72E2B-299D-4148-9159-C10950AE87F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642571" y="6219455"/>
                  <a:ext cx="165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5B71670-121D-4A91-9E93-D701188BAF42}"/>
                    </a:ext>
                  </a:extLst>
                </p14:cNvPr>
                <p14:cNvContentPartPr/>
                <p14:nvPr/>
              </p14:nvContentPartPr>
              <p14:xfrm>
                <a:off x="10242891" y="6567935"/>
                <a:ext cx="293040" cy="291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5B71670-121D-4A91-9E93-D701188BAF4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224891" y="6550295"/>
                  <a:ext cx="3286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77132D1-593C-4082-A0B8-CBBDD85F4A67}"/>
                    </a:ext>
                  </a:extLst>
                </p14:cNvPr>
                <p14:cNvContentPartPr/>
                <p14:nvPr/>
              </p14:nvContentPartPr>
              <p14:xfrm>
                <a:off x="10562211" y="6667655"/>
                <a:ext cx="232920" cy="138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77132D1-593C-4082-A0B8-CBBDD85F4A6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544571" y="6650015"/>
                  <a:ext cx="2685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824B110-7C51-496B-BD1B-DB16EDA190FB}"/>
                    </a:ext>
                  </a:extLst>
                </p14:cNvPr>
                <p14:cNvContentPartPr/>
                <p14:nvPr/>
              </p14:nvContentPartPr>
              <p14:xfrm>
                <a:off x="10887651" y="6698975"/>
                <a:ext cx="28080" cy="66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824B110-7C51-496B-BD1B-DB16EDA190F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70011" y="6681335"/>
                  <a:ext cx="637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9474E1D-74BB-4C6F-9968-CA1F54CFA79B}"/>
                    </a:ext>
                  </a:extLst>
                </p14:cNvPr>
                <p14:cNvContentPartPr/>
                <p14:nvPr/>
              </p14:nvContentPartPr>
              <p14:xfrm>
                <a:off x="10887651" y="6650015"/>
                <a:ext cx="211680" cy="282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9474E1D-74BB-4C6F-9968-CA1F54CFA79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870011" y="6632015"/>
                  <a:ext cx="2473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D484ACE-2124-4BAE-A365-BBD6AF7EDD8D}"/>
                    </a:ext>
                  </a:extLst>
                </p14:cNvPr>
                <p14:cNvContentPartPr/>
                <p14:nvPr/>
              </p14:nvContentPartPr>
              <p14:xfrm>
                <a:off x="11054691" y="6676693"/>
                <a:ext cx="108720" cy="159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D484ACE-2124-4BAE-A365-BBD6AF7EDD8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036691" y="6659053"/>
                  <a:ext cx="1443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FE30888-810E-40E1-8D95-0969764E7CDE}"/>
                    </a:ext>
                  </a:extLst>
                </p14:cNvPr>
                <p14:cNvContentPartPr/>
                <p14:nvPr/>
              </p14:nvContentPartPr>
              <p14:xfrm>
                <a:off x="11149731" y="6606133"/>
                <a:ext cx="693720" cy="236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FE30888-810E-40E1-8D95-0969764E7CD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131731" y="6588133"/>
                  <a:ext cx="7293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E68CEFA-B0EC-43EE-80F2-E360C02AFFC5}"/>
                    </a:ext>
                  </a:extLst>
                </p14:cNvPr>
                <p14:cNvContentPartPr/>
                <p14:nvPr/>
              </p14:nvContentPartPr>
              <p14:xfrm>
                <a:off x="11787651" y="6742573"/>
                <a:ext cx="135720" cy="29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E68CEFA-B0EC-43EE-80F2-E360C02AFFC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770011" y="6724573"/>
                  <a:ext cx="1713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0982E8D-36C0-4393-A3B2-671497FCDF4B}"/>
                    </a:ext>
                  </a:extLst>
                </p14:cNvPr>
                <p14:cNvContentPartPr/>
                <p14:nvPr/>
              </p14:nvContentPartPr>
              <p14:xfrm>
                <a:off x="11624571" y="6623053"/>
                <a:ext cx="118080" cy="9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0982E8D-36C0-4393-A3B2-671497FCDF4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606931" y="6605053"/>
                  <a:ext cx="1537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566DB72-1BEF-473F-AE76-BD76937139C9}"/>
                    </a:ext>
                  </a:extLst>
                </p14:cNvPr>
                <p14:cNvContentPartPr/>
                <p14:nvPr/>
              </p14:nvContentPartPr>
              <p14:xfrm>
                <a:off x="11918691" y="6666973"/>
                <a:ext cx="108360" cy="137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566DB72-1BEF-473F-AE76-BD76937139C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901051" y="6649333"/>
                  <a:ext cx="1440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6C30FD7-CAAA-4E82-92C0-B2230F245511}"/>
                    </a:ext>
                  </a:extLst>
                </p14:cNvPr>
                <p14:cNvContentPartPr/>
                <p14:nvPr/>
              </p14:nvContentPartPr>
              <p14:xfrm>
                <a:off x="12119211" y="6586693"/>
                <a:ext cx="57240" cy="359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6C30FD7-CAAA-4E82-92C0-B2230F24551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2101571" y="6569053"/>
                  <a:ext cx="92880" cy="39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9913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6D9398-BAFE-4EEE-8A2D-CA887DCFC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58" y="483522"/>
            <a:ext cx="8097690" cy="7467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EA6A78-5625-4A46-B34F-F80546CB8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58" y="1230283"/>
            <a:ext cx="9336635" cy="565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58EA14-5015-481D-B01C-5262DF787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255" y="2294053"/>
            <a:ext cx="8502938" cy="189130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D3E8AA8-EAEA-43AA-B54D-B8932545C829}"/>
                  </a:ext>
                </a:extLst>
              </p14:cNvPr>
              <p14:cNvContentPartPr/>
              <p14:nvPr/>
            </p14:nvContentPartPr>
            <p14:xfrm>
              <a:off x="3038211" y="2266655"/>
              <a:ext cx="76680" cy="142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D3E8AA8-EAEA-43AA-B54D-B8932545C8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20211" y="2248655"/>
                <a:ext cx="112320" cy="17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339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05CCAB-D877-4D5C-A5E7-38BF7E164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241674"/>
            <a:ext cx="9868420" cy="3458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4BD752-D294-444C-9BE5-CBB6F407B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204" y="3919451"/>
            <a:ext cx="9200281" cy="176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10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01C3A6-EEBF-4F3C-85CC-EF88CB25D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335280"/>
            <a:ext cx="10272328" cy="2158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27E53B-1FD0-46C1-82B9-D3D5AD9D3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2691331"/>
            <a:ext cx="7303770" cy="17710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E8910A-0484-487C-A7C0-20F549493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350" y="4307505"/>
            <a:ext cx="3056302" cy="7798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B8B726-7DCC-4B9C-8C13-3590502B7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6881" y="4659930"/>
            <a:ext cx="2196255" cy="4274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FAC74F-12A4-488C-ABB4-FF1D59C564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4321" y="4659930"/>
            <a:ext cx="1725439" cy="6871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D9F001-3939-44D0-97D6-1C66540E7C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275" y="5518612"/>
            <a:ext cx="3330460" cy="5820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AB332B-414D-4BC2-ADE8-41BF56329C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9597" y="5413255"/>
            <a:ext cx="2983539" cy="7497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C236B8-D8DA-41FC-97C9-1354797C38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8490" y="5431226"/>
            <a:ext cx="3202909" cy="10914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D9147A1-77F0-41FE-946D-2BFA25ED8B85}"/>
              </a:ext>
            </a:extLst>
          </p:cNvPr>
          <p:cNvSpPr txBox="1"/>
          <p:nvPr/>
        </p:nvSpPr>
        <p:spPr>
          <a:xfrm>
            <a:off x="7784321" y="5731301"/>
            <a:ext cx="59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279139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84E17C-A994-4E3C-91B2-4B3DE1B8A7A7}"/>
                  </a:ext>
                </a:extLst>
              </p14:cNvPr>
              <p14:cNvContentPartPr/>
              <p14:nvPr/>
            </p14:nvContentPartPr>
            <p14:xfrm>
              <a:off x="647869" y="615731"/>
              <a:ext cx="1040040" cy="497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84E17C-A994-4E3C-91B2-4B3DE1B8A7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869" y="606731"/>
                <a:ext cx="1057680" cy="51516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4B5802F-4CDE-4CA9-8222-FA76EE9D8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044" y="520930"/>
            <a:ext cx="1725439" cy="68712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95450A1-F4AA-43F0-AEB8-F71C32EDE695}"/>
              </a:ext>
            </a:extLst>
          </p:cNvPr>
          <p:cNvGrpSpPr/>
          <p:nvPr/>
        </p:nvGrpSpPr>
        <p:grpSpPr>
          <a:xfrm>
            <a:off x="4433629" y="346451"/>
            <a:ext cx="3258720" cy="693720"/>
            <a:chOff x="4433629" y="346451"/>
            <a:chExt cx="3258720" cy="69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73B106E-6A7A-4D2F-B7B9-2BDE9A67D073}"/>
                    </a:ext>
                  </a:extLst>
                </p14:cNvPr>
                <p14:cNvContentPartPr/>
                <p14:nvPr/>
              </p14:nvContentPartPr>
              <p14:xfrm>
                <a:off x="4433629" y="577931"/>
                <a:ext cx="630360" cy="462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73B106E-6A7A-4D2F-B7B9-2BDE9A67D07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24634" y="568931"/>
                  <a:ext cx="64799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73606D6-9018-4E14-BA0A-62E9FE38B732}"/>
                    </a:ext>
                  </a:extLst>
                </p14:cNvPr>
                <p14:cNvContentPartPr/>
                <p14:nvPr/>
              </p14:nvContentPartPr>
              <p14:xfrm>
                <a:off x="4999909" y="483251"/>
                <a:ext cx="1074960" cy="415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73606D6-9018-4E14-BA0A-62E9FE38B73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90909" y="474251"/>
                  <a:ext cx="109260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1C6E574-E341-44B3-B64C-A6ABA30F5AF2}"/>
                    </a:ext>
                  </a:extLst>
                </p14:cNvPr>
                <p14:cNvContentPartPr/>
                <p14:nvPr/>
              </p14:nvContentPartPr>
              <p14:xfrm>
                <a:off x="5699389" y="454811"/>
                <a:ext cx="84240" cy="32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1C6E574-E341-44B3-B64C-A6ABA30F5AF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690350" y="445811"/>
                  <a:ext cx="101956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8A07FF1-80BD-4762-B612-3A570F6DFFF3}"/>
                    </a:ext>
                  </a:extLst>
                </p14:cNvPr>
                <p14:cNvContentPartPr/>
                <p14:nvPr/>
              </p14:nvContentPartPr>
              <p14:xfrm>
                <a:off x="4577629" y="382811"/>
                <a:ext cx="2880" cy="18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8A07FF1-80BD-4762-B612-3A570F6DFFF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68629" y="373811"/>
                  <a:ext cx="205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A9E2E6C-637C-4209-928F-FE02DD1B7DF4}"/>
                    </a:ext>
                  </a:extLst>
                </p14:cNvPr>
                <p14:cNvContentPartPr/>
                <p14:nvPr/>
              </p14:nvContentPartPr>
              <p14:xfrm>
                <a:off x="6451789" y="346451"/>
                <a:ext cx="948600" cy="599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A9E2E6C-637C-4209-928F-FE02DD1B7DF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442789" y="337451"/>
                  <a:ext cx="9662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60A0DBB-B802-4688-8899-A86A6CB40F43}"/>
                    </a:ext>
                  </a:extLst>
                </p14:cNvPr>
                <p14:cNvContentPartPr/>
                <p14:nvPr/>
              </p14:nvContentPartPr>
              <p14:xfrm>
                <a:off x="6427309" y="516011"/>
                <a:ext cx="373320" cy="61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60A0DBB-B802-4688-8899-A86A6CB40F4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418318" y="507064"/>
                  <a:ext cx="390943" cy="787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8BEE745-9BDE-4910-9FCA-367428B3A40E}"/>
                    </a:ext>
                  </a:extLst>
                </p14:cNvPr>
                <p14:cNvContentPartPr/>
                <p14:nvPr/>
              </p14:nvContentPartPr>
              <p14:xfrm>
                <a:off x="7691989" y="838571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8BEE745-9BDE-4910-9FCA-367428B3A40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82989" y="8295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8B01B5-B53F-4D61-AAC9-3EF428B7524D}"/>
              </a:ext>
            </a:extLst>
          </p:cNvPr>
          <p:cNvGrpSpPr/>
          <p:nvPr/>
        </p:nvGrpSpPr>
        <p:grpSpPr>
          <a:xfrm>
            <a:off x="7812589" y="286331"/>
            <a:ext cx="2588040" cy="1576800"/>
            <a:chOff x="7812589" y="286331"/>
            <a:chExt cx="2588040" cy="157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E47213E-AC9D-43C6-998B-F201F81B9C33}"/>
                    </a:ext>
                  </a:extLst>
                </p14:cNvPr>
                <p14:cNvContentPartPr/>
                <p14:nvPr/>
              </p14:nvContentPartPr>
              <p14:xfrm>
                <a:off x="8010949" y="286331"/>
                <a:ext cx="249480" cy="533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E47213E-AC9D-43C6-998B-F201F81B9C3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001962" y="277331"/>
                  <a:ext cx="267095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8BC97E7-ADC4-408E-AA01-D5F471D62A94}"/>
                    </a:ext>
                  </a:extLst>
                </p14:cNvPr>
                <p14:cNvContentPartPr/>
                <p14:nvPr/>
              </p14:nvContentPartPr>
              <p14:xfrm>
                <a:off x="7812589" y="909131"/>
                <a:ext cx="770760" cy="129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8BC97E7-ADC4-408E-AA01-D5F471D62A9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803589" y="900131"/>
                  <a:ext cx="7884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60AE704-F3EF-4CAF-8441-3FA4AF4DF090}"/>
                    </a:ext>
                  </a:extLst>
                </p14:cNvPr>
                <p14:cNvContentPartPr/>
                <p14:nvPr/>
              </p14:nvContentPartPr>
              <p14:xfrm>
                <a:off x="7940749" y="1326011"/>
                <a:ext cx="47160" cy="329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60AE704-F3EF-4CAF-8441-3FA4AF4DF09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31749" y="1317011"/>
                  <a:ext cx="648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20AD16-CFFF-468F-9081-83930AC4E23B}"/>
                    </a:ext>
                  </a:extLst>
                </p14:cNvPr>
                <p14:cNvContentPartPr/>
                <p14:nvPr/>
              </p14:nvContentPartPr>
              <p14:xfrm>
                <a:off x="8022109" y="1346171"/>
                <a:ext cx="25200" cy="276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20AD16-CFFF-468F-9081-83930AC4E23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013109" y="1337171"/>
                  <a:ext cx="428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D31ED26-EFC1-4F2B-B78A-B8DA2B765FE0}"/>
                    </a:ext>
                  </a:extLst>
                </p14:cNvPr>
                <p14:cNvContentPartPr/>
                <p14:nvPr/>
              </p14:nvContentPartPr>
              <p14:xfrm>
                <a:off x="8129029" y="1363811"/>
                <a:ext cx="286200" cy="499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D31ED26-EFC1-4F2B-B78A-B8DA2B765FE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120018" y="1354811"/>
                  <a:ext cx="303862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D20715B-CEDE-4ED2-BDB5-7C9A0E20A98F}"/>
                    </a:ext>
                  </a:extLst>
                </p14:cNvPr>
                <p14:cNvContentPartPr/>
                <p14:nvPr/>
              </p14:nvContentPartPr>
              <p14:xfrm>
                <a:off x="8499829" y="1292891"/>
                <a:ext cx="15120" cy="346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D20715B-CEDE-4ED2-BDB5-7C9A0E20A98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491038" y="1283891"/>
                  <a:ext cx="3235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C5C36CD-49FB-4078-9967-2B67D4967DE7}"/>
                    </a:ext>
                  </a:extLst>
                </p14:cNvPr>
                <p14:cNvContentPartPr/>
                <p14:nvPr/>
              </p14:nvContentPartPr>
              <p14:xfrm>
                <a:off x="8560309" y="1335011"/>
                <a:ext cx="64440" cy="342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C5C36CD-49FB-4078-9967-2B67D4967DE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551309" y="1326020"/>
                  <a:ext cx="82080" cy="3603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5E9E283-6D0A-446C-A0C1-B671BA427B61}"/>
                    </a:ext>
                  </a:extLst>
                </p14:cNvPr>
                <p14:cNvContentPartPr/>
                <p14:nvPr/>
              </p14:nvContentPartPr>
              <p14:xfrm>
                <a:off x="8608189" y="545531"/>
                <a:ext cx="10080" cy="448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5E9E283-6D0A-446C-A0C1-B671BA427B6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599189" y="536531"/>
                  <a:ext cx="2772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F64923F-63EF-4066-9B72-408642AAFEC5}"/>
                    </a:ext>
                  </a:extLst>
                </p14:cNvPr>
                <p14:cNvContentPartPr/>
                <p14:nvPr/>
              </p14:nvContentPartPr>
              <p14:xfrm>
                <a:off x="8672269" y="605651"/>
                <a:ext cx="6480" cy="281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F64923F-63EF-4066-9B72-408642AAFEC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663269" y="596651"/>
                  <a:ext cx="241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D08C0E6-93ED-432D-86AD-F1092C10AD59}"/>
                    </a:ext>
                  </a:extLst>
                </p14:cNvPr>
                <p14:cNvContentPartPr/>
                <p14:nvPr/>
              </p14:nvContentPartPr>
              <p14:xfrm>
                <a:off x="8739949" y="505931"/>
                <a:ext cx="244080" cy="468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D08C0E6-93ED-432D-86AD-F1092C10AD5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30949" y="496938"/>
                  <a:ext cx="261720" cy="4856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EF5E211-D142-4764-B8C9-BCFAB392A296}"/>
                    </a:ext>
                  </a:extLst>
                </p14:cNvPr>
                <p14:cNvContentPartPr/>
                <p14:nvPr/>
              </p14:nvContentPartPr>
              <p14:xfrm>
                <a:off x="9063949" y="611411"/>
                <a:ext cx="349920" cy="663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EF5E211-D142-4764-B8C9-BCFAB392A29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54958" y="602411"/>
                  <a:ext cx="367542" cy="68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48E22C0-E68D-41E8-87F7-09C4E52F46F1}"/>
                    </a:ext>
                  </a:extLst>
                </p14:cNvPr>
                <p14:cNvContentPartPr/>
                <p14:nvPr/>
              </p14:nvContentPartPr>
              <p14:xfrm>
                <a:off x="9455269" y="643451"/>
                <a:ext cx="42120" cy="372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48E22C0-E68D-41E8-87F7-09C4E52F46F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446269" y="634460"/>
                  <a:ext cx="59760" cy="3902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C1A1105-D6D2-42B9-A4F0-857CDCB427FB}"/>
                    </a:ext>
                  </a:extLst>
                </p14:cNvPr>
                <p14:cNvContentPartPr/>
                <p14:nvPr/>
              </p14:nvContentPartPr>
              <p14:xfrm>
                <a:off x="9670189" y="591251"/>
                <a:ext cx="221040" cy="272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C1A1105-D6D2-42B9-A4F0-857CDCB427F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661189" y="582251"/>
                  <a:ext cx="2386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DF4AD83-D46D-4A23-90B2-B3B9602A639E}"/>
                    </a:ext>
                  </a:extLst>
                </p14:cNvPr>
                <p14:cNvContentPartPr/>
                <p14:nvPr/>
              </p14:nvContentPartPr>
              <p14:xfrm>
                <a:off x="9641389" y="915971"/>
                <a:ext cx="212040" cy="71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DF4AD83-D46D-4A23-90B2-B3B9602A639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32404" y="906971"/>
                  <a:ext cx="22965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9794802-39C4-47F8-84FA-54A0095526BE}"/>
                    </a:ext>
                  </a:extLst>
                </p14:cNvPr>
                <p14:cNvContentPartPr/>
                <p14:nvPr/>
              </p14:nvContentPartPr>
              <p14:xfrm>
                <a:off x="10087069" y="690611"/>
                <a:ext cx="270000" cy="261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9794802-39C4-47F8-84FA-54A0095526B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078069" y="681623"/>
                  <a:ext cx="287640" cy="2786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219DEA5-C93D-4D3E-9E4C-D0B5FE181D52}"/>
                    </a:ext>
                  </a:extLst>
                </p14:cNvPr>
                <p14:cNvContentPartPr/>
                <p14:nvPr/>
              </p14:nvContentPartPr>
              <p14:xfrm>
                <a:off x="10152589" y="717611"/>
                <a:ext cx="248040" cy="93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219DEA5-C93D-4D3E-9E4C-D0B5FE181D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143589" y="708576"/>
                  <a:ext cx="265680" cy="11130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ADB8B34-DBDB-45AE-8596-EB775F0B9A2C}"/>
                  </a:ext>
                </a:extLst>
              </p14:cNvPr>
              <p14:cNvContentPartPr/>
              <p14:nvPr/>
            </p14:nvContentPartPr>
            <p14:xfrm>
              <a:off x="752629" y="1484051"/>
              <a:ext cx="9000" cy="208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ADB8B34-DBDB-45AE-8596-EB775F0B9A2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43629" y="1474893"/>
                <a:ext cx="26640" cy="388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3F21A35-9A69-4956-AE9A-5885D1371971}"/>
                  </a:ext>
                </a:extLst>
              </p14:cNvPr>
              <p14:cNvContentPartPr/>
              <p14:nvPr/>
            </p14:nvContentPartPr>
            <p14:xfrm>
              <a:off x="693589" y="1458131"/>
              <a:ext cx="68040" cy="513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3F21A35-9A69-4956-AE9A-5885D137197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84589" y="1449131"/>
                <a:ext cx="8568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93FE05E-47D1-40E5-8A0E-C49A04C6838A}"/>
                  </a:ext>
                </a:extLst>
              </p14:cNvPr>
              <p14:cNvContentPartPr/>
              <p14:nvPr/>
            </p14:nvContentPartPr>
            <p14:xfrm>
              <a:off x="840109" y="1504571"/>
              <a:ext cx="11520" cy="529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93FE05E-47D1-40E5-8A0E-C49A04C6838A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30819" y="1495577"/>
                <a:ext cx="29729" cy="546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2CDD15A-CEF4-46FE-BCDF-F1DF4D689B9E}"/>
                  </a:ext>
                </a:extLst>
              </p14:cNvPr>
              <p14:cNvContentPartPr/>
              <p14:nvPr/>
            </p14:nvContentPartPr>
            <p14:xfrm>
              <a:off x="1024789" y="1627691"/>
              <a:ext cx="26280" cy="3196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2CDD15A-CEF4-46FE-BCDF-F1DF4D689B9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015789" y="1618691"/>
                <a:ext cx="439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AFD1427-1601-442B-A220-6A1C1D140ACD}"/>
                  </a:ext>
                </a:extLst>
              </p14:cNvPr>
              <p14:cNvContentPartPr/>
              <p14:nvPr/>
            </p14:nvContentPartPr>
            <p14:xfrm>
              <a:off x="859909" y="1558931"/>
              <a:ext cx="313200" cy="1000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AFD1427-1601-442B-A220-6A1C1D140AC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50909" y="1549931"/>
                <a:ext cx="3308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61810F5-7CD4-48CF-ABE2-4B5CF7C2091E}"/>
                  </a:ext>
                </a:extLst>
              </p14:cNvPr>
              <p14:cNvContentPartPr/>
              <p14:nvPr/>
            </p14:nvContentPartPr>
            <p14:xfrm>
              <a:off x="1241869" y="1696091"/>
              <a:ext cx="291600" cy="655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61810F5-7CD4-48CF-ABE2-4B5CF7C2091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232858" y="1687091"/>
                <a:ext cx="309262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BCE7BDA-B020-4C35-A3D3-413D6EF71BA5}"/>
                  </a:ext>
                </a:extLst>
              </p14:cNvPr>
              <p14:cNvContentPartPr/>
              <p14:nvPr/>
            </p14:nvContentPartPr>
            <p14:xfrm>
              <a:off x="1682509" y="1570091"/>
              <a:ext cx="41040" cy="473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BCE7BDA-B020-4C35-A3D3-413D6EF71BA5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673509" y="1561091"/>
                <a:ext cx="5868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E0FC133-189D-4C72-91D5-62D2D49C1C62}"/>
                  </a:ext>
                </a:extLst>
              </p14:cNvPr>
              <p14:cNvContentPartPr/>
              <p14:nvPr/>
            </p14:nvContentPartPr>
            <p14:xfrm>
              <a:off x="1808149" y="1597451"/>
              <a:ext cx="17640" cy="5277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E0FC133-189D-4C72-91D5-62D2D49C1C6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799149" y="1588451"/>
                <a:ext cx="35280" cy="54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3FFCA91B-D99A-4F7F-BA32-846464DDCF00}"/>
              </a:ext>
            </a:extLst>
          </p:cNvPr>
          <p:cNvGrpSpPr/>
          <p:nvPr/>
        </p:nvGrpSpPr>
        <p:grpSpPr>
          <a:xfrm>
            <a:off x="2203429" y="1135571"/>
            <a:ext cx="3395160" cy="1623600"/>
            <a:chOff x="2203429" y="1135571"/>
            <a:chExt cx="3395160" cy="162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567F796-4670-4F30-9A04-630EFC08D63C}"/>
                    </a:ext>
                  </a:extLst>
                </p14:cNvPr>
                <p14:cNvContentPartPr/>
                <p14:nvPr/>
              </p14:nvContentPartPr>
              <p14:xfrm>
                <a:off x="2203429" y="1650731"/>
                <a:ext cx="371880" cy="411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567F796-4670-4F30-9A04-630EFC08D63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194429" y="1641731"/>
                  <a:ext cx="3895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307D47B-A694-460F-9009-4E50C44E2570}"/>
                    </a:ext>
                  </a:extLst>
                </p14:cNvPr>
                <p14:cNvContentPartPr/>
                <p14:nvPr/>
              </p14:nvContentPartPr>
              <p14:xfrm>
                <a:off x="2277229" y="2060771"/>
                <a:ext cx="327960" cy="93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307D47B-A694-460F-9009-4E50C44E257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268229" y="2051736"/>
                  <a:ext cx="345600" cy="1113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36DFD1E-970A-489D-9C4D-FAE858EBD52E}"/>
                    </a:ext>
                  </a:extLst>
                </p14:cNvPr>
                <p14:cNvContentPartPr/>
                <p14:nvPr/>
              </p14:nvContentPartPr>
              <p14:xfrm>
                <a:off x="3001549" y="1675931"/>
                <a:ext cx="198360" cy="317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36DFD1E-970A-489D-9C4D-FAE858EBD52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992549" y="1666931"/>
                  <a:ext cx="2160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160B361-7B36-48DE-BAD0-A90DF4CE758B}"/>
                    </a:ext>
                  </a:extLst>
                </p14:cNvPr>
                <p14:cNvContentPartPr/>
                <p14:nvPr/>
              </p14:nvContentPartPr>
              <p14:xfrm>
                <a:off x="3072829" y="1820291"/>
                <a:ext cx="282240" cy="16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160B361-7B36-48DE-BAD0-A90DF4CE758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063840" y="1811291"/>
                  <a:ext cx="299858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394C9C8-98FB-4262-8DD0-783D74AA66EB}"/>
                    </a:ext>
                  </a:extLst>
                </p14:cNvPr>
                <p14:cNvContentPartPr/>
                <p14:nvPr/>
              </p14:nvContentPartPr>
              <p14:xfrm>
                <a:off x="2856109" y="2163011"/>
                <a:ext cx="512640" cy="46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394C9C8-98FB-4262-8DD0-783D74AA66E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847109" y="2154011"/>
                  <a:ext cx="5302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2E4F995-6B7B-4406-BB62-ADD837F31130}"/>
                    </a:ext>
                  </a:extLst>
                </p14:cNvPr>
                <p14:cNvContentPartPr/>
                <p14:nvPr/>
              </p14:nvContentPartPr>
              <p14:xfrm>
                <a:off x="2972029" y="2274611"/>
                <a:ext cx="262440" cy="403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2E4F995-6B7B-4406-BB62-ADD837F3113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963029" y="2265611"/>
                  <a:ext cx="2800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4FDE9E3-84E3-4BC9-B33B-635A6BBA7076}"/>
                    </a:ext>
                  </a:extLst>
                </p14:cNvPr>
                <p14:cNvContentPartPr/>
                <p14:nvPr/>
              </p14:nvContentPartPr>
              <p14:xfrm>
                <a:off x="3513469" y="1794731"/>
                <a:ext cx="22680" cy="348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4FDE9E3-84E3-4BC9-B33B-635A6BBA707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504469" y="1785731"/>
                  <a:ext cx="403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C38CB8B-AB42-4C80-8812-EED0D49B154A}"/>
                    </a:ext>
                  </a:extLst>
                </p14:cNvPr>
                <p14:cNvContentPartPr/>
                <p14:nvPr/>
              </p14:nvContentPartPr>
              <p14:xfrm>
                <a:off x="3596269" y="1803731"/>
                <a:ext cx="20160" cy="379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C38CB8B-AB42-4C80-8812-EED0D49B154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587269" y="1794722"/>
                  <a:ext cx="37800" cy="3970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1FF0B4F-AB01-4153-A392-179E530B8EB5}"/>
                    </a:ext>
                  </a:extLst>
                </p14:cNvPr>
                <p14:cNvContentPartPr/>
                <p14:nvPr/>
              </p14:nvContentPartPr>
              <p14:xfrm>
                <a:off x="3788509" y="1779971"/>
                <a:ext cx="243000" cy="579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1FF0B4F-AB01-4153-A392-179E530B8EB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779509" y="1770971"/>
                  <a:ext cx="26064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8DA061C-310E-40DE-A842-DB320645C9F0}"/>
                    </a:ext>
                  </a:extLst>
                </p14:cNvPr>
                <p14:cNvContentPartPr/>
                <p14:nvPr/>
              </p14:nvContentPartPr>
              <p14:xfrm>
                <a:off x="4127989" y="1779251"/>
                <a:ext cx="11520" cy="379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8DA061C-310E-40DE-A842-DB320645C9F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118989" y="1770251"/>
                  <a:ext cx="2916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E5FE14A-3E24-4A5C-83B1-B215BAF06F1F}"/>
                    </a:ext>
                  </a:extLst>
                </p14:cNvPr>
                <p14:cNvContentPartPr/>
                <p14:nvPr/>
              </p14:nvContentPartPr>
              <p14:xfrm>
                <a:off x="4197109" y="1815971"/>
                <a:ext cx="5400" cy="425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E5FE14A-3E24-4A5C-83B1-B215BAF06F1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188109" y="1806979"/>
                  <a:ext cx="23040" cy="4435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321EC7C-DC6C-4D82-BFDE-A93E64BC0416}"/>
                    </a:ext>
                  </a:extLst>
                </p14:cNvPr>
                <p14:cNvContentPartPr/>
                <p14:nvPr/>
              </p14:nvContentPartPr>
              <p14:xfrm>
                <a:off x="2794189" y="1511051"/>
                <a:ext cx="649800" cy="1248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321EC7C-DC6C-4D82-BFDE-A93E64BC041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785189" y="1502051"/>
                  <a:ext cx="667440" cy="12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29C7F8F-077E-42AD-9749-AC647376A39E}"/>
                    </a:ext>
                  </a:extLst>
                </p14:cNvPr>
                <p14:cNvContentPartPr/>
                <p14:nvPr/>
              </p14:nvContentPartPr>
              <p14:xfrm>
                <a:off x="3296749" y="1385771"/>
                <a:ext cx="590040" cy="279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29C7F8F-077E-42AD-9749-AC647376A39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287749" y="1376771"/>
                  <a:ext cx="6076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C5F44FF-EAD7-48D5-BC8B-0EC6B0566A49}"/>
                    </a:ext>
                  </a:extLst>
                </p14:cNvPr>
                <p14:cNvContentPartPr/>
                <p14:nvPr/>
              </p14:nvContentPartPr>
              <p14:xfrm>
                <a:off x="4116829" y="1135571"/>
                <a:ext cx="730800" cy="311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C5F44FF-EAD7-48D5-BC8B-0EC6B0566A4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107833" y="1126571"/>
                  <a:ext cx="748431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520C3A4-B8B3-441C-8987-C0CB4A951F7C}"/>
                    </a:ext>
                  </a:extLst>
                </p14:cNvPr>
                <p14:cNvContentPartPr/>
                <p14:nvPr/>
              </p14:nvContentPartPr>
              <p14:xfrm>
                <a:off x="4794349" y="1493411"/>
                <a:ext cx="445680" cy="269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520C3A4-B8B3-441C-8987-C0CB4A951F7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785349" y="1484411"/>
                  <a:ext cx="4633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A1E3CC2-A885-4F20-8B13-F9E40561F61A}"/>
                    </a:ext>
                  </a:extLst>
                </p14:cNvPr>
                <p14:cNvContentPartPr/>
                <p14:nvPr/>
              </p14:nvContentPartPr>
              <p14:xfrm>
                <a:off x="5377909" y="1376051"/>
                <a:ext cx="220680" cy="224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A1E3CC2-A885-4F20-8B13-F9E40561F61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368909" y="1367051"/>
                  <a:ext cx="23832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F0B5B10-F6C8-4F2E-8433-7F239A3A4FA6}"/>
              </a:ext>
            </a:extLst>
          </p:cNvPr>
          <p:cNvGrpSpPr/>
          <p:nvPr/>
        </p:nvGrpSpPr>
        <p:grpSpPr>
          <a:xfrm>
            <a:off x="2335189" y="3049331"/>
            <a:ext cx="538560" cy="334080"/>
            <a:chOff x="2335189" y="3049331"/>
            <a:chExt cx="53856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767E792-8AC1-48EF-BB04-206A52B3E51F}"/>
                    </a:ext>
                  </a:extLst>
                </p14:cNvPr>
                <p14:cNvContentPartPr/>
                <p14:nvPr/>
              </p14:nvContentPartPr>
              <p14:xfrm>
                <a:off x="2335189" y="3049331"/>
                <a:ext cx="393480" cy="280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767E792-8AC1-48EF-BB04-206A52B3E51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326189" y="3040331"/>
                  <a:ext cx="4111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DEB498B-1219-4973-B844-41951D5955CF}"/>
                    </a:ext>
                  </a:extLst>
                </p14:cNvPr>
                <p14:cNvContentPartPr/>
                <p14:nvPr/>
              </p14:nvContentPartPr>
              <p14:xfrm>
                <a:off x="2508709" y="3375131"/>
                <a:ext cx="365040" cy="8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DEB498B-1219-4973-B844-41951D5955C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499700" y="3366131"/>
                  <a:ext cx="382697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6EA286C-FDB3-437F-965A-63CC73D8FC25}"/>
              </a:ext>
            </a:extLst>
          </p:cNvPr>
          <p:cNvGrpSpPr/>
          <p:nvPr/>
        </p:nvGrpSpPr>
        <p:grpSpPr>
          <a:xfrm>
            <a:off x="3323389" y="2991731"/>
            <a:ext cx="1393560" cy="527040"/>
            <a:chOff x="3323389" y="2991731"/>
            <a:chExt cx="1393560" cy="52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700420E-9A11-4CCE-9F8C-3FC19A511943}"/>
                    </a:ext>
                  </a:extLst>
                </p14:cNvPr>
                <p14:cNvContentPartPr/>
                <p14:nvPr/>
              </p14:nvContentPartPr>
              <p14:xfrm>
                <a:off x="3323389" y="3181451"/>
                <a:ext cx="290160" cy="223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700420E-9A11-4CCE-9F8C-3FC19A51194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314389" y="3172451"/>
                  <a:ext cx="3078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2FCBFC0-A13D-4B0B-84D7-63170E592C0F}"/>
                    </a:ext>
                  </a:extLst>
                </p14:cNvPr>
                <p14:cNvContentPartPr/>
                <p14:nvPr/>
              </p14:nvContentPartPr>
              <p14:xfrm>
                <a:off x="3780949" y="2991731"/>
                <a:ext cx="52200" cy="402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2FCBFC0-A13D-4B0B-84D7-63170E592C0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771949" y="2982723"/>
                  <a:ext cx="69840" cy="420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2E3ADF9-CCC2-4FBD-9730-8119DAC82B08}"/>
                    </a:ext>
                  </a:extLst>
                </p14:cNvPr>
                <p14:cNvContentPartPr/>
                <p14:nvPr/>
              </p14:nvContentPartPr>
              <p14:xfrm>
                <a:off x="3899029" y="2996411"/>
                <a:ext cx="96480" cy="414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2E3ADF9-CCC2-4FBD-9730-8119DAC82B0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889995" y="2987411"/>
                  <a:ext cx="114186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FBFB34F-77D1-47C9-BC3E-8C11221AA222}"/>
                    </a:ext>
                  </a:extLst>
                </p14:cNvPr>
                <p14:cNvContentPartPr/>
                <p14:nvPr/>
              </p14:nvContentPartPr>
              <p14:xfrm>
                <a:off x="4162189" y="3067331"/>
                <a:ext cx="307440" cy="451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FBFB34F-77D1-47C9-BC3E-8C11221AA22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153189" y="3058331"/>
                  <a:ext cx="32508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AB3A7C5-5676-4F1F-83A2-376C99948AF4}"/>
                    </a:ext>
                  </a:extLst>
                </p14:cNvPr>
                <p14:cNvContentPartPr/>
                <p14:nvPr/>
              </p14:nvContentPartPr>
              <p14:xfrm>
                <a:off x="4561789" y="3026291"/>
                <a:ext cx="52200" cy="305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AB3A7C5-5676-4F1F-83A2-376C99948AF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552789" y="3017291"/>
                  <a:ext cx="698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728F434-9B73-4517-A562-078E9C923EAD}"/>
                    </a:ext>
                  </a:extLst>
                </p14:cNvPr>
                <p14:cNvContentPartPr/>
                <p14:nvPr/>
              </p14:nvContentPartPr>
              <p14:xfrm>
                <a:off x="4663669" y="3017291"/>
                <a:ext cx="53280" cy="411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728F434-9B73-4517-A562-078E9C923EA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654669" y="3008291"/>
                  <a:ext cx="70920" cy="42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B867EB0-41A6-483D-AA46-99035AEE25A7}"/>
              </a:ext>
            </a:extLst>
          </p:cNvPr>
          <p:cNvGrpSpPr/>
          <p:nvPr/>
        </p:nvGrpSpPr>
        <p:grpSpPr>
          <a:xfrm>
            <a:off x="5728549" y="2718131"/>
            <a:ext cx="1599120" cy="594360"/>
            <a:chOff x="5728549" y="2718131"/>
            <a:chExt cx="1599120" cy="59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1E3707E-BD0F-4106-BAC0-3D6A28372C9B}"/>
                    </a:ext>
                  </a:extLst>
                </p14:cNvPr>
                <p14:cNvContentPartPr/>
                <p14:nvPr/>
              </p14:nvContentPartPr>
              <p14:xfrm>
                <a:off x="5728549" y="2978411"/>
                <a:ext cx="369360" cy="99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1E3707E-BD0F-4106-BAC0-3D6A28372C9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719549" y="2969444"/>
                  <a:ext cx="387000" cy="116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B60226C-997C-4D8D-8E0A-0F21C15B3A01}"/>
                    </a:ext>
                  </a:extLst>
                </p14:cNvPr>
                <p14:cNvContentPartPr/>
                <p14:nvPr/>
              </p14:nvContentPartPr>
              <p14:xfrm>
                <a:off x="5760949" y="3019451"/>
                <a:ext cx="363600" cy="174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B60226C-997C-4D8D-8E0A-0F21C15B3A0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751949" y="3010451"/>
                  <a:ext cx="3812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871074A-CE7B-4490-8933-4802CE98344B}"/>
                    </a:ext>
                  </a:extLst>
                </p14:cNvPr>
                <p14:cNvContentPartPr/>
                <p14:nvPr/>
              </p14:nvContentPartPr>
              <p14:xfrm>
                <a:off x="5974069" y="2774651"/>
                <a:ext cx="329400" cy="537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871074A-CE7B-4490-8933-4802CE98344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965069" y="2765657"/>
                  <a:ext cx="347040" cy="555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241D3E7-7D51-4D1C-A598-46D1E6689955}"/>
                    </a:ext>
                  </a:extLst>
                </p14:cNvPr>
                <p14:cNvContentPartPr/>
                <p14:nvPr/>
              </p14:nvContentPartPr>
              <p14:xfrm>
                <a:off x="6727909" y="2718131"/>
                <a:ext cx="59400" cy="474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241D3E7-7D51-4D1C-A598-46D1E668995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718909" y="2709131"/>
                  <a:ext cx="7704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BDC83DC-BF4C-4BC4-B021-8BA795E25894}"/>
                    </a:ext>
                  </a:extLst>
                </p14:cNvPr>
                <p14:cNvContentPartPr/>
                <p14:nvPr/>
              </p14:nvContentPartPr>
              <p14:xfrm>
                <a:off x="6586069" y="2719211"/>
                <a:ext cx="421560" cy="138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BDC83DC-BF4C-4BC4-B021-8BA795E2589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577069" y="2710211"/>
                  <a:ext cx="4392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07FF69A-D422-456A-93E9-0B7E6526CB8F}"/>
                    </a:ext>
                  </a:extLst>
                </p14:cNvPr>
                <p14:cNvContentPartPr/>
                <p14:nvPr/>
              </p14:nvContentPartPr>
              <p14:xfrm>
                <a:off x="7087189" y="2938811"/>
                <a:ext cx="240480" cy="194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07FF69A-D422-456A-93E9-0B7E6526CB8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078189" y="2929811"/>
                  <a:ext cx="2581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E3E67EF-6125-4D2F-BEA4-EF6A96C8BA36}"/>
                    </a:ext>
                  </a:extLst>
                </p14:cNvPr>
                <p14:cNvContentPartPr/>
                <p14:nvPr/>
              </p14:nvContentPartPr>
              <p14:xfrm>
                <a:off x="7004749" y="2836571"/>
                <a:ext cx="117360" cy="4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E3E67EF-6125-4D2F-BEA4-EF6A96C8BA3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995749" y="2827571"/>
                  <a:ext cx="13500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DA3A4EA-80F1-4AEB-8FF2-500FA8A63B98}"/>
              </a:ext>
            </a:extLst>
          </p:cNvPr>
          <p:cNvGrpSpPr/>
          <p:nvPr/>
        </p:nvGrpSpPr>
        <p:grpSpPr>
          <a:xfrm>
            <a:off x="7698829" y="2660171"/>
            <a:ext cx="2223720" cy="670320"/>
            <a:chOff x="7698829" y="2660171"/>
            <a:chExt cx="2223720" cy="67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E22DF6E-8135-4075-8F85-A79D2BDF8B25}"/>
                    </a:ext>
                  </a:extLst>
                </p14:cNvPr>
                <p14:cNvContentPartPr/>
                <p14:nvPr/>
              </p14:nvContentPartPr>
              <p14:xfrm>
                <a:off x="7698829" y="2660171"/>
                <a:ext cx="1870200" cy="5677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E22DF6E-8135-4075-8F85-A79D2BDF8B2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689829" y="2651171"/>
                  <a:ext cx="188784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5BAC9ED-6F01-43F8-BDA1-4869B49759B5}"/>
                    </a:ext>
                  </a:extLst>
                </p14:cNvPr>
                <p14:cNvContentPartPr/>
                <p14:nvPr/>
              </p14:nvContentPartPr>
              <p14:xfrm>
                <a:off x="9477589" y="2741531"/>
                <a:ext cx="444960" cy="588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5BAC9ED-6F01-43F8-BDA1-4869B49759B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468582" y="2732531"/>
                  <a:ext cx="462614" cy="606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27080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6EC678-0034-4B6C-B2D5-25E71A78E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93" y="87923"/>
            <a:ext cx="9525000" cy="742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EA0E8A-A877-4326-B135-0CE5C2E1D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995362"/>
            <a:ext cx="11121537" cy="560598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1F576514-23E9-4223-971F-3390AE846903}"/>
              </a:ext>
            </a:extLst>
          </p:cNvPr>
          <p:cNvGrpSpPr/>
          <p:nvPr/>
        </p:nvGrpSpPr>
        <p:grpSpPr>
          <a:xfrm>
            <a:off x="6785" y="1811742"/>
            <a:ext cx="12262735" cy="2502000"/>
            <a:chOff x="6785" y="1811742"/>
            <a:chExt cx="12262735" cy="250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408D81E-E054-47AE-968B-C437DE3509E3}"/>
                    </a:ext>
                  </a:extLst>
                </p14:cNvPr>
                <p14:cNvContentPartPr/>
                <p14:nvPr/>
              </p14:nvContentPartPr>
              <p14:xfrm>
                <a:off x="360720" y="1856382"/>
                <a:ext cx="1076040" cy="828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408D81E-E054-47AE-968B-C437DE3509E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720" y="1847382"/>
                  <a:ext cx="1093680" cy="84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2360421-74B6-4D96-9569-FEBC63C58A5A}"/>
                    </a:ext>
                  </a:extLst>
                </p14:cNvPr>
                <p14:cNvContentPartPr/>
                <p14:nvPr/>
              </p14:nvContentPartPr>
              <p14:xfrm>
                <a:off x="1782720" y="1986702"/>
                <a:ext cx="607320" cy="612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2360421-74B6-4D96-9569-FEBC63C58A5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73720" y="1977702"/>
                  <a:ext cx="62496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851D860-10CE-4777-8877-60BABEC7AC65}"/>
                    </a:ext>
                  </a:extLst>
                </p14:cNvPr>
                <p14:cNvContentPartPr/>
                <p14:nvPr/>
              </p14:nvContentPartPr>
              <p14:xfrm>
                <a:off x="1677240" y="2170302"/>
                <a:ext cx="277920" cy="49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851D860-10CE-4777-8877-60BABEC7AC6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68228" y="2161302"/>
                  <a:ext cx="295583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ADA2313-134D-4D2E-85E6-4BF7E9783E44}"/>
                    </a:ext>
                  </a:extLst>
                </p14:cNvPr>
                <p14:cNvContentPartPr/>
                <p14:nvPr/>
              </p14:nvContentPartPr>
              <p14:xfrm>
                <a:off x="2848320" y="2052942"/>
                <a:ext cx="41040" cy="62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ADA2313-134D-4D2E-85E6-4BF7E9783E4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39320" y="2043937"/>
                  <a:ext cx="58680" cy="6447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BA0DAA4-6B7F-4955-BD5C-F337E2E5FE1D}"/>
                    </a:ext>
                  </a:extLst>
                </p14:cNvPr>
                <p14:cNvContentPartPr/>
                <p14:nvPr/>
              </p14:nvContentPartPr>
              <p14:xfrm>
                <a:off x="2764800" y="2110182"/>
                <a:ext cx="727200" cy="372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BA0DAA4-6B7F-4955-BD5C-F337E2E5FE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55800" y="2101182"/>
                  <a:ext cx="74484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762C1B5-2EC1-48A5-9692-EEFBE2A78345}"/>
                    </a:ext>
                  </a:extLst>
                </p14:cNvPr>
                <p14:cNvContentPartPr/>
                <p14:nvPr/>
              </p14:nvContentPartPr>
              <p14:xfrm>
                <a:off x="3615120" y="2141142"/>
                <a:ext cx="919440" cy="247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762C1B5-2EC1-48A5-9692-EEFBE2A7834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06120" y="2132142"/>
                  <a:ext cx="9370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C1AD4B2-5DB0-4C52-B30A-70918FFBA755}"/>
                    </a:ext>
                  </a:extLst>
                </p14:cNvPr>
                <p14:cNvContentPartPr/>
                <p14:nvPr/>
              </p14:nvContentPartPr>
              <p14:xfrm>
                <a:off x="3955320" y="1899582"/>
                <a:ext cx="13320" cy="23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C1AD4B2-5DB0-4C52-B30A-70918FFBA75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46320" y="1890582"/>
                  <a:ext cx="309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964EAD3-B6FC-4C13-B40D-CB04468274C1}"/>
                    </a:ext>
                  </a:extLst>
                </p14:cNvPr>
                <p14:cNvContentPartPr/>
                <p14:nvPr/>
              </p14:nvContentPartPr>
              <p14:xfrm>
                <a:off x="4794840" y="1962942"/>
                <a:ext cx="974160" cy="444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964EAD3-B6FC-4C13-B40D-CB04468274C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85840" y="1953949"/>
                  <a:ext cx="991800" cy="4622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9ABDDDA-AEF3-4CD0-B8EC-DB483CECE4B5}"/>
                    </a:ext>
                  </a:extLst>
                </p14:cNvPr>
                <p14:cNvContentPartPr/>
                <p14:nvPr/>
              </p14:nvContentPartPr>
              <p14:xfrm>
                <a:off x="5958720" y="2369742"/>
                <a:ext cx="53640" cy="292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9ABDDDA-AEF3-4CD0-B8EC-DB483CECE4B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49780" y="2360742"/>
                  <a:ext cx="71162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4725D3E-1058-4894-8130-2F408C842982}"/>
                    </a:ext>
                  </a:extLst>
                </p14:cNvPr>
                <p14:cNvContentPartPr/>
                <p14:nvPr/>
              </p14:nvContentPartPr>
              <p14:xfrm>
                <a:off x="6314040" y="1811742"/>
                <a:ext cx="826200" cy="645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4725D3E-1058-4894-8130-2F408C84298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05040" y="1802747"/>
                  <a:ext cx="843840" cy="6634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BECBC41-6731-4081-98CC-D123249BD8E2}"/>
                    </a:ext>
                  </a:extLst>
                </p14:cNvPr>
                <p14:cNvContentPartPr/>
                <p14:nvPr/>
              </p14:nvContentPartPr>
              <p14:xfrm>
                <a:off x="7097040" y="1907862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BECBC41-6731-4081-98CC-D123249BD8E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88040" y="189886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39A490A-D93C-4B32-9946-41ED6556316A}"/>
                    </a:ext>
                  </a:extLst>
                </p14:cNvPr>
                <p14:cNvContentPartPr/>
                <p14:nvPr/>
              </p14:nvContentPartPr>
              <p14:xfrm>
                <a:off x="6815520" y="2097582"/>
                <a:ext cx="281880" cy="62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39A490A-D93C-4B32-9946-41ED6556316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06508" y="2088530"/>
                  <a:ext cx="299543" cy="803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14EB0C8-E0A7-455F-9D2C-6320A818D239}"/>
                    </a:ext>
                  </a:extLst>
                </p14:cNvPr>
                <p14:cNvContentPartPr/>
                <p14:nvPr/>
              </p14:nvContentPartPr>
              <p14:xfrm>
                <a:off x="7269120" y="2039262"/>
                <a:ext cx="1063080" cy="567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14EB0C8-E0A7-455F-9D2C-6320A818D23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60120" y="2030262"/>
                  <a:ext cx="108072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69E70C6-364C-42AC-91F3-654088305808}"/>
                    </a:ext>
                  </a:extLst>
                </p14:cNvPr>
                <p14:cNvContentPartPr/>
                <p14:nvPr/>
              </p14:nvContentPartPr>
              <p14:xfrm>
                <a:off x="7769160" y="1985262"/>
                <a:ext cx="366480" cy="91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69E70C6-364C-42AC-91F3-65408830580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60160" y="1976262"/>
                  <a:ext cx="3841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975AD7F-9265-4180-AE49-7DDB6D41698E}"/>
                    </a:ext>
                  </a:extLst>
                </p14:cNvPr>
                <p14:cNvContentPartPr/>
                <p14:nvPr/>
              </p14:nvContentPartPr>
              <p14:xfrm>
                <a:off x="7638840" y="2001462"/>
                <a:ext cx="13320" cy="30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975AD7F-9265-4180-AE49-7DDB6D41698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29840" y="1992462"/>
                  <a:ext cx="309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DD6366D-A9CE-4E31-9152-3DCE56E4330E}"/>
                    </a:ext>
                  </a:extLst>
                </p14:cNvPr>
                <p14:cNvContentPartPr/>
                <p14:nvPr/>
              </p14:nvContentPartPr>
              <p14:xfrm>
                <a:off x="8656920" y="2101182"/>
                <a:ext cx="485280" cy="658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DD6366D-A9CE-4E31-9152-3DCE56E4330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47920" y="2092182"/>
                  <a:ext cx="502920" cy="6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BD5F895-0B20-4F1D-B554-5380B4E83302}"/>
                    </a:ext>
                  </a:extLst>
                </p14:cNvPr>
                <p14:cNvContentPartPr/>
                <p14:nvPr/>
              </p14:nvContentPartPr>
              <p14:xfrm>
                <a:off x="9338760" y="2144742"/>
                <a:ext cx="70560" cy="474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BD5F895-0B20-4F1D-B554-5380B4E8330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329806" y="2135742"/>
                  <a:ext cx="8811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125A2F0-D2BC-4697-AB09-98F2FF58D1B3}"/>
                    </a:ext>
                  </a:extLst>
                </p14:cNvPr>
                <p14:cNvContentPartPr/>
                <p14:nvPr/>
              </p14:nvContentPartPr>
              <p14:xfrm>
                <a:off x="9182160" y="1993542"/>
                <a:ext cx="312840" cy="129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125A2F0-D2BC-4697-AB09-98F2FF58D1B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173160" y="1984542"/>
                  <a:ext cx="3304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2703925-C27F-481D-832F-18BEE53D6F0B}"/>
                    </a:ext>
                  </a:extLst>
                </p14:cNvPr>
                <p14:cNvContentPartPr/>
                <p14:nvPr/>
              </p14:nvContentPartPr>
              <p14:xfrm>
                <a:off x="9648720" y="1989582"/>
                <a:ext cx="621720" cy="494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2703925-C27F-481D-832F-18BEE53D6F0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639720" y="1980582"/>
                  <a:ext cx="63936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E9FFC27-AEB6-4CAA-A2E0-D603835526CD}"/>
                    </a:ext>
                  </a:extLst>
                </p14:cNvPr>
                <p14:cNvContentPartPr/>
                <p14:nvPr/>
              </p14:nvContentPartPr>
              <p14:xfrm>
                <a:off x="10376640" y="2264262"/>
                <a:ext cx="1051560" cy="521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E9FFC27-AEB6-4CAA-A2E0-D603835526C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67640" y="2255262"/>
                  <a:ext cx="106920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96DD654-CA2C-43D2-A48C-22369208FEC1}"/>
                    </a:ext>
                  </a:extLst>
                </p14:cNvPr>
                <p14:cNvContentPartPr/>
                <p14:nvPr/>
              </p14:nvContentPartPr>
              <p14:xfrm>
                <a:off x="206640" y="2791302"/>
                <a:ext cx="1713240" cy="494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96DD654-CA2C-43D2-A48C-22369208FEC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7640" y="2782309"/>
                  <a:ext cx="1730880" cy="5119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E2225BC-BD8E-44ED-9F5F-14D2F33B8699}"/>
                    </a:ext>
                  </a:extLst>
                </p14:cNvPr>
                <p14:cNvContentPartPr/>
                <p14:nvPr/>
              </p14:nvContentPartPr>
              <p14:xfrm>
                <a:off x="1937160" y="3017382"/>
                <a:ext cx="819000" cy="647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E2225BC-BD8E-44ED-9F5F-14D2F33B869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28160" y="3008387"/>
                  <a:ext cx="836640" cy="6652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6FF70D4-B4D4-43BC-AF46-CA4DABD89B03}"/>
                    </a:ext>
                  </a:extLst>
                </p14:cNvPr>
                <p14:cNvContentPartPr/>
                <p14:nvPr/>
              </p14:nvContentPartPr>
              <p14:xfrm>
                <a:off x="1446840" y="2805702"/>
                <a:ext cx="230760" cy="110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6FF70D4-B4D4-43BC-AF46-CA4DABD89B0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437854" y="2796702"/>
                  <a:ext cx="248373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9DC1ECD-0DD1-4FBB-BA65-81F9B2D7C8AC}"/>
                    </a:ext>
                  </a:extLst>
                </p14:cNvPr>
                <p14:cNvContentPartPr/>
                <p14:nvPr/>
              </p14:nvContentPartPr>
              <p14:xfrm>
                <a:off x="1211040" y="2874822"/>
                <a:ext cx="18720" cy="21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9DC1ECD-0DD1-4FBB-BA65-81F9B2D7C8A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02040" y="2865669"/>
                  <a:ext cx="36360" cy="395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9EC09B1-3923-4F42-9C55-DC50FCA92DB8}"/>
                    </a:ext>
                  </a:extLst>
                </p14:cNvPr>
                <p14:cNvContentPartPr/>
                <p14:nvPr/>
              </p14:nvContentPartPr>
              <p14:xfrm>
                <a:off x="3110040" y="3027822"/>
                <a:ext cx="29160" cy="473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9EC09B1-3923-4F42-9C55-DC50FCA92DB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00927" y="3018822"/>
                  <a:ext cx="47021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C35A86A-0F7F-41AF-8A27-37C8EFD62C61}"/>
                    </a:ext>
                  </a:extLst>
                </p14:cNvPr>
                <p14:cNvContentPartPr/>
                <p14:nvPr/>
              </p14:nvContentPartPr>
              <p14:xfrm>
                <a:off x="3143880" y="2896062"/>
                <a:ext cx="1383840" cy="444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C35A86A-0F7F-41AF-8A27-37C8EFD62C6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34878" y="2887062"/>
                  <a:ext cx="1401485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FF21003-C434-4983-BB49-1E2027F6CA7C}"/>
                    </a:ext>
                  </a:extLst>
                </p14:cNvPr>
                <p14:cNvContentPartPr/>
                <p14:nvPr/>
              </p14:nvContentPartPr>
              <p14:xfrm>
                <a:off x="3642840" y="2863302"/>
                <a:ext cx="47160" cy="30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FF21003-C434-4983-BB49-1E2027F6CA7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33908" y="2854302"/>
                  <a:ext cx="64666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57DADAA-06C1-4525-8F40-C38817E60B93}"/>
                    </a:ext>
                  </a:extLst>
                </p14:cNvPr>
                <p14:cNvContentPartPr/>
                <p14:nvPr/>
              </p14:nvContentPartPr>
              <p14:xfrm>
                <a:off x="5055840" y="3016302"/>
                <a:ext cx="337680" cy="36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57DADAA-06C1-4525-8F40-C38817E60B9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46840" y="3007211"/>
                  <a:ext cx="355320" cy="538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9B4EEFA-A1E6-4372-BC89-6EA11969BDA8}"/>
                    </a:ext>
                  </a:extLst>
                </p14:cNvPr>
                <p14:cNvContentPartPr/>
                <p14:nvPr/>
              </p14:nvContentPartPr>
              <p14:xfrm>
                <a:off x="5143320" y="3097662"/>
                <a:ext cx="295920" cy="75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9B4EEFA-A1E6-4372-BC89-6EA11969BDA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34331" y="3088705"/>
                  <a:ext cx="313539" cy="927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04AB43D-C747-498A-8DF4-5A134DF18ECD}"/>
                    </a:ext>
                  </a:extLst>
                </p14:cNvPr>
                <p14:cNvContentPartPr/>
                <p14:nvPr/>
              </p14:nvContentPartPr>
              <p14:xfrm>
                <a:off x="5214960" y="2835222"/>
                <a:ext cx="455400" cy="630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04AB43D-C747-498A-8DF4-5A134DF18EC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05967" y="2826222"/>
                  <a:ext cx="473026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94475C6-A4E5-4691-85BD-A78D093E34E7}"/>
                    </a:ext>
                  </a:extLst>
                </p14:cNvPr>
                <p14:cNvContentPartPr/>
                <p14:nvPr/>
              </p14:nvContentPartPr>
              <p14:xfrm>
                <a:off x="6119280" y="2812182"/>
                <a:ext cx="1807560" cy="513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94475C6-A4E5-4691-85BD-A78D093E34E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10280" y="2803176"/>
                  <a:ext cx="1825200" cy="5306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5A2F225-08B1-4AC2-A9DC-735520012F11}"/>
                    </a:ext>
                  </a:extLst>
                </p14:cNvPr>
                <p14:cNvContentPartPr/>
                <p14:nvPr/>
              </p14:nvContentPartPr>
              <p14:xfrm>
                <a:off x="7984080" y="2855742"/>
                <a:ext cx="912960" cy="387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5A2F225-08B1-4AC2-A9DC-735520012F1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75080" y="2846742"/>
                  <a:ext cx="93060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5F23680-9F3F-4425-AFBF-E98564768129}"/>
                    </a:ext>
                  </a:extLst>
                </p14:cNvPr>
                <p14:cNvContentPartPr/>
                <p14:nvPr/>
              </p14:nvContentPartPr>
              <p14:xfrm>
                <a:off x="9031320" y="3271182"/>
                <a:ext cx="39600" cy="240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5F23680-9F3F-4425-AFBF-E9856476812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022320" y="3262182"/>
                  <a:ext cx="572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CD3834F-4358-4201-8029-BD0AC1E90EE3}"/>
                    </a:ext>
                  </a:extLst>
                </p14:cNvPr>
                <p14:cNvContentPartPr/>
                <p14:nvPr/>
              </p14:nvContentPartPr>
              <p14:xfrm>
                <a:off x="9539280" y="2924142"/>
                <a:ext cx="583920" cy="352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CD3834F-4358-4201-8029-BD0AC1E90EE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30280" y="2915142"/>
                  <a:ext cx="6015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9123105-0F6A-45A4-9328-B40FBEDF9ABB}"/>
                    </a:ext>
                  </a:extLst>
                </p14:cNvPr>
                <p14:cNvContentPartPr/>
                <p14:nvPr/>
              </p14:nvContentPartPr>
              <p14:xfrm>
                <a:off x="9708480" y="2785902"/>
                <a:ext cx="35640" cy="28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9123105-0F6A-45A4-9328-B40FBEDF9AB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699388" y="2776902"/>
                  <a:ext cx="534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C15ABAE-CE2E-4631-B3CA-71629B31FCBD}"/>
                    </a:ext>
                  </a:extLst>
                </p14:cNvPr>
                <p14:cNvContentPartPr/>
                <p14:nvPr/>
              </p14:nvContentPartPr>
              <p14:xfrm>
                <a:off x="10379160" y="2978862"/>
                <a:ext cx="34200" cy="542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C15ABAE-CE2E-4631-B3CA-71629B31FCB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370160" y="2969862"/>
                  <a:ext cx="5184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573DAF2-1F2F-4936-A7B5-12E99F3A1D34}"/>
                    </a:ext>
                  </a:extLst>
                </p14:cNvPr>
                <p14:cNvContentPartPr/>
                <p14:nvPr/>
              </p14:nvContentPartPr>
              <p14:xfrm>
                <a:off x="10323360" y="2918382"/>
                <a:ext cx="1022760" cy="330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573DAF2-1F2F-4936-A7B5-12E99F3A1D3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14363" y="2909382"/>
                  <a:ext cx="1040394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39EB27C-4CFD-4AEB-B102-6BDCA1B34E27}"/>
                    </a:ext>
                  </a:extLst>
                </p14:cNvPr>
                <p14:cNvContentPartPr/>
                <p14:nvPr/>
              </p14:nvContentPartPr>
              <p14:xfrm>
                <a:off x="11339280" y="2769342"/>
                <a:ext cx="9360" cy="22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39EB27C-4CFD-4AEB-B102-6BDCA1B34E2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330613" y="2760342"/>
                  <a:ext cx="26347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5D2B07A-88DB-480E-BB2F-D996AE44533B}"/>
                    </a:ext>
                  </a:extLst>
                </p14:cNvPr>
                <p14:cNvContentPartPr/>
                <p14:nvPr/>
              </p14:nvContentPartPr>
              <p14:xfrm>
                <a:off x="11134800" y="2980302"/>
                <a:ext cx="238680" cy="33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5D2B07A-88DB-480E-BB2F-D996AE44533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125814" y="2971302"/>
                  <a:ext cx="256293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84F5652-27B5-4D5F-88DE-25942A09F272}"/>
                    </a:ext>
                  </a:extLst>
                </p14:cNvPr>
                <p14:cNvContentPartPr/>
                <p14:nvPr/>
              </p14:nvContentPartPr>
              <p14:xfrm>
                <a:off x="11472120" y="2865822"/>
                <a:ext cx="797400" cy="501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84F5652-27B5-4D5F-88DE-25942A09F27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463120" y="2856816"/>
                  <a:ext cx="815040" cy="5187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93CF015-1A63-4CBC-BED7-82B171C86B39}"/>
                    </a:ext>
                  </a:extLst>
                </p14:cNvPr>
                <p14:cNvContentPartPr/>
                <p14:nvPr/>
              </p14:nvContentPartPr>
              <p14:xfrm>
                <a:off x="6785" y="3532542"/>
                <a:ext cx="899280" cy="528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93CF015-1A63-4CBC-BED7-82B171C86B3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-2219" y="3523542"/>
                  <a:ext cx="916927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8290AD1-AD54-4C6C-8604-85B9075ACB8A}"/>
                    </a:ext>
                  </a:extLst>
                </p14:cNvPr>
                <p14:cNvContentPartPr/>
                <p14:nvPr/>
              </p14:nvContentPartPr>
              <p14:xfrm>
                <a:off x="546065" y="3605262"/>
                <a:ext cx="10800" cy="5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8290AD1-AD54-4C6C-8604-85B9075ACB8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6755" y="3596262"/>
                  <a:ext cx="29048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48DD6C8-FC48-43B7-9A9E-288413CB7FFA}"/>
                    </a:ext>
                  </a:extLst>
                </p14:cNvPr>
                <p14:cNvContentPartPr/>
                <p14:nvPr/>
              </p14:nvContentPartPr>
              <p14:xfrm>
                <a:off x="92825" y="3750702"/>
                <a:ext cx="206280" cy="9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48DD6C8-FC48-43B7-9A9E-288413CB7FF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3825" y="3741702"/>
                  <a:ext cx="2239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75873F3-0C0C-4D57-8C56-98C49B720A38}"/>
                    </a:ext>
                  </a:extLst>
                </p14:cNvPr>
                <p14:cNvContentPartPr/>
                <p14:nvPr/>
              </p14:nvContentPartPr>
              <p14:xfrm>
                <a:off x="1180385" y="3774462"/>
                <a:ext cx="386640" cy="262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75873F3-0C0C-4D57-8C56-98C49B720A3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71377" y="3765462"/>
                  <a:ext cx="404296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4B8E3EA-CB69-4F88-BF7F-F23C5C6392AC}"/>
                    </a:ext>
                  </a:extLst>
                </p14:cNvPr>
                <p14:cNvContentPartPr/>
                <p14:nvPr/>
              </p14:nvContentPartPr>
              <p14:xfrm>
                <a:off x="1206305" y="3676542"/>
                <a:ext cx="32760" cy="43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B8E3EA-CB69-4F88-BF7F-F23C5C6392A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97305" y="3667542"/>
                  <a:ext cx="504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1FAD686-3971-4117-B9E1-3213AC5AF4AE}"/>
                    </a:ext>
                  </a:extLst>
                </p14:cNvPr>
                <p14:cNvContentPartPr/>
                <p14:nvPr/>
              </p14:nvContentPartPr>
              <p14:xfrm>
                <a:off x="1884905" y="3456942"/>
                <a:ext cx="799920" cy="615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1FAD686-3971-4117-B9E1-3213AC5AF4A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875905" y="3447942"/>
                  <a:ext cx="81756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FC2B88E-35C0-4249-A86A-590EBDD53861}"/>
                    </a:ext>
                  </a:extLst>
                </p14:cNvPr>
                <p14:cNvContentPartPr/>
                <p14:nvPr/>
              </p14:nvContentPartPr>
              <p14:xfrm>
                <a:off x="1835585" y="3654582"/>
                <a:ext cx="305280" cy="13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FC2B88E-35C0-4249-A86A-590EBDD5386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826585" y="3645582"/>
                  <a:ext cx="3229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27F55F3-6D85-4C43-98DE-ECBD339081B7}"/>
                    </a:ext>
                  </a:extLst>
                </p14:cNvPr>
                <p14:cNvContentPartPr/>
                <p14:nvPr/>
              </p14:nvContentPartPr>
              <p14:xfrm>
                <a:off x="3005225" y="3594822"/>
                <a:ext cx="647640" cy="599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27F55F3-6D85-4C43-98DE-ECBD339081B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996230" y="3585822"/>
                  <a:ext cx="66527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94714EB-6022-4B19-97F9-E66A2A7EB4E8}"/>
                    </a:ext>
                  </a:extLst>
                </p14:cNvPr>
                <p14:cNvContentPartPr/>
                <p14:nvPr/>
              </p14:nvContentPartPr>
              <p14:xfrm>
                <a:off x="3828185" y="3774102"/>
                <a:ext cx="276840" cy="207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94714EB-6022-4B19-97F9-E66A2A7EB4E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19185" y="3765102"/>
                  <a:ext cx="2944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03AAFC7-CFA0-48AA-8061-05C92B49E591}"/>
                    </a:ext>
                  </a:extLst>
                </p14:cNvPr>
                <p14:cNvContentPartPr/>
                <p14:nvPr/>
              </p14:nvContentPartPr>
              <p14:xfrm>
                <a:off x="4376825" y="3660342"/>
                <a:ext cx="198360" cy="653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03AAFC7-CFA0-48AA-8061-05C92B49E59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67825" y="3651342"/>
                  <a:ext cx="21600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9A9835A-FD6F-44D1-A2F7-6FFF8DA629E6}"/>
                    </a:ext>
                  </a:extLst>
                </p14:cNvPr>
                <p14:cNvContentPartPr/>
                <p14:nvPr/>
              </p14:nvContentPartPr>
              <p14:xfrm>
                <a:off x="4470785" y="3561702"/>
                <a:ext cx="1224360" cy="420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9A9835A-FD6F-44D1-A2F7-6FFF8DA629E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61788" y="3552702"/>
                  <a:ext cx="1241995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F27FD84-B414-4BAF-85AE-36FC7CEEDE5F}"/>
                    </a:ext>
                  </a:extLst>
                </p14:cNvPr>
                <p14:cNvContentPartPr/>
                <p14:nvPr/>
              </p14:nvContentPartPr>
              <p14:xfrm>
                <a:off x="5615585" y="3517422"/>
                <a:ext cx="22680" cy="28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F27FD84-B414-4BAF-85AE-36FC7CEEDE5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606585" y="3508422"/>
                  <a:ext cx="403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7E42A86-DC1D-463A-ABE1-1E80F21F39E5}"/>
                    </a:ext>
                  </a:extLst>
                </p14:cNvPr>
                <p14:cNvContentPartPr/>
                <p14:nvPr/>
              </p14:nvContentPartPr>
              <p14:xfrm>
                <a:off x="5439545" y="3694182"/>
                <a:ext cx="228240" cy="18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7E42A86-DC1D-463A-ABE1-1E80F21F39E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430545" y="3685182"/>
                  <a:ext cx="2458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B5CD32A-60DE-4763-9741-95E60F28E225}"/>
                    </a:ext>
                  </a:extLst>
                </p14:cNvPr>
                <p14:cNvContentPartPr/>
                <p14:nvPr/>
              </p14:nvContentPartPr>
              <p14:xfrm>
                <a:off x="5754905" y="3613542"/>
                <a:ext cx="1149120" cy="403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B5CD32A-60DE-4763-9741-95E60F28E22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745902" y="3604542"/>
                  <a:ext cx="1166766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F5ED74F-8E3C-4CA6-8614-20FB685A6C1F}"/>
                    </a:ext>
                  </a:extLst>
                </p14:cNvPr>
                <p14:cNvContentPartPr/>
                <p14:nvPr/>
              </p14:nvContentPartPr>
              <p14:xfrm>
                <a:off x="7134065" y="3725862"/>
                <a:ext cx="64080" cy="479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F5ED74F-8E3C-4CA6-8614-20FB685A6C1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125065" y="3716862"/>
                  <a:ext cx="8172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996F4D4-CB95-4ABA-8490-1C37D8BD9A64}"/>
                    </a:ext>
                  </a:extLst>
                </p14:cNvPr>
                <p14:cNvContentPartPr/>
                <p14:nvPr/>
              </p14:nvContentPartPr>
              <p14:xfrm>
                <a:off x="7147025" y="3607062"/>
                <a:ext cx="1227240" cy="392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996F4D4-CB95-4ABA-8490-1C37D8BD9A6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38025" y="3598062"/>
                  <a:ext cx="124488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1E23ECD-2A84-4D81-B1BC-4AB6CAD421A2}"/>
                    </a:ext>
                  </a:extLst>
                </p14:cNvPr>
                <p14:cNvContentPartPr/>
                <p14:nvPr/>
              </p14:nvContentPartPr>
              <p14:xfrm>
                <a:off x="7658945" y="3606342"/>
                <a:ext cx="32760" cy="35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1E23ECD-2A84-4D81-B1BC-4AB6CAD421A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49945" y="3597250"/>
                  <a:ext cx="50400" cy="534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8758959-21F0-4400-96A4-EC4643431635}"/>
                    </a:ext>
                  </a:extLst>
                </p14:cNvPr>
                <p14:cNvContentPartPr/>
                <p14:nvPr/>
              </p14:nvContentPartPr>
              <p14:xfrm>
                <a:off x="8493785" y="3915942"/>
                <a:ext cx="24120" cy="133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8758959-21F0-4400-96A4-EC464343163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484785" y="3906942"/>
                  <a:ext cx="4176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F03FC56-282B-4E2A-983B-4DCA888AD5D0}"/>
                  </a:ext>
                </a:extLst>
              </p14:cNvPr>
              <p14:cNvContentPartPr/>
              <p14:nvPr/>
            </p14:nvContentPartPr>
            <p14:xfrm>
              <a:off x="6425" y="4591662"/>
              <a:ext cx="230400" cy="5284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F03FC56-282B-4E2A-983B-4DCA888AD5D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-2589" y="4582662"/>
                <a:ext cx="248068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B3F4276-C7BC-4C4D-A4E2-158E4F5A7D0B}"/>
                  </a:ext>
                </a:extLst>
              </p14:cNvPr>
              <p14:cNvContentPartPr/>
              <p14:nvPr/>
            </p14:nvContentPartPr>
            <p14:xfrm>
              <a:off x="276425" y="4740342"/>
              <a:ext cx="643680" cy="3906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B3F4276-C7BC-4C4D-A4E2-158E4F5A7D0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67425" y="4731342"/>
                <a:ext cx="66132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A4CA4D0-460C-4BB4-96DA-84F66CBFFC5B}"/>
                  </a:ext>
                </a:extLst>
              </p14:cNvPr>
              <p14:cNvContentPartPr/>
              <p14:nvPr/>
            </p14:nvContentPartPr>
            <p14:xfrm>
              <a:off x="1154465" y="5169102"/>
              <a:ext cx="32760" cy="1738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A4CA4D0-460C-4BB4-96DA-84F66CBFFC5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45563" y="5160102"/>
                <a:ext cx="50208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DD5A2A3-798A-4B0D-80AA-F5F9E251A498}"/>
                  </a:ext>
                </a:extLst>
              </p14:cNvPr>
              <p14:cNvContentPartPr/>
              <p14:nvPr/>
            </p14:nvContentPartPr>
            <p14:xfrm>
              <a:off x="1498265" y="4412742"/>
              <a:ext cx="774000" cy="9115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DD5A2A3-798A-4B0D-80AA-F5F9E251A49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489265" y="4403738"/>
                <a:ext cx="791640" cy="9291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9A413A9-FDEE-4E38-8828-CBA583336607}"/>
                  </a:ext>
                </a:extLst>
              </p14:cNvPr>
              <p14:cNvContentPartPr/>
              <p14:nvPr/>
            </p14:nvContentPartPr>
            <p14:xfrm>
              <a:off x="2579345" y="4545222"/>
              <a:ext cx="604800" cy="5338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9A413A9-FDEE-4E38-8828-CBA58333660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570345" y="4536222"/>
                <a:ext cx="62244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8B861B3-C025-4288-9653-59E39434472F}"/>
                  </a:ext>
                </a:extLst>
              </p14:cNvPr>
              <p14:cNvContentPartPr/>
              <p14:nvPr/>
            </p14:nvContentPartPr>
            <p14:xfrm>
              <a:off x="2596265" y="4633062"/>
              <a:ext cx="312840" cy="154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8B861B3-C025-4288-9653-59E39434472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587275" y="4624062"/>
                <a:ext cx="3304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77824A8-3684-4C2B-A0D9-35A4E5AB8497}"/>
                  </a:ext>
                </a:extLst>
              </p14:cNvPr>
              <p14:cNvContentPartPr/>
              <p14:nvPr/>
            </p14:nvContentPartPr>
            <p14:xfrm>
              <a:off x="3465665" y="4751502"/>
              <a:ext cx="36000" cy="4446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77824A8-3684-4C2B-A0D9-35A4E5AB849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456754" y="4742502"/>
                <a:ext cx="53465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3C26A5E-8358-4CC6-A808-FB88D806556B}"/>
                  </a:ext>
                </a:extLst>
              </p14:cNvPr>
              <p14:cNvContentPartPr/>
              <p14:nvPr/>
            </p14:nvContentPartPr>
            <p14:xfrm>
              <a:off x="3454505" y="4664022"/>
              <a:ext cx="929160" cy="3157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3C26A5E-8358-4CC6-A808-FB88D806556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445502" y="4655032"/>
                <a:ext cx="946807" cy="333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EE5D733-B34F-43CA-A6C7-5E775C6CE486}"/>
                  </a:ext>
                </a:extLst>
              </p14:cNvPr>
              <p14:cNvContentPartPr/>
              <p14:nvPr/>
            </p14:nvContentPartPr>
            <p14:xfrm>
              <a:off x="4411745" y="4758702"/>
              <a:ext cx="1285560" cy="2923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EE5D733-B34F-43CA-A6C7-5E775C6CE48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402745" y="4749702"/>
                <a:ext cx="130320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D24372A-F9D1-47FF-8774-45345B59C7B5}"/>
                  </a:ext>
                </a:extLst>
              </p14:cNvPr>
              <p14:cNvContentPartPr/>
              <p14:nvPr/>
            </p14:nvContentPartPr>
            <p14:xfrm>
              <a:off x="4945985" y="4551342"/>
              <a:ext cx="31680" cy="496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D24372A-F9D1-47FF-8774-45345B59C7B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936985" y="4542342"/>
                <a:ext cx="4932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6A04917-3BAA-499D-8BD1-B5A66E4E6A5C}"/>
                  </a:ext>
                </a:extLst>
              </p14:cNvPr>
              <p14:cNvContentPartPr/>
              <p14:nvPr/>
            </p14:nvContentPartPr>
            <p14:xfrm>
              <a:off x="5979545" y="4783182"/>
              <a:ext cx="912600" cy="3931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6A04917-3BAA-499D-8BD1-B5A66E4E6A5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970545" y="4774182"/>
                <a:ext cx="93024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FD8557D-4F34-4EB6-9A52-43026EF2A08B}"/>
                  </a:ext>
                </a:extLst>
              </p14:cNvPr>
              <p14:cNvContentPartPr/>
              <p14:nvPr/>
            </p14:nvContentPartPr>
            <p14:xfrm>
              <a:off x="7088705" y="4996662"/>
              <a:ext cx="100800" cy="3099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FD8557D-4F34-4EB6-9A52-43026EF2A08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079705" y="4987662"/>
                <a:ext cx="11844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42A19DC-A027-4B8C-BAD2-D2C985D9A5BE}"/>
                  </a:ext>
                </a:extLst>
              </p14:cNvPr>
              <p14:cNvContentPartPr/>
              <p14:nvPr/>
            </p14:nvContentPartPr>
            <p14:xfrm>
              <a:off x="7519625" y="4459182"/>
              <a:ext cx="2079000" cy="754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42A19DC-A027-4B8C-BAD2-D2C985D9A5B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510625" y="4450186"/>
                <a:ext cx="2096640" cy="772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332C66D-15C8-4DC5-9D7C-0A1A8F1566FB}"/>
                  </a:ext>
                </a:extLst>
              </p14:cNvPr>
              <p14:cNvContentPartPr/>
              <p14:nvPr/>
            </p14:nvContentPartPr>
            <p14:xfrm>
              <a:off x="9661265" y="4894422"/>
              <a:ext cx="858240" cy="270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332C66D-15C8-4DC5-9D7C-0A1A8F1566F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652265" y="4885434"/>
                <a:ext cx="875880" cy="287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395FC3A-B6F0-44F7-B102-F306D95E556F}"/>
                  </a:ext>
                </a:extLst>
              </p14:cNvPr>
              <p14:cNvContentPartPr/>
              <p14:nvPr/>
            </p14:nvContentPartPr>
            <p14:xfrm>
              <a:off x="10829465" y="5012862"/>
              <a:ext cx="497880" cy="86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395FC3A-B6F0-44F7-B102-F306D95E556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820465" y="5003862"/>
                <a:ext cx="5155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57680C72-D9CB-4D96-B1BD-9BEDF62B985A}"/>
                  </a:ext>
                </a:extLst>
              </p14:cNvPr>
              <p14:cNvContentPartPr/>
              <p14:nvPr/>
            </p14:nvContentPartPr>
            <p14:xfrm>
              <a:off x="10921985" y="5129142"/>
              <a:ext cx="413280" cy="1209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57680C72-D9CB-4D96-B1BD-9BEDF62B985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912985" y="5120169"/>
                <a:ext cx="430920" cy="138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268C15A-B07C-4BFB-91FE-334D7C601D83}"/>
                  </a:ext>
                </a:extLst>
              </p14:cNvPr>
              <p14:cNvContentPartPr/>
              <p14:nvPr/>
            </p14:nvContentPartPr>
            <p14:xfrm>
              <a:off x="10901105" y="4789302"/>
              <a:ext cx="633960" cy="828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268C15A-B07C-4BFB-91FE-334D7C601D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892105" y="4780302"/>
                <a:ext cx="651600" cy="84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548B96B-5FAA-4891-942D-63C7BEBD16BB}"/>
                  </a:ext>
                </a:extLst>
              </p14:cNvPr>
              <p14:cNvContentPartPr/>
              <p14:nvPr/>
            </p14:nvContentPartPr>
            <p14:xfrm>
              <a:off x="3185" y="5762022"/>
              <a:ext cx="137880" cy="1216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548B96B-5FAA-4891-942D-63C7BEBD16B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-5815" y="5753022"/>
                <a:ext cx="1555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A4E6C5D3-371D-4D58-8D9E-BE3E5088DE93}"/>
                  </a:ext>
                </a:extLst>
              </p14:cNvPr>
              <p14:cNvContentPartPr/>
              <p14:nvPr/>
            </p14:nvContentPartPr>
            <p14:xfrm>
              <a:off x="77345" y="5680302"/>
              <a:ext cx="1065960" cy="406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A4E6C5D3-371D-4D58-8D9E-BE3E5088DE9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8345" y="5671302"/>
                <a:ext cx="108360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372429E-613B-4728-A1BB-767DB9BAD471}"/>
                  </a:ext>
                </a:extLst>
              </p14:cNvPr>
              <p14:cNvContentPartPr/>
              <p14:nvPr/>
            </p14:nvContentPartPr>
            <p14:xfrm>
              <a:off x="1112705" y="5499582"/>
              <a:ext cx="10800" cy="684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372429E-613B-4728-A1BB-767DB9BAD47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103705" y="5490582"/>
                <a:ext cx="2844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0559CE0-C5CA-42AA-B7A2-EEBE7A0718EA}"/>
                  </a:ext>
                </a:extLst>
              </p14:cNvPr>
              <p14:cNvContentPartPr/>
              <p14:nvPr/>
            </p14:nvContentPartPr>
            <p14:xfrm>
              <a:off x="888785" y="5759862"/>
              <a:ext cx="210240" cy="201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0559CE0-C5CA-42AA-B7A2-EEBE7A0718E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79785" y="5751020"/>
                <a:ext cx="227880" cy="374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ED10838-6B31-423D-AF7C-27221E0032CD}"/>
                  </a:ext>
                </a:extLst>
              </p14:cNvPr>
              <p14:cNvContentPartPr/>
              <p14:nvPr/>
            </p14:nvContentPartPr>
            <p14:xfrm>
              <a:off x="1306385" y="5678862"/>
              <a:ext cx="1505160" cy="6588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ED10838-6B31-423D-AF7C-27221E0032C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297385" y="5669867"/>
                <a:ext cx="1522800" cy="6764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F46ED629-33C8-409F-8405-09898B149AAA}"/>
                  </a:ext>
                </a:extLst>
              </p14:cNvPr>
              <p14:cNvContentPartPr/>
              <p14:nvPr/>
            </p14:nvContentPartPr>
            <p14:xfrm>
              <a:off x="2113145" y="5681022"/>
              <a:ext cx="180000" cy="1011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46ED629-33C8-409F-8405-09898B149AAA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104145" y="5672022"/>
                <a:ext cx="19764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1583AB01-1EF2-4516-99BC-F6E0D071DCA8}"/>
                  </a:ext>
                </a:extLst>
              </p14:cNvPr>
              <p14:cNvContentPartPr/>
              <p14:nvPr/>
            </p14:nvContentPartPr>
            <p14:xfrm>
              <a:off x="1577825" y="5479422"/>
              <a:ext cx="44640" cy="39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1583AB01-1EF2-4516-99BC-F6E0D071DCA8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568825" y="5470422"/>
                <a:ext cx="622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4BAB3C5-AC6B-4E36-B5C9-0C82E9226C0B}"/>
                  </a:ext>
                </a:extLst>
              </p14:cNvPr>
              <p14:cNvContentPartPr/>
              <p14:nvPr/>
            </p14:nvContentPartPr>
            <p14:xfrm>
              <a:off x="3241025" y="6029502"/>
              <a:ext cx="9360" cy="39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4BAB3C5-AC6B-4E36-B5C9-0C82E9226C0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232358" y="6020502"/>
                <a:ext cx="26347" cy="2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4DFC4BC-3446-4EA1-B632-CFD87A8C8E2D}"/>
              </a:ext>
            </a:extLst>
          </p:cNvPr>
          <p:cNvGrpSpPr/>
          <p:nvPr/>
        </p:nvGrpSpPr>
        <p:grpSpPr>
          <a:xfrm>
            <a:off x="3920705" y="6167742"/>
            <a:ext cx="3324960" cy="480960"/>
            <a:chOff x="3920705" y="6167742"/>
            <a:chExt cx="3324960" cy="48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0A16680-1088-4DA4-B1D5-3134BD07DDD8}"/>
                    </a:ext>
                  </a:extLst>
                </p14:cNvPr>
                <p14:cNvContentPartPr/>
                <p14:nvPr/>
              </p14:nvContentPartPr>
              <p14:xfrm>
                <a:off x="3920705" y="6366822"/>
                <a:ext cx="1341000" cy="1447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0A16680-1088-4DA4-B1D5-3134BD07DDD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911705" y="6357822"/>
                  <a:ext cx="13586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5811E2E-4845-4773-99CB-478CFCCCBD08}"/>
                    </a:ext>
                  </a:extLst>
                </p14:cNvPr>
                <p14:cNvContentPartPr/>
                <p14:nvPr/>
              </p14:nvContentPartPr>
              <p14:xfrm>
                <a:off x="5433065" y="6217062"/>
                <a:ext cx="354600" cy="2955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5811E2E-4845-4773-99CB-478CFCCCBD0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424074" y="6208062"/>
                  <a:ext cx="372222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931D92A-88A0-4C9E-988F-C94415A1891F}"/>
                    </a:ext>
                  </a:extLst>
                </p14:cNvPr>
                <p14:cNvContentPartPr/>
                <p14:nvPr/>
              </p14:nvContentPartPr>
              <p14:xfrm>
                <a:off x="5474825" y="6167742"/>
                <a:ext cx="147600" cy="480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931D92A-88A0-4C9E-988F-C94415A1891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465825" y="6158742"/>
                  <a:ext cx="16524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48802FB-5386-42D7-BEB6-35D7183F133E}"/>
                    </a:ext>
                  </a:extLst>
                </p14:cNvPr>
                <p14:cNvContentPartPr/>
                <p14:nvPr/>
              </p14:nvContentPartPr>
              <p14:xfrm>
                <a:off x="6249905" y="6267462"/>
                <a:ext cx="995760" cy="601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48802FB-5386-42D7-BEB6-35D7183F133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240905" y="6258462"/>
                  <a:ext cx="1013400" cy="7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8740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529179-2BC1-4528-BF33-3F30AD7B4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92" y="297924"/>
            <a:ext cx="10339753" cy="63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4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E757A0-9C63-414E-8191-A25E70EF4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89" y="679938"/>
            <a:ext cx="8283573" cy="4230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128567-07AA-466A-AB7A-49F8E6EBA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152" y="4910137"/>
            <a:ext cx="8319666" cy="62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9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4762D0-0F08-4894-98DF-C6AB23401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5" y="487409"/>
            <a:ext cx="10550769" cy="568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01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A141E8F-E81F-4DEA-920E-D3D879B1BEC1}"/>
              </a:ext>
            </a:extLst>
          </p:cNvPr>
          <p:cNvGrpSpPr/>
          <p:nvPr/>
        </p:nvGrpSpPr>
        <p:grpSpPr>
          <a:xfrm>
            <a:off x="408469" y="278771"/>
            <a:ext cx="306720" cy="584280"/>
            <a:chOff x="408469" y="278771"/>
            <a:chExt cx="306720" cy="58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D8EDEF7-3C32-4B03-80AB-5E1C4F005521}"/>
                    </a:ext>
                  </a:extLst>
                </p14:cNvPr>
                <p14:cNvContentPartPr/>
                <p14:nvPr/>
              </p14:nvContentPartPr>
              <p14:xfrm>
                <a:off x="620869" y="323051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D8EDEF7-3C32-4B03-80AB-5E1C4F00552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1869" y="3140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770D58A-6394-49A1-8685-701DBB1367D4}"/>
                    </a:ext>
                  </a:extLst>
                </p14:cNvPr>
                <p14:cNvContentPartPr/>
                <p14:nvPr/>
              </p14:nvContentPartPr>
              <p14:xfrm>
                <a:off x="408469" y="278771"/>
                <a:ext cx="292320" cy="584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770D58A-6394-49A1-8685-701DBB1367D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9469" y="269765"/>
                  <a:ext cx="309960" cy="6019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6ECC4C0-F72A-4F66-9BFE-C8732FC3D552}"/>
                    </a:ext>
                  </a:extLst>
                </p14:cNvPr>
                <p14:cNvContentPartPr/>
                <p14:nvPr/>
              </p14:nvContentPartPr>
              <p14:xfrm>
                <a:off x="452389" y="622211"/>
                <a:ext cx="262800" cy="63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6ECC4C0-F72A-4F66-9BFE-C8732FC3D55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3389" y="613211"/>
                  <a:ext cx="280440" cy="8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AAFE23-FCB9-4A03-B2A2-31EE2C0D093B}"/>
              </a:ext>
            </a:extLst>
          </p:cNvPr>
          <p:cNvGrpSpPr/>
          <p:nvPr/>
        </p:nvGrpSpPr>
        <p:grpSpPr>
          <a:xfrm>
            <a:off x="1132069" y="674411"/>
            <a:ext cx="325440" cy="115200"/>
            <a:chOff x="1132069" y="674411"/>
            <a:chExt cx="325440" cy="11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B6BA9F3-1A04-4B3F-A4F9-4764AE6CFB1D}"/>
                    </a:ext>
                  </a:extLst>
                </p14:cNvPr>
                <p14:cNvContentPartPr/>
                <p14:nvPr/>
              </p14:nvContentPartPr>
              <p14:xfrm>
                <a:off x="1132069" y="674411"/>
                <a:ext cx="281160" cy="36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B6BA9F3-1A04-4B3F-A4F9-4764AE6CFB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23069" y="665411"/>
                  <a:ext cx="2988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5961355-751D-43F5-BF3E-5DFE90DAC207}"/>
                    </a:ext>
                  </a:extLst>
                </p14:cNvPr>
                <p14:cNvContentPartPr/>
                <p14:nvPr/>
              </p14:nvContentPartPr>
              <p14:xfrm>
                <a:off x="1173829" y="778451"/>
                <a:ext cx="283680" cy="11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5961355-751D-43F5-BF3E-5DFE90DAC20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64818" y="769451"/>
                  <a:ext cx="301342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C66043-EE9D-43BA-928B-FC4833FA7544}"/>
              </a:ext>
            </a:extLst>
          </p:cNvPr>
          <p:cNvGrpSpPr/>
          <p:nvPr/>
        </p:nvGrpSpPr>
        <p:grpSpPr>
          <a:xfrm>
            <a:off x="2081389" y="243491"/>
            <a:ext cx="1221840" cy="866520"/>
            <a:chOff x="2081389" y="243491"/>
            <a:chExt cx="1221840" cy="86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4935A36-F42B-4E1F-A92C-128573EEA321}"/>
                    </a:ext>
                  </a:extLst>
                </p14:cNvPr>
                <p14:cNvContentPartPr/>
                <p14:nvPr/>
              </p14:nvContentPartPr>
              <p14:xfrm>
                <a:off x="2081389" y="243491"/>
                <a:ext cx="222120" cy="784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4935A36-F42B-4E1F-A92C-128573EEA32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72374" y="234487"/>
                  <a:ext cx="239789" cy="8024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4E98ED8-25FE-4CD4-A953-04B7877D2380}"/>
                    </a:ext>
                  </a:extLst>
                </p14:cNvPr>
                <p14:cNvContentPartPr/>
                <p14:nvPr/>
              </p14:nvContentPartPr>
              <p14:xfrm>
                <a:off x="2203069" y="359771"/>
                <a:ext cx="302400" cy="472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4E98ED8-25FE-4CD4-A953-04B7877D238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94058" y="350771"/>
                  <a:ext cx="320061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8E86EA-71FD-4594-A7AF-033DB3188095}"/>
                    </a:ext>
                  </a:extLst>
                </p14:cNvPr>
                <p14:cNvContentPartPr/>
                <p14:nvPr/>
              </p14:nvContentPartPr>
              <p14:xfrm>
                <a:off x="2548309" y="769811"/>
                <a:ext cx="209880" cy="204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8E86EA-71FD-4594-A7AF-033DB318809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39309" y="760811"/>
                  <a:ext cx="2275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3791B9D-4D8E-484F-B9A6-709CF3935AD4}"/>
                    </a:ext>
                  </a:extLst>
                </p14:cNvPr>
                <p14:cNvContentPartPr/>
                <p14:nvPr/>
              </p14:nvContentPartPr>
              <p14:xfrm>
                <a:off x="2725429" y="636611"/>
                <a:ext cx="2628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3791B9D-4D8E-484F-B9A6-709CF3935A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16429" y="627611"/>
                  <a:ext cx="439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6C900FB-635B-48E5-A3D1-8752816E59F5}"/>
                    </a:ext>
                  </a:extLst>
                </p14:cNvPr>
                <p14:cNvContentPartPr/>
                <p14:nvPr/>
              </p14:nvContentPartPr>
              <p14:xfrm>
                <a:off x="2870869" y="833891"/>
                <a:ext cx="150480" cy="192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6C900FB-635B-48E5-A3D1-8752816E59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61890" y="824874"/>
                  <a:ext cx="168078" cy="2099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8D4F924-2033-4FE5-9F21-2AD449B6AF1C}"/>
                    </a:ext>
                  </a:extLst>
                </p14:cNvPr>
                <p14:cNvContentPartPr/>
                <p14:nvPr/>
              </p14:nvContentPartPr>
              <p14:xfrm>
                <a:off x="3105949" y="327011"/>
                <a:ext cx="197280" cy="783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8D4F924-2033-4FE5-9F21-2AD449B6AF1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96933" y="318015"/>
                  <a:ext cx="214952" cy="80063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9BB131-B1CF-47AC-9B7E-346960A504CB}"/>
              </a:ext>
            </a:extLst>
          </p:cNvPr>
          <p:cNvGrpSpPr/>
          <p:nvPr/>
        </p:nvGrpSpPr>
        <p:grpSpPr>
          <a:xfrm>
            <a:off x="3404029" y="761891"/>
            <a:ext cx="824400" cy="408240"/>
            <a:chOff x="3404029" y="761891"/>
            <a:chExt cx="824400" cy="40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DB24BC2-D257-44B0-823C-CA993D69027B}"/>
                    </a:ext>
                  </a:extLst>
                </p14:cNvPr>
                <p14:cNvContentPartPr/>
                <p14:nvPr/>
              </p14:nvContentPartPr>
              <p14:xfrm>
                <a:off x="3404029" y="761891"/>
                <a:ext cx="303480" cy="302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DB24BC2-D257-44B0-823C-CA993D69027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95018" y="752880"/>
                  <a:ext cx="321141" cy="3200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6B98268-FA7C-4C51-81D6-4EEFAF24EC72}"/>
                    </a:ext>
                  </a:extLst>
                </p14:cNvPr>
                <p14:cNvContentPartPr/>
                <p14:nvPr/>
              </p14:nvContentPartPr>
              <p14:xfrm>
                <a:off x="3774829" y="917051"/>
                <a:ext cx="208440" cy="171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6B98268-FA7C-4C51-81D6-4EEFAF24EC7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65829" y="908051"/>
                  <a:ext cx="2260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A0F2C78-6509-4BBA-ACA8-0B5615B82F7A}"/>
                    </a:ext>
                  </a:extLst>
                </p14:cNvPr>
                <p14:cNvContentPartPr/>
                <p14:nvPr/>
              </p14:nvContentPartPr>
              <p14:xfrm>
                <a:off x="3848629" y="847211"/>
                <a:ext cx="101520" cy="260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A0F2C78-6509-4BBA-ACA8-0B5615B82F7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39629" y="838211"/>
                  <a:ext cx="1191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2476480-1AB4-4A73-94FC-2C6775FEED14}"/>
                    </a:ext>
                  </a:extLst>
                </p14:cNvPr>
                <p14:cNvContentPartPr/>
                <p14:nvPr/>
              </p14:nvContentPartPr>
              <p14:xfrm>
                <a:off x="4067869" y="903731"/>
                <a:ext cx="160560" cy="266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2476480-1AB4-4A73-94FC-2C6775FEED1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58869" y="894719"/>
                  <a:ext cx="178200" cy="2840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B213F73-64C2-4A7B-A255-B28866B6837D}"/>
              </a:ext>
            </a:extLst>
          </p:cNvPr>
          <p:cNvGrpSpPr/>
          <p:nvPr/>
        </p:nvGrpSpPr>
        <p:grpSpPr>
          <a:xfrm>
            <a:off x="4413829" y="549131"/>
            <a:ext cx="213480" cy="114480"/>
            <a:chOff x="4413829" y="549131"/>
            <a:chExt cx="213480" cy="11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8D85E19-733C-4CCA-9EA6-003891425D1D}"/>
                    </a:ext>
                  </a:extLst>
                </p14:cNvPr>
                <p14:cNvContentPartPr/>
                <p14:nvPr/>
              </p14:nvContentPartPr>
              <p14:xfrm>
                <a:off x="4413829" y="549131"/>
                <a:ext cx="213480" cy="4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8D85E19-733C-4CCA-9EA6-003891425D1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04814" y="540774"/>
                  <a:ext cx="231150" cy="210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7C4CDB9-6895-4396-91BA-B1F77AFEC3BB}"/>
                    </a:ext>
                  </a:extLst>
                </p14:cNvPr>
                <p14:cNvContentPartPr/>
                <p14:nvPr/>
              </p14:nvContentPartPr>
              <p14:xfrm>
                <a:off x="4442269" y="639851"/>
                <a:ext cx="132120" cy="23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7C4CDB9-6895-4396-91BA-B1F77AFEC3B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33269" y="630851"/>
                  <a:ext cx="14976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C624076-6348-4E11-A3E5-F41A05180ECE}"/>
                  </a:ext>
                </a:extLst>
              </p14:cNvPr>
              <p14:cNvContentPartPr/>
              <p14:nvPr/>
            </p14:nvContentPartPr>
            <p14:xfrm>
              <a:off x="6791629" y="636611"/>
              <a:ext cx="360" cy="14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C624076-6348-4E11-A3E5-F41A05180EC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82629" y="627611"/>
                <a:ext cx="18000" cy="1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D2A7280C-3AD8-4625-8C11-32BBE5DEAD6F}"/>
              </a:ext>
            </a:extLst>
          </p:cNvPr>
          <p:cNvGrpSpPr/>
          <p:nvPr/>
        </p:nvGrpSpPr>
        <p:grpSpPr>
          <a:xfrm>
            <a:off x="4862029" y="316211"/>
            <a:ext cx="1697400" cy="1501560"/>
            <a:chOff x="4862029" y="316211"/>
            <a:chExt cx="1697400" cy="150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05743EC-F96C-475D-99E6-6B4CA3D3C56B}"/>
                    </a:ext>
                  </a:extLst>
                </p14:cNvPr>
                <p14:cNvContentPartPr/>
                <p14:nvPr/>
              </p14:nvContentPartPr>
              <p14:xfrm>
                <a:off x="4862029" y="316211"/>
                <a:ext cx="414000" cy="1501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05743EC-F96C-475D-99E6-6B4CA3D3C56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53029" y="307211"/>
                  <a:ext cx="431640" cy="15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0DEE6DD-58AE-4E1B-9A5D-52B35A3C2D8E}"/>
                    </a:ext>
                  </a:extLst>
                </p14:cNvPr>
                <p14:cNvContentPartPr/>
                <p14:nvPr/>
              </p14:nvContentPartPr>
              <p14:xfrm>
                <a:off x="5195389" y="397211"/>
                <a:ext cx="239760" cy="370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0DEE6DD-58AE-4E1B-9A5D-52B35A3C2D8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86375" y="388211"/>
                  <a:ext cx="257427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D6F931B-809D-4AB1-96D5-1E09E1D3E1CF}"/>
                    </a:ext>
                  </a:extLst>
                </p14:cNvPr>
                <p14:cNvContentPartPr/>
                <p14:nvPr/>
              </p14:nvContentPartPr>
              <p14:xfrm>
                <a:off x="5533069" y="616811"/>
                <a:ext cx="27360" cy="267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D6F931B-809D-4AB1-96D5-1E09E1D3E1C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24069" y="607811"/>
                  <a:ext cx="450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FF827CE-7726-45B3-8608-C2499656AB89}"/>
                    </a:ext>
                  </a:extLst>
                </p14:cNvPr>
                <p14:cNvContentPartPr/>
                <p14:nvPr/>
              </p14:nvContentPartPr>
              <p14:xfrm>
                <a:off x="5696869" y="675491"/>
                <a:ext cx="6480" cy="237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FF827CE-7726-45B3-8608-C2499656AB8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87869" y="666505"/>
                  <a:ext cx="24120" cy="2555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5984252-4106-464F-95C3-60A5572E53CD}"/>
                    </a:ext>
                  </a:extLst>
                </p14:cNvPr>
                <p14:cNvContentPartPr/>
                <p14:nvPr/>
              </p14:nvContentPartPr>
              <p14:xfrm>
                <a:off x="5974069" y="571091"/>
                <a:ext cx="34920" cy="7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5984252-4106-464F-95C3-60A5572E53C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64975" y="561617"/>
                  <a:ext cx="52744" cy="257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CB175F2-702F-4295-855C-070110F56488}"/>
                    </a:ext>
                  </a:extLst>
                </p14:cNvPr>
                <p14:cNvContentPartPr/>
                <p14:nvPr/>
              </p14:nvContentPartPr>
              <p14:xfrm>
                <a:off x="6284389" y="615731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CB175F2-702F-4295-855C-070110F5648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75389" y="6067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2C6B5CF-6BE7-42C7-AC7C-AB7CE2EA0122}"/>
                    </a:ext>
                  </a:extLst>
                </p14:cNvPr>
                <p14:cNvContentPartPr/>
                <p14:nvPr/>
              </p14:nvContentPartPr>
              <p14:xfrm>
                <a:off x="6514789" y="620051"/>
                <a:ext cx="36000" cy="1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2C6B5CF-6BE7-42C7-AC7C-AB7CE2EA012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505789" y="612851"/>
                  <a:ext cx="53640" cy="155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0291839-061E-4D9B-94D8-71683B3923F9}"/>
                    </a:ext>
                  </a:extLst>
                </p14:cNvPr>
                <p14:cNvContentPartPr/>
                <p14:nvPr/>
              </p14:nvContentPartPr>
              <p14:xfrm>
                <a:off x="5886589" y="411611"/>
                <a:ext cx="250560" cy="378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0291839-061E-4D9B-94D8-71683B3923F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77589" y="402611"/>
                  <a:ext cx="2682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78A370B-6348-4AA1-8BEF-5B23FD94D5C5}"/>
                    </a:ext>
                  </a:extLst>
                </p14:cNvPr>
                <p14:cNvContentPartPr/>
                <p14:nvPr/>
              </p14:nvContentPartPr>
              <p14:xfrm>
                <a:off x="6241189" y="676571"/>
                <a:ext cx="37440" cy="178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78A370B-6348-4AA1-8BEF-5B23FD94D5C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232275" y="667571"/>
                  <a:ext cx="54912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2982AAA-73AF-40F0-8ECB-A6F512B78F9F}"/>
                    </a:ext>
                  </a:extLst>
                </p14:cNvPr>
                <p14:cNvContentPartPr/>
                <p14:nvPr/>
              </p14:nvContentPartPr>
              <p14:xfrm>
                <a:off x="6379429" y="701051"/>
                <a:ext cx="180000" cy="181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2982AAA-73AF-40F0-8ECB-A6F512B78F9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370429" y="692051"/>
                  <a:ext cx="1976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3825AB4-8F42-4054-AF9B-A1CC8130702E}"/>
                    </a:ext>
                  </a:extLst>
                </p14:cNvPr>
                <p14:cNvContentPartPr/>
                <p14:nvPr/>
              </p14:nvContentPartPr>
              <p14:xfrm>
                <a:off x="5151469" y="957011"/>
                <a:ext cx="220680" cy="286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3825AB4-8F42-4054-AF9B-A1CC8130702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142469" y="948011"/>
                  <a:ext cx="2383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2909521-8B8B-4EC5-89F4-B8F442DC9624}"/>
                    </a:ext>
                  </a:extLst>
                </p14:cNvPr>
                <p14:cNvContentPartPr/>
                <p14:nvPr/>
              </p14:nvContentPartPr>
              <p14:xfrm>
                <a:off x="5547829" y="1080851"/>
                <a:ext cx="219600" cy="186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2909521-8B8B-4EC5-89F4-B8F442DC962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538844" y="1071851"/>
                  <a:ext cx="237211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CF854D1-81EE-4082-90B2-860CF2998B6F}"/>
                    </a:ext>
                  </a:extLst>
                </p14:cNvPr>
                <p14:cNvContentPartPr/>
                <p14:nvPr/>
              </p14:nvContentPartPr>
              <p14:xfrm>
                <a:off x="5813869" y="1097771"/>
                <a:ext cx="38520" cy="214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CF854D1-81EE-4082-90B2-860CF2998B6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804869" y="1088771"/>
                  <a:ext cx="561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9F182EA-AA61-421E-AF07-E89FD89B85DE}"/>
                    </a:ext>
                  </a:extLst>
                </p14:cNvPr>
                <p14:cNvContentPartPr/>
                <p14:nvPr/>
              </p14:nvContentPartPr>
              <p14:xfrm>
                <a:off x="6270709" y="1143131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9F182EA-AA61-421E-AF07-E89FD89B85D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61709" y="11341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3426103-AB3A-4CDB-B1C1-60651D994808}"/>
                  </a:ext>
                </a:extLst>
              </p14:cNvPr>
              <p14:cNvContentPartPr/>
              <p14:nvPr/>
            </p14:nvContentPartPr>
            <p14:xfrm>
              <a:off x="5146789" y="1532291"/>
              <a:ext cx="208440" cy="2160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3426103-AB3A-4CDB-B1C1-60651D99480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137789" y="1523291"/>
                <a:ext cx="226080" cy="23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315682F6-77AF-4F19-99F9-BEC91D3F1ADA}"/>
              </a:ext>
            </a:extLst>
          </p:cNvPr>
          <p:cNvGrpSpPr/>
          <p:nvPr/>
        </p:nvGrpSpPr>
        <p:grpSpPr>
          <a:xfrm>
            <a:off x="5528389" y="1586291"/>
            <a:ext cx="317880" cy="276480"/>
            <a:chOff x="5528389" y="1586291"/>
            <a:chExt cx="317880" cy="27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23A06C7-D1C9-4F81-A8E9-86C5AB761634}"/>
                    </a:ext>
                  </a:extLst>
                </p14:cNvPr>
                <p14:cNvContentPartPr/>
                <p14:nvPr/>
              </p14:nvContentPartPr>
              <p14:xfrm>
                <a:off x="5528389" y="1586291"/>
                <a:ext cx="196200" cy="222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23A06C7-D1C9-4F81-A8E9-86C5AB76163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19389" y="1577291"/>
                  <a:ext cx="2138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9D9637B-AB98-4C79-B848-B7E8D13D94ED}"/>
                    </a:ext>
                  </a:extLst>
                </p14:cNvPr>
                <p14:cNvContentPartPr/>
                <p14:nvPr/>
              </p14:nvContentPartPr>
              <p14:xfrm>
                <a:off x="5812789" y="1606451"/>
                <a:ext cx="33480" cy="256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9D9637B-AB98-4C79-B848-B7E8D13D94E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03885" y="1597464"/>
                  <a:ext cx="50932" cy="27393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A6091E3-D4DE-438D-8EC0-95AAD8BE5867}"/>
                  </a:ext>
                </a:extLst>
              </p14:cNvPr>
              <p14:cNvContentPartPr/>
              <p14:nvPr/>
            </p14:nvContentPartPr>
            <p14:xfrm>
              <a:off x="6357109" y="1670531"/>
              <a:ext cx="12600" cy="11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A6091E3-D4DE-438D-8EC0-95AAD8BE586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348359" y="1661531"/>
                <a:ext cx="2975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C63FE42-11CF-44F8-BC6A-A3EC5C6FD4DE}"/>
                  </a:ext>
                </a:extLst>
              </p14:cNvPr>
              <p14:cNvContentPartPr/>
              <p14:nvPr/>
            </p14:nvContentPartPr>
            <p14:xfrm>
              <a:off x="6564109" y="1710491"/>
              <a:ext cx="63000" cy="68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C63FE42-11CF-44F8-BC6A-A3EC5C6FD4D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555160" y="1701491"/>
                <a:ext cx="80540" cy="2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D8C90B6D-FC65-47D0-823B-29D33ACBAE8F}"/>
              </a:ext>
            </a:extLst>
          </p:cNvPr>
          <p:cNvGrpSpPr/>
          <p:nvPr/>
        </p:nvGrpSpPr>
        <p:grpSpPr>
          <a:xfrm>
            <a:off x="6978829" y="381011"/>
            <a:ext cx="1314360" cy="1498680"/>
            <a:chOff x="6978829" y="381011"/>
            <a:chExt cx="1314360" cy="149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AAA0AC0-CE14-44F6-BC2F-3B5CF4154BA3}"/>
                    </a:ext>
                  </a:extLst>
                </p14:cNvPr>
                <p14:cNvContentPartPr/>
                <p14:nvPr/>
              </p14:nvContentPartPr>
              <p14:xfrm>
                <a:off x="7135429" y="445451"/>
                <a:ext cx="320400" cy="281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AAA0AC0-CE14-44F6-BC2F-3B5CF4154BA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126439" y="436451"/>
                  <a:ext cx="3380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819C2B0-B8B8-406F-9DA5-F2F3E2501C2B}"/>
                    </a:ext>
                  </a:extLst>
                </p14:cNvPr>
                <p14:cNvContentPartPr/>
                <p14:nvPr/>
              </p14:nvContentPartPr>
              <p14:xfrm>
                <a:off x="7536829" y="688451"/>
                <a:ext cx="2880" cy="176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819C2B0-B8B8-406F-9DA5-F2F3E2501C2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27829" y="679469"/>
                  <a:ext cx="20520" cy="1940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774229B-B137-4C3F-8123-4512CA443AC3}"/>
                    </a:ext>
                  </a:extLst>
                </p14:cNvPr>
                <p14:cNvContentPartPr/>
                <p14:nvPr/>
              </p14:nvContentPartPr>
              <p14:xfrm>
                <a:off x="7716469" y="706451"/>
                <a:ext cx="138960" cy="282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774229B-B137-4C3F-8123-4512CA443AC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07469" y="697451"/>
                  <a:ext cx="1566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FAA4D6E-BFEE-4963-8E42-FEFE8064B7A3}"/>
                    </a:ext>
                  </a:extLst>
                </p14:cNvPr>
                <p14:cNvContentPartPr/>
                <p14:nvPr/>
              </p14:nvContentPartPr>
              <p14:xfrm>
                <a:off x="7019509" y="1205051"/>
                <a:ext cx="41040" cy="38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FAA4D6E-BFEE-4963-8E42-FEFE8064B7A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010509" y="1196051"/>
                  <a:ext cx="586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ACAA4D6-79A8-4581-A713-80F9B1A45BCA}"/>
                    </a:ext>
                  </a:extLst>
                </p14:cNvPr>
                <p14:cNvContentPartPr/>
                <p14:nvPr/>
              </p14:nvContentPartPr>
              <p14:xfrm>
                <a:off x="7179709" y="1023251"/>
                <a:ext cx="223200" cy="255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ACAA4D6-79A8-4581-A713-80F9B1A45BC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70723" y="1014251"/>
                  <a:ext cx="240812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E27CD29-340B-4B3D-B6E7-CF6BE5B9D875}"/>
                    </a:ext>
                  </a:extLst>
                </p14:cNvPr>
                <p14:cNvContentPartPr/>
                <p14:nvPr/>
              </p14:nvContentPartPr>
              <p14:xfrm>
                <a:off x="7464109" y="1209371"/>
                <a:ext cx="151920" cy="118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E27CD29-340B-4B3D-B6E7-CF6BE5B9D87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55088" y="1200398"/>
                  <a:ext cx="169602" cy="1356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94E06B5-B079-4965-AE13-4E36462816DE}"/>
                    </a:ext>
                  </a:extLst>
                </p14:cNvPr>
                <p14:cNvContentPartPr/>
                <p14:nvPr/>
              </p14:nvContentPartPr>
              <p14:xfrm>
                <a:off x="7699549" y="1230611"/>
                <a:ext cx="96480" cy="183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94E06B5-B079-4965-AE13-4E36462816D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690549" y="1221611"/>
                  <a:ext cx="1141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6E23BA9-38A2-4EA8-85B3-207D52742812}"/>
                    </a:ext>
                  </a:extLst>
                </p14:cNvPr>
                <p14:cNvContentPartPr/>
                <p14:nvPr/>
              </p14:nvContentPartPr>
              <p14:xfrm>
                <a:off x="6978829" y="1707251"/>
                <a:ext cx="71640" cy="9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6E23BA9-38A2-4EA8-85B3-207D5274281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969829" y="1697891"/>
                  <a:ext cx="89280" cy="27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B83F344-AA5F-4E8C-858C-5F61CB390693}"/>
                    </a:ext>
                  </a:extLst>
                </p14:cNvPr>
                <p14:cNvContentPartPr/>
                <p14:nvPr/>
              </p14:nvContentPartPr>
              <p14:xfrm>
                <a:off x="7184389" y="1512131"/>
                <a:ext cx="254160" cy="264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B83F344-AA5F-4E8C-858C-5F61CB39069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75402" y="1503119"/>
                  <a:ext cx="271775" cy="2819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42B4E87-3116-4105-908A-3D834C1FDE12}"/>
                    </a:ext>
                  </a:extLst>
                </p14:cNvPr>
                <p14:cNvContentPartPr/>
                <p14:nvPr/>
              </p14:nvContentPartPr>
              <p14:xfrm>
                <a:off x="7568869" y="1657571"/>
                <a:ext cx="178920" cy="156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42B4E87-3116-4105-908A-3D834C1FDE1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59869" y="1648571"/>
                  <a:ext cx="1965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5A92A34-C2DD-4063-92F0-BE28D0E2505B}"/>
                    </a:ext>
                  </a:extLst>
                </p14:cNvPr>
                <p14:cNvContentPartPr/>
                <p14:nvPr/>
              </p14:nvContentPartPr>
              <p14:xfrm>
                <a:off x="7855789" y="1680251"/>
                <a:ext cx="141840" cy="185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5A92A34-C2DD-4063-92F0-BE28D0E2505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846812" y="1671251"/>
                  <a:ext cx="159435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A8F23F9-128A-4F6C-A961-E78BC668D6B2}"/>
                    </a:ext>
                  </a:extLst>
                </p14:cNvPr>
                <p14:cNvContentPartPr/>
                <p14:nvPr/>
              </p14:nvContentPartPr>
              <p14:xfrm>
                <a:off x="7808989" y="381011"/>
                <a:ext cx="484200" cy="149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A8F23F9-128A-4F6C-A961-E78BC668D6B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99996" y="372011"/>
                  <a:ext cx="501827" cy="151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EB2C48A-6BA9-4B29-8349-11FBBD079CED}"/>
                  </a:ext>
                </a:extLst>
              </p14:cNvPr>
              <p14:cNvContentPartPr/>
              <p14:nvPr/>
            </p14:nvContentPartPr>
            <p14:xfrm>
              <a:off x="1100029" y="1909931"/>
              <a:ext cx="29880" cy="25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EB2C48A-6BA9-4B29-8349-11FBBD079CE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91136" y="1900931"/>
                <a:ext cx="4731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0CFB1B7E-F7A4-4ABD-909F-537F19413AD2}"/>
              </a:ext>
            </a:extLst>
          </p:cNvPr>
          <p:cNvGrpSpPr/>
          <p:nvPr/>
        </p:nvGrpSpPr>
        <p:grpSpPr>
          <a:xfrm>
            <a:off x="1537429" y="1929371"/>
            <a:ext cx="2971440" cy="2280960"/>
            <a:chOff x="1537429" y="1929371"/>
            <a:chExt cx="2971440" cy="228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DB0629D-459F-4B81-A0E6-73951A2DBAC0}"/>
                    </a:ext>
                  </a:extLst>
                </p14:cNvPr>
                <p14:cNvContentPartPr/>
                <p14:nvPr/>
              </p14:nvContentPartPr>
              <p14:xfrm>
                <a:off x="1541029" y="2253731"/>
                <a:ext cx="7920" cy="25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DB0629D-459F-4B81-A0E6-73951A2DBAC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532029" y="2244731"/>
                  <a:ext cx="255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7EC643B-467E-463C-B27B-0B2598D65F78}"/>
                    </a:ext>
                  </a:extLst>
                </p14:cNvPr>
                <p14:cNvContentPartPr/>
                <p14:nvPr/>
              </p14:nvContentPartPr>
              <p14:xfrm>
                <a:off x="1537429" y="2258051"/>
                <a:ext cx="396720" cy="682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7EC643B-467E-463C-B27B-0B2598D65F7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528421" y="2249051"/>
                  <a:ext cx="414376" cy="69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CA9064C-A452-46BA-8684-7F649261D0E1}"/>
                    </a:ext>
                  </a:extLst>
                </p14:cNvPr>
                <p14:cNvContentPartPr/>
                <p14:nvPr/>
              </p14:nvContentPartPr>
              <p14:xfrm>
                <a:off x="2177509" y="2281091"/>
                <a:ext cx="192600" cy="6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CA9064C-A452-46BA-8684-7F649261D0E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168492" y="2272091"/>
                  <a:ext cx="210273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7DE32DA-ABF3-4572-B49E-40CBE46FB68D}"/>
                    </a:ext>
                  </a:extLst>
                </p14:cNvPr>
                <p14:cNvContentPartPr/>
                <p14:nvPr/>
              </p14:nvContentPartPr>
              <p14:xfrm>
                <a:off x="2193709" y="2318891"/>
                <a:ext cx="324360" cy="88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7DE32DA-ABF3-4572-B49E-40CBE46FB68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184709" y="2309891"/>
                  <a:ext cx="342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161A500-A0CD-4E93-A406-C885EDAA6DF1}"/>
                    </a:ext>
                  </a:extLst>
                </p14:cNvPr>
                <p14:cNvContentPartPr/>
                <p14:nvPr/>
              </p14:nvContentPartPr>
              <p14:xfrm>
                <a:off x="2858269" y="1929371"/>
                <a:ext cx="240840" cy="500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161A500-A0CD-4E93-A406-C885EDAA6DF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849269" y="1920377"/>
                  <a:ext cx="258480" cy="5183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849D543-ABCE-4E16-A35F-BAEED02A6771}"/>
                    </a:ext>
                  </a:extLst>
                </p14:cNvPr>
                <p14:cNvContentPartPr/>
                <p14:nvPr/>
              </p14:nvContentPartPr>
              <p14:xfrm>
                <a:off x="2800669" y="2205851"/>
                <a:ext cx="250200" cy="36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849D543-ABCE-4E16-A35F-BAEED02A677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791682" y="2196760"/>
                  <a:ext cx="267815" cy="538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8C37072-EF02-4408-921C-6D688CBFF2ED}"/>
                    </a:ext>
                  </a:extLst>
                </p14:cNvPr>
                <p14:cNvContentPartPr/>
                <p14:nvPr/>
              </p14:nvContentPartPr>
              <p14:xfrm>
                <a:off x="3080029" y="2136011"/>
                <a:ext cx="556920" cy="334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8C37072-EF02-4408-921C-6D688CBFF2E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071029" y="2127011"/>
                  <a:ext cx="5745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90EAE9D-2BB0-4D54-97E4-0BF70A0FD8B8}"/>
                    </a:ext>
                  </a:extLst>
                </p14:cNvPr>
                <p14:cNvContentPartPr/>
                <p14:nvPr/>
              </p14:nvContentPartPr>
              <p14:xfrm>
                <a:off x="4039429" y="2352011"/>
                <a:ext cx="469440" cy="1858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90EAE9D-2BB0-4D54-97E4-0BF70A0FD8B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30429" y="2343011"/>
                  <a:ext cx="487080" cy="18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A85ED39-60BD-4A6B-9C84-F4B18DD9E9B0}"/>
                    </a:ext>
                  </a:extLst>
                </p14:cNvPr>
                <p14:cNvContentPartPr/>
                <p14:nvPr/>
              </p14:nvContentPartPr>
              <p14:xfrm>
                <a:off x="2053309" y="2424371"/>
                <a:ext cx="1769400" cy="882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A85ED39-60BD-4A6B-9C84-F4B18DD9E9B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044309" y="2415371"/>
                  <a:ext cx="1787040" cy="90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238F6EA-9507-4DF5-BACC-D4D4BFCC28E7}"/>
                  </a:ext>
                </a:extLst>
              </p14:cNvPr>
              <p14:cNvContentPartPr/>
              <p14:nvPr/>
            </p14:nvContentPartPr>
            <p14:xfrm>
              <a:off x="4873189" y="3955811"/>
              <a:ext cx="20160" cy="57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238F6EA-9507-4DF5-BACC-D4D4BFCC28E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864189" y="3946811"/>
                <a:ext cx="37800" cy="2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82FC99B8-17EA-492D-A43D-E1804650245C}"/>
              </a:ext>
            </a:extLst>
          </p:cNvPr>
          <p:cNvGrpSpPr/>
          <p:nvPr/>
        </p:nvGrpSpPr>
        <p:grpSpPr>
          <a:xfrm>
            <a:off x="4363429" y="2389811"/>
            <a:ext cx="891000" cy="1987200"/>
            <a:chOff x="4363429" y="2389811"/>
            <a:chExt cx="891000" cy="19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91075FC-F929-4F65-BAE8-98DA9759ACAC}"/>
                    </a:ext>
                  </a:extLst>
                </p14:cNvPr>
                <p14:cNvContentPartPr/>
                <p14:nvPr/>
              </p14:nvContentPartPr>
              <p14:xfrm>
                <a:off x="4401589" y="2483051"/>
                <a:ext cx="228240" cy="523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91075FC-F929-4F65-BAE8-98DA9759ACA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392589" y="2474045"/>
                  <a:ext cx="245880" cy="5414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B84F72E-B580-43EC-B7B2-E05AC99C9921}"/>
                    </a:ext>
                  </a:extLst>
                </p14:cNvPr>
                <p14:cNvContentPartPr/>
                <p14:nvPr/>
              </p14:nvContentPartPr>
              <p14:xfrm>
                <a:off x="4818829" y="2798771"/>
                <a:ext cx="24840" cy="189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B84F72E-B580-43EC-B7B2-E05AC99C992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809829" y="2789771"/>
                  <a:ext cx="42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3E7A021-00F3-46B9-AA4D-D1AEE471BEDA}"/>
                    </a:ext>
                  </a:extLst>
                </p14:cNvPr>
                <p14:cNvContentPartPr/>
                <p14:nvPr/>
              </p14:nvContentPartPr>
              <p14:xfrm>
                <a:off x="4484029" y="2901011"/>
                <a:ext cx="50760" cy="23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3E7A021-00F3-46B9-AA4D-D1AEE471BED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75029" y="2892011"/>
                  <a:ext cx="684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9529C81-CC1D-4091-ADC6-449CABA4836D}"/>
                    </a:ext>
                  </a:extLst>
                </p14:cNvPr>
                <p14:cNvContentPartPr/>
                <p14:nvPr/>
              </p14:nvContentPartPr>
              <p14:xfrm>
                <a:off x="4461709" y="3129251"/>
                <a:ext cx="1440" cy="11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9529C81-CC1D-4091-ADC6-449CABA4836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452709" y="3120251"/>
                  <a:ext cx="190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46BEAE2-B911-4B83-A099-3BFFFB7D0E6A}"/>
                    </a:ext>
                  </a:extLst>
                </p14:cNvPr>
                <p14:cNvContentPartPr/>
                <p14:nvPr/>
              </p14:nvContentPartPr>
              <p14:xfrm>
                <a:off x="4463149" y="3328691"/>
                <a:ext cx="23760" cy="33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46BEAE2-B911-4B83-A099-3BFFFB7D0E6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454149" y="3319787"/>
                  <a:ext cx="41400" cy="509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775E6FE-3F65-43A7-8B95-11544A5DC538}"/>
                    </a:ext>
                  </a:extLst>
                </p14:cNvPr>
                <p14:cNvContentPartPr/>
                <p14:nvPr/>
              </p14:nvContentPartPr>
              <p14:xfrm>
                <a:off x="4464229" y="3779771"/>
                <a:ext cx="1800" cy="1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775E6FE-3F65-43A7-8B95-11544A5DC53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452979" y="3772571"/>
                  <a:ext cx="23850" cy="155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99D2A5B-EC4A-4BB8-8F00-5C61CC7A2844}"/>
                    </a:ext>
                  </a:extLst>
                </p14:cNvPr>
                <p14:cNvContentPartPr/>
                <p14:nvPr/>
              </p14:nvContentPartPr>
              <p14:xfrm>
                <a:off x="4363429" y="3506171"/>
                <a:ext cx="421560" cy="6811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99D2A5B-EC4A-4BB8-8F00-5C61CC7A284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54429" y="3497171"/>
                  <a:ext cx="439200" cy="6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EFB8FB9-1C99-48E8-8421-25A2DD2CADF8}"/>
                    </a:ext>
                  </a:extLst>
                </p14:cNvPr>
                <p14:cNvContentPartPr/>
                <p14:nvPr/>
              </p14:nvContentPartPr>
              <p14:xfrm>
                <a:off x="4544509" y="4107731"/>
                <a:ext cx="63000" cy="62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EFB8FB9-1C99-48E8-8421-25A2DD2CADF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535560" y="4098731"/>
                  <a:ext cx="805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963D442-680E-46A4-BC70-1CC0CC205B6E}"/>
                    </a:ext>
                  </a:extLst>
                </p14:cNvPr>
                <p14:cNvContentPartPr/>
                <p14:nvPr/>
              </p14:nvContentPartPr>
              <p14:xfrm>
                <a:off x="4833949" y="4006571"/>
                <a:ext cx="124560" cy="299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963D442-680E-46A4-BC70-1CC0CC205B6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824975" y="3997571"/>
                  <a:ext cx="142149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BE3473B-47F5-4ABE-94BD-DD6ECC4C1D04}"/>
                    </a:ext>
                  </a:extLst>
                </p14:cNvPr>
                <p14:cNvContentPartPr/>
                <p14:nvPr/>
              </p14:nvContentPartPr>
              <p14:xfrm>
                <a:off x="4900189" y="2389811"/>
                <a:ext cx="354240" cy="19872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BE3473B-47F5-4ABE-94BD-DD6ECC4C1D0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891180" y="2380811"/>
                  <a:ext cx="371898" cy="20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6137E68-3523-403F-AE80-0EACDBFAAB47}"/>
              </a:ext>
            </a:extLst>
          </p:cNvPr>
          <p:cNvGrpSpPr/>
          <p:nvPr/>
        </p:nvGrpSpPr>
        <p:grpSpPr>
          <a:xfrm>
            <a:off x="5447029" y="2977331"/>
            <a:ext cx="425160" cy="96480"/>
            <a:chOff x="5447029" y="2977331"/>
            <a:chExt cx="425160" cy="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572BD3A-2FB6-4421-8DDB-9B63875A0DC0}"/>
                    </a:ext>
                  </a:extLst>
                </p14:cNvPr>
                <p14:cNvContentPartPr/>
                <p14:nvPr/>
              </p14:nvContentPartPr>
              <p14:xfrm>
                <a:off x="5447029" y="2977331"/>
                <a:ext cx="282240" cy="601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572BD3A-2FB6-4421-8DDB-9B63875A0DC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438029" y="2968331"/>
                  <a:ext cx="299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5101D5E-30FA-403E-A11B-0A6AE3976475}"/>
                    </a:ext>
                  </a:extLst>
                </p14:cNvPr>
                <p14:cNvContentPartPr/>
                <p14:nvPr/>
              </p14:nvContentPartPr>
              <p14:xfrm>
                <a:off x="5552869" y="3053651"/>
                <a:ext cx="319320" cy="20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5101D5E-30FA-403E-A11B-0A6AE397647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543869" y="3044651"/>
                  <a:ext cx="33696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DDFA372-2DBE-498C-B293-7EE1256386B6}"/>
              </a:ext>
            </a:extLst>
          </p:cNvPr>
          <p:cNvGrpSpPr/>
          <p:nvPr/>
        </p:nvGrpSpPr>
        <p:grpSpPr>
          <a:xfrm>
            <a:off x="5648269" y="4736291"/>
            <a:ext cx="343440" cy="272880"/>
            <a:chOff x="5648269" y="4736291"/>
            <a:chExt cx="34344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4B54DC2-7853-4292-A588-5685A7C0C4EE}"/>
                    </a:ext>
                  </a:extLst>
                </p14:cNvPr>
                <p14:cNvContentPartPr/>
                <p14:nvPr/>
              </p14:nvContentPartPr>
              <p14:xfrm>
                <a:off x="5658709" y="4736291"/>
                <a:ext cx="84240" cy="1080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4B54DC2-7853-4292-A588-5685A7C0C4E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649709" y="4727291"/>
                  <a:ext cx="1018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78128E7-C87F-4C78-8DD7-3FAB4A8E6826}"/>
                    </a:ext>
                  </a:extLst>
                </p14:cNvPr>
                <p14:cNvContentPartPr/>
                <p14:nvPr/>
              </p14:nvContentPartPr>
              <p14:xfrm>
                <a:off x="5648269" y="4847171"/>
                <a:ext cx="197280" cy="115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78128E7-C87F-4C78-8DD7-3FAB4A8E682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639269" y="4838171"/>
                  <a:ext cx="2149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5895012-8F37-4A13-8124-125691BD6910}"/>
                    </a:ext>
                  </a:extLst>
                </p14:cNvPr>
                <p14:cNvContentPartPr/>
                <p14:nvPr/>
              </p14:nvContentPartPr>
              <p14:xfrm>
                <a:off x="5709469" y="4981091"/>
                <a:ext cx="282240" cy="28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5895012-8F37-4A13-8124-125691BD691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700469" y="4972091"/>
                  <a:ext cx="29988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0E64F200-202F-4F95-89CA-CC3A2468CDE2}"/>
              </a:ext>
            </a:extLst>
          </p:cNvPr>
          <p:cNvGrpSpPr/>
          <p:nvPr/>
        </p:nvGrpSpPr>
        <p:grpSpPr>
          <a:xfrm>
            <a:off x="6235429" y="2344451"/>
            <a:ext cx="5488920" cy="3945960"/>
            <a:chOff x="6235429" y="2344451"/>
            <a:chExt cx="5488920" cy="394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48082E7-70C6-4708-935A-9AB1BDD04D83}"/>
                    </a:ext>
                  </a:extLst>
                </p14:cNvPr>
                <p14:cNvContentPartPr/>
                <p14:nvPr/>
              </p14:nvContentPartPr>
              <p14:xfrm>
                <a:off x="7898989" y="2636051"/>
                <a:ext cx="2124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48082E7-70C6-4708-935A-9AB1BDD04D8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889989" y="2627051"/>
                  <a:ext cx="38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0E7A594-983A-4087-89DA-E2F40FEC58BF}"/>
                    </a:ext>
                  </a:extLst>
                </p14:cNvPr>
                <p14:cNvContentPartPr/>
                <p14:nvPr/>
              </p14:nvContentPartPr>
              <p14:xfrm>
                <a:off x="8125429" y="2604011"/>
                <a:ext cx="38520" cy="22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0E7A594-983A-4087-89DA-E2F40FEC58B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116429" y="2595011"/>
                  <a:ext cx="56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798CB28-52FB-49FA-A6D6-BF969C761D17}"/>
                    </a:ext>
                  </a:extLst>
                </p14:cNvPr>
                <p14:cNvContentPartPr/>
                <p14:nvPr/>
              </p14:nvContentPartPr>
              <p14:xfrm>
                <a:off x="6235429" y="2368931"/>
                <a:ext cx="336240" cy="20062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798CB28-52FB-49FA-A6D6-BF969C761D1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226429" y="2359931"/>
                  <a:ext cx="353880" cy="20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AE6B1C9-9969-43F6-847E-A3B3EA05115D}"/>
                    </a:ext>
                  </a:extLst>
                </p14:cNvPr>
                <p14:cNvContentPartPr/>
                <p14:nvPr/>
              </p14:nvContentPartPr>
              <p14:xfrm>
                <a:off x="6570949" y="2388731"/>
                <a:ext cx="276120" cy="3992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AE6B1C9-9969-43F6-847E-A3B3EA05115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561949" y="2379731"/>
                  <a:ext cx="29376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E127858-F050-4F22-BB85-874A60D755C3}"/>
                    </a:ext>
                  </a:extLst>
                </p14:cNvPr>
                <p14:cNvContentPartPr/>
                <p14:nvPr/>
              </p14:nvContentPartPr>
              <p14:xfrm>
                <a:off x="7014469" y="2587091"/>
                <a:ext cx="23760" cy="2941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E127858-F050-4F22-BB85-874A60D755C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005469" y="2578091"/>
                  <a:ext cx="414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1AAC69B-32CB-46A0-B18C-7C2C3627AB99}"/>
                    </a:ext>
                  </a:extLst>
                </p14:cNvPr>
                <p14:cNvContentPartPr/>
                <p14:nvPr/>
              </p14:nvContentPartPr>
              <p14:xfrm>
                <a:off x="7120309" y="2674931"/>
                <a:ext cx="27720" cy="2264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1AAC69B-32CB-46A0-B18C-7C2C3627AB9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111424" y="2665931"/>
                  <a:ext cx="45134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C71EAC8-6674-49A8-9DEF-FAA4E3E4A6A1}"/>
                    </a:ext>
                  </a:extLst>
                </p14:cNvPr>
                <p14:cNvContentPartPr/>
                <p14:nvPr/>
              </p14:nvContentPartPr>
              <p14:xfrm>
                <a:off x="6781909" y="2931971"/>
                <a:ext cx="7920" cy="414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C71EAC8-6674-49A8-9DEF-FAA4E3E4A6A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772480" y="2922971"/>
                  <a:ext cx="264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B72DC6E-EE61-438F-A0D7-B457A2F78BDC}"/>
                    </a:ext>
                  </a:extLst>
                </p14:cNvPr>
                <p14:cNvContentPartPr/>
                <p14:nvPr/>
              </p14:nvContentPartPr>
              <p14:xfrm>
                <a:off x="6772189" y="3225731"/>
                <a:ext cx="3960" cy="54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B72DC6E-EE61-438F-A0D7-B457A2F78BD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763189" y="3216731"/>
                  <a:ext cx="216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54F7DB5-9FBB-4061-96E8-D995D0C24E4D}"/>
                    </a:ext>
                  </a:extLst>
                </p14:cNvPr>
                <p14:cNvContentPartPr/>
                <p14:nvPr/>
              </p14:nvContentPartPr>
              <p14:xfrm>
                <a:off x="6780829" y="3537131"/>
                <a:ext cx="15120" cy="320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54F7DB5-9FBB-4061-96E8-D995D0C24E4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771829" y="3528131"/>
                  <a:ext cx="327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26455CE-6516-4A48-8187-43AF2B80F012}"/>
                    </a:ext>
                  </a:extLst>
                </p14:cNvPr>
                <p14:cNvContentPartPr/>
                <p14:nvPr/>
              </p14:nvContentPartPr>
              <p14:xfrm>
                <a:off x="6703069" y="3648011"/>
                <a:ext cx="309240" cy="4370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26455CE-6516-4A48-8187-43AF2B80F01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694069" y="3639011"/>
                  <a:ext cx="32688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F7E2C57-4B96-4C45-8C8E-12C3642FA0A0}"/>
                    </a:ext>
                  </a:extLst>
                </p14:cNvPr>
                <p14:cNvContentPartPr/>
                <p14:nvPr/>
              </p14:nvContentPartPr>
              <p14:xfrm>
                <a:off x="7069909" y="4028171"/>
                <a:ext cx="92880" cy="211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F7E2C57-4B96-4C45-8C8E-12C3642FA0A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060944" y="4019171"/>
                  <a:ext cx="110452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E40F351-5471-43B7-83A8-51080F85C7EB}"/>
                    </a:ext>
                  </a:extLst>
                </p14:cNvPr>
                <p14:cNvContentPartPr/>
                <p14:nvPr/>
              </p14:nvContentPartPr>
              <p14:xfrm>
                <a:off x="7257109" y="4149851"/>
                <a:ext cx="48240" cy="1954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E40F351-5471-43B7-83A8-51080F85C7E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248109" y="4140851"/>
                  <a:ext cx="658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B298E67-92E0-4550-A21B-336B9724F5B4}"/>
                    </a:ext>
                  </a:extLst>
                </p14:cNvPr>
                <p14:cNvContentPartPr/>
                <p14:nvPr/>
              </p14:nvContentPartPr>
              <p14:xfrm>
                <a:off x="7786669" y="3968051"/>
                <a:ext cx="41040" cy="190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B298E67-92E0-4550-A21B-336B9724F5B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777669" y="3959051"/>
                  <a:ext cx="586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E6800E1-345F-413B-9FAF-B3CF97EE8766}"/>
                    </a:ext>
                  </a:extLst>
                </p14:cNvPr>
                <p14:cNvContentPartPr/>
                <p14:nvPr/>
              </p14:nvContentPartPr>
              <p14:xfrm>
                <a:off x="8360509" y="2373251"/>
                <a:ext cx="229320" cy="4071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E6800E1-345F-413B-9FAF-B3CF97EE876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351509" y="2364251"/>
                  <a:ext cx="2469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3D8CCA7-2434-47A6-A0C7-7267C6C868C9}"/>
                    </a:ext>
                  </a:extLst>
                </p14:cNvPr>
                <p14:cNvContentPartPr/>
                <p14:nvPr/>
              </p14:nvContentPartPr>
              <p14:xfrm>
                <a:off x="8646349" y="2667011"/>
                <a:ext cx="17640" cy="198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3D8CCA7-2434-47A6-A0C7-7267C6C868C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637161" y="2658011"/>
                  <a:ext cx="35648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A444F29-733C-4614-98F1-269C8B6F62F5}"/>
                    </a:ext>
                  </a:extLst>
                </p14:cNvPr>
                <p14:cNvContentPartPr/>
                <p14:nvPr/>
              </p14:nvContentPartPr>
              <p14:xfrm>
                <a:off x="8784229" y="2598251"/>
                <a:ext cx="181800" cy="3160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A444F29-733C-4614-98F1-269C8B6F62F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775211" y="2589251"/>
                  <a:ext cx="199475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0DAA925-2038-44BF-B283-94BFB54A96FB}"/>
                    </a:ext>
                  </a:extLst>
                </p14:cNvPr>
                <p14:cNvContentPartPr/>
                <p14:nvPr/>
              </p14:nvContentPartPr>
              <p14:xfrm>
                <a:off x="8397589" y="4010171"/>
                <a:ext cx="63000" cy="82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0DAA925-2038-44BF-B283-94BFB54A96F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388589" y="4000762"/>
                  <a:ext cx="80640" cy="267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99133AB-3E54-4745-9325-4AF49BE72F47}"/>
                    </a:ext>
                  </a:extLst>
                </p14:cNvPr>
                <p14:cNvContentPartPr/>
                <p14:nvPr/>
              </p14:nvContentPartPr>
              <p14:xfrm>
                <a:off x="8477869" y="3720011"/>
                <a:ext cx="285840" cy="3826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99133AB-3E54-4745-9325-4AF49BE72F4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468880" y="3711011"/>
                  <a:ext cx="303458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D854DA3-E776-41AC-B79C-B7CE7FD8728A}"/>
                    </a:ext>
                  </a:extLst>
                </p14:cNvPr>
                <p14:cNvContentPartPr/>
                <p14:nvPr/>
              </p14:nvContentPartPr>
              <p14:xfrm>
                <a:off x="8780629" y="4062371"/>
                <a:ext cx="199800" cy="2473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D854DA3-E776-41AC-B79C-B7CE7FD8728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771645" y="4053371"/>
                  <a:ext cx="217408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F2D2CB8-BE7C-4E6A-861F-2DD73B0938D5}"/>
                    </a:ext>
                  </a:extLst>
                </p14:cNvPr>
                <p14:cNvContentPartPr/>
                <p14:nvPr/>
              </p14:nvContentPartPr>
              <p14:xfrm>
                <a:off x="9077269" y="4077851"/>
                <a:ext cx="100080" cy="2095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F2D2CB8-BE7C-4E6A-861F-2DD73B0938D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068269" y="4068851"/>
                  <a:ext cx="1177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8EF8263-A837-4D38-AB69-C3DEF4B814C7}"/>
                    </a:ext>
                  </a:extLst>
                </p14:cNvPr>
                <p14:cNvContentPartPr/>
                <p14:nvPr/>
              </p14:nvContentPartPr>
              <p14:xfrm>
                <a:off x="9084829" y="2344451"/>
                <a:ext cx="426240" cy="1935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8EF8263-A837-4D38-AB69-C3DEF4B814C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075829" y="2335449"/>
                  <a:ext cx="443880" cy="19530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78E74EB-1823-417D-B1E8-AAF14385EB43}"/>
                    </a:ext>
                  </a:extLst>
                </p14:cNvPr>
                <p14:cNvContentPartPr/>
                <p14:nvPr/>
              </p14:nvContentPartPr>
              <p14:xfrm>
                <a:off x="9486949" y="2417171"/>
                <a:ext cx="292680" cy="19936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78E74EB-1823-417D-B1E8-AAF14385EB4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477960" y="2408171"/>
                  <a:ext cx="310298" cy="20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F56308A-F1BF-4F03-9583-8411303B466C}"/>
                    </a:ext>
                  </a:extLst>
                </p14:cNvPr>
                <p14:cNvContentPartPr/>
                <p14:nvPr/>
              </p14:nvContentPartPr>
              <p14:xfrm>
                <a:off x="9797629" y="2475131"/>
                <a:ext cx="249120" cy="3888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F56308A-F1BF-4F03-9583-8411303B466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788629" y="2466131"/>
                  <a:ext cx="26676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A21087A-2612-40DF-B840-33EC03BAE264}"/>
                    </a:ext>
                  </a:extLst>
                </p14:cNvPr>
                <p14:cNvContentPartPr/>
                <p14:nvPr/>
              </p14:nvContentPartPr>
              <p14:xfrm>
                <a:off x="10174549" y="2805611"/>
                <a:ext cx="18720" cy="2120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A21087A-2612-40DF-B840-33EC03BAE26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165549" y="2796611"/>
                  <a:ext cx="363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73EBD80-ACE4-4307-A76C-6A929A193E9D}"/>
                    </a:ext>
                  </a:extLst>
                </p14:cNvPr>
                <p14:cNvContentPartPr/>
                <p14:nvPr/>
              </p14:nvContentPartPr>
              <p14:xfrm>
                <a:off x="9878989" y="3059411"/>
                <a:ext cx="6480" cy="291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73EBD80-ACE4-4307-A76C-6A929A193E9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869989" y="3050411"/>
                  <a:ext cx="241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A8F0112-D421-4E5E-A41F-CBC8E2C01805}"/>
                    </a:ext>
                  </a:extLst>
                </p14:cNvPr>
                <p14:cNvContentPartPr/>
                <p14:nvPr/>
              </p14:nvContentPartPr>
              <p14:xfrm>
                <a:off x="9884029" y="3405011"/>
                <a:ext cx="3960" cy="237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A8F0112-D421-4E5E-A41F-CBC8E2C0180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875779" y="3396011"/>
                  <a:ext cx="2013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5F60438-1887-422D-B8EF-1DF2F2A234EC}"/>
                    </a:ext>
                  </a:extLst>
                </p14:cNvPr>
                <p14:cNvContentPartPr/>
                <p14:nvPr/>
              </p14:nvContentPartPr>
              <p14:xfrm>
                <a:off x="9882589" y="3775451"/>
                <a:ext cx="23760" cy="41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5F60438-1887-422D-B8EF-1DF2F2A234E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873589" y="3766451"/>
                  <a:ext cx="414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E2D3D76-CDB0-4261-9440-5F2080D2D9D7}"/>
                    </a:ext>
                  </a:extLst>
                </p14:cNvPr>
                <p14:cNvContentPartPr/>
                <p14:nvPr/>
              </p14:nvContentPartPr>
              <p14:xfrm>
                <a:off x="9172669" y="4030331"/>
                <a:ext cx="79920" cy="331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E2D3D76-CDB0-4261-9440-5F2080D2D9D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163709" y="4021331"/>
                  <a:ext cx="97481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F89B273-D16F-4DD1-826E-60000A44BBD2}"/>
                    </a:ext>
                  </a:extLst>
                </p14:cNvPr>
                <p14:cNvContentPartPr/>
                <p14:nvPr/>
              </p14:nvContentPartPr>
              <p14:xfrm>
                <a:off x="9881509" y="3797411"/>
                <a:ext cx="331200" cy="6422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F89B273-D16F-4DD1-826E-60000A44BBD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872499" y="3788406"/>
                  <a:ext cx="348859" cy="6598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DA92456-E29C-4A42-9CF0-9243DF56C234}"/>
                    </a:ext>
                  </a:extLst>
                </p14:cNvPr>
                <p14:cNvContentPartPr/>
                <p14:nvPr/>
              </p14:nvContentPartPr>
              <p14:xfrm>
                <a:off x="10334389" y="4349291"/>
                <a:ext cx="9360" cy="150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DA92456-E29C-4A42-9CF0-9243DF56C23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325389" y="4340269"/>
                  <a:ext cx="27000" cy="1678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8CA6A76-7712-499C-898F-4F44745563A9}"/>
                    </a:ext>
                  </a:extLst>
                </p14:cNvPr>
                <p14:cNvContentPartPr/>
                <p14:nvPr/>
              </p14:nvContentPartPr>
              <p14:xfrm>
                <a:off x="10343389" y="4306091"/>
                <a:ext cx="109800" cy="1656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8CA6A76-7712-499C-898F-4F44745563A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334418" y="4297071"/>
                  <a:ext cx="127382" cy="1832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69DC5F6-3DC8-413C-B81A-16CC8D28E84E}"/>
                    </a:ext>
                  </a:extLst>
                </p14:cNvPr>
                <p14:cNvContentPartPr/>
                <p14:nvPr/>
              </p14:nvContentPartPr>
              <p14:xfrm>
                <a:off x="10206589" y="2436611"/>
                <a:ext cx="590400" cy="22111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69DC5F6-3DC8-413C-B81A-16CC8D28E84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197584" y="2427611"/>
                  <a:ext cx="608051" cy="22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3511B57-DC49-4B15-A8D1-873E4A2AD5AF}"/>
                    </a:ext>
                  </a:extLst>
                </p14:cNvPr>
                <p14:cNvContentPartPr/>
                <p14:nvPr/>
              </p14:nvContentPartPr>
              <p14:xfrm>
                <a:off x="9273109" y="4901171"/>
                <a:ext cx="56880" cy="9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3511B57-DC49-4B15-A8D1-873E4A2AD5A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264109" y="4892171"/>
                  <a:ext cx="745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E490BD9-BA43-4EA9-B59B-DE842319AE23}"/>
                    </a:ext>
                  </a:extLst>
                </p14:cNvPr>
                <p14:cNvContentPartPr/>
                <p14:nvPr/>
              </p14:nvContentPartPr>
              <p14:xfrm>
                <a:off x="9455269" y="4903691"/>
                <a:ext cx="36000" cy="3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E490BD9-BA43-4EA9-B59B-DE842319AE2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446269" y="4894691"/>
                  <a:ext cx="53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3EEE36A-93C0-4A5E-8BE0-1D0382AEB05E}"/>
                    </a:ext>
                  </a:extLst>
                </p14:cNvPr>
                <p14:cNvContentPartPr/>
                <p14:nvPr/>
              </p14:nvContentPartPr>
              <p14:xfrm>
                <a:off x="9992389" y="4896851"/>
                <a:ext cx="7920" cy="180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3EEE36A-93C0-4A5E-8BE0-1D0382AEB05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983389" y="4887851"/>
                  <a:ext cx="255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C95FC1F-4D8B-4097-9BF9-8C7E83E31C7B}"/>
                    </a:ext>
                  </a:extLst>
                </p14:cNvPr>
                <p14:cNvContentPartPr/>
                <p14:nvPr/>
              </p14:nvContentPartPr>
              <p14:xfrm>
                <a:off x="10033069" y="4656371"/>
                <a:ext cx="260280" cy="3484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C95FC1F-4D8B-4097-9BF9-8C7E83E31C7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024069" y="4647362"/>
                  <a:ext cx="277920" cy="3661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B567864-0FEC-4FF0-B79C-F0F3809934C1}"/>
                    </a:ext>
                  </a:extLst>
                </p14:cNvPr>
                <p14:cNvContentPartPr/>
                <p14:nvPr/>
              </p14:nvContentPartPr>
              <p14:xfrm>
                <a:off x="10404229" y="4937891"/>
                <a:ext cx="31680" cy="2332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B567864-0FEC-4FF0-B79C-F0F3809934C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395229" y="4928891"/>
                  <a:ext cx="493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059FEE0-2AF2-4769-9942-34A9FBFD87BD}"/>
                    </a:ext>
                  </a:extLst>
                </p14:cNvPr>
                <p14:cNvContentPartPr/>
                <p14:nvPr/>
              </p14:nvContentPartPr>
              <p14:xfrm>
                <a:off x="10548949" y="4983251"/>
                <a:ext cx="42120" cy="198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059FEE0-2AF2-4769-9942-34A9FBFD87B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539949" y="4974235"/>
                  <a:ext cx="59760" cy="2163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B5D7640-FAA8-4705-A332-22F1B2CA78D1}"/>
                    </a:ext>
                  </a:extLst>
                </p14:cNvPr>
                <p14:cNvContentPartPr/>
                <p14:nvPr/>
              </p14:nvContentPartPr>
              <p14:xfrm>
                <a:off x="10548949" y="4983251"/>
                <a:ext cx="128520" cy="1710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B5D7640-FAA8-4705-A332-22F1B2CA78D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539924" y="4974251"/>
                  <a:ext cx="14621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61F918A-B5D7-4B2D-9FAE-081125DED79B}"/>
                    </a:ext>
                  </a:extLst>
                </p14:cNvPr>
                <p14:cNvContentPartPr/>
                <p14:nvPr/>
              </p14:nvContentPartPr>
              <p14:xfrm>
                <a:off x="10673869" y="4671851"/>
                <a:ext cx="163440" cy="2894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61F918A-B5D7-4B2D-9FAE-081125DED79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664869" y="4662851"/>
                  <a:ext cx="1810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CAE7D2E-123D-4386-881A-B384039EA467}"/>
                    </a:ext>
                  </a:extLst>
                </p14:cNvPr>
                <p14:cNvContentPartPr/>
                <p14:nvPr/>
              </p14:nvContentPartPr>
              <p14:xfrm>
                <a:off x="10779709" y="4883531"/>
                <a:ext cx="199080" cy="3654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CAE7D2E-123D-4386-881A-B384039EA46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770709" y="4874531"/>
                  <a:ext cx="2167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D31C7C8-154E-4BEC-88EB-E464B863B4CB}"/>
                    </a:ext>
                  </a:extLst>
                </p14:cNvPr>
                <p14:cNvContentPartPr/>
                <p14:nvPr/>
              </p14:nvContentPartPr>
              <p14:xfrm>
                <a:off x="11108749" y="5105291"/>
                <a:ext cx="175680" cy="2674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D31C7C8-154E-4BEC-88EB-E464B863B4C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099749" y="5096291"/>
                  <a:ext cx="1933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16990AF-5057-4A6B-8A61-54842BD8E8F5}"/>
                    </a:ext>
                  </a:extLst>
                </p14:cNvPr>
                <p14:cNvContentPartPr/>
                <p14:nvPr/>
              </p14:nvContentPartPr>
              <p14:xfrm>
                <a:off x="6541069" y="4580411"/>
                <a:ext cx="222840" cy="108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16990AF-5057-4A6B-8A61-54842BD8E8F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532069" y="4571381"/>
                  <a:ext cx="240480" cy="1264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6FDC6D8-B116-4C72-94D3-6A8BA26CEDAB}"/>
                    </a:ext>
                  </a:extLst>
                </p14:cNvPr>
                <p14:cNvContentPartPr/>
                <p14:nvPr/>
              </p14:nvContentPartPr>
              <p14:xfrm>
                <a:off x="6479509" y="4517771"/>
                <a:ext cx="238680" cy="4615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6FDC6D8-B116-4C72-94D3-6A8BA26CEDA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470509" y="4508771"/>
                  <a:ext cx="25632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E63CCA0-EC91-4430-AEB2-4FA960C94150}"/>
                    </a:ext>
                  </a:extLst>
                </p14:cNvPr>
                <p14:cNvContentPartPr/>
                <p14:nvPr/>
              </p14:nvContentPartPr>
              <p14:xfrm>
                <a:off x="6821509" y="4813691"/>
                <a:ext cx="12600" cy="2001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E63CCA0-EC91-4430-AEB2-4FA960C9415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812509" y="4804675"/>
                  <a:ext cx="30240" cy="2178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FEE13D1-029F-4506-B03E-C7CE5D2FB575}"/>
                    </a:ext>
                  </a:extLst>
                </p14:cNvPr>
                <p14:cNvContentPartPr/>
                <p14:nvPr/>
              </p14:nvContentPartPr>
              <p14:xfrm>
                <a:off x="6917989" y="4787051"/>
                <a:ext cx="41760" cy="351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FEE13D1-029F-4506-B03E-C7CE5D2FB57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908911" y="4778051"/>
                  <a:ext cx="59553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1100C93-CA3E-4405-BC69-9EE926C367F4}"/>
                    </a:ext>
                  </a:extLst>
                </p14:cNvPr>
                <p14:cNvContentPartPr/>
                <p14:nvPr/>
              </p14:nvContentPartPr>
              <p14:xfrm>
                <a:off x="7031029" y="4553411"/>
                <a:ext cx="380520" cy="5598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1100C93-CA3E-4405-BC69-9EE926C367F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022038" y="4544411"/>
                  <a:ext cx="398143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44E68D2-D6DF-43A7-BFBA-9BC923A76C96}"/>
                    </a:ext>
                  </a:extLst>
                </p14:cNvPr>
                <p14:cNvContentPartPr/>
                <p14:nvPr/>
              </p14:nvContentPartPr>
              <p14:xfrm>
                <a:off x="7508029" y="4993331"/>
                <a:ext cx="18000" cy="2088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44E68D2-D6DF-43A7-BFBA-9BC923A76C9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499029" y="4984331"/>
                  <a:ext cx="356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F45072F-B104-4091-A99C-4F1CD5998BF9}"/>
                    </a:ext>
                  </a:extLst>
                </p14:cNvPr>
                <p14:cNvContentPartPr/>
                <p14:nvPr/>
              </p14:nvContentPartPr>
              <p14:xfrm>
                <a:off x="7669669" y="4799291"/>
                <a:ext cx="227880" cy="57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F45072F-B104-4091-A99C-4F1CD5998BF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660669" y="4790291"/>
                  <a:ext cx="2455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DDB74B1-FE56-4C4E-9758-1663AEE3EC47}"/>
                    </a:ext>
                  </a:extLst>
                </p14:cNvPr>
                <p14:cNvContentPartPr/>
                <p14:nvPr/>
              </p14:nvContentPartPr>
              <p14:xfrm>
                <a:off x="7810069" y="4686251"/>
                <a:ext cx="60840" cy="2664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DDB74B1-FE56-4C4E-9758-1663AEE3EC4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801069" y="4677251"/>
                  <a:ext cx="784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635BB68-4B9A-4CFE-B021-450A127DEBB6}"/>
                    </a:ext>
                  </a:extLst>
                </p14:cNvPr>
                <p14:cNvContentPartPr/>
                <p14:nvPr/>
              </p14:nvContentPartPr>
              <p14:xfrm>
                <a:off x="8031829" y="4572131"/>
                <a:ext cx="241560" cy="3960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635BB68-4B9A-4CFE-B021-450A127DEBB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022829" y="4563131"/>
                  <a:ext cx="25920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65378A2-B888-48EE-B068-ED265A8A7CC2}"/>
                    </a:ext>
                  </a:extLst>
                </p14:cNvPr>
                <p14:cNvContentPartPr/>
                <p14:nvPr/>
              </p14:nvContentPartPr>
              <p14:xfrm>
                <a:off x="8354029" y="4897931"/>
                <a:ext cx="18360" cy="3193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65378A2-B888-48EE-B068-ED265A8A7CC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345029" y="4888931"/>
                  <a:ext cx="360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A689B4F-5ED0-4FB4-B9CC-B22283416A55}"/>
                    </a:ext>
                  </a:extLst>
                </p14:cNvPr>
                <p14:cNvContentPartPr/>
                <p14:nvPr/>
              </p14:nvContentPartPr>
              <p14:xfrm>
                <a:off x="8433229" y="4987931"/>
                <a:ext cx="146160" cy="2059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A689B4F-5ED0-4FB4-B9CC-B22283416A5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424229" y="4978947"/>
                  <a:ext cx="163800" cy="2235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1D660A5-AA87-4EAE-8AFD-CA58CEBF2734}"/>
                    </a:ext>
                  </a:extLst>
                </p14:cNvPr>
                <p14:cNvContentPartPr/>
                <p14:nvPr/>
              </p14:nvContentPartPr>
              <p14:xfrm>
                <a:off x="8566429" y="4650971"/>
                <a:ext cx="203040" cy="3351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1D660A5-AA87-4EAE-8AFD-CA58CEBF273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557429" y="4641971"/>
                  <a:ext cx="2206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79A2163-B648-42FE-A96C-5DB78FB2E629}"/>
                    </a:ext>
                  </a:extLst>
                </p14:cNvPr>
                <p14:cNvContentPartPr/>
                <p14:nvPr/>
              </p14:nvContentPartPr>
              <p14:xfrm>
                <a:off x="8795389" y="4962371"/>
                <a:ext cx="175320" cy="2109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79A2163-B648-42FE-A96C-5DB78FB2E62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786407" y="4953371"/>
                  <a:ext cx="192924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66AF8A4-31E7-4F7D-908A-0740DE9D1847}"/>
                    </a:ext>
                  </a:extLst>
                </p14:cNvPr>
                <p14:cNvContentPartPr/>
                <p14:nvPr/>
              </p14:nvContentPartPr>
              <p14:xfrm>
                <a:off x="8626549" y="4546571"/>
                <a:ext cx="223560" cy="4698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66AF8A4-31E7-4F7D-908A-0740DE9D184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617549" y="4537571"/>
                  <a:ext cx="24120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0149D53-4CF1-4482-9FD4-D349FF564B24}"/>
                    </a:ext>
                  </a:extLst>
                </p14:cNvPr>
                <p14:cNvContentPartPr/>
                <p14:nvPr/>
              </p14:nvContentPartPr>
              <p14:xfrm>
                <a:off x="9051349" y="4885691"/>
                <a:ext cx="34920" cy="169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0149D53-4CF1-4482-9FD4-D349FF564B2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42349" y="4876691"/>
                  <a:ext cx="525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608E8AA-037F-4829-AF29-72C2C22C0C08}"/>
                    </a:ext>
                  </a:extLst>
                </p14:cNvPr>
                <p14:cNvContentPartPr/>
                <p14:nvPr/>
              </p14:nvContentPartPr>
              <p14:xfrm>
                <a:off x="6741229" y="5086571"/>
                <a:ext cx="3960" cy="36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608E8AA-037F-4829-AF29-72C2C22C0C0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732229" y="5077571"/>
                  <a:ext cx="216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57B3242-8CAD-4675-8873-7F144B3388F8}"/>
                    </a:ext>
                  </a:extLst>
                </p14:cNvPr>
                <p14:cNvContentPartPr/>
                <p14:nvPr/>
              </p14:nvContentPartPr>
              <p14:xfrm>
                <a:off x="6735109" y="5086571"/>
                <a:ext cx="24840" cy="1155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57B3242-8CAD-4675-8873-7F144B3388F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726109" y="5077571"/>
                  <a:ext cx="424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65B57BC-C550-47C3-B0B8-2F1CDD7DE39B}"/>
                    </a:ext>
                  </a:extLst>
                </p14:cNvPr>
                <p14:cNvContentPartPr/>
                <p14:nvPr/>
              </p14:nvContentPartPr>
              <p14:xfrm>
                <a:off x="6640429" y="5393291"/>
                <a:ext cx="103680" cy="1810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65B57BC-C550-47C3-B0B8-2F1CDD7DE39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631460" y="5384291"/>
                  <a:ext cx="121259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5E87C1A-43A2-417B-A4DD-59CB7390CC88}"/>
                    </a:ext>
                  </a:extLst>
                </p14:cNvPr>
                <p14:cNvContentPartPr/>
                <p14:nvPr/>
              </p14:nvContentPartPr>
              <p14:xfrm>
                <a:off x="6632149" y="5562851"/>
                <a:ext cx="221400" cy="325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5E87C1A-43A2-417B-A4DD-59CB7390CC8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623149" y="5553851"/>
                  <a:ext cx="2390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13B6539-261C-4D1A-A2BC-7B0C4C2CE620}"/>
                    </a:ext>
                  </a:extLst>
                </p14:cNvPr>
                <p14:cNvContentPartPr/>
                <p14:nvPr/>
              </p14:nvContentPartPr>
              <p14:xfrm>
                <a:off x="6988909" y="5738171"/>
                <a:ext cx="226800" cy="2577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13B6539-261C-4D1A-A2BC-7B0C4C2CE62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979923" y="5729171"/>
                  <a:ext cx="244412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E98807B-81A7-4C31-A68C-02110EFD1C5E}"/>
                    </a:ext>
                  </a:extLst>
                </p14:cNvPr>
                <p14:cNvContentPartPr/>
                <p14:nvPr/>
              </p14:nvContentPartPr>
              <p14:xfrm>
                <a:off x="7403989" y="5752571"/>
                <a:ext cx="22320" cy="2728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E98807B-81A7-4C31-A68C-02110EFD1C5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394989" y="5743571"/>
                  <a:ext cx="399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1BB844B-CC86-4F03-B194-3BB4D96363B9}"/>
                    </a:ext>
                  </a:extLst>
                </p14:cNvPr>
                <p14:cNvContentPartPr/>
                <p14:nvPr/>
              </p14:nvContentPartPr>
              <p14:xfrm>
                <a:off x="7412269" y="5400131"/>
                <a:ext cx="468360" cy="4971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1BB844B-CC86-4F03-B194-3BB4D96363B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403269" y="5391131"/>
                  <a:ext cx="48600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7204F4F-B876-494A-8EFA-6627733441B7}"/>
                    </a:ext>
                  </a:extLst>
                </p14:cNvPr>
                <p14:cNvContentPartPr/>
                <p14:nvPr/>
              </p14:nvContentPartPr>
              <p14:xfrm>
                <a:off x="7749949" y="5753651"/>
                <a:ext cx="129600" cy="276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7204F4F-B876-494A-8EFA-6627733441B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740949" y="5744651"/>
                  <a:ext cx="1472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F1D8CC8-90DB-4188-AA8D-161BD80327F2}"/>
                    </a:ext>
                  </a:extLst>
                </p14:cNvPr>
                <p14:cNvContentPartPr/>
                <p14:nvPr/>
              </p14:nvContentPartPr>
              <p14:xfrm>
                <a:off x="7996189" y="5934371"/>
                <a:ext cx="63360" cy="2523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F1D8CC8-90DB-4188-AA8D-161BD80327F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987189" y="5925371"/>
                  <a:ext cx="810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C3B6999-7426-41D9-8ED0-F5E27961B1B8}"/>
                    </a:ext>
                  </a:extLst>
                </p14:cNvPr>
                <p14:cNvContentPartPr/>
                <p14:nvPr/>
              </p14:nvContentPartPr>
              <p14:xfrm>
                <a:off x="8096989" y="5671571"/>
                <a:ext cx="231840" cy="428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C3B6999-7426-41D9-8ED0-F5E27961B1B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087989" y="5662571"/>
                  <a:ext cx="2494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A1F46B4-7288-4D26-B166-2B2BDB3AE6C3}"/>
                    </a:ext>
                  </a:extLst>
                </p14:cNvPr>
                <p14:cNvContentPartPr/>
                <p14:nvPr/>
              </p14:nvContentPartPr>
              <p14:xfrm>
                <a:off x="8201749" y="5619371"/>
                <a:ext cx="741600" cy="1357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A1F46B4-7288-4D26-B166-2B2BDB3AE6C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192749" y="5610347"/>
                  <a:ext cx="759240" cy="1534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F8CC635-9873-490B-A367-3113BE7E3ECB}"/>
                    </a:ext>
                  </a:extLst>
                </p14:cNvPr>
                <p14:cNvContentPartPr/>
                <p14:nvPr/>
              </p14:nvContentPartPr>
              <p14:xfrm>
                <a:off x="9498469" y="5778131"/>
                <a:ext cx="93960" cy="104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F8CC635-9873-490B-A367-3113BE7E3EC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489469" y="5769131"/>
                  <a:ext cx="1116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0BD89EF-BD22-45E5-8534-2AB473E30615}"/>
                    </a:ext>
                  </a:extLst>
                </p14:cNvPr>
                <p14:cNvContentPartPr/>
                <p14:nvPr/>
              </p14:nvContentPartPr>
              <p14:xfrm>
                <a:off x="10020109" y="5453411"/>
                <a:ext cx="210240" cy="3794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0BD89EF-BD22-45E5-8534-2AB473E3061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011109" y="5444411"/>
                  <a:ext cx="22788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70366D67-233D-4290-9A73-A76167246981}"/>
                    </a:ext>
                  </a:extLst>
                </p14:cNvPr>
                <p14:cNvContentPartPr/>
                <p14:nvPr/>
              </p14:nvContentPartPr>
              <p14:xfrm>
                <a:off x="10363549" y="5730971"/>
                <a:ext cx="248760" cy="2509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70366D67-233D-4290-9A73-A7616724698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354549" y="5721958"/>
                  <a:ext cx="266400" cy="2685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5982D39-4033-492D-ACE3-6D4825E9229F}"/>
                    </a:ext>
                  </a:extLst>
                </p14:cNvPr>
                <p14:cNvContentPartPr/>
                <p14:nvPr/>
              </p14:nvContentPartPr>
              <p14:xfrm>
                <a:off x="10760629" y="5816651"/>
                <a:ext cx="175320" cy="1911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5982D39-4033-492D-ACE3-6D4825E9229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751629" y="5807634"/>
                  <a:ext cx="192960" cy="2088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73761AA-4904-4EAA-A149-9346B33C10BD}"/>
                    </a:ext>
                  </a:extLst>
                </p14:cNvPr>
                <p14:cNvContentPartPr/>
                <p14:nvPr/>
              </p14:nvContentPartPr>
              <p14:xfrm>
                <a:off x="11055829" y="5482571"/>
                <a:ext cx="302400" cy="5378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73761AA-4904-4EAA-A149-9346B33C10B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046818" y="5473571"/>
                  <a:ext cx="320061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12F4A6C-9038-4A45-81F7-80D531BD2781}"/>
                    </a:ext>
                  </a:extLst>
                </p14:cNvPr>
                <p14:cNvContentPartPr/>
                <p14:nvPr/>
              </p14:nvContentPartPr>
              <p14:xfrm>
                <a:off x="11430949" y="5882171"/>
                <a:ext cx="162720" cy="2264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12F4A6C-9038-4A45-81F7-80D531BD278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421929" y="5873171"/>
                  <a:ext cx="180399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EA69B2E-1867-4500-AB75-5311EC58FF75}"/>
                    </a:ext>
                  </a:extLst>
                </p14:cNvPr>
                <p14:cNvContentPartPr/>
                <p14:nvPr/>
              </p14:nvContentPartPr>
              <p14:xfrm>
                <a:off x="6349909" y="4461251"/>
                <a:ext cx="531000" cy="17751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EA69B2E-1867-4500-AB75-5311EC58FF7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340909" y="4452251"/>
                  <a:ext cx="548640" cy="179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6B8A418-DCA3-4797-A4D3-71555764C89B}"/>
                    </a:ext>
                  </a:extLst>
                </p14:cNvPr>
                <p14:cNvContentPartPr/>
                <p14:nvPr/>
              </p14:nvContentPartPr>
              <p14:xfrm>
                <a:off x="10874029" y="4636931"/>
                <a:ext cx="850320" cy="16534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6B8A418-DCA3-4797-A4D3-71555764C89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865029" y="4627931"/>
                  <a:ext cx="867960" cy="167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0706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8DD4D54-1D6A-4B68-93EC-088B7EC9AFBC}"/>
              </a:ext>
            </a:extLst>
          </p:cNvPr>
          <p:cNvGrpSpPr/>
          <p:nvPr/>
        </p:nvGrpSpPr>
        <p:grpSpPr>
          <a:xfrm>
            <a:off x="828229" y="-67549"/>
            <a:ext cx="1013400" cy="1188000"/>
            <a:chOff x="828229" y="-67549"/>
            <a:chExt cx="1013400" cy="11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5828F03-30D5-4096-96B8-4EB166004862}"/>
                    </a:ext>
                  </a:extLst>
                </p14:cNvPr>
                <p14:cNvContentPartPr/>
                <p14:nvPr/>
              </p14:nvContentPartPr>
              <p14:xfrm>
                <a:off x="828229" y="382811"/>
                <a:ext cx="65160" cy="5432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5828F03-30D5-4096-96B8-4EB16600486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19229" y="373811"/>
                  <a:ext cx="8280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6A0F8BB-030B-4ACA-8A09-5A489CABB7C8}"/>
                    </a:ext>
                  </a:extLst>
                </p14:cNvPr>
                <p14:cNvContentPartPr/>
                <p14:nvPr/>
              </p14:nvContentPartPr>
              <p14:xfrm>
                <a:off x="983029" y="402971"/>
                <a:ext cx="48240" cy="656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6A0F8BB-030B-4ACA-8A09-5A489CABB7C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4029" y="393976"/>
                  <a:ext cx="65880" cy="6739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DBCE049-8F64-4DCD-9489-38233753772D}"/>
                    </a:ext>
                  </a:extLst>
                </p14:cNvPr>
                <p14:cNvContentPartPr/>
                <p14:nvPr/>
              </p14:nvContentPartPr>
              <p14:xfrm>
                <a:off x="1207309" y="636611"/>
                <a:ext cx="295920" cy="359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DBCE049-8F64-4DCD-9489-38233753772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98309" y="627611"/>
                  <a:ext cx="31356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640DF66-356D-473F-B091-0DEC24CDF743}"/>
                    </a:ext>
                  </a:extLst>
                </p14:cNvPr>
                <p14:cNvContentPartPr/>
                <p14:nvPr/>
              </p14:nvContentPartPr>
              <p14:xfrm>
                <a:off x="1581709" y="-67549"/>
                <a:ext cx="232200" cy="1188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640DF66-356D-473F-B091-0DEC24CDF74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72709" y="-76549"/>
                  <a:ext cx="249840" cy="12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724337C-D5D3-4BBE-8FA3-72BBDF078782}"/>
                    </a:ext>
                  </a:extLst>
                </p14:cNvPr>
                <p14:cNvContentPartPr/>
                <p14:nvPr/>
              </p14:nvContentPartPr>
              <p14:xfrm>
                <a:off x="1791229" y="439331"/>
                <a:ext cx="50400" cy="664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724337C-D5D3-4BBE-8FA3-72BBDF07878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82229" y="430331"/>
                  <a:ext cx="68040" cy="68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F1E98E6-7B59-4095-BE67-40EC891D3A5E}"/>
              </a:ext>
            </a:extLst>
          </p:cNvPr>
          <p:cNvGrpSpPr/>
          <p:nvPr/>
        </p:nvGrpSpPr>
        <p:grpSpPr>
          <a:xfrm>
            <a:off x="2139349" y="196691"/>
            <a:ext cx="2464560" cy="1480320"/>
            <a:chOff x="2139349" y="196691"/>
            <a:chExt cx="2464560" cy="148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56AD308-AD7D-4CD8-952D-7AA5930B409C}"/>
                    </a:ext>
                  </a:extLst>
                </p14:cNvPr>
                <p14:cNvContentPartPr/>
                <p14:nvPr/>
              </p14:nvContentPartPr>
              <p14:xfrm>
                <a:off x="2155189" y="645611"/>
                <a:ext cx="156600" cy="36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56AD308-AD7D-4CD8-952D-7AA5930B409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46189" y="636611"/>
                  <a:ext cx="1742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D11CB91-F98D-40E2-9524-CD29692FADC1}"/>
                    </a:ext>
                  </a:extLst>
                </p14:cNvPr>
                <p14:cNvContentPartPr/>
                <p14:nvPr/>
              </p14:nvContentPartPr>
              <p14:xfrm>
                <a:off x="2139349" y="826331"/>
                <a:ext cx="134640" cy="7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D11CB91-F98D-40E2-9524-CD29692FADC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30349" y="817331"/>
                  <a:ext cx="1522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2EA547F-798F-4835-BC9F-BD0622EA3150}"/>
                    </a:ext>
                  </a:extLst>
                </p14:cNvPr>
                <p14:cNvContentPartPr/>
                <p14:nvPr/>
              </p14:nvContentPartPr>
              <p14:xfrm>
                <a:off x="3006229" y="560291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2EA547F-798F-4835-BC9F-BD0622EA31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97229" y="5512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ED81AD9-8430-49B0-A991-91DB02ECDEEB}"/>
                    </a:ext>
                  </a:extLst>
                </p14:cNvPr>
                <p14:cNvContentPartPr/>
                <p14:nvPr/>
              </p14:nvContentPartPr>
              <p14:xfrm>
                <a:off x="3006229" y="560291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ED81AD9-8430-49B0-A991-91DB02ECDEE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97229" y="5512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359BE8B-EBB8-4F6D-BB4E-D349C64D121F}"/>
                    </a:ext>
                  </a:extLst>
                </p14:cNvPr>
                <p14:cNvContentPartPr/>
                <p14:nvPr/>
              </p14:nvContentPartPr>
              <p14:xfrm>
                <a:off x="2786629" y="560291"/>
                <a:ext cx="329760" cy="412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359BE8B-EBB8-4F6D-BB4E-D349C64D121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77629" y="551291"/>
                  <a:ext cx="3474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87005A8-E6B5-4540-B596-2E48842CD379}"/>
                    </a:ext>
                  </a:extLst>
                </p14:cNvPr>
                <p14:cNvContentPartPr/>
                <p14:nvPr/>
              </p14:nvContentPartPr>
              <p14:xfrm>
                <a:off x="3239149" y="545531"/>
                <a:ext cx="393480" cy="674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87005A8-E6B5-4540-B596-2E48842CD37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230149" y="536531"/>
                  <a:ext cx="411120" cy="6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4F7054A-45F4-4335-9345-8C8C92BFE1BE}"/>
                    </a:ext>
                  </a:extLst>
                </p14:cNvPr>
                <p14:cNvContentPartPr/>
                <p14:nvPr/>
              </p14:nvContentPartPr>
              <p14:xfrm>
                <a:off x="3736669" y="1098851"/>
                <a:ext cx="251640" cy="208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4F7054A-45F4-4335-9345-8C8C92BFE1B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727656" y="1089851"/>
                  <a:ext cx="269305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0463189-A1CB-4DF1-8ED7-0F31A1E34D03}"/>
                    </a:ext>
                  </a:extLst>
                </p14:cNvPr>
                <p14:cNvContentPartPr/>
                <p14:nvPr/>
              </p14:nvContentPartPr>
              <p14:xfrm>
                <a:off x="2644069" y="1215851"/>
                <a:ext cx="267480" cy="248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0463189-A1CB-4DF1-8ED7-0F31A1E34D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635069" y="1206838"/>
                  <a:ext cx="285120" cy="265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296A1F7-F02D-4B48-ABB3-BD8C6551B7B1}"/>
                    </a:ext>
                  </a:extLst>
                </p14:cNvPr>
                <p14:cNvContentPartPr/>
                <p14:nvPr/>
              </p14:nvContentPartPr>
              <p14:xfrm>
                <a:off x="2927389" y="1277411"/>
                <a:ext cx="181440" cy="3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296A1F7-F02D-4B48-ABB3-BD8C6551B7B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918389" y="1268411"/>
                  <a:ext cx="199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7ACAD7A-DFE1-4AD9-B061-EA537E1A6F62}"/>
                    </a:ext>
                  </a:extLst>
                </p14:cNvPr>
                <p14:cNvContentPartPr/>
                <p14:nvPr/>
              </p14:nvContentPartPr>
              <p14:xfrm>
                <a:off x="3008749" y="1189571"/>
                <a:ext cx="278640" cy="306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7ACAD7A-DFE1-4AD9-B061-EA537E1A6F6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999749" y="1180571"/>
                  <a:ext cx="2962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E4D6E50-2AD9-4C84-B266-19E657A849C1}"/>
                    </a:ext>
                  </a:extLst>
                </p14:cNvPr>
                <p14:cNvContentPartPr/>
                <p14:nvPr/>
              </p14:nvContentPartPr>
              <p14:xfrm>
                <a:off x="2757469" y="279851"/>
                <a:ext cx="237960" cy="312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E4D6E50-2AD9-4C84-B266-19E657A849C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48469" y="270851"/>
                  <a:ext cx="2556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ADE3FE4-B645-4064-B69C-FF4D8ED6CED4}"/>
                    </a:ext>
                  </a:extLst>
                </p14:cNvPr>
                <p14:cNvContentPartPr/>
                <p14:nvPr/>
              </p14:nvContentPartPr>
              <p14:xfrm>
                <a:off x="2296309" y="354011"/>
                <a:ext cx="273240" cy="1323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ADE3FE4-B645-4064-B69C-FF4D8ED6CED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87309" y="345009"/>
                  <a:ext cx="290880" cy="13406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1CB76C0-3134-4B72-A908-864FA91F1F07}"/>
                    </a:ext>
                  </a:extLst>
                </p14:cNvPr>
                <p14:cNvContentPartPr/>
                <p14:nvPr/>
              </p14:nvContentPartPr>
              <p14:xfrm>
                <a:off x="3721909" y="494051"/>
                <a:ext cx="698400" cy="1015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1CB76C0-3134-4B72-A908-864FA91F1F0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712909" y="485048"/>
                  <a:ext cx="716040" cy="10328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BAD7C8A-6418-49BB-BE4C-E9FD3C2FF9DF}"/>
                    </a:ext>
                  </a:extLst>
                </p14:cNvPr>
                <p14:cNvContentPartPr/>
                <p14:nvPr/>
              </p14:nvContentPartPr>
              <p14:xfrm>
                <a:off x="4294309" y="196691"/>
                <a:ext cx="23760" cy="306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BAD7C8A-6418-49BB-BE4C-E9FD3C2FF9D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285309" y="187691"/>
                  <a:ext cx="414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9940A6A-1325-4F19-9993-AE5767BEC255}"/>
                    </a:ext>
                  </a:extLst>
                </p14:cNvPr>
                <p14:cNvContentPartPr/>
                <p14:nvPr/>
              </p14:nvContentPartPr>
              <p14:xfrm>
                <a:off x="4156429" y="459491"/>
                <a:ext cx="278640" cy="24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9940A6A-1325-4F19-9993-AE5767BEC25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147429" y="450491"/>
                  <a:ext cx="296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4F8EDD1-D949-4283-A713-B46A798AB5D8}"/>
                    </a:ext>
                  </a:extLst>
                </p14:cNvPr>
                <p14:cNvContentPartPr/>
                <p14:nvPr/>
              </p14:nvContentPartPr>
              <p14:xfrm>
                <a:off x="4313029" y="595571"/>
                <a:ext cx="290880" cy="186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4F8EDD1-D949-4283-A713-B46A798AB5D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04029" y="586571"/>
                  <a:ext cx="30852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3420443-4AFA-411D-9803-7D7514E89D27}"/>
              </a:ext>
            </a:extLst>
          </p:cNvPr>
          <p:cNvGrpSpPr/>
          <p:nvPr/>
        </p:nvGrpSpPr>
        <p:grpSpPr>
          <a:xfrm>
            <a:off x="4879309" y="230891"/>
            <a:ext cx="7045560" cy="1605240"/>
            <a:chOff x="4879309" y="230891"/>
            <a:chExt cx="7045560" cy="160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FC40CBD-766C-4EA7-8A6B-A31EB0548B70}"/>
                    </a:ext>
                  </a:extLst>
                </p14:cNvPr>
                <p14:cNvContentPartPr/>
                <p14:nvPr/>
              </p14:nvContentPartPr>
              <p14:xfrm>
                <a:off x="5402749" y="390731"/>
                <a:ext cx="16200" cy="15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FC40CBD-766C-4EA7-8A6B-A31EB0548B7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393945" y="381731"/>
                  <a:ext cx="33457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0497EC1-4711-465A-9BB1-611F467F395B}"/>
                    </a:ext>
                  </a:extLst>
                </p14:cNvPr>
                <p14:cNvContentPartPr/>
                <p14:nvPr/>
              </p14:nvContentPartPr>
              <p14:xfrm>
                <a:off x="5363149" y="390731"/>
                <a:ext cx="55800" cy="24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0497EC1-4711-465A-9BB1-611F467F395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354149" y="381731"/>
                  <a:ext cx="734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27A15D5-77CD-4786-88C9-DEBFBAF7A618}"/>
                    </a:ext>
                  </a:extLst>
                </p14:cNvPr>
                <p14:cNvContentPartPr/>
                <p14:nvPr/>
              </p14:nvContentPartPr>
              <p14:xfrm>
                <a:off x="5630629" y="382091"/>
                <a:ext cx="106200" cy="545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27A15D5-77CD-4786-88C9-DEBFBAF7A61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621629" y="373091"/>
                  <a:ext cx="12384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76440E7-A27B-4F65-BD07-9CE8C8E46481}"/>
                    </a:ext>
                  </a:extLst>
                </p14:cNvPr>
                <p14:cNvContentPartPr/>
                <p14:nvPr/>
              </p14:nvContentPartPr>
              <p14:xfrm>
                <a:off x="5750149" y="417371"/>
                <a:ext cx="46080" cy="569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76440E7-A27B-4F65-BD07-9CE8C8E4648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741149" y="408371"/>
                  <a:ext cx="6372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847D981-F39F-41CC-99D4-2B84886D2C9C}"/>
                    </a:ext>
                  </a:extLst>
                </p14:cNvPr>
                <p14:cNvContentPartPr/>
                <p14:nvPr/>
              </p14:nvContentPartPr>
              <p14:xfrm>
                <a:off x="6046789" y="431771"/>
                <a:ext cx="15120" cy="363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847D981-F39F-41CC-99D4-2B84886D2C9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037789" y="422771"/>
                  <a:ext cx="327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E020720-A7CE-4032-A496-82C084EEFCF4}"/>
                    </a:ext>
                  </a:extLst>
                </p14:cNvPr>
                <p14:cNvContentPartPr/>
                <p14:nvPr/>
              </p14:nvContentPartPr>
              <p14:xfrm>
                <a:off x="5880469" y="418451"/>
                <a:ext cx="226800" cy="73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E020720-A7CE-4032-A496-82C084EEFCF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871469" y="409451"/>
                  <a:ext cx="2444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221F761-1E01-433A-8F82-A2652B851886}"/>
                    </a:ext>
                  </a:extLst>
                </p14:cNvPr>
                <p14:cNvContentPartPr/>
                <p14:nvPr/>
              </p14:nvContentPartPr>
              <p14:xfrm>
                <a:off x="6194389" y="600971"/>
                <a:ext cx="236880" cy="264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221F761-1E01-433A-8F82-A2652B85188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185389" y="591971"/>
                  <a:ext cx="2545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7FF9EA7-12BE-4041-95C3-5A697DC1D298}"/>
                    </a:ext>
                  </a:extLst>
                </p14:cNvPr>
                <p14:cNvContentPartPr/>
                <p14:nvPr/>
              </p14:nvContentPartPr>
              <p14:xfrm>
                <a:off x="6574909" y="384971"/>
                <a:ext cx="42480" cy="520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7FF9EA7-12BE-4041-95C3-5A697DC1D29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565909" y="375971"/>
                  <a:ext cx="6012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45EE75-7BB8-49C1-B398-538A3C4F176A}"/>
                    </a:ext>
                  </a:extLst>
                </p14:cNvPr>
                <p14:cNvContentPartPr/>
                <p14:nvPr/>
              </p14:nvContentPartPr>
              <p14:xfrm>
                <a:off x="6685789" y="467051"/>
                <a:ext cx="63000" cy="500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45EE75-7BB8-49C1-B398-538A3C4F176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676789" y="458051"/>
                  <a:ext cx="8064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54A971E-0C9C-4030-8744-94F1EA72CB09}"/>
                    </a:ext>
                  </a:extLst>
                </p14:cNvPr>
                <p14:cNvContentPartPr/>
                <p14:nvPr/>
              </p14:nvContentPartPr>
              <p14:xfrm>
                <a:off x="5416429" y="632291"/>
                <a:ext cx="161640" cy="20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54A971E-0C9C-4030-8744-94F1EA72CB0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407429" y="623449"/>
                  <a:ext cx="179280" cy="37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80F197D-24D0-4C88-ACAF-A42F4B3BDC18}"/>
                    </a:ext>
                  </a:extLst>
                </p14:cNvPr>
                <p14:cNvContentPartPr/>
                <p14:nvPr/>
              </p14:nvContentPartPr>
              <p14:xfrm>
                <a:off x="5373229" y="737411"/>
                <a:ext cx="135720" cy="30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80F197D-24D0-4C88-ACAF-A42F4B3BDC1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364253" y="728411"/>
                  <a:ext cx="153313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1094C3F-DA2E-4E4C-8335-0AD1D8C6EBD3}"/>
                    </a:ext>
                  </a:extLst>
                </p14:cNvPr>
                <p14:cNvContentPartPr/>
                <p14:nvPr/>
              </p14:nvContentPartPr>
              <p14:xfrm>
                <a:off x="4979029" y="562451"/>
                <a:ext cx="175320" cy="705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1094C3F-DA2E-4E4C-8335-0AD1D8C6EBD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970029" y="553451"/>
                  <a:ext cx="19296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7F36D46-F7DB-431F-97E0-D19744F3BF95}"/>
                    </a:ext>
                  </a:extLst>
                </p14:cNvPr>
                <p14:cNvContentPartPr/>
                <p14:nvPr/>
              </p14:nvContentPartPr>
              <p14:xfrm>
                <a:off x="5265949" y="507011"/>
                <a:ext cx="5400" cy="459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7F36D46-F7DB-431F-97E0-D19744F3BF9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256306" y="498011"/>
                  <a:ext cx="2430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7CE3982-0B1A-4B8C-AB33-39F52C4530AA}"/>
                    </a:ext>
                  </a:extLst>
                </p14:cNvPr>
                <p14:cNvContentPartPr/>
                <p14:nvPr/>
              </p14:nvContentPartPr>
              <p14:xfrm>
                <a:off x="5337589" y="609971"/>
                <a:ext cx="10440" cy="405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7CE3982-0B1A-4B8C-AB33-39F52C4530A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328589" y="600963"/>
                  <a:ext cx="28080" cy="4226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06677AF-4541-4A95-A82F-C4CCA0619FCD}"/>
                    </a:ext>
                  </a:extLst>
                </p14:cNvPr>
                <p14:cNvContentPartPr/>
                <p14:nvPr/>
              </p14:nvContentPartPr>
              <p14:xfrm>
                <a:off x="4879309" y="426011"/>
                <a:ext cx="27360" cy="583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06677AF-4541-4A95-A82F-C4CCA0619FC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870309" y="417011"/>
                  <a:ext cx="4500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F148EBD-2787-45D9-9184-66223FE3F18B}"/>
                    </a:ext>
                  </a:extLst>
                </p14:cNvPr>
                <p14:cNvContentPartPr/>
                <p14:nvPr/>
              </p14:nvContentPartPr>
              <p14:xfrm>
                <a:off x="4993789" y="517091"/>
                <a:ext cx="34920" cy="527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F148EBD-2787-45D9-9184-66223FE3F18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984695" y="508097"/>
                  <a:ext cx="52744" cy="5453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A33EE4C-6871-4767-93B6-EB4245919CDE}"/>
                    </a:ext>
                  </a:extLst>
                </p14:cNvPr>
                <p14:cNvContentPartPr/>
                <p14:nvPr/>
              </p14:nvContentPartPr>
              <p14:xfrm>
                <a:off x="6998629" y="705371"/>
                <a:ext cx="203400" cy="22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A33EE4C-6871-4767-93B6-EB4245919CD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989613" y="696226"/>
                  <a:ext cx="221071" cy="406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B7C362F-17C0-4F5D-8321-445FA93970FE}"/>
                    </a:ext>
                  </a:extLst>
                </p14:cNvPr>
                <p14:cNvContentPartPr/>
                <p14:nvPr/>
              </p14:nvContentPartPr>
              <p14:xfrm>
                <a:off x="6975229" y="829571"/>
                <a:ext cx="240480" cy="19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B7C362F-17C0-4F5D-8321-445FA93970F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966229" y="820738"/>
                  <a:ext cx="258120" cy="36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9930577-4E21-49F0-A60F-59C90E586AED}"/>
                    </a:ext>
                  </a:extLst>
                </p14:cNvPr>
                <p14:cNvContentPartPr/>
                <p14:nvPr/>
              </p14:nvContentPartPr>
              <p14:xfrm>
                <a:off x="6759589" y="230891"/>
                <a:ext cx="314640" cy="201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9930577-4E21-49F0-A60F-59C90E586AE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750589" y="221891"/>
                  <a:ext cx="332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357421E-DFFE-43B5-95BE-91B8952D9D5B}"/>
                    </a:ext>
                  </a:extLst>
                </p14:cNvPr>
                <p14:cNvContentPartPr/>
                <p14:nvPr/>
              </p14:nvContentPartPr>
              <p14:xfrm>
                <a:off x="5276029" y="313331"/>
                <a:ext cx="360000" cy="186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357421E-DFFE-43B5-95BE-91B8952D9D5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267029" y="304348"/>
                  <a:ext cx="377640" cy="2037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EC97CF1-BCC0-4386-B2AE-40AF100ACC45}"/>
                    </a:ext>
                  </a:extLst>
                </p14:cNvPr>
                <p14:cNvContentPartPr/>
                <p14:nvPr/>
              </p14:nvContentPartPr>
              <p14:xfrm>
                <a:off x="7406869" y="522491"/>
                <a:ext cx="506880" cy="479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EC97CF1-BCC0-4386-B2AE-40AF100ACC4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397875" y="513484"/>
                  <a:ext cx="524507" cy="4968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F76424C-2AE6-4E9A-B139-4496AED58A76}"/>
                    </a:ext>
                  </a:extLst>
                </p14:cNvPr>
                <p14:cNvContentPartPr/>
                <p14:nvPr/>
              </p14:nvContentPartPr>
              <p14:xfrm>
                <a:off x="7259629" y="1325651"/>
                <a:ext cx="197640" cy="152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F76424C-2AE6-4E9A-B139-4496AED58A7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250629" y="1316651"/>
                  <a:ext cx="2152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DB10207-ED8B-42C8-A192-D4F5766B8F6C}"/>
                    </a:ext>
                  </a:extLst>
                </p14:cNvPr>
                <p14:cNvContentPartPr/>
                <p14:nvPr/>
              </p14:nvContentPartPr>
              <p14:xfrm>
                <a:off x="7375549" y="1043411"/>
                <a:ext cx="10080" cy="1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DB10207-ED8B-42C8-A192-D4F5766B8F6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366859" y="1036211"/>
                  <a:ext cx="27112" cy="155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B3F42BD-CCEE-4A5F-AD4F-0D472E89B8B6}"/>
                    </a:ext>
                  </a:extLst>
                </p14:cNvPr>
                <p14:cNvContentPartPr/>
                <p14:nvPr/>
              </p14:nvContentPartPr>
              <p14:xfrm>
                <a:off x="7550509" y="1249691"/>
                <a:ext cx="172800" cy="27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B3F42BD-CCEE-4A5F-AD4F-0D472E89B8B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541509" y="1240691"/>
                  <a:ext cx="1904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028D22D-9B99-492B-B763-5837D7676192}"/>
                    </a:ext>
                  </a:extLst>
                </p14:cNvPr>
                <p14:cNvContentPartPr/>
                <p14:nvPr/>
              </p14:nvContentPartPr>
              <p14:xfrm>
                <a:off x="7612069" y="1319531"/>
                <a:ext cx="208440" cy="46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028D22D-9B99-492B-B763-5837D767619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603069" y="1310531"/>
                  <a:ext cx="2260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C4DFAA6-8C3F-4DF2-B8A4-698F76BB6A32}"/>
                    </a:ext>
                  </a:extLst>
                </p14:cNvPr>
                <p14:cNvContentPartPr/>
                <p14:nvPr/>
              </p14:nvContentPartPr>
              <p14:xfrm>
                <a:off x="7853269" y="1158971"/>
                <a:ext cx="49680" cy="262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C4DFAA6-8C3F-4DF2-B8A4-698F76BB6A3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844203" y="1149971"/>
                  <a:ext cx="67449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0D09395-5883-49CF-959C-6C994D2C249E}"/>
                    </a:ext>
                  </a:extLst>
                </p14:cNvPr>
                <p14:cNvContentPartPr/>
                <p14:nvPr/>
              </p14:nvContentPartPr>
              <p14:xfrm>
                <a:off x="7499749" y="258611"/>
                <a:ext cx="257760" cy="229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0D09395-5883-49CF-959C-6C994D2C249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490749" y="249611"/>
                  <a:ext cx="2754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E4B0524-D9F6-4AA9-ACFE-15AD87529BC3}"/>
                    </a:ext>
                  </a:extLst>
                </p14:cNvPr>
                <p14:cNvContentPartPr/>
                <p14:nvPr/>
              </p14:nvContentPartPr>
              <p14:xfrm>
                <a:off x="8109589" y="714731"/>
                <a:ext cx="313200" cy="522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E4B0524-D9F6-4AA9-ACFE-15AD87529BC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100589" y="705731"/>
                  <a:ext cx="33084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19875E7-F7A0-4CD7-A087-EE0A8520DA05}"/>
                    </a:ext>
                  </a:extLst>
                </p14:cNvPr>
                <p14:cNvContentPartPr/>
                <p14:nvPr/>
              </p14:nvContentPartPr>
              <p14:xfrm>
                <a:off x="8382829" y="1044491"/>
                <a:ext cx="171360" cy="320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19875E7-F7A0-4CD7-A087-EE0A8520DA0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373829" y="1035501"/>
                  <a:ext cx="189000" cy="3383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09CDBF8-18A1-4298-9F24-69443C86AFB4}"/>
                    </a:ext>
                  </a:extLst>
                </p14:cNvPr>
                <p14:cNvContentPartPr/>
                <p14:nvPr/>
              </p14:nvContentPartPr>
              <p14:xfrm>
                <a:off x="8509549" y="912731"/>
                <a:ext cx="5400" cy="2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09CDBF8-18A1-4298-9F24-69443C86AFB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500549" y="903731"/>
                  <a:ext cx="230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F8DDC2F-E5A3-4B4E-A384-94DA9060D070}"/>
                    </a:ext>
                  </a:extLst>
                </p14:cNvPr>
                <p14:cNvContentPartPr/>
                <p14:nvPr/>
              </p14:nvContentPartPr>
              <p14:xfrm>
                <a:off x="8238109" y="316211"/>
                <a:ext cx="304920" cy="203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F8DDC2F-E5A3-4B4E-A384-94DA9060D07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229109" y="307211"/>
                  <a:ext cx="3225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91FB791-C192-4885-9E77-16336EFC5A01}"/>
                    </a:ext>
                  </a:extLst>
                </p14:cNvPr>
                <p14:cNvContentPartPr/>
                <p14:nvPr/>
              </p14:nvContentPartPr>
              <p14:xfrm>
                <a:off x="8785309" y="748571"/>
                <a:ext cx="206280" cy="38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91FB791-C192-4885-9E77-16336EFC5A0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776309" y="739485"/>
                  <a:ext cx="223920" cy="559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73B6E60-D477-4C32-8510-09F75441CE83}"/>
                    </a:ext>
                  </a:extLst>
                </p14:cNvPr>
                <p14:cNvContentPartPr/>
                <p14:nvPr/>
              </p14:nvContentPartPr>
              <p14:xfrm>
                <a:off x="8769469" y="889331"/>
                <a:ext cx="217080" cy="11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73B6E60-D477-4C32-8510-09F75441CE8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760469" y="880041"/>
                  <a:ext cx="234720" cy="297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75BCB2E-63F3-4B8C-8627-AB1124420095}"/>
                    </a:ext>
                  </a:extLst>
                </p14:cNvPr>
                <p14:cNvContentPartPr/>
                <p14:nvPr/>
              </p14:nvContentPartPr>
              <p14:xfrm>
                <a:off x="9115429" y="584411"/>
                <a:ext cx="505440" cy="501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75BCB2E-63F3-4B8C-8627-AB112442009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106423" y="575405"/>
                  <a:ext cx="523093" cy="5191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349B5D3-AED7-4174-9F78-6D6266490136}"/>
                    </a:ext>
                  </a:extLst>
                </p14:cNvPr>
                <p14:cNvContentPartPr/>
                <p14:nvPr/>
              </p14:nvContentPartPr>
              <p14:xfrm>
                <a:off x="9082309" y="1322771"/>
                <a:ext cx="162000" cy="173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349B5D3-AED7-4174-9F78-6D626649013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073309" y="1313771"/>
                  <a:ext cx="1796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B44C5E0-D154-4C27-9428-C0CA0680356F}"/>
                    </a:ext>
                  </a:extLst>
                </p14:cNvPr>
                <p14:cNvContentPartPr/>
                <p14:nvPr/>
              </p14:nvContentPartPr>
              <p14:xfrm>
                <a:off x="9161149" y="1130891"/>
                <a:ext cx="7920" cy="15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B44C5E0-D154-4C27-9428-C0CA0680356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152149" y="1121891"/>
                  <a:ext cx="255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EF5D024-56E9-4180-886F-A4D89D2D03C6}"/>
                    </a:ext>
                  </a:extLst>
                </p14:cNvPr>
                <p14:cNvContentPartPr/>
                <p14:nvPr/>
              </p14:nvContentPartPr>
              <p14:xfrm>
                <a:off x="9311269" y="1358051"/>
                <a:ext cx="172800" cy="13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EF5D024-56E9-4180-886F-A4D89D2D03C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302269" y="1349051"/>
                  <a:ext cx="1904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22CFA77-07BD-4892-A286-ED894DA0F49B}"/>
                    </a:ext>
                  </a:extLst>
                </p14:cNvPr>
                <p14:cNvContentPartPr/>
                <p14:nvPr/>
              </p14:nvContentPartPr>
              <p14:xfrm>
                <a:off x="9319909" y="1464611"/>
                <a:ext cx="160560" cy="313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22CFA77-07BD-4892-A286-ED894DA0F49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310889" y="1455713"/>
                  <a:ext cx="178240" cy="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D1CEBCA-078F-4976-BF2D-154554F4DBE2}"/>
                    </a:ext>
                  </a:extLst>
                </p14:cNvPr>
                <p14:cNvContentPartPr/>
                <p14:nvPr/>
              </p14:nvContentPartPr>
              <p14:xfrm>
                <a:off x="9549949" y="1338251"/>
                <a:ext cx="23400" cy="2520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D1CEBCA-078F-4976-BF2D-154554F4DBE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541085" y="1329251"/>
                  <a:ext cx="40773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842E96D-C1B5-4339-860E-1D5AE144BE31}"/>
                    </a:ext>
                  </a:extLst>
                </p14:cNvPr>
                <p14:cNvContentPartPr/>
                <p14:nvPr/>
              </p14:nvContentPartPr>
              <p14:xfrm>
                <a:off x="9813109" y="734171"/>
                <a:ext cx="349560" cy="2962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842E96D-C1B5-4339-860E-1D5AE144BE3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804100" y="725171"/>
                  <a:ext cx="367218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32E8D8C-7136-4515-A250-993D17EBEF35}"/>
                    </a:ext>
                  </a:extLst>
                </p14:cNvPr>
                <p14:cNvContentPartPr/>
                <p14:nvPr/>
              </p14:nvContentPartPr>
              <p14:xfrm>
                <a:off x="9207949" y="246731"/>
                <a:ext cx="277560" cy="2667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32E8D8C-7136-4515-A250-993D17EBEF3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198949" y="237731"/>
                  <a:ext cx="2952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B93A5AE-33CF-4155-8919-8B19DC82D3F4}"/>
                    </a:ext>
                  </a:extLst>
                </p14:cNvPr>
                <p14:cNvContentPartPr/>
                <p14:nvPr/>
              </p14:nvContentPartPr>
              <p14:xfrm>
                <a:off x="9831109" y="1340411"/>
                <a:ext cx="140760" cy="205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B93A5AE-33CF-4155-8919-8B19DC82D3F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822109" y="1331395"/>
                  <a:ext cx="158400" cy="2232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96BCBE2-64C6-4A2A-8D8C-3BD7A52D3F99}"/>
                    </a:ext>
                  </a:extLst>
                </p14:cNvPr>
                <p14:cNvContentPartPr/>
                <p14:nvPr/>
              </p14:nvContentPartPr>
              <p14:xfrm>
                <a:off x="10089589" y="1322771"/>
                <a:ext cx="153000" cy="9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96BCBE2-64C6-4A2A-8D8C-3BD7A52D3F9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080589" y="1313771"/>
                  <a:ext cx="1706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30909EC-0A03-4AD3-80E2-576A4EBD47D0}"/>
                    </a:ext>
                  </a:extLst>
                </p14:cNvPr>
                <p14:cNvContentPartPr/>
                <p14:nvPr/>
              </p14:nvContentPartPr>
              <p14:xfrm>
                <a:off x="10035589" y="1450211"/>
                <a:ext cx="159120" cy="21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30909EC-0A03-4AD3-80E2-576A4EBD47D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026589" y="1441361"/>
                  <a:ext cx="176760" cy="385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524C9F7-FFA3-4A60-B226-709148969680}"/>
                    </a:ext>
                  </a:extLst>
                </p14:cNvPr>
                <p14:cNvContentPartPr/>
                <p14:nvPr/>
              </p14:nvContentPartPr>
              <p14:xfrm>
                <a:off x="10276789" y="1310531"/>
                <a:ext cx="78120" cy="299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524C9F7-FFA3-4A60-B226-70914896968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267747" y="1301542"/>
                  <a:ext cx="95842" cy="3171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535AFBC-50D5-4CFC-8D26-DEF5FA179851}"/>
                    </a:ext>
                  </a:extLst>
                </p14:cNvPr>
                <p14:cNvContentPartPr/>
                <p14:nvPr/>
              </p14:nvContentPartPr>
              <p14:xfrm>
                <a:off x="9881869" y="383171"/>
                <a:ext cx="199800" cy="205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535AFBC-50D5-4CFC-8D26-DEF5FA17985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872869" y="374171"/>
                  <a:ext cx="217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273821B-B19B-426B-92C2-D0E340E3C748}"/>
                    </a:ext>
                  </a:extLst>
                </p14:cNvPr>
                <p14:cNvContentPartPr/>
                <p14:nvPr/>
              </p14:nvContentPartPr>
              <p14:xfrm>
                <a:off x="10274269" y="729851"/>
                <a:ext cx="333000" cy="425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273821B-B19B-426B-92C2-D0E340E3C74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265259" y="720851"/>
                  <a:ext cx="350659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3198F47-6C58-48D8-BE98-7004C28CB965}"/>
                    </a:ext>
                  </a:extLst>
                </p14:cNvPr>
                <p14:cNvContentPartPr/>
                <p14:nvPr/>
              </p14:nvContentPartPr>
              <p14:xfrm>
                <a:off x="10541749" y="1099931"/>
                <a:ext cx="156960" cy="2210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3198F47-6C58-48D8-BE98-7004C28CB96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532749" y="1090931"/>
                  <a:ext cx="1746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30500E3-D2DD-4CF0-8978-2A5DD4DA08EF}"/>
                    </a:ext>
                  </a:extLst>
                </p14:cNvPr>
                <p14:cNvContentPartPr/>
                <p14:nvPr/>
              </p14:nvContentPartPr>
              <p14:xfrm>
                <a:off x="10720309" y="981491"/>
                <a:ext cx="12600" cy="15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30500E3-D2DD-4CF0-8978-2A5DD4DA08E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711309" y="972491"/>
                  <a:ext cx="302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CD9336F-4F51-434E-91BE-9CC9942D2772}"/>
                    </a:ext>
                  </a:extLst>
                </p14:cNvPr>
                <p14:cNvContentPartPr/>
                <p14:nvPr/>
              </p14:nvContentPartPr>
              <p14:xfrm>
                <a:off x="10809949" y="1182011"/>
                <a:ext cx="146880" cy="285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CD9336F-4F51-434E-91BE-9CC9942D277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800949" y="1173011"/>
                  <a:ext cx="1645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F8DD2D6-04B3-4AD8-9F82-8E7CAC62916B}"/>
                    </a:ext>
                  </a:extLst>
                </p14:cNvPr>
                <p14:cNvContentPartPr/>
                <p14:nvPr/>
              </p14:nvContentPartPr>
              <p14:xfrm>
                <a:off x="10871509" y="561371"/>
                <a:ext cx="389160" cy="7578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F8DD2D6-04B3-4AD8-9F82-8E7CAC62916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862509" y="552371"/>
                  <a:ext cx="406800" cy="77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5D2E9E2-B036-495E-B3A1-D9CC3F9FCA43}"/>
                    </a:ext>
                  </a:extLst>
                </p14:cNvPr>
                <p14:cNvContentPartPr/>
                <p14:nvPr/>
              </p14:nvContentPartPr>
              <p14:xfrm>
                <a:off x="11292709" y="1186691"/>
                <a:ext cx="218160" cy="289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5D2E9E2-B036-495E-B3A1-D9CC3F9FCA4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283709" y="1177691"/>
                  <a:ext cx="2358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9BAF898-FBF2-4A52-8BEB-36D214DB1F70}"/>
                    </a:ext>
                  </a:extLst>
                </p14:cNvPr>
                <p14:cNvContentPartPr/>
                <p14:nvPr/>
              </p14:nvContentPartPr>
              <p14:xfrm>
                <a:off x="11371549" y="423851"/>
                <a:ext cx="320040" cy="1139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9BAF898-FBF2-4A52-8BEB-36D214DB1F7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362549" y="414848"/>
                  <a:ext cx="337680" cy="11570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2CC6D1A-5BE1-4D35-A54C-371F0BF70088}"/>
                    </a:ext>
                  </a:extLst>
                </p14:cNvPr>
                <p14:cNvContentPartPr/>
                <p14:nvPr/>
              </p14:nvContentPartPr>
              <p14:xfrm>
                <a:off x="9752269" y="274091"/>
                <a:ext cx="351000" cy="15620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2CC6D1A-5BE1-4D35-A54C-371F0BF7008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743269" y="265091"/>
                  <a:ext cx="368640" cy="15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5C063AE-E2FA-4DCD-A859-1C4AFBB8BE6E}"/>
                    </a:ext>
                  </a:extLst>
                </p14:cNvPr>
                <p14:cNvContentPartPr/>
                <p14:nvPr/>
              </p14:nvContentPartPr>
              <p14:xfrm>
                <a:off x="11519509" y="263291"/>
                <a:ext cx="405360" cy="183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5C063AE-E2FA-4DCD-A859-1C4AFBB8BE6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510509" y="254291"/>
                  <a:ext cx="423000" cy="20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D0E26962-3A09-4A9D-8AD4-52365AF9395A}"/>
                  </a:ext>
                </a:extLst>
              </p14:cNvPr>
              <p14:cNvContentPartPr/>
              <p14:nvPr/>
            </p14:nvContentPartPr>
            <p14:xfrm>
              <a:off x="635989" y="3851771"/>
              <a:ext cx="392040" cy="42264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D0E26962-3A09-4A9D-8AD4-52365AF9395A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626989" y="3842763"/>
                <a:ext cx="409680" cy="440295"/>
              </a:xfrm>
              <a:prstGeom prst="rect">
                <a:avLst/>
              </a:prstGeom>
            </p:spPr>
          </p:pic>
        </mc:Fallback>
      </mc:AlternateContent>
      <p:grpSp>
        <p:nvGrpSpPr>
          <p:cNvPr id="237" name="Group 236">
            <a:extLst>
              <a:ext uri="{FF2B5EF4-FFF2-40B4-BE49-F238E27FC236}">
                <a16:creationId xmlns:a16="http://schemas.microsoft.com/office/drawing/2014/main" id="{66ED7CC7-800B-40FF-824B-DD81F1041C45}"/>
              </a:ext>
            </a:extLst>
          </p:cNvPr>
          <p:cNvGrpSpPr/>
          <p:nvPr/>
        </p:nvGrpSpPr>
        <p:grpSpPr>
          <a:xfrm>
            <a:off x="380749" y="1891211"/>
            <a:ext cx="11001240" cy="4484520"/>
            <a:chOff x="380749" y="1891211"/>
            <a:chExt cx="11001240" cy="448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087E1CC-DE68-42A2-9EE2-F8C6BB26D836}"/>
                    </a:ext>
                  </a:extLst>
                </p14:cNvPr>
                <p14:cNvContentPartPr/>
                <p14:nvPr/>
              </p14:nvContentPartPr>
              <p14:xfrm>
                <a:off x="1757749" y="2349131"/>
                <a:ext cx="352440" cy="57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087E1CC-DE68-42A2-9EE2-F8C6BB26D83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748749" y="2340131"/>
                  <a:ext cx="3700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D1C34D2-8326-43A1-B3B2-2902F14DA319}"/>
                    </a:ext>
                  </a:extLst>
                </p14:cNvPr>
                <p14:cNvContentPartPr/>
                <p14:nvPr/>
              </p14:nvContentPartPr>
              <p14:xfrm>
                <a:off x="1859629" y="2518691"/>
                <a:ext cx="340200" cy="226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D1C34D2-8326-43A1-B3B2-2902F14DA31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50629" y="2509691"/>
                  <a:ext cx="357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1AD809A-1B55-4399-892C-6A02F1AC3252}"/>
                    </a:ext>
                  </a:extLst>
                </p14:cNvPr>
                <p14:cNvContentPartPr/>
                <p14:nvPr/>
              </p14:nvContentPartPr>
              <p14:xfrm>
                <a:off x="2759989" y="2280731"/>
                <a:ext cx="367920" cy="3092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1AD809A-1B55-4399-892C-6A02F1AC325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750980" y="2271731"/>
                  <a:ext cx="385577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6FD85AE-4AA1-4712-91FE-822384669523}"/>
                    </a:ext>
                  </a:extLst>
                </p14:cNvPr>
                <p14:cNvContentPartPr/>
                <p14:nvPr/>
              </p14:nvContentPartPr>
              <p14:xfrm>
                <a:off x="2596189" y="2757371"/>
                <a:ext cx="196560" cy="202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6FD85AE-4AA1-4712-91FE-82238466952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587189" y="2748371"/>
                  <a:ext cx="2142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577EB2F-2A54-4268-956E-F73376842E67}"/>
                    </a:ext>
                  </a:extLst>
                </p14:cNvPr>
                <p14:cNvContentPartPr/>
                <p14:nvPr/>
              </p14:nvContentPartPr>
              <p14:xfrm>
                <a:off x="2705989" y="2580611"/>
                <a:ext cx="38520" cy="21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577EB2F-2A54-4268-956E-F73376842E6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696989" y="2571761"/>
                  <a:ext cx="56160" cy="385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162199-F580-4271-B0C0-FF527FF75A66}"/>
                    </a:ext>
                  </a:extLst>
                </p14:cNvPr>
                <p14:cNvContentPartPr/>
                <p14:nvPr/>
              </p14:nvContentPartPr>
              <p14:xfrm>
                <a:off x="2915149" y="2841971"/>
                <a:ext cx="153000" cy="25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162199-F580-4271-B0C0-FF527FF75A6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906149" y="2832971"/>
                  <a:ext cx="170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472958E-FBC9-4D1E-8C99-96C7FAD8EC4F}"/>
                    </a:ext>
                  </a:extLst>
                </p14:cNvPr>
                <p14:cNvContentPartPr/>
                <p14:nvPr/>
              </p14:nvContentPartPr>
              <p14:xfrm>
                <a:off x="2942149" y="2898491"/>
                <a:ext cx="224640" cy="957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472958E-FBC9-4D1E-8C99-96C7FAD8EC4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933135" y="2889491"/>
                  <a:ext cx="242308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3CEDCA4-C005-434D-B115-429E3A864411}"/>
                    </a:ext>
                  </a:extLst>
                </p14:cNvPr>
                <p14:cNvContentPartPr/>
                <p14:nvPr/>
              </p14:nvContentPartPr>
              <p14:xfrm>
                <a:off x="3218269" y="2736851"/>
                <a:ext cx="42120" cy="316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3CEDCA4-C005-434D-B115-429E3A86441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209269" y="2727851"/>
                  <a:ext cx="597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C971947-85F5-4C8D-861C-DC211B91E8A0}"/>
                    </a:ext>
                  </a:extLst>
                </p14:cNvPr>
                <p14:cNvContentPartPr/>
                <p14:nvPr/>
              </p14:nvContentPartPr>
              <p14:xfrm>
                <a:off x="2833789" y="1891211"/>
                <a:ext cx="267480" cy="2548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C971947-85F5-4C8D-861C-DC211B91E8A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824789" y="1882198"/>
                  <a:ext cx="285120" cy="2725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3C18EC7-DD1D-4541-A4B8-C9146A786849}"/>
                    </a:ext>
                  </a:extLst>
                </p14:cNvPr>
                <p14:cNvContentPartPr/>
                <p14:nvPr/>
              </p14:nvContentPartPr>
              <p14:xfrm>
                <a:off x="3508429" y="1975091"/>
                <a:ext cx="281520" cy="1071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3C18EC7-DD1D-4541-A4B8-C9146A78684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499417" y="1966091"/>
                  <a:ext cx="299183" cy="10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8F5445A-A201-4D2A-9354-AC2453C090D6}"/>
                    </a:ext>
                  </a:extLst>
                </p14:cNvPr>
                <p14:cNvContentPartPr/>
                <p14:nvPr/>
              </p14:nvContentPartPr>
              <p14:xfrm>
                <a:off x="3878509" y="2097491"/>
                <a:ext cx="232560" cy="363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8F5445A-A201-4D2A-9354-AC2453C090D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869509" y="2088491"/>
                  <a:ext cx="2502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1332136-58BA-4419-AD74-874FA504913B}"/>
                    </a:ext>
                  </a:extLst>
                </p14:cNvPr>
                <p14:cNvContentPartPr/>
                <p14:nvPr/>
              </p14:nvContentPartPr>
              <p14:xfrm>
                <a:off x="4136629" y="2516171"/>
                <a:ext cx="229320" cy="2498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1332136-58BA-4419-AD74-874FA504913B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127629" y="2507171"/>
                  <a:ext cx="2469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1C9C6D5-3751-44AA-85E3-3E6A21819B24}"/>
                    </a:ext>
                  </a:extLst>
                </p14:cNvPr>
                <p14:cNvContentPartPr/>
                <p14:nvPr/>
              </p14:nvContentPartPr>
              <p14:xfrm>
                <a:off x="4288189" y="2319971"/>
                <a:ext cx="14040" cy="36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1C9C6D5-3751-44AA-85E3-3E6A21819B2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278952" y="2310971"/>
                  <a:ext cx="32144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FD15494-18F3-4958-BC77-FD6DDB1C50E0}"/>
                    </a:ext>
                  </a:extLst>
                </p14:cNvPr>
                <p14:cNvContentPartPr/>
                <p14:nvPr/>
              </p14:nvContentPartPr>
              <p14:xfrm>
                <a:off x="4528309" y="2480531"/>
                <a:ext cx="32400" cy="2865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FD15494-18F3-4958-BC77-FD6DDB1C50E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519408" y="2471531"/>
                  <a:ext cx="49846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834FDE2-F4BA-41E9-A228-95E1AD4EAFB7}"/>
                    </a:ext>
                  </a:extLst>
                </p14:cNvPr>
                <p14:cNvContentPartPr/>
                <p14:nvPr/>
              </p14:nvContentPartPr>
              <p14:xfrm>
                <a:off x="4641709" y="2103971"/>
                <a:ext cx="392760" cy="512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834FDE2-F4BA-41E9-A228-95E1AD4EAFB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632717" y="2094971"/>
                  <a:ext cx="410384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C45DC8D-34CA-4B4D-864B-07A4606B7445}"/>
                    </a:ext>
                  </a:extLst>
                </p14:cNvPr>
                <p14:cNvContentPartPr/>
                <p14:nvPr/>
              </p14:nvContentPartPr>
              <p14:xfrm>
                <a:off x="5098549" y="2579531"/>
                <a:ext cx="22680" cy="276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C45DC8D-34CA-4B4D-864B-07A4606B744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089549" y="2570531"/>
                  <a:ext cx="403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6CE6EBD-E5B1-429D-A050-43BBBD417F06}"/>
                    </a:ext>
                  </a:extLst>
                </p14:cNvPr>
                <p14:cNvContentPartPr/>
                <p14:nvPr/>
              </p14:nvContentPartPr>
              <p14:xfrm>
                <a:off x="5443429" y="2316731"/>
                <a:ext cx="287280" cy="313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6CE6EBD-E5B1-429D-A050-43BBBD417F0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434429" y="2307731"/>
                  <a:ext cx="3049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C6ED358-7A8A-45E6-BA1C-256773FA3518}"/>
                    </a:ext>
                  </a:extLst>
                </p14:cNvPr>
                <p14:cNvContentPartPr/>
                <p14:nvPr/>
              </p14:nvContentPartPr>
              <p14:xfrm>
                <a:off x="5625229" y="2206571"/>
                <a:ext cx="63720" cy="2667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C6ED358-7A8A-45E6-BA1C-256773FA351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616229" y="2197583"/>
                  <a:ext cx="81360" cy="2843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EEA1921-4F42-4C6A-BF63-9DA671A219E7}"/>
                    </a:ext>
                  </a:extLst>
                </p14:cNvPr>
                <p14:cNvContentPartPr/>
                <p14:nvPr/>
              </p14:nvContentPartPr>
              <p14:xfrm>
                <a:off x="5945269" y="2098571"/>
                <a:ext cx="218880" cy="343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EEA1921-4F42-4C6A-BF63-9DA671A219E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936254" y="2089580"/>
                  <a:ext cx="236549" cy="3614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662BBB9-2D7C-4B03-B360-988BE0D187FA}"/>
                    </a:ext>
                  </a:extLst>
                </p14:cNvPr>
                <p14:cNvContentPartPr/>
                <p14:nvPr/>
              </p14:nvContentPartPr>
              <p14:xfrm>
                <a:off x="6128149" y="2439851"/>
                <a:ext cx="165240" cy="2170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662BBB9-2D7C-4B03-B360-988BE0D187F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119169" y="2430851"/>
                  <a:ext cx="182842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7B8506B-098E-49FB-AF4B-82475709B885}"/>
                    </a:ext>
                  </a:extLst>
                </p14:cNvPr>
                <p14:cNvContentPartPr/>
                <p14:nvPr/>
              </p14:nvContentPartPr>
              <p14:xfrm>
                <a:off x="6322549" y="2256971"/>
                <a:ext cx="20160" cy="435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7B8506B-098E-49FB-AF4B-82475709B88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313385" y="2247971"/>
                  <a:ext cx="38121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3C285E5-87DC-4A3D-BB00-80F0483823AB}"/>
                    </a:ext>
                  </a:extLst>
                </p14:cNvPr>
                <p14:cNvContentPartPr/>
                <p14:nvPr/>
              </p14:nvContentPartPr>
              <p14:xfrm>
                <a:off x="6493549" y="2472611"/>
                <a:ext cx="192240" cy="2005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3C285E5-87DC-4A3D-BB00-80F0483823A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484566" y="2463611"/>
                  <a:ext cx="209847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AD427AF-3773-45AB-B350-0170075FA77E}"/>
                    </a:ext>
                  </a:extLst>
                </p14:cNvPr>
                <p14:cNvContentPartPr/>
                <p14:nvPr/>
              </p14:nvContentPartPr>
              <p14:xfrm>
                <a:off x="6769309" y="2094611"/>
                <a:ext cx="254520" cy="4644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AD427AF-3773-45AB-B350-0170075FA77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760322" y="2085618"/>
                  <a:ext cx="272135" cy="4820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AC05070-9177-4069-8C33-8B7281A666C7}"/>
                    </a:ext>
                  </a:extLst>
                </p14:cNvPr>
                <p14:cNvContentPartPr/>
                <p14:nvPr/>
              </p14:nvContentPartPr>
              <p14:xfrm>
                <a:off x="7117069" y="2570531"/>
                <a:ext cx="208440" cy="168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AC05070-9177-4069-8C33-8B7281A666C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108069" y="2561531"/>
                  <a:ext cx="2260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499505F-5B37-4CE3-8900-7D21C301C536}"/>
                    </a:ext>
                  </a:extLst>
                </p14:cNvPr>
                <p14:cNvContentPartPr/>
                <p14:nvPr/>
              </p14:nvContentPartPr>
              <p14:xfrm>
                <a:off x="7261069" y="2315651"/>
                <a:ext cx="204840" cy="20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499505F-5B37-4CE3-8900-7D21C301C53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252069" y="2306651"/>
                  <a:ext cx="2224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38AF86C-22C6-4AAF-A9AE-CF360F30801E}"/>
                    </a:ext>
                  </a:extLst>
                </p14:cNvPr>
                <p14:cNvContentPartPr/>
                <p14:nvPr/>
              </p14:nvContentPartPr>
              <p14:xfrm>
                <a:off x="7354669" y="2295851"/>
                <a:ext cx="517680" cy="1476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38AF86C-22C6-4AAF-A9AE-CF360F30801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345669" y="2286873"/>
                  <a:ext cx="535320" cy="165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FA86BC9-4650-4083-83A5-45546AE939DE}"/>
                    </a:ext>
                  </a:extLst>
                </p14:cNvPr>
                <p14:cNvContentPartPr/>
                <p14:nvPr/>
              </p14:nvContentPartPr>
              <p14:xfrm>
                <a:off x="8230189" y="2384411"/>
                <a:ext cx="360" cy="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FA86BC9-4650-4083-83A5-45546AE939D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21189" y="23754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3E344E9-1EDA-4892-B4B4-464A8226A8F7}"/>
                    </a:ext>
                  </a:extLst>
                </p14:cNvPr>
                <p14:cNvContentPartPr/>
                <p14:nvPr/>
              </p14:nvContentPartPr>
              <p14:xfrm>
                <a:off x="8574709" y="2016491"/>
                <a:ext cx="316440" cy="4356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3E344E9-1EDA-4892-B4B4-464A8226A8F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565719" y="2007491"/>
                  <a:ext cx="33406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11CC695-C10F-4784-A9CF-7352C469C7DB}"/>
                    </a:ext>
                  </a:extLst>
                </p14:cNvPr>
                <p14:cNvContentPartPr/>
                <p14:nvPr/>
              </p14:nvContentPartPr>
              <p14:xfrm>
                <a:off x="8859469" y="2395571"/>
                <a:ext cx="192600" cy="2685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11CC695-C10F-4784-A9CF-7352C469C7D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850469" y="2386583"/>
                  <a:ext cx="210240" cy="2861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616BE0E-565F-4969-93DF-7B01A86E2472}"/>
                    </a:ext>
                  </a:extLst>
                </p14:cNvPr>
                <p14:cNvContentPartPr/>
                <p14:nvPr/>
              </p14:nvContentPartPr>
              <p14:xfrm>
                <a:off x="9111829" y="2352371"/>
                <a:ext cx="7920" cy="82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616BE0E-565F-4969-93DF-7B01A86E247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102400" y="2343371"/>
                  <a:ext cx="264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F7BD926-7B71-404F-977B-17A06728EA98}"/>
                    </a:ext>
                  </a:extLst>
                </p14:cNvPr>
                <p14:cNvContentPartPr/>
                <p14:nvPr/>
              </p14:nvContentPartPr>
              <p14:xfrm>
                <a:off x="9301549" y="2452091"/>
                <a:ext cx="131040" cy="1933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F7BD926-7B71-404F-977B-17A06728EA9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292549" y="2443091"/>
                  <a:ext cx="1486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8DFEA81-B37B-4799-812C-78386FA4E077}"/>
                    </a:ext>
                  </a:extLst>
                </p14:cNvPr>
                <p14:cNvContentPartPr/>
                <p14:nvPr/>
              </p14:nvContentPartPr>
              <p14:xfrm>
                <a:off x="9546709" y="2031971"/>
                <a:ext cx="347760" cy="5353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8DFEA81-B37B-4799-812C-78386FA4E07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537709" y="2022965"/>
                  <a:ext cx="365400" cy="5529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1E20D44-5C0D-4141-B4A5-207B8E0C7219}"/>
                    </a:ext>
                  </a:extLst>
                </p14:cNvPr>
                <p14:cNvContentPartPr/>
                <p14:nvPr/>
              </p14:nvContentPartPr>
              <p14:xfrm>
                <a:off x="10036669" y="2547851"/>
                <a:ext cx="176400" cy="2016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1E20D44-5C0D-4141-B4A5-207B8E0C721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027669" y="2538835"/>
                  <a:ext cx="194040" cy="219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B6D39E5-4573-4D5A-8965-F1077B3E68B4}"/>
                    </a:ext>
                  </a:extLst>
                </p14:cNvPr>
                <p14:cNvContentPartPr/>
                <p14:nvPr/>
              </p14:nvContentPartPr>
              <p14:xfrm>
                <a:off x="10088509" y="2001011"/>
                <a:ext cx="478080" cy="11091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B6D39E5-4573-4D5A-8965-F1077B3E68B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079509" y="1992014"/>
                  <a:ext cx="495720" cy="11267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6324637-25C4-4032-B1E1-09441F28BF28}"/>
                    </a:ext>
                  </a:extLst>
                </p14:cNvPr>
                <p14:cNvContentPartPr/>
                <p14:nvPr/>
              </p14:nvContentPartPr>
              <p14:xfrm>
                <a:off x="10623829" y="1962131"/>
                <a:ext cx="315720" cy="2001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6324637-25C4-4032-B1E1-09441F28BF2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614829" y="1953131"/>
                  <a:ext cx="3333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67055D4-20EB-4E60-9DB6-D15C4BB7343A}"/>
                    </a:ext>
                  </a:extLst>
                </p14:cNvPr>
                <p14:cNvContentPartPr/>
                <p14:nvPr/>
              </p14:nvContentPartPr>
              <p14:xfrm>
                <a:off x="834349" y="3105851"/>
                <a:ext cx="286920" cy="600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67055D4-20EB-4E60-9DB6-D15C4BB7343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25360" y="3096851"/>
                  <a:ext cx="304538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6D34B27-4B14-4DCC-A00A-B46B2CBF4CA4}"/>
                    </a:ext>
                  </a:extLst>
                </p14:cNvPr>
                <p14:cNvContentPartPr/>
                <p14:nvPr/>
              </p14:nvContentPartPr>
              <p14:xfrm>
                <a:off x="1299469" y="3072731"/>
                <a:ext cx="789840" cy="5079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6D34B27-4B14-4DCC-A00A-B46B2CBF4CA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290465" y="3063731"/>
                  <a:ext cx="807488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F9D4860-C4E5-4F18-AEEC-BAC2FA8721B2}"/>
                    </a:ext>
                  </a:extLst>
                </p14:cNvPr>
                <p14:cNvContentPartPr/>
                <p14:nvPr/>
              </p14:nvContentPartPr>
              <p14:xfrm>
                <a:off x="1873309" y="3115931"/>
                <a:ext cx="54720" cy="489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F9D4860-C4E5-4F18-AEEC-BAC2FA8721B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864249" y="3106997"/>
                  <a:ext cx="72477" cy="66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7B33E5E-7D57-44D1-A61E-87C566B52CF0}"/>
                    </a:ext>
                  </a:extLst>
                </p14:cNvPr>
                <p14:cNvContentPartPr/>
                <p14:nvPr/>
              </p14:nvContentPartPr>
              <p14:xfrm>
                <a:off x="2273629" y="3295571"/>
                <a:ext cx="24840" cy="14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7B33E5E-7D57-44D1-A61E-87C566B52CF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64758" y="3286571"/>
                  <a:ext cx="42228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061635E-1C11-46C2-9C30-132574713B6C}"/>
                    </a:ext>
                  </a:extLst>
                </p14:cNvPr>
                <p14:cNvContentPartPr/>
                <p14:nvPr/>
              </p14:nvContentPartPr>
              <p14:xfrm>
                <a:off x="2191189" y="3294131"/>
                <a:ext cx="686160" cy="5061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061635E-1C11-46C2-9C30-132574713B6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182189" y="3285131"/>
                  <a:ext cx="70380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66DB0E3-5702-45EB-B5ED-058D9620AAB3}"/>
                    </a:ext>
                  </a:extLst>
                </p14:cNvPr>
                <p14:cNvContentPartPr/>
                <p14:nvPr/>
              </p14:nvContentPartPr>
              <p14:xfrm>
                <a:off x="3105949" y="3189011"/>
                <a:ext cx="532440" cy="4338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66DB0E3-5702-45EB-B5ED-058D9620AAB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096949" y="3180011"/>
                  <a:ext cx="55008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89A9FA1-ECF7-4890-A739-8A9606E29AAA}"/>
                    </a:ext>
                  </a:extLst>
                </p14:cNvPr>
                <p14:cNvContentPartPr/>
                <p14:nvPr/>
              </p14:nvContentPartPr>
              <p14:xfrm>
                <a:off x="3650989" y="3254531"/>
                <a:ext cx="1176120" cy="695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89A9FA1-ECF7-4890-A739-8A9606E29AA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641989" y="3245536"/>
                  <a:ext cx="1193760" cy="7131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50DD121-9BBD-435D-A2ED-20CB3B48AEF2}"/>
                    </a:ext>
                  </a:extLst>
                </p14:cNvPr>
                <p14:cNvContentPartPr/>
                <p14:nvPr/>
              </p14:nvContentPartPr>
              <p14:xfrm>
                <a:off x="5165149" y="3187931"/>
                <a:ext cx="331920" cy="444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50DD121-9BBD-435D-A2ED-20CB3B48AEF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156149" y="3178931"/>
                  <a:ext cx="34956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C853D1B-6153-48CC-90F4-809D5435BCA5}"/>
                    </a:ext>
                  </a:extLst>
                </p14:cNvPr>
                <p14:cNvContentPartPr/>
                <p14:nvPr/>
              </p14:nvContentPartPr>
              <p14:xfrm>
                <a:off x="5569789" y="3251651"/>
                <a:ext cx="1318680" cy="412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C853D1B-6153-48CC-90F4-809D5435BCA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560789" y="3242651"/>
                  <a:ext cx="133632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B3E6B5B-AB38-4E73-851A-61A4583D27FB}"/>
                    </a:ext>
                  </a:extLst>
                </p14:cNvPr>
                <p14:cNvContentPartPr/>
                <p14:nvPr/>
              </p14:nvContentPartPr>
              <p14:xfrm>
                <a:off x="6915109" y="3417251"/>
                <a:ext cx="193680" cy="4914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B3E6B5B-AB38-4E73-851A-61A4583D27F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906126" y="3408251"/>
                  <a:ext cx="211287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AA8E660-117F-4BA1-9876-7790C16C9D75}"/>
                    </a:ext>
                  </a:extLst>
                </p14:cNvPr>
                <p14:cNvContentPartPr/>
                <p14:nvPr/>
              </p14:nvContentPartPr>
              <p14:xfrm>
                <a:off x="7366549" y="3164531"/>
                <a:ext cx="534960" cy="3639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AA8E660-117F-4BA1-9876-7790C16C9D7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357549" y="3155531"/>
                  <a:ext cx="5526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C5AA5F2-3976-433B-8CD5-B85F5C99F617}"/>
                    </a:ext>
                  </a:extLst>
                </p14:cNvPr>
                <p14:cNvContentPartPr/>
                <p14:nvPr/>
              </p14:nvContentPartPr>
              <p14:xfrm>
                <a:off x="7956589" y="3239051"/>
                <a:ext cx="1704600" cy="4921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C5AA5F2-3976-433B-8CD5-B85F5C99F61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947589" y="3230051"/>
                  <a:ext cx="172224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F5282CF-9C42-483F-AFEF-9957825998EB}"/>
                    </a:ext>
                  </a:extLst>
                </p14:cNvPr>
                <p14:cNvContentPartPr/>
                <p14:nvPr/>
              </p14:nvContentPartPr>
              <p14:xfrm>
                <a:off x="9252229" y="3118091"/>
                <a:ext cx="287280" cy="579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F5282CF-9C42-483F-AFEF-9957825998E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243229" y="3109091"/>
                  <a:ext cx="3049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EA18982-7FFE-4D23-9278-9B1BC7CC2FE9}"/>
                    </a:ext>
                  </a:extLst>
                </p14:cNvPr>
                <p14:cNvContentPartPr/>
                <p14:nvPr/>
              </p14:nvContentPartPr>
              <p14:xfrm>
                <a:off x="9129109" y="2978411"/>
                <a:ext cx="205920" cy="248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EA18982-7FFE-4D23-9278-9B1BC7CC2FE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120125" y="2969279"/>
                  <a:ext cx="223529" cy="427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CC9430F-A868-40D8-9C61-8B313C1D2202}"/>
                    </a:ext>
                  </a:extLst>
                </p14:cNvPr>
                <p14:cNvContentPartPr/>
                <p14:nvPr/>
              </p14:nvContentPartPr>
              <p14:xfrm>
                <a:off x="9663709" y="3130331"/>
                <a:ext cx="251640" cy="5457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CC9430F-A868-40D8-9C61-8B313C1D220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654709" y="3121331"/>
                  <a:ext cx="26928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3DF1A86-D5C5-4612-916F-E08D830B61E0}"/>
                    </a:ext>
                  </a:extLst>
                </p14:cNvPr>
                <p14:cNvContentPartPr/>
                <p14:nvPr/>
              </p14:nvContentPartPr>
              <p14:xfrm>
                <a:off x="2348869" y="3999011"/>
                <a:ext cx="339120" cy="9892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3DF1A86-D5C5-4612-916F-E08D830B61E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339869" y="3990011"/>
                  <a:ext cx="356760" cy="10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AA72B77-3BA8-4386-8090-D617B28CE933}"/>
                    </a:ext>
                  </a:extLst>
                </p14:cNvPr>
                <p14:cNvContentPartPr/>
                <p14:nvPr/>
              </p14:nvContentPartPr>
              <p14:xfrm>
                <a:off x="2544349" y="4036811"/>
                <a:ext cx="238320" cy="2862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AA72B77-3BA8-4386-8090-D617B28CE93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535335" y="4027811"/>
                  <a:ext cx="255987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A45D298-4D55-4FD8-BBD9-729C62A729F8}"/>
                    </a:ext>
                  </a:extLst>
                </p14:cNvPr>
                <p14:cNvContentPartPr/>
                <p14:nvPr/>
              </p14:nvContentPartPr>
              <p14:xfrm>
                <a:off x="2870509" y="4317251"/>
                <a:ext cx="133560" cy="2790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A45D298-4D55-4FD8-BBD9-729C62A729F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861509" y="4308251"/>
                  <a:ext cx="1512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AA68D44-BE57-41AA-9C52-26AF54E9F54E}"/>
                    </a:ext>
                  </a:extLst>
                </p14:cNvPr>
                <p14:cNvContentPartPr/>
                <p14:nvPr/>
              </p14:nvContentPartPr>
              <p14:xfrm>
                <a:off x="2924869" y="4210691"/>
                <a:ext cx="11520" cy="3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AA68D44-BE57-41AA-9C52-26AF54E9F54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915869" y="4201691"/>
                  <a:ext cx="29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EBF27FA-18AB-485B-AD95-DD3CD93A887C}"/>
                    </a:ext>
                  </a:extLst>
                </p14:cNvPr>
                <p14:cNvContentPartPr/>
                <p14:nvPr/>
              </p14:nvContentPartPr>
              <p14:xfrm>
                <a:off x="3087589" y="4350371"/>
                <a:ext cx="20160" cy="2606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EBF27FA-18AB-485B-AD95-DD3CD93A887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078589" y="4341371"/>
                  <a:ext cx="378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83E8B39-C911-422B-8DD5-44DF891FBAB6}"/>
                    </a:ext>
                  </a:extLst>
                </p14:cNvPr>
                <p14:cNvContentPartPr/>
                <p14:nvPr/>
              </p14:nvContentPartPr>
              <p14:xfrm>
                <a:off x="2961949" y="3899291"/>
                <a:ext cx="308160" cy="1378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83E8B39-C911-422B-8DD5-44DF891FBAB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952949" y="3890314"/>
                  <a:ext cx="325800" cy="1554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76F65A9-5BB9-437D-9003-5F165FFCE2DE}"/>
                    </a:ext>
                  </a:extLst>
                </p14:cNvPr>
                <p14:cNvContentPartPr/>
                <p14:nvPr/>
              </p14:nvContentPartPr>
              <p14:xfrm>
                <a:off x="3383149" y="4091171"/>
                <a:ext cx="185040" cy="2210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76F65A9-5BB9-437D-9003-5F165FFCE2D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374149" y="4082156"/>
                  <a:ext cx="202680" cy="2387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7A947BF-7810-4D4C-8B01-1463A65E6E30}"/>
                    </a:ext>
                  </a:extLst>
                </p14:cNvPr>
                <p14:cNvContentPartPr/>
                <p14:nvPr/>
              </p14:nvContentPartPr>
              <p14:xfrm>
                <a:off x="3888589" y="3880571"/>
                <a:ext cx="174600" cy="3992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7A947BF-7810-4D4C-8B01-1463A65E6E3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879608" y="3871571"/>
                  <a:ext cx="192204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7DD9805-13E7-45BD-A0A7-F9E22F0BF4C6}"/>
                    </a:ext>
                  </a:extLst>
                </p14:cNvPr>
                <p14:cNvContentPartPr/>
                <p14:nvPr/>
              </p14:nvContentPartPr>
              <p14:xfrm>
                <a:off x="4071469" y="4276211"/>
                <a:ext cx="133200" cy="1926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7DD9805-13E7-45BD-A0A7-F9E22F0BF4C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062469" y="4267211"/>
                  <a:ext cx="1508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7AC9614-B927-4297-AABC-24DE4ED74D17}"/>
                    </a:ext>
                  </a:extLst>
                </p14:cNvPr>
                <p14:cNvContentPartPr/>
                <p14:nvPr/>
              </p14:nvContentPartPr>
              <p14:xfrm>
                <a:off x="4170109" y="4116731"/>
                <a:ext cx="27360" cy="658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7AC9614-B927-4297-AABC-24DE4ED74D1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161226" y="4107731"/>
                  <a:ext cx="44771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E1837A1-63C4-49DB-9A34-3D7EFA5BF02F}"/>
                    </a:ext>
                  </a:extLst>
                </p14:cNvPr>
                <p14:cNvContentPartPr/>
                <p14:nvPr/>
              </p14:nvContentPartPr>
              <p14:xfrm>
                <a:off x="4314109" y="4306091"/>
                <a:ext cx="145800" cy="2408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E1837A1-63C4-49DB-9A34-3D7EFA5BF02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305109" y="4297091"/>
                  <a:ext cx="1634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0B65332-65A8-4908-AA1E-24DEA4E3CBA2}"/>
                    </a:ext>
                  </a:extLst>
                </p14:cNvPr>
                <p14:cNvContentPartPr/>
                <p14:nvPr/>
              </p14:nvContentPartPr>
              <p14:xfrm>
                <a:off x="4151389" y="3844211"/>
                <a:ext cx="226800" cy="1684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0B65332-65A8-4908-AA1E-24DEA4E3CBA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142389" y="3835211"/>
                  <a:ext cx="2444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1C4AB7F-5BFA-44A4-958D-24AA61C70D93}"/>
                    </a:ext>
                  </a:extLst>
                </p14:cNvPr>
                <p14:cNvContentPartPr/>
                <p14:nvPr/>
              </p14:nvContentPartPr>
              <p14:xfrm>
                <a:off x="4585189" y="4197731"/>
                <a:ext cx="177840" cy="280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1C4AB7F-5BFA-44A4-958D-24AA61C70D9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576189" y="4188731"/>
                  <a:ext cx="1954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C3CDBD6-D203-4029-AC17-A94B63DE2F2B}"/>
                    </a:ext>
                  </a:extLst>
                </p14:cNvPr>
                <p14:cNvContentPartPr/>
                <p14:nvPr/>
              </p14:nvContentPartPr>
              <p14:xfrm>
                <a:off x="4704349" y="4178651"/>
                <a:ext cx="436320" cy="1155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C3CDBD6-D203-4029-AC17-A94B63DE2F2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695349" y="4169651"/>
                  <a:ext cx="4539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9AA8BDA-4ABC-46ED-9296-FC46A613FA6A}"/>
                    </a:ext>
                  </a:extLst>
                </p14:cNvPr>
                <p14:cNvContentPartPr/>
                <p14:nvPr/>
              </p14:nvContentPartPr>
              <p14:xfrm>
                <a:off x="5431189" y="4285211"/>
                <a:ext cx="360" cy="3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9AA8BDA-4ABC-46ED-9296-FC46A613FA6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22189" y="42762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3747807-8414-40D0-90F0-23DE2691CEB3}"/>
                    </a:ext>
                  </a:extLst>
                </p14:cNvPr>
                <p14:cNvContentPartPr/>
                <p14:nvPr/>
              </p14:nvContentPartPr>
              <p14:xfrm>
                <a:off x="5476549" y="4002611"/>
                <a:ext cx="225720" cy="3909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3747807-8414-40D0-90F0-23DE2691CEB3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467563" y="3993611"/>
                  <a:ext cx="243332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C356A89-AABD-4322-8437-EB3CC0F72A2C}"/>
                    </a:ext>
                  </a:extLst>
                </p14:cNvPr>
                <p14:cNvContentPartPr/>
                <p14:nvPr/>
              </p14:nvContentPartPr>
              <p14:xfrm>
                <a:off x="5735029" y="4312931"/>
                <a:ext cx="122400" cy="1947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C356A89-AABD-4322-8437-EB3CC0F72A2C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726029" y="4303931"/>
                  <a:ext cx="1400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2ED7147-7841-4DF4-B9B5-B6CA296D9F49}"/>
                    </a:ext>
                  </a:extLst>
                </p14:cNvPr>
                <p14:cNvContentPartPr/>
                <p14:nvPr/>
              </p14:nvContentPartPr>
              <p14:xfrm>
                <a:off x="5810269" y="4084691"/>
                <a:ext cx="54720" cy="313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2ED7147-7841-4DF4-B9B5-B6CA296D9F49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801209" y="4075691"/>
                  <a:ext cx="72477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80DDD0D-F785-47D3-AB99-97B3BE67E474}"/>
                    </a:ext>
                  </a:extLst>
                </p14:cNvPr>
                <p14:cNvContentPartPr/>
                <p14:nvPr/>
              </p14:nvContentPartPr>
              <p14:xfrm>
                <a:off x="6081349" y="4347131"/>
                <a:ext cx="150480" cy="1605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80DDD0D-F785-47D3-AB99-97B3BE67E474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072370" y="4338131"/>
                  <a:ext cx="168078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8EA9C99-FCA3-4165-93E8-79727811D34D}"/>
                    </a:ext>
                  </a:extLst>
                </p14:cNvPr>
                <p14:cNvContentPartPr/>
                <p14:nvPr/>
              </p14:nvContentPartPr>
              <p14:xfrm>
                <a:off x="5936989" y="3820091"/>
                <a:ext cx="282240" cy="1897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8EA9C99-FCA3-4165-93E8-79727811D34D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927989" y="3811091"/>
                  <a:ext cx="2998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E748302-5D99-47AB-8EBD-9E932BA634F7}"/>
                    </a:ext>
                  </a:extLst>
                </p14:cNvPr>
                <p14:cNvContentPartPr/>
                <p14:nvPr/>
              </p14:nvContentPartPr>
              <p14:xfrm>
                <a:off x="2464789" y="3888491"/>
                <a:ext cx="176040" cy="6476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E748302-5D99-47AB-8EBD-9E932BA634F7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455789" y="3879491"/>
                  <a:ext cx="19368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4C11B15-B6FA-4B33-8DB0-19F5996D4868}"/>
                    </a:ext>
                  </a:extLst>
                </p14:cNvPr>
                <p14:cNvContentPartPr/>
                <p14:nvPr/>
              </p14:nvContentPartPr>
              <p14:xfrm>
                <a:off x="6259909" y="3846731"/>
                <a:ext cx="366120" cy="8298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4C11B15-B6FA-4B33-8DB0-19F5996D4868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250909" y="3837731"/>
                  <a:ext cx="383760" cy="84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16CA39C-F459-43DF-9CEC-D4313B8672E5}"/>
                    </a:ext>
                  </a:extLst>
                </p14:cNvPr>
                <p14:cNvContentPartPr/>
                <p14:nvPr/>
              </p14:nvContentPartPr>
              <p14:xfrm>
                <a:off x="6696229" y="3905411"/>
                <a:ext cx="264600" cy="6613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16CA39C-F459-43DF-9CEC-D4313B8672E5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687229" y="3896411"/>
                  <a:ext cx="282240" cy="67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9188BDC-8EBE-4D48-BABB-086B54B7AC22}"/>
                    </a:ext>
                  </a:extLst>
                </p14:cNvPr>
                <p14:cNvContentPartPr/>
                <p14:nvPr/>
              </p14:nvContentPartPr>
              <p14:xfrm>
                <a:off x="6970189" y="3966251"/>
                <a:ext cx="388080" cy="4932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9188BDC-8EBE-4D48-BABB-086B54B7AC2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961189" y="3957251"/>
                  <a:ext cx="40572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EDCD7EE-7861-4D46-8CA7-BAA2D012C9CE}"/>
                    </a:ext>
                  </a:extLst>
                </p14:cNvPr>
                <p14:cNvContentPartPr/>
                <p14:nvPr/>
              </p14:nvContentPartPr>
              <p14:xfrm>
                <a:off x="7388869" y="4315091"/>
                <a:ext cx="33840" cy="2811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EDCD7EE-7861-4D46-8CA7-BAA2D012C9CE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379772" y="4306091"/>
                  <a:ext cx="5167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E66D1F3-82DA-4953-91DA-D2B25621E7C4}"/>
                    </a:ext>
                  </a:extLst>
                </p14:cNvPr>
                <p14:cNvContentPartPr/>
                <p14:nvPr/>
              </p14:nvContentPartPr>
              <p14:xfrm>
                <a:off x="7119229" y="3701651"/>
                <a:ext cx="229320" cy="1155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E66D1F3-82DA-4953-91DA-D2B25621E7C4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110229" y="3692651"/>
                  <a:ext cx="2469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B32B3E7-A0CB-447D-967F-8B1F957BCE98}"/>
                    </a:ext>
                  </a:extLst>
                </p14:cNvPr>
                <p14:cNvContentPartPr/>
                <p14:nvPr/>
              </p14:nvContentPartPr>
              <p14:xfrm>
                <a:off x="7522069" y="4107731"/>
                <a:ext cx="257760" cy="424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B32B3E7-A0CB-447D-967F-8B1F957BCE9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513069" y="4098731"/>
                  <a:ext cx="2754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015D5B61-1365-4217-9C98-0C0D9C4C4A46}"/>
                    </a:ext>
                  </a:extLst>
                </p14:cNvPr>
                <p14:cNvContentPartPr/>
                <p14:nvPr/>
              </p14:nvContentPartPr>
              <p14:xfrm>
                <a:off x="7667509" y="4074611"/>
                <a:ext cx="346320" cy="153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015D5B61-1365-4217-9C98-0C0D9C4C4A46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658509" y="4065611"/>
                  <a:ext cx="3639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99D5B9F-D07C-4B8E-9DEC-FC31432DAE26}"/>
                    </a:ext>
                  </a:extLst>
                </p14:cNvPr>
                <p14:cNvContentPartPr/>
                <p14:nvPr/>
              </p14:nvContentPartPr>
              <p14:xfrm>
                <a:off x="8465269" y="4153091"/>
                <a:ext cx="553320" cy="1112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99D5B9F-D07C-4B8E-9DEC-FC31432DAE2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456269" y="4144091"/>
                  <a:ext cx="5709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926FD91-54DE-44D8-BB04-D24DC2C47B69}"/>
                    </a:ext>
                  </a:extLst>
                </p14:cNvPr>
                <p14:cNvContentPartPr/>
                <p14:nvPr/>
              </p14:nvContentPartPr>
              <p14:xfrm>
                <a:off x="9082669" y="3844931"/>
                <a:ext cx="395640" cy="6508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926FD91-54DE-44D8-BB04-D24DC2C47B69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073669" y="3835926"/>
                  <a:ext cx="413280" cy="6685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95F30A8-734F-4788-B430-63D88C222EC2}"/>
                    </a:ext>
                  </a:extLst>
                </p14:cNvPr>
                <p14:cNvContentPartPr/>
                <p14:nvPr/>
              </p14:nvContentPartPr>
              <p14:xfrm>
                <a:off x="9560029" y="4375931"/>
                <a:ext cx="129600" cy="1652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95F30A8-734F-4788-B430-63D88C222EC2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551029" y="4366911"/>
                  <a:ext cx="147240" cy="1829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5BE7AFF-36A0-4506-B6F4-1E510D5EBEAB}"/>
                    </a:ext>
                  </a:extLst>
                </p14:cNvPr>
                <p14:cNvContentPartPr/>
                <p14:nvPr/>
              </p14:nvContentPartPr>
              <p14:xfrm>
                <a:off x="9377869" y="3849611"/>
                <a:ext cx="333000" cy="2070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5BE7AFF-36A0-4506-B6F4-1E510D5EBEAB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368869" y="3840611"/>
                  <a:ext cx="3506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4F8BE11-F4DE-49C8-B92C-5FFAD1F25439}"/>
                    </a:ext>
                  </a:extLst>
                </p14:cNvPr>
                <p14:cNvContentPartPr/>
                <p14:nvPr/>
              </p14:nvContentPartPr>
              <p14:xfrm>
                <a:off x="9790069" y="3786251"/>
                <a:ext cx="223560" cy="6901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4F8BE11-F4DE-49C8-B92C-5FFAD1F2543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781069" y="3777251"/>
                  <a:ext cx="24120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D004A03-596A-47A6-BD6B-482FECF01BAF}"/>
                    </a:ext>
                  </a:extLst>
                </p14:cNvPr>
                <p14:cNvContentPartPr/>
                <p14:nvPr/>
              </p14:nvContentPartPr>
              <p14:xfrm>
                <a:off x="10044229" y="3707771"/>
                <a:ext cx="281160" cy="10558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D004A03-596A-47A6-BD6B-482FECF01BAF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035229" y="3698774"/>
                  <a:ext cx="298800" cy="10735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02B4AE3-D25D-4261-B4ED-F03C02DCE46E}"/>
                    </a:ext>
                  </a:extLst>
                </p14:cNvPr>
                <p14:cNvContentPartPr/>
                <p14:nvPr/>
              </p14:nvContentPartPr>
              <p14:xfrm>
                <a:off x="10278229" y="3482411"/>
                <a:ext cx="443520" cy="2761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02B4AE3-D25D-4261-B4ED-F03C02DCE46E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269229" y="3473399"/>
                  <a:ext cx="461160" cy="2937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B1E6FC0-C6ED-43C6-A03C-4C2A12F10F6B}"/>
                    </a:ext>
                  </a:extLst>
                </p14:cNvPr>
                <p14:cNvContentPartPr/>
                <p14:nvPr/>
              </p14:nvContentPartPr>
              <p14:xfrm>
                <a:off x="380749" y="4086851"/>
                <a:ext cx="79200" cy="147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B1E6FC0-C6ED-43C6-A03C-4C2A12F10F6B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371749" y="4077851"/>
                  <a:ext cx="96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AA11080-49EC-45FB-8C82-B29E5B47EB3F}"/>
                    </a:ext>
                  </a:extLst>
                </p14:cNvPr>
                <p14:cNvContentPartPr/>
                <p14:nvPr/>
              </p14:nvContentPartPr>
              <p14:xfrm>
                <a:off x="592789" y="4251731"/>
                <a:ext cx="246600" cy="12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AA11080-49EC-45FB-8C82-B29E5B47EB3F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83789" y="4242731"/>
                  <a:ext cx="2642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C9E162C-2DE1-4765-8B06-EB45DC416177}"/>
                    </a:ext>
                  </a:extLst>
                </p14:cNvPr>
                <p14:cNvContentPartPr/>
                <p14:nvPr/>
              </p14:nvContentPartPr>
              <p14:xfrm>
                <a:off x="633109" y="4331651"/>
                <a:ext cx="307080" cy="680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C9E162C-2DE1-4765-8B06-EB45DC416177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24109" y="4322603"/>
                  <a:ext cx="324720" cy="857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DC4E9A6-CC3A-4B3B-B8EE-BFC3513C5B0F}"/>
                    </a:ext>
                  </a:extLst>
                </p14:cNvPr>
                <p14:cNvContentPartPr/>
                <p14:nvPr/>
              </p14:nvContentPartPr>
              <p14:xfrm>
                <a:off x="1391989" y="4105571"/>
                <a:ext cx="372960" cy="4424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DC4E9A6-CC3A-4B3B-B8EE-BFC3513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382989" y="4096571"/>
                  <a:ext cx="39060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30A199A-6696-4793-8D76-AE9CB2E1E753}"/>
                    </a:ext>
                  </a:extLst>
                </p14:cNvPr>
                <p14:cNvContentPartPr/>
                <p14:nvPr/>
              </p14:nvContentPartPr>
              <p14:xfrm>
                <a:off x="1151869" y="4699211"/>
                <a:ext cx="275760" cy="2070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30A199A-6696-4793-8D76-AE9CB2E1E753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142869" y="4690211"/>
                  <a:ext cx="2934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E9B886A-D09E-4E85-8D9D-FD2B5FA07353}"/>
                    </a:ext>
                  </a:extLst>
                </p14:cNvPr>
                <p14:cNvContentPartPr/>
                <p14:nvPr/>
              </p14:nvContentPartPr>
              <p14:xfrm>
                <a:off x="1250149" y="4463411"/>
                <a:ext cx="66960" cy="370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E9B886A-D09E-4E85-8D9D-FD2B5FA07353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241100" y="4454411"/>
                  <a:ext cx="84695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8FEB791-0B4A-49F6-9A35-D6C90D0B7776}"/>
                    </a:ext>
                  </a:extLst>
                </p14:cNvPr>
                <p14:cNvContentPartPr/>
                <p14:nvPr/>
              </p14:nvContentPartPr>
              <p14:xfrm>
                <a:off x="1597549" y="4707491"/>
                <a:ext cx="182520" cy="568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8FEB791-0B4A-49F6-9A35-D6C90D0B7776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588567" y="4698491"/>
                  <a:ext cx="200125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3D75907-F1F4-4444-BCAA-8E6C22DEDA49}"/>
                    </a:ext>
                  </a:extLst>
                </p14:cNvPr>
                <p14:cNvContentPartPr/>
                <p14:nvPr/>
              </p14:nvContentPartPr>
              <p14:xfrm>
                <a:off x="1668829" y="4613171"/>
                <a:ext cx="352440" cy="3060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3D75907-F1F4-4444-BCAA-8E6C22DEDA49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659829" y="4604171"/>
                  <a:ext cx="3700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072C336-638A-4F3B-81AB-6FB4EBCF69ED}"/>
                    </a:ext>
                  </a:extLst>
                </p14:cNvPr>
                <p14:cNvContentPartPr/>
                <p14:nvPr/>
              </p14:nvContentPartPr>
              <p14:xfrm>
                <a:off x="1236829" y="3840611"/>
                <a:ext cx="473400" cy="2314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072C336-638A-4F3B-81AB-6FB4EBCF69E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227829" y="3831597"/>
                  <a:ext cx="491040" cy="2491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5BB8D9B-F056-41E5-9C5F-93F58B9ADBBE}"/>
                    </a:ext>
                  </a:extLst>
                </p14:cNvPr>
                <p14:cNvContentPartPr/>
                <p14:nvPr/>
              </p14:nvContentPartPr>
              <p14:xfrm>
                <a:off x="651829" y="5013491"/>
                <a:ext cx="217440" cy="482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5BB8D9B-F056-41E5-9C5F-93F58B9ADBBE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42844" y="5004491"/>
                  <a:ext cx="235051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8DC053B-4206-4F03-AB3B-6A6F3461477F}"/>
                    </a:ext>
                  </a:extLst>
                </p14:cNvPr>
                <p14:cNvContentPartPr/>
                <p14:nvPr/>
              </p14:nvContentPartPr>
              <p14:xfrm>
                <a:off x="645709" y="5183771"/>
                <a:ext cx="330480" cy="172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8DC053B-4206-4F03-AB3B-6A6F3461477F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36709" y="5174580"/>
                  <a:ext cx="348120" cy="352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2146B36-B7F6-4011-91D0-D6FE40C8E5C0}"/>
                    </a:ext>
                  </a:extLst>
                </p14:cNvPr>
                <p14:cNvContentPartPr/>
                <p14:nvPr/>
              </p14:nvContentPartPr>
              <p14:xfrm>
                <a:off x="7052989" y="4566731"/>
                <a:ext cx="2362320" cy="2599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2146B36-B7F6-4011-91D0-D6FE40C8E5C0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7043989" y="4557731"/>
                  <a:ext cx="23799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7D8A714-72D6-4B07-8E38-5446C0D64F5F}"/>
                    </a:ext>
                  </a:extLst>
                </p14:cNvPr>
                <p14:cNvContentPartPr/>
                <p14:nvPr/>
              </p14:nvContentPartPr>
              <p14:xfrm>
                <a:off x="6742669" y="4652051"/>
                <a:ext cx="1241640" cy="6559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7D8A714-72D6-4B07-8E38-5446C0D64F5F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6733669" y="4643051"/>
                  <a:ext cx="1259280" cy="67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010393F-9E74-4D90-B0A1-CB15032F0005}"/>
                    </a:ext>
                  </a:extLst>
                </p14:cNvPr>
                <p14:cNvContentPartPr/>
                <p14:nvPr/>
              </p14:nvContentPartPr>
              <p14:xfrm>
                <a:off x="5672389" y="5160011"/>
                <a:ext cx="506160" cy="4968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010393F-9E74-4D90-B0A1-CB15032F0005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5663389" y="5151004"/>
                  <a:ext cx="523800" cy="5144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E731641-8867-4C1F-BDE6-B42FDDD5DC24}"/>
                    </a:ext>
                  </a:extLst>
                </p14:cNvPr>
                <p14:cNvContentPartPr/>
                <p14:nvPr/>
              </p14:nvContentPartPr>
              <p14:xfrm>
                <a:off x="6497509" y="5436491"/>
                <a:ext cx="66960" cy="2167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E731641-8867-4C1F-BDE6-B42FDDD5DC24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488509" y="5427491"/>
                  <a:ext cx="846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661A730-6FD9-4CA3-99D5-DFE54855212F}"/>
                    </a:ext>
                  </a:extLst>
                </p14:cNvPr>
                <p14:cNvContentPartPr/>
                <p14:nvPr/>
              </p14:nvContentPartPr>
              <p14:xfrm>
                <a:off x="6530629" y="5199611"/>
                <a:ext cx="5400" cy="93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661A730-6FD9-4CA3-99D5-DFE54855212F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520986" y="5190611"/>
                  <a:ext cx="243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ACCE903-8F98-4241-A219-D1E6B99FD1EF}"/>
                    </a:ext>
                  </a:extLst>
                </p14:cNvPr>
                <p14:cNvContentPartPr/>
                <p14:nvPr/>
              </p14:nvContentPartPr>
              <p14:xfrm>
                <a:off x="6723949" y="5152091"/>
                <a:ext cx="2642040" cy="7383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ACCE903-8F98-4241-A219-D1E6B99FD1EF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714948" y="5143091"/>
                  <a:ext cx="2659682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B208502-A57D-4A8B-9569-42C528FD2329}"/>
                    </a:ext>
                  </a:extLst>
                </p14:cNvPr>
                <p14:cNvContentPartPr/>
                <p14:nvPr/>
              </p14:nvContentPartPr>
              <p14:xfrm>
                <a:off x="9680629" y="5095211"/>
                <a:ext cx="371160" cy="6746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B208502-A57D-4A8B-9569-42C528FD2329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9671638" y="5086216"/>
                  <a:ext cx="388783" cy="6922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EB634ED6-4E8E-4080-BD82-46DE5E71B7DC}"/>
                    </a:ext>
                  </a:extLst>
                </p14:cNvPr>
                <p14:cNvContentPartPr/>
                <p14:nvPr/>
              </p14:nvContentPartPr>
              <p14:xfrm>
                <a:off x="10328629" y="5218331"/>
                <a:ext cx="150480" cy="2401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EB634ED6-4E8E-4080-BD82-46DE5E71B7DC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319629" y="5209331"/>
                  <a:ext cx="1681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0B7D699D-0456-4AAE-8B34-37D5C38EF6B9}"/>
                    </a:ext>
                  </a:extLst>
                </p14:cNvPr>
                <p14:cNvContentPartPr/>
                <p14:nvPr/>
              </p14:nvContentPartPr>
              <p14:xfrm>
                <a:off x="10470109" y="4803971"/>
                <a:ext cx="28800" cy="1033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0B7D699D-0456-4AAE-8B34-37D5C38EF6B9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460995" y="4794971"/>
                  <a:ext cx="46663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B02D71D-11F5-49BB-95EA-85A2F7B9CEFD}"/>
                    </a:ext>
                  </a:extLst>
                </p14:cNvPr>
                <p14:cNvContentPartPr/>
                <p14:nvPr/>
              </p14:nvContentPartPr>
              <p14:xfrm>
                <a:off x="792229" y="5833571"/>
                <a:ext cx="505800" cy="4438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B02D71D-11F5-49BB-95EA-85A2F7B9CEFD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83229" y="5824571"/>
                  <a:ext cx="52344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F313D67-E9EA-4E8C-945D-0586B6928D7A}"/>
                    </a:ext>
                  </a:extLst>
                </p14:cNvPr>
                <p14:cNvContentPartPr/>
                <p14:nvPr/>
              </p14:nvContentPartPr>
              <p14:xfrm>
                <a:off x="1881589" y="5957411"/>
                <a:ext cx="911880" cy="3643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F313D67-E9EA-4E8C-945D-0586B6928D7A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872589" y="5948402"/>
                  <a:ext cx="929520" cy="3819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07456012-0118-4008-8053-887E1342A763}"/>
                    </a:ext>
                  </a:extLst>
                </p14:cNvPr>
                <p14:cNvContentPartPr/>
                <p14:nvPr/>
              </p14:nvContentPartPr>
              <p14:xfrm>
                <a:off x="3082549" y="5895851"/>
                <a:ext cx="581760" cy="3834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7456012-0118-4008-8053-887E1342A763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3073543" y="5886859"/>
                  <a:ext cx="599411" cy="4010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7C6C3084-9EF7-4420-A28C-985495FF3910}"/>
                    </a:ext>
                  </a:extLst>
                </p14:cNvPr>
                <p14:cNvContentPartPr/>
                <p14:nvPr/>
              </p14:nvContentPartPr>
              <p14:xfrm>
                <a:off x="4162549" y="5865251"/>
                <a:ext cx="1155600" cy="4892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7C6C3084-9EF7-4420-A28C-985495FF3910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4153546" y="5856251"/>
                  <a:ext cx="1173245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A79A00D-4131-4F2C-9943-DA68CF800FC4}"/>
                    </a:ext>
                  </a:extLst>
                </p14:cNvPr>
                <p14:cNvContentPartPr/>
                <p14:nvPr/>
              </p14:nvContentPartPr>
              <p14:xfrm>
                <a:off x="4149229" y="5961011"/>
                <a:ext cx="420120" cy="558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A79A00D-4131-4F2C-9943-DA68CF800FC4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4140237" y="5952011"/>
                  <a:ext cx="437745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405E0CD9-C6AC-4B6C-BD3D-85F071622D90}"/>
                    </a:ext>
                  </a:extLst>
                </p14:cNvPr>
                <p14:cNvContentPartPr/>
                <p14:nvPr/>
              </p14:nvContentPartPr>
              <p14:xfrm>
                <a:off x="5809909" y="5973971"/>
                <a:ext cx="677880" cy="3848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405E0CD9-C6AC-4B6C-BD3D-85F071622D90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5800909" y="5964971"/>
                  <a:ext cx="69552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29669F0-075C-4433-967E-5D32161D16C6}"/>
                    </a:ext>
                  </a:extLst>
                </p14:cNvPr>
                <p14:cNvContentPartPr/>
                <p14:nvPr/>
              </p14:nvContentPartPr>
              <p14:xfrm>
                <a:off x="6623149" y="5995931"/>
                <a:ext cx="863280" cy="3798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29669F0-075C-4433-967E-5D32161D16C6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614149" y="5986922"/>
                  <a:ext cx="880920" cy="3974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97FAD4A-76FC-40A2-B68A-D991EA349D51}"/>
                    </a:ext>
                  </a:extLst>
                </p14:cNvPr>
                <p14:cNvContentPartPr/>
                <p14:nvPr/>
              </p14:nvContentPartPr>
              <p14:xfrm>
                <a:off x="6978829" y="6018611"/>
                <a:ext cx="15120" cy="334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97FAD4A-76FC-40A2-B68A-D991EA349D51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969829" y="6009611"/>
                  <a:ext cx="327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743FE03A-8DE6-4B2C-A98C-A3A077E85C1F}"/>
                    </a:ext>
                  </a:extLst>
                </p14:cNvPr>
                <p14:cNvContentPartPr/>
                <p14:nvPr/>
              </p14:nvContentPartPr>
              <p14:xfrm>
                <a:off x="8081509" y="5990171"/>
                <a:ext cx="592200" cy="3337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743FE03A-8DE6-4B2C-A98C-A3A077E85C1F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072509" y="5981181"/>
                  <a:ext cx="609840" cy="3513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941E61B7-9A8E-493B-A774-21BB6867B665}"/>
                    </a:ext>
                  </a:extLst>
                </p14:cNvPr>
                <p14:cNvContentPartPr/>
                <p14:nvPr/>
              </p14:nvContentPartPr>
              <p14:xfrm>
                <a:off x="7975309" y="5950931"/>
                <a:ext cx="307080" cy="370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941E61B7-9A8E-493B-A774-21BB6867B665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7966309" y="5941931"/>
                  <a:ext cx="3247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DEE8147B-6A42-4B5A-93FB-A3D0F82D8DA4}"/>
                    </a:ext>
                  </a:extLst>
                </p14:cNvPr>
                <p14:cNvContentPartPr/>
                <p14:nvPr/>
              </p14:nvContentPartPr>
              <p14:xfrm>
                <a:off x="8934709" y="5914931"/>
                <a:ext cx="2447280" cy="4521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DEE8147B-6A42-4B5A-93FB-A3D0F82D8DA4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925709" y="5905931"/>
                  <a:ext cx="246492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5B312E39-6881-4BF6-A3D4-19A08718B3AA}"/>
                    </a:ext>
                  </a:extLst>
                </p14:cNvPr>
                <p14:cNvContentPartPr/>
                <p14:nvPr/>
              </p14:nvContentPartPr>
              <p14:xfrm>
                <a:off x="11266789" y="5817731"/>
                <a:ext cx="360" cy="3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5B312E39-6881-4BF6-A3D4-19A08718B3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57789" y="58087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586E843-BC90-45B5-9432-FD78CDCE03E1}"/>
                    </a:ext>
                  </a:extLst>
                </p14:cNvPr>
                <p14:cNvContentPartPr/>
                <p14:nvPr/>
              </p14:nvContentPartPr>
              <p14:xfrm>
                <a:off x="10704109" y="5890091"/>
                <a:ext cx="379800" cy="1155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586E843-BC90-45B5-9432-FD78CDCE03E1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695100" y="5881091"/>
                  <a:ext cx="397457" cy="13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45068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CB00690-E9AE-48EE-99C1-B295EF6B8010}"/>
              </a:ext>
            </a:extLst>
          </p:cNvPr>
          <p:cNvGrpSpPr/>
          <p:nvPr/>
        </p:nvGrpSpPr>
        <p:grpSpPr>
          <a:xfrm>
            <a:off x="660469" y="39011"/>
            <a:ext cx="4872960" cy="1766520"/>
            <a:chOff x="660469" y="39011"/>
            <a:chExt cx="4872960" cy="176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879C31C-EE64-4DFE-87DB-A5082649F452}"/>
                    </a:ext>
                  </a:extLst>
                </p14:cNvPr>
                <p14:cNvContentPartPr/>
                <p14:nvPr/>
              </p14:nvContentPartPr>
              <p14:xfrm>
                <a:off x="864949" y="447251"/>
                <a:ext cx="18720" cy="9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879C31C-EE64-4DFE-87DB-A5082649F45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5949" y="438251"/>
                  <a:ext cx="363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D52C71B-21FF-4C18-A44C-3BA183C435EF}"/>
                    </a:ext>
                  </a:extLst>
                </p14:cNvPr>
                <p14:cNvContentPartPr/>
                <p14:nvPr/>
              </p14:nvContentPartPr>
              <p14:xfrm>
                <a:off x="660469" y="338531"/>
                <a:ext cx="44640" cy="410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D52C71B-21FF-4C18-A44C-3BA183C435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1469" y="329523"/>
                  <a:ext cx="62280" cy="4276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7193096-89FF-47BE-9753-E5BCEDC09FD2}"/>
                    </a:ext>
                  </a:extLst>
                </p14:cNvPr>
                <p14:cNvContentPartPr/>
                <p14:nvPr/>
              </p14:nvContentPartPr>
              <p14:xfrm>
                <a:off x="841549" y="408371"/>
                <a:ext cx="3960" cy="381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7193096-89FF-47BE-9753-E5BCEDC09FD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2549" y="399371"/>
                  <a:ext cx="216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ADC83D8-6131-4239-AA80-1FCC84A703B6}"/>
                    </a:ext>
                  </a:extLst>
                </p14:cNvPr>
                <p14:cNvContentPartPr/>
                <p14:nvPr/>
              </p14:nvContentPartPr>
              <p14:xfrm>
                <a:off x="1035949" y="553451"/>
                <a:ext cx="272520" cy="243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ADC83D8-6131-4239-AA80-1FCC84A703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26949" y="544451"/>
                  <a:ext cx="2901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1E9FA32-5985-49AC-8D30-F87BB111C557}"/>
                    </a:ext>
                  </a:extLst>
                </p14:cNvPr>
                <p14:cNvContentPartPr/>
                <p14:nvPr/>
              </p14:nvContentPartPr>
              <p14:xfrm>
                <a:off x="1351309" y="449411"/>
                <a:ext cx="23760" cy="316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1E9FA32-5985-49AC-8D30-F87BB111C55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42309" y="440421"/>
                  <a:ext cx="41400" cy="3337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466AF80-506C-49D4-BE84-59ED015A417F}"/>
                    </a:ext>
                  </a:extLst>
                </p14:cNvPr>
                <p14:cNvContentPartPr/>
                <p14:nvPr/>
              </p14:nvContentPartPr>
              <p14:xfrm>
                <a:off x="1428709" y="481451"/>
                <a:ext cx="36000" cy="260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466AF80-506C-49D4-BE84-59ED015A417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19709" y="472451"/>
                  <a:ext cx="536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CAE7D76-8D3D-40ED-A462-126A565866BD}"/>
                    </a:ext>
                  </a:extLst>
                </p14:cNvPr>
                <p14:cNvContentPartPr/>
                <p14:nvPr/>
              </p14:nvContentPartPr>
              <p14:xfrm>
                <a:off x="1377229" y="314771"/>
                <a:ext cx="156960" cy="189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CAE7D76-8D3D-40ED-A462-126A565866B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68229" y="305754"/>
                  <a:ext cx="174600" cy="2070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6E6EDA4-CCCD-4DE7-8E82-09F7FE1E518A}"/>
                    </a:ext>
                  </a:extLst>
                </p14:cNvPr>
                <p14:cNvContentPartPr/>
                <p14:nvPr/>
              </p14:nvContentPartPr>
              <p14:xfrm>
                <a:off x="1527349" y="386051"/>
                <a:ext cx="140760" cy="132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6E6EDA4-CCCD-4DE7-8E82-09F7FE1E518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18349" y="377051"/>
                  <a:ext cx="1584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EE5676E-220B-40E3-AF3F-7B95E4CD2CAA}"/>
                    </a:ext>
                  </a:extLst>
                </p14:cNvPr>
                <p14:cNvContentPartPr/>
                <p14:nvPr/>
              </p14:nvContentPartPr>
              <p14:xfrm>
                <a:off x="1902829" y="477131"/>
                <a:ext cx="453600" cy="394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EE5676E-220B-40E3-AF3F-7B95E4CD2CA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93829" y="468131"/>
                  <a:ext cx="4712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8B44AF5-3E24-42CB-9CCA-2DD35626E8C8}"/>
                    </a:ext>
                  </a:extLst>
                </p14:cNvPr>
                <p14:cNvContentPartPr/>
                <p14:nvPr/>
              </p14:nvContentPartPr>
              <p14:xfrm>
                <a:off x="1750189" y="1099931"/>
                <a:ext cx="188640" cy="221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8B44AF5-3E24-42CB-9CCA-2DD35626E8C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41189" y="1090946"/>
                  <a:ext cx="206280" cy="2386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04FB31E-7723-46FF-AC18-A011BF157902}"/>
                    </a:ext>
                  </a:extLst>
                </p14:cNvPr>
                <p14:cNvContentPartPr/>
                <p14:nvPr/>
              </p14:nvContentPartPr>
              <p14:xfrm>
                <a:off x="1811749" y="964571"/>
                <a:ext cx="44640" cy="19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04FB31E-7723-46FF-AC18-A011BF15790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02749" y="955571"/>
                  <a:ext cx="622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DCADB9B-33E4-4D3F-B8F7-1C8BEBABEBC9}"/>
                    </a:ext>
                  </a:extLst>
                </p14:cNvPr>
                <p14:cNvContentPartPr/>
                <p14:nvPr/>
              </p14:nvContentPartPr>
              <p14:xfrm>
                <a:off x="2081389" y="1065731"/>
                <a:ext cx="175320" cy="24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DCADB9B-33E4-4D3F-B8F7-1C8BEBABEBC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72370" y="1056731"/>
                  <a:ext cx="192996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22344D8-14A1-44A7-85E1-86AF58CF9D0D}"/>
                    </a:ext>
                  </a:extLst>
                </p14:cNvPr>
                <p14:cNvContentPartPr/>
                <p14:nvPr/>
              </p14:nvContentPartPr>
              <p14:xfrm>
                <a:off x="2086429" y="1208651"/>
                <a:ext cx="161640" cy="55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22344D8-14A1-44A7-85E1-86AF58CF9D0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77449" y="1199651"/>
                  <a:ext cx="179241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ED8AFE3-1156-4970-9B7D-2757B1E1BA01}"/>
                    </a:ext>
                  </a:extLst>
                </p14:cNvPr>
                <p14:cNvContentPartPr/>
                <p14:nvPr/>
              </p14:nvContentPartPr>
              <p14:xfrm>
                <a:off x="2333749" y="1026851"/>
                <a:ext cx="36000" cy="226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ED8AFE3-1156-4970-9B7D-2757B1E1BA0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24749" y="1017851"/>
                  <a:ext cx="536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96F3FA7-F1C6-4B31-B859-A6D43CA353B9}"/>
                    </a:ext>
                  </a:extLst>
                </p14:cNvPr>
                <p14:cNvContentPartPr/>
                <p14:nvPr/>
              </p14:nvContentPartPr>
              <p14:xfrm>
                <a:off x="1938469" y="240971"/>
                <a:ext cx="217080" cy="195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96F3FA7-F1C6-4B31-B859-A6D43CA353B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29469" y="231971"/>
                  <a:ext cx="2347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B2F77DD-9B23-423F-AD78-C972CFF2D3CA}"/>
                    </a:ext>
                  </a:extLst>
                </p14:cNvPr>
                <p14:cNvContentPartPr/>
                <p14:nvPr/>
              </p14:nvContentPartPr>
              <p14:xfrm>
                <a:off x="2795629" y="1184171"/>
                <a:ext cx="410400" cy="261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B2F77DD-9B23-423F-AD78-C972CFF2D3C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86629" y="1175171"/>
                  <a:ext cx="4280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B20C678-08BB-4885-9AD6-A1681DF07497}"/>
                    </a:ext>
                  </a:extLst>
                </p14:cNvPr>
                <p14:cNvContentPartPr/>
                <p14:nvPr/>
              </p14:nvContentPartPr>
              <p14:xfrm>
                <a:off x="3013789" y="1288211"/>
                <a:ext cx="194760" cy="65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B20C678-08BB-4885-9AD6-A1681DF0749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04806" y="1279162"/>
                  <a:ext cx="212367" cy="836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B9D3C77-EA4D-4ED6-B2DB-F08081A59E02}"/>
                    </a:ext>
                  </a:extLst>
                </p14:cNvPr>
                <p14:cNvContentPartPr/>
                <p14:nvPr/>
              </p14:nvContentPartPr>
              <p14:xfrm>
                <a:off x="3301789" y="1220891"/>
                <a:ext cx="14040" cy="238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B9D3C77-EA4D-4ED6-B2DB-F08081A59E0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92552" y="1211891"/>
                  <a:ext cx="32144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B47EBD1-4FD5-49B3-9518-BE66A3054E26}"/>
                    </a:ext>
                  </a:extLst>
                </p14:cNvPr>
                <p14:cNvContentPartPr/>
                <p14:nvPr/>
              </p14:nvContentPartPr>
              <p14:xfrm>
                <a:off x="2608429" y="442571"/>
                <a:ext cx="409320" cy="422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B47EBD1-4FD5-49B3-9518-BE66A3054E2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99421" y="433571"/>
                  <a:ext cx="426976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7587BA6-6CE8-4B78-BCAB-75902B03BCA7}"/>
                    </a:ext>
                  </a:extLst>
                </p14:cNvPr>
                <p14:cNvContentPartPr/>
                <p14:nvPr/>
              </p14:nvContentPartPr>
              <p14:xfrm>
                <a:off x="2750269" y="108131"/>
                <a:ext cx="254160" cy="368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7587BA6-6CE8-4B78-BCAB-75902B03BCA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41269" y="99131"/>
                  <a:ext cx="2718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DBF6E41-0FD8-4193-A849-0E51BD2C70F7}"/>
                    </a:ext>
                  </a:extLst>
                </p14:cNvPr>
                <p14:cNvContentPartPr/>
                <p14:nvPr/>
              </p14:nvContentPartPr>
              <p14:xfrm>
                <a:off x="3422029" y="471371"/>
                <a:ext cx="266760" cy="340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DBF6E41-0FD8-4193-A849-0E51BD2C70F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13041" y="462371"/>
                  <a:ext cx="284376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A4471ED-4325-423C-B52E-41607101D511}"/>
                    </a:ext>
                  </a:extLst>
                </p14:cNvPr>
                <p14:cNvContentPartPr/>
                <p14:nvPr/>
              </p14:nvContentPartPr>
              <p14:xfrm>
                <a:off x="3811549" y="766211"/>
                <a:ext cx="182520" cy="263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A4471ED-4325-423C-B52E-41607101D51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02549" y="757211"/>
                  <a:ext cx="2001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36EA5D7-13DE-4B30-85C6-90EB20263386}"/>
                    </a:ext>
                  </a:extLst>
                </p14:cNvPr>
                <p14:cNvContentPartPr/>
                <p14:nvPr/>
              </p14:nvContentPartPr>
              <p14:xfrm>
                <a:off x="3901549" y="666491"/>
                <a:ext cx="41040" cy="10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36EA5D7-13DE-4B30-85C6-90EB2026338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92469" y="657170"/>
                  <a:ext cx="58836" cy="287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383CF4A-7091-404D-82A5-9F08A27CA075}"/>
                    </a:ext>
                  </a:extLst>
                </p14:cNvPr>
                <p14:cNvContentPartPr/>
                <p14:nvPr/>
              </p14:nvContentPartPr>
              <p14:xfrm>
                <a:off x="4142749" y="859451"/>
                <a:ext cx="106920" cy="216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383CF4A-7091-404D-82A5-9F08A27CA07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33749" y="850466"/>
                  <a:ext cx="124560" cy="233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E46E754-DEE5-452E-9A9B-E0A823AF6673}"/>
                    </a:ext>
                  </a:extLst>
                </p14:cNvPr>
                <p14:cNvContentPartPr/>
                <p14:nvPr/>
              </p14:nvContentPartPr>
              <p14:xfrm>
                <a:off x="3995149" y="338531"/>
                <a:ext cx="297000" cy="174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E46E754-DEE5-452E-9A9B-E0A823AF667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86149" y="329531"/>
                  <a:ext cx="3146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0FC5554-8BF5-4B46-9D12-FED76046F4AE}"/>
                    </a:ext>
                  </a:extLst>
                </p14:cNvPr>
                <p14:cNvContentPartPr/>
                <p14:nvPr/>
              </p14:nvContentPartPr>
              <p14:xfrm>
                <a:off x="1406749" y="39011"/>
                <a:ext cx="3034440" cy="1766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0FC5554-8BF5-4B46-9D12-FED76046F4A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97749" y="30011"/>
                  <a:ext cx="3052080" cy="178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110215A-EE33-45BA-86AA-B239D95E7D02}"/>
                    </a:ext>
                  </a:extLst>
                </p14:cNvPr>
                <p14:cNvContentPartPr/>
                <p14:nvPr/>
              </p14:nvContentPartPr>
              <p14:xfrm>
                <a:off x="4461709" y="750731"/>
                <a:ext cx="1071720" cy="327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110215A-EE33-45BA-86AA-B239D95E7D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452709" y="741731"/>
                  <a:ext cx="1089360" cy="34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3EC6A7D-FE46-4BF9-8EFF-FD31CCD6C2ED}"/>
              </a:ext>
            </a:extLst>
          </p:cNvPr>
          <p:cNvGrpSpPr/>
          <p:nvPr/>
        </p:nvGrpSpPr>
        <p:grpSpPr>
          <a:xfrm>
            <a:off x="5671309" y="491531"/>
            <a:ext cx="5653800" cy="1532880"/>
            <a:chOff x="5671309" y="491531"/>
            <a:chExt cx="5653800" cy="153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45D1720-5285-4AC9-ACF5-598B1E881DEF}"/>
                    </a:ext>
                  </a:extLst>
                </p14:cNvPr>
                <p14:cNvContentPartPr/>
                <p14:nvPr/>
              </p14:nvContentPartPr>
              <p14:xfrm>
                <a:off x="5903869" y="491531"/>
                <a:ext cx="945000" cy="479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45D1720-5285-4AC9-ACF5-598B1E881D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94872" y="482538"/>
                  <a:ext cx="962633" cy="4967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A0F8C11-2A83-4929-9E61-A921C4547969}"/>
                    </a:ext>
                  </a:extLst>
                </p14:cNvPr>
                <p14:cNvContentPartPr/>
                <p14:nvPr/>
              </p14:nvContentPartPr>
              <p14:xfrm>
                <a:off x="7130389" y="607451"/>
                <a:ext cx="771120" cy="358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A0F8C11-2A83-4929-9E61-A921C454796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21389" y="598451"/>
                  <a:ext cx="78876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095A877-7738-4FD5-818F-16FE4F93F6AB}"/>
                    </a:ext>
                  </a:extLst>
                </p14:cNvPr>
                <p14:cNvContentPartPr/>
                <p14:nvPr/>
              </p14:nvContentPartPr>
              <p14:xfrm>
                <a:off x="8260429" y="643451"/>
                <a:ext cx="699120" cy="598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095A877-7738-4FD5-818F-16FE4F93F6A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251424" y="634456"/>
                  <a:ext cx="716769" cy="6159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8AFC4C4-EFBC-421B-94DF-0AD52650AAD6}"/>
                    </a:ext>
                  </a:extLst>
                </p14:cNvPr>
                <p14:cNvContentPartPr/>
                <p14:nvPr/>
              </p14:nvContentPartPr>
              <p14:xfrm>
                <a:off x="8851909" y="739571"/>
                <a:ext cx="143280" cy="125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8AFC4C4-EFBC-421B-94DF-0AD52650AAD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842909" y="730571"/>
                  <a:ext cx="1609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7A323EF-6A8B-4488-9163-FF6DAF1A6D20}"/>
                    </a:ext>
                  </a:extLst>
                </p14:cNvPr>
                <p14:cNvContentPartPr/>
                <p14:nvPr/>
              </p14:nvContentPartPr>
              <p14:xfrm>
                <a:off x="8888629" y="558131"/>
                <a:ext cx="888840" cy="533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7A323EF-6A8B-4488-9163-FF6DAF1A6D2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879629" y="549131"/>
                  <a:ext cx="90648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2AADD50-93BD-4A09-8B7D-52D623C0D795}"/>
                    </a:ext>
                  </a:extLst>
                </p14:cNvPr>
                <p14:cNvContentPartPr/>
                <p14:nvPr/>
              </p14:nvContentPartPr>
              <p14:xfrm>
                <a:off x="10048909" y="712931"/>
                <a:ext cx="650520" cy="276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2AADD50-93BD-4A09-8B7D-52D623C0D79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039909" y="703931"/>
                  <a:ext cx="6681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581B08B-1831-41C4-997B-618EAE12D94D}"/>
                    </a:ext>
                  </a:extLst>
                </p14:cNvPr>
                <p14:cNvContentPartPr/>
                <p14:nvPr/>
              </p14:nvContentPartPr>
              <p14:xfrm>
                <a:off x="11002189" y="717611"/>
                <a:ext cx="322920" cy="345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581B08B-1831-41C4-997B-618EAE12D94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993199" y="708611"/>
                  <a:ext cx="34054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9F297F1-8DB7-4EA8-B4C8-60090AD3E617}"/>
                    </a:ext>
                  </a:extLst>
                </p14:cNvPr>
                <p14:cNvContentPartPr/>
                <p14:nvPr/>
              </p14:nvContentPartPr>
              <p14:xfrm>
                <a:off x="5671309" y="1203251"/>
                <a:ext cx="832680" cy="585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9F297F1-8DB7-4EA8-B4C8-60090AD3E61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62313" y="1194245"/>
                  <a:ext cx="850312" cy="6026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77F0583-19FB-4651-A95F-700D765C5136}"/>
                    </a:ext>
                  </a:extLst>
                </p14:cNvPr>
                <p14:cNvContentPartPr/>
                <p14:nvPr/>
              </p14:nvContentPartPr>
              <p14:xfrm>
                <a:off x="6714589" y="1560011"/>
                <a:ext cx="305280" cy="192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77F0583-19FB-4651-A95F-700D765C513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05589" y="1551011"/>
                  <a:ext cx="3229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DD6DA13-2D8D-4048-85A0-0707508E9E52}"/>
                    </a:ext>
                  </a:extLst>
                </p14:cNvPr>
                <p14:cNvContentPartPr/>
                <p14:nvPr/>
              </p14:nvContentPartPr>
              <p14:xfrm>
                <a:off x="7020229" y="1482611"/>
                <a:ext cx="162720" cy="301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DD6DA13-2D8D-4048-85A0-0707508E9E5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11209" y="1473611"/>
                  <a:ext cx="180399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7DCA684-BF41-4E60-B617-EE99C8A1F114}"/>
                    </a:ext>
                  </a:extLst>
                </p14:cNvPr>
                <p14:cNvContentPartPr/>
                <p14:nvPr/>
              </p14:nvContentPartPr>
              <p14:xfrm>
                <a:off x="7592629" y="1468931"/>
                <a:ext cx="884160" cy="391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7DCA684-BF41-4E60-B617-EE99C8A1F11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83633" y="1459931"/>
                  <a:ext cx="901793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AC6D721-93E7-4321-8BAF-3053E0773B2B}"/>
                    </a:ext>
                  </a:extLst>
                </p14:cNvPr>
                <p14:cNvContentPartPr/>
                <p14:nvPr/>
              </p14:nvContentPartPr>
              <p14:xfrm>
                <a:off x="8805469" y="1487291"/>
                <a:ext cx="515880" cy="502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AC6D721-93E7-4321-8BAF-3053E0773B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96469" y="1478291"/>
                  <a:ext cx="533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F0B5645-BA84-462B-BD59-5B304B536C01}"/>
                    </a:ext>
                  </a:extLst>
                </p14:cNvPr>
                <p14:cNvContentPartPr/>
                <p14:nvPr/>
              </p14:nvContentPartPr>
              <p14:xfrm>
                <a:off x="8839669" y="1523291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F0B5645-BA84-462B-BD59-5B304B536C0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30669" y="15142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FD89CDE-1DA8-40FB-9825-DC518A74FC72}"/>
                    </a:ext>
                  </a:extLst>
                </p14:cNvPr>
                <p14:cNvContentPartPr/>
                <p14:nvPr/>
              </p14:nvContentPartPr>
              <p14:xfrm>
                <a:off x="9584509" y="1688531"/>
                <a:ext cx="340920" cy="335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FD89CDE-1DA8-40FB-9825-DC518A74FC7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575499" y="1679531"/>
                  <a:ext cx="358579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DD0F9B8-AECB-4F91-A9B3-274747E429EA}"/>
                    </a:ext>
                  </a:extLst>
                </p14:cNvPr>
                <p14:cNvContentPartPr/>
                <p14:nvPr/>
              </p14:nvContentPartPr>
              <p14:xfrm>
                <a:off x="9871789" y="1471091"/>
                <a:ext cx="389520" cy="23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DD0F9B8-AECB-4F91-A9B3-274747E429E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862789" y="1462091"/>
                  <a:ext cx="407160" cy="24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3A13148-11BD-4107-BE5E-F6D0CF6335F6}"/>
                  </a:ext>
                </a:extLst>
              </p14:cNvPr>
              <p14:cNvContentPartPr/>
              <p14:nvPr/>
            </p14:nvContentPartPr>
            <p14:xfrm>
              <a:off x="-121451" y="2030891"/>
              <a:ext cx="18720" cy="302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3A13148-11BD-4107-BE5E-F6D0CF6335F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-130451" y="2021997"/>
                <a:ext cx="36360" cy="47672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E24F7EFE-239F-400A-A8B0-BF41571473D4}"/>
              </a:ext>
            </a:extLst>
          </p:cNvPr>
          <p:cNvGrpSpPr/>
          <p:nvPr/>
        </p:nvGrpSpPr>
        <p:grpSpPr>
          <a:xfrm>
            <a:off x="209487" y="2030531"/>
            <a:ext cx="4901662" cy="1421640"/>
            <a:chOff x="209487" y="2030531"/>
            <a:chExt cx="4901662" cy="142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1F2E70C-CC8B-42C7-9A9C-6F10180C6B87}"/>
                    </a:ext>
                  </a:extLst>
                </p14:cNvPr>
                <p14:cNvContentPartPr/>
                <p14:nvPr/>
              </p14:nvContentPartPr>
              <p14:xfrm>
                <a:off x="594949" y="2115491"/>
                <a:ext cx="112320" cy="537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1F2E70C-CC8B-42C7-9A9C-6F10180C6B8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5949" y="2106491"/>
                  <a:ext cx="12996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4BEEF17-9AE1-4349-B26F-F49BC377ECCB}"/>
                    </a:ext>
                  </a:extLst>
                </p14:cNvPr>
                <p14:cNvContentPartPr/>
                <p14:nvPr/>
              </p14:nvContentPartPr>
              <p14:xfrm>
                <a:off x="796909" y="2201531"/>
                <a:ext cx="28800" cy="424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4BEEF17-9AE1-4349-B26F-F49BC377ECC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87909" y="2192531"/>
                  <a:ext cx="4644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316803E-1C77-4D2F-872D-18BC744ECF60}"/>
                    </a:ext>
                  </a:extLst>
                </p14:cNvPr>
                <p14:cNvContentPartPr/>
                <p14:nvPr/>
              </p14:nvContentPartPr>
              <p14:xfrm>
                <a:off x="1069069" y="2179571"/>
                <a:ext cx="2880" cy="308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316803E-1C77-4D2F-872D-18BC744ECF6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60069" y="2170571"/>
                  <a:ext cx="205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DD3E50A-19A8-4770-9E4F-B3643D8BEF0A}"/>
                    </a:ext>
                  </a:extLst>
                </p14:cNvPr>
                <p14:cNvContentPartPr/>
                <p14:nvPr/>
              </p14:nvContentPartPr>
              <p14:xfrm>
                <a:off x="938749" y="2180651"/>
                <a:ext cx="260280" cy="3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DD3E50A-19A8-4770-9E4F-B3643D8BEF0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29749" y="2171651"/>
                  <a:ext cx="2779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E236E6A-847D-4B14-899E-AED1D6B304BB}"/>
                    </a:ext>
                  </a:extLst>
                </p14:cNvPr>
                <p14:cNvContentPartPr/>
                <p14:nvPr/>
              </p14:nvContentPartPr>
              <p14:xfrm>
                <a:off x="1250149" y="2282171"/>
                <a:ext cx="178920" cy="253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E236E6A-847D-4B14-899E-AED1D6B304B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241149" y="2273171"/>
                  <a:ext cx="1965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EF87CB0-0DA5-4FC7-B252-D7DF291F9496}"/>
                    </a:ext>
                  </a:extLst>
                </p14:cNvPr>
                <p14:cNvContentPartPr/>
                <p14:nvPr/>
              </p14:nvContentPartPr>
              <p14:xfrm>
                <a:off x="1483069" y="2256971"/>
                <a:ext cx="38520" cy="363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EF87CB0-0DA5-4FC7-B252-D7DF291F949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474069" y="2247962"/>
                  <a:ext cx="56160" cy="3816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5F451D6-4776-4232-A0A9-F530F6C0CA82}"/>
                    </a:ext>
                  </a:extLst>
                </p14:cNvPr>
                <p14:cNvContentPartPr/>
                <p14:nvPr/>
              </p14:nvContentPartPr>
              <p14:xfrm>
                <a:off x="1541029" y="2276771"/>
                <a:ext cx="88920" cy="345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5F451D6-4776-4232-A0A9-F530F6C0CA8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532029" y="2267762"/>
                  <a:ext cx="106560" cy="3628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721E737-46ED-4EDB-9B4D-1D9400E29D90}"/>
                    </a:ext>
                  </a:extLst>
                </p14:cNvPr>
                <p14:cNvContentPartPr/>
                <p14:nvPr/>
              </p14:nvContentPartPr>
              <p14:xfrm>
                <a:off x="1569109" y="2030531"/>
                <a:ext cx="393120" cy="156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721E737-46ED-4EDB-9B4D-1D9400E29D9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560109" y="2021531"/>
                  <a:ext cx="4107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BC86AFF-798A-4D6B-BC0D-5A30A67EF511}"/>
                    </a:ext>
                  </a:extLst>
                </p14:cNvPr>
                <p14:cNvContentPartPr/>
                <p14:nvPr/>
              </p14:nvContentPartPr>
              <p14:xfrm>
                <a:off x="2272909" y="2190371"/>
                <a:ext cx="268560" cy="307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BC86AFF-798A-4D6B-BC0D-5A30A67EF51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263909" y="2181371"/>
                  <a:ext cx="2862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DE46E75-83C8-4782-AFDF-ECF20859A37F}"/>
                    </a:ext>
                  </a:extLst>
                </p14:cNvPr>
                <p14:cNvContentPartPr/>
                <p14:nvPr/>
              </p14:nvContentPartPr>
              <p14:xfrm>
                <a:off x="2295589" y="2514011"/>
                <a:ext cx="262800" cy="86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DE46E75-83C8-4782-AFDF-ECF20859A37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286589" y="2505011"/>
                  <a:ext cx="2804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3000A6A-0700-47BC-8F40-DD468C925905}"/>
                    </a:ext>
                  </a:extLst>
                </p14:cNvPr>
                <p14:cNvContentPartPr/>
                <p14:nvPr/>
              </p14:nvContentPartPr>
              <p14:xfrm>
                <a:off x="3062749" y="2339411"/>
                <a:ext cx="258120" cy="362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3000A6A-0700-47BC-8F40-DD468C92590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53749" y="2330411"/>
                  <a:ext cx="27576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D85CDE8-47FB-46C6-BC2A-170ECB667B9D}"/>
                    </a:ext>
                  </a:extLst>
                </p14:cNvPr>
                <p14:cNvContentPartPr/>
                <p14:nvPr/>
              </p14:nvContentPartPr>
              <p14:xfrm>
                <a:off x="3190909" y="2066531"/>
                <a:ext cx="330480" cy="175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D85CDE8-47FB-46C6-BC2A-170ECB667B9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181909" y="2057512"/>
                  <a:ext cx="348120" cy="1929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E928C5D-F39E-4EA6-AEF7-415D88B8B4DB}"/>
                    </a:ext>
                  </a:extLst>
                </p14:cNvPr>
                <p14:cNvContentPartPr/>
                <p14:nvPr/>
              </p14:nvContentPartPr>
              <p14:xfrm>
                <a:off x="3764749" y="2229251"/>
                <a:ext cx="16200" cy="378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E928C5D-F39E-4EA6-AEF7-415D88B8B4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55749" y="2220242"/>
                  <a:ext cx="33840" cy="3960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26ACE50-46A1-403C-A1A3-864FA071B4FA}"/>
                    </a:ext>
                  </a:extLst>
                </p14:cNvPr>
                <p14:cNvContentPartPr/>
                <p14:nvPr/>
              </p14:nvContentPartPr>
              <p14:xfrm>
                <a:off x="3907669" y="2218091"/>
                <a:ext cx="20160" cy="412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26ACE50-46A1-403C-A1A3-864FA071B4F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898505" y="2209083"/>
                  <a:ext cx="38121" cy="4302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D771EBB-8799-4246-9A43-A1DC1B3530A2}"/>
                    </a:ext>
                  </a:extLst>
                </p14:cNvPr>
                <p14:cNvContentPartPr/>
                <p14:nvPr/>
              </p14:nvContentPartPr>
              <p14:xfrm>
                <a:off x="4066429" y="2302331"/>
                <a:ext cx="383400" cy="307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D771EBB-8799-4246-9A43-A1DC1B3530A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057429" y="2293331"/>
                  <a:ext cx="4010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67A1844-47F3-4120-B7D2-AE7EDC96B9E0}"/>
                    </a:ext>
                  </a:extLst>
                </p14:cNvPr>
                <p14:cNvContentPartPr/>
                <p14:nvPr/>
              </p14:nvContentPartPr>
              <p14:xfrm>
                <a:off x="4638109" y="2301251"/>
                <a:ext cx="27720" cy="373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67A1844-47F3-4120-B7D2-AE7EDC96B9E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29109" y="2292251"/>
                  <a:ext cx="453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C7A9FA1-2AAD-4CE9-8722-6F9AD8A903CF}"/>
                    </a:ext>
                  </a:extLst>
                </p14:cNvPr>
                <p14:cNvContentPartPr/>
                <p14:nvPr/>
              </p14:nvContentPartPr>
              <p14:xfrm>
                <a:off x="4721629" y="2318891"/>
                <a:ext cx="49680" cy="3859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C7A9FA1-2AAD-4CE9-8722-6F9AD8A903C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712629" y="2309891"/>
                  <a:ext cx="6732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9F5101E-DFE1-4A84-8491-B66E9C09557C}"/>
                    </a:ext>
                  </a:extLst>
                </p14:cNvPr>
                <p14:cNvContentPartPr/>
                <p14:nvPr/>
              </p14:nvContentPartPr>
              <p14:xfrm>
                <a:off x="4726669" y="2065811"/>
                <a:ext cx="384480" cy="2192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9F5101E-DFE1-4A84-8491-B66E9C09557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717677" y="2056796"/>
                  <a:ext cx="402103" cy="2369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73E4F4A-FBCE-43E7-89E6-801C6E0CE931}"/>
                    </a:ext>
                  </a:extLst>
                </p14:cNvPr>
                <p14:cNvContentPartPr/>
                <p14:nvPr/>
              </p14:nvContentPartPr>
              <p14:xfrm>
                <a:off x="454647" y="2807771"/>
                <a:ext cx="128520" cy="3877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73E4F4A-FBCE-43E7-89E6-801C6E0CE93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5622" y="2798771"/>
                  <a:ext cx="14621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7534DCC-D044-4CC6-8BB9-40F999208134}"/>
                    </a:ext>
                  </a:extLst>
                </p14:cNvPr>
                <p14:cNvContentPartPr/>
                <p14:nvPr/>
              </p14:nvContentPartPr>
              <p14:xfrm>
                <a:off x="209487" y="2752331"/>
                <a:ext cx="1122120" cy="555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7534DCC-D044-4CC6-8BB9-40F99920813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00487" y="2743331"/>
                  <a:ext cx="113976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57BDA65-197D-41A9-8167-942A602F2913}"/>
                    </a:ext>
                  </a:extLst>
                </p14:cNvPr>
                <p14:cNvContentPartPr/>
                <p14:nvPr/>
              </p14:nvContentPartPr>
              <p14:xfrm>
                <a:off x="974487" y="2871131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57BDA65-197D-41A9-8167-942A602F291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65487" y="28621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A891077-7196-491A-A432-CD02B6139ED2}"/>
                    </a:ext>
                  </a:extLst>
                </p14:cNvPr>
                <p14:cNvContentPartPr/>
                <p14:nvPr/>
              </p14:nvContentPartPr>
              <p14:xfrm>
                <a:off x="1806807" y="3077051"/>
                <a:ext cx="22680" cy="375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A891077-7196-491A-A432-CD02B6139ED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797662" y="3068051"/>
                  <a:ext cx="40605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01FBF62-264C-4AAA-AD0A-CBDCBFFAE678}"/>
                    </a:ext>
                  </a:extLst>
                </p14:cNvPr>
                <p14:cNvContentPartPr/>
                <p14:nvPr/>
              </p14:nvContentPartPr>
              <p14:xfrm>
                <a:off x="1847487" y="2998211"/>
                <a:ext cx="1590120" cy="370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01FBF62-264C-4AAA-AD0A-CBDCBFFAE67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838487" y="2989211"/>
                  <a:ext cx="1607760" cy="38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015B82C-57E4-4BD4-AD32-0F6E231D7799}"/>
              </a:ext>
            </a:extLst>
          </p:cNvPr>
          <p:cNvGrpSpPr/>
          <p:nvPr/>
        </p:nvGrpSpPr>
        <p:grpSpPr>
          <a:xfrm>
            <a:off x="3909567" y="3017291"/>
            <a:ext cx="1014480" cy="391320"/>
            <a:chOff x="3909567" y="3017291"/>
            <a:chExt cx="101448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6493027-1A7B-48D6-874C-718ACEB1887E}"/>
                    </a:ext>
                  </a:extLst>
                </p14:cNvPr>
                <p14:cNvContentPartPr/>
                <p14:nvPr/>
              </p14:nvContentPartPr>
              <p14:xfrm>
                <a:off x="3909567" y="3017291"/>
                <a:ext cx="1014480" cy="391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6493027-1A7B-48D6-874C-718ACEB1887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900567" y="3008299"/>
                  <a:ext cx="1032120" cy="408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4A091DC-418B-4160-91AC-41A728DEC9D0}"/>
                    </a:ext>
                  </a:extLst>
                </p14:cNvPr>
                <p14:cNvContentPartPr/>
                <p14:nvPr/>
              </p14:nvContentPartPr>
              <p14:xfrm>
                <a:off x="3983007" y="3052571"/>
                <a:ext cx="485640" cy="36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4A091DC-418B-4160-91AC-41A728DEC9D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974007" y="3043480"/>
                  <a:ext cx="503280" cy="5381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523A267-9AF3-4A4D-94AF-A426174E40AD}"/>
              </a:ext>
            </a:extLst>
          </p:cNvPr>
          <p:cNvGrpSpPr/>
          <p:nvPr/>
        </p:nvGrpSpPr>
        <p:grpSpPr>
          <a:xfrm>
            <a:off x="5477727" y="2868611"/>
            <a:ext cx="885240" cy="509040"/>
            <a:chOff x="5477727" y="2868611"/>
            <a:chExt cx="885240" cy="50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D0E4E3A-BE78-49FD-9328-F1CF1776DE09}"/>
                    </a:ext>
                  </a:extLst>
                </p14:cNvPr>
                <p14:cNvContentPartPr/>
                <p14:nvPr/>
              </p14:nvContentPartPr>
              <p14:xfrm>
                <a:off x="5667447" y="2999291"/>
                <a:ext cx="49680" cy="3736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D0E4E3A-BE78-49FD-9328-F1CF1776DE0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658381" y="2990300"/>
                  <a:ext cx="67449" cy="3913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1FD8AC0-E819-4B7F-99F0-B92DC2E0E00D}"/>
                    </a:ext>
                  </a:extLst>
                </p14:cNvPr>
                <p14:cNvContentPartPr/>
                <p14:nvPr/>
              </p14:nvContentPartPr>
              <p14:xfrm>
                <a:off x="5477727" y="2909651"/>
                <a:ext cx="468360" cy="128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1FD8AC0-E819-4B7F-99F0-B92DC2E0E00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468727" y="2900651"/>
                  <a:ext cx="4860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F41BF8E-95D6-47BB-A5D5-B900A3E0F0F5}"/>
                    </a:ext>
                  </a:extLst>
                </p14:cNvPr>
                <p14:cNvContentPartPr/>
                <p14:nvPr/>
              </p14:nvContentPartPr>
              <p14:xfrm>
                <a:off x="6084327" y="3118091"/>
                <a:ext cx="278640" cy="2595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F41BF8E-95D6-47BB-A5D5-B900A3E0F0F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075327" y="3109091"/>
                  <a:ext cx="2962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61C2168-B2C4-4612-901E-A1F64F6D077F}"/>
                    </a:ext>
                  </a:extLst>
                </p14:cNvPr>
                <p14:cNvContentPartPr/>
                <p14:nvPr/>
              </p14:nvContentPartPr>
              <p14:xfrm>
                <a:off x="5996127" y="2868611"/>
                <a:ext cx="21240" cy="39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61C2168-B2C4-4612-901E-A1F64F6D077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987127" y="2859611"/>
                  <a:ext cx="3888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52E9124-C230-4A7A-9E89-68FE2ADD4A18}"/>
              </a:ext>
            </a:extLst>
          </p:cNvPr>
          <p:cNvGrpSpPr/>
          <p:nvPr/>
        </p:nvGrpSpPr>
        <p:grpSpPr>
          <a:xfrm>
            <a:off x="6812607" y="2924051"/>
            <a:ext cx="2281320" cy="444960"/>
            <a:chOff x="6812607" y="2924051"/>
            <a:chExt cx="2281320" cy="44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6BBA223-8D01-4CE4-B779-B434415F8EF1}"/>
                    </a:ext>
                  </a:extLst>
                </p14:cNvPr>
                <p14:cNvContentPartPr/>
                <p14:nvPr/>
              </p14:nvContentPartPr>
              <p14:xfrm>
                <a:off x="6812607" y="2924051"/>
                <a:ext cx="2022480" cy="4449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6BBA223-8D01-4CE4-B779-B434415F8EF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803607" y="2915044"/>
                  <a:ext cx="2040120" cy="4626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0C3114A-933B-4623-8756-E74820161B83}"/>
                    </a:ext>
                  </a:extLst>
                </p14:cNvPr>
                <p14:cNvContentPartPr/>
                <p14:nvPr/>
              </p14:nvContentPartPr>
              <p14:xfrm>
                <a:off x="9067647" y="3256691"/>
                <a:ext cx="26280" cy="16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0C3114A-933B-4623-8756-E74820161B8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058647" y="3247878"/>
                  <a:ext cx="43920" cy="3419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57405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BAC71B-9C86-481E-87DE-5110395DA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701733"/>
            <a:ext cx="9924587" cy="10273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16BD4E-DC04-4B67-83FC-CEF594EFB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1910542"/>
            <a:ext cx="8539548" cy="1027314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B5537F8B-CFB5-45EC-AFEB-5E28D3612E8A}"/>
              </a:ext>
            </a:extLst>
          </p:cNvPr>
          <p:cNvGrpSpPr/>
          <p:nvPr/>
        </p:nvGrpSpPr>
        <p:grpSpPr>
          <a:xfrm>
            <a:off x="8178349" y="3015131"/>
            <a:ext cx="1749240" cy="723960"/>
            <a:chOff x="8178349" y="3015131"/>
            <a:chExt cx="1749240" cy="72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E717047-F7E2-4603-A883-E227669D188F}"/>
                    </a:ext>
                  </a:extLst>
                </p14:cNvPr>
                <p14:cNvContentPartPr/>
                <p14:nvPr/>
              </p14:nvContentPartPr>
              <p14:xfrm>
                <a:off x="8180869" y="3314291"/>
                <a:ext cx="360" cy="12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E717047-F7E2-4603-A883-E227669D188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71869" y="3305291"/>
                  <a:ext cx="180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0B72B03-DB68-41BA-B35F-F3CC2721FCBD}"/>
                    </a:ext>
                  </a:extLst>
                </p14:cNvPr>
                <p14:cNvContentPartPr/>
                <p14:nvPr/>
              </p14:nvContentPartPr>
              <p14:xfrm>
                <a:off x="8178349" y="3020171"/>
                <a:ext cx="726840" cy="438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0B72B03-DB68-41BA-B35F-F3CC2721FCB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69349" y="3011178"/>
                  <a:ext cx="744480" cy="455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7F76715-4EEF-4E2B-9367-627AEDF0C19C}"/>
                    </a:ext>
                  </a:extLst>
                </p14:cNvPr>
                <p14:cNvContentPartPr/>
                <p14:nvPr/>
              </p14:nvContentPartPr>
              <p14:xfrm>
                <a:off x="8762989" y="3333011"/>
                <a:ext cx="159480" cy="277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7F76715-4EEF-4E2B-9367-627AEDF0C19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53989" y="3323999"/>
                  <a:ext cx="177120" cy="2952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E32D03C-A878-42FC-ADAF-18712824DC1E}"/>
                    </a:ext>
                  </a:extLst>
                </p14:cNvPr>
                <p14:cNvContentPartPr/>
                <p14:nvPr/>
              </p14:nvContentPartPr>
              <p14:xfrm>
                <a:off x="9036589" y="3496091"/>
                <a:ext cx="155520" cy="243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E32D03C-A878-42FC-ADAF-18712824DC1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27589" y="3487104"/>
                  <a:ext cx="173160" cy="2606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DDBEBDE-DF33-4EE8-A221-546816057626}"/>
                    </a:ext>
                  </a:extLst>
                </p14:cNvPr>
                <p14:cNvContentPartPr/>
                <p14:nvPr/>
              </p14:nvContentPartPr>
              <p14:xfrm>
                <a:off x="9152509" y="3167771"/>
                <a:ext cx="175320" cy="225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DDBEBDE-DF33-4EE8-A221-54681605762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43509" y="3158771"/>
                  <a:ext cx="1929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816CC63-AFF6-452F-BD22-1CD31D442C78}"/>
                    </a:ext>
                  </a:extLst>
                </p14:cNvPr>
                <p14:cNvContentPartPr/>
                <p14:nvPr/>
              </p14:nvContentPartPr>
              <p14:xfrm>
                <a:off x="9463909" y="3351011"/>
                <a:ext cx="173880" cy="215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816CC63-AFF6-452F-BD22-1CD31D442C7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54909" y="3342011"/>
                  <a:ext cx="1915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E88A50E-BAD7-4F1C-8A18-F8B9F8F6A1A0}"/>
                    </a:ext>
                  </a:extLst>
                </p14:cNvPr>
                <p14:cNvContentPartPr/>
                <p14:nvPr/>
              </p14:nvContentPartPr>
              <p14:xfrm>
                <a:off x="9675949" y="3015131"/>
                <a:ext cx="251640" cy="538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E88A50E-BAD7-4F1C-8A18-F8B9F8F6A1A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666962" y="3006131"/>
                  <a:ext cx="269255" cy="55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F97D379-7E3E-4941-986D-E0F27727C72A}"/>
              </a:ext>
            </a:extLst>
          </p:cNvPr>
          <p:cNvGrpSpPr/>
          <p:nvPr/>
        </p:nvGrpSpPr>
        <p:grpSpPr>
          <a:xfrm>
            <a:off x="792229" y="2939531"/>
            <a:ext cx="4160520" cy="924120"/>
            <a:chOff x="792229" y="2939531"/>
            <a:chExt cx="4160520" cy="92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4CE05A2-5347-482C-9EBE-29FC0C799965}"/>
                    </a:ext>
                  </a:extLst>
                </p14:cNvPr>
                <p14:cNvContentPartPr/>
                <p14:nvPr/>
              </p14:nvContentPartPr>
              <p14:xfrm>
                <a:off x="792229" y="3118451"/>
                <a:ext cx="75240" cy="361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4CE05A2-5347-482C-9EBE-29FC0C79996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83272" y="3109451"/>
                  <a:ext cx="92796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3886E0F-4C73-406C-867B-674B79ED8A82}"/>
                    </a:ext>
                  </a:extLst>
                </p14:cNvPr>
                <p14:cNvContentPartPr/>
                <p14:nvPr/>
              </p14:nvContentPartPr>
              <p14:xfrm>
                <a:off x="904189" y="3198011"/>
                <a:ext cx="20160" cy="34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3886E0F-4C73-406C-867B-674B79ED8A8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95025" y="3189011"/>
                  <a:ext cx="38121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8CAE2AD-99DE-4159-A25D-7CF6013E1AB8}"/>
                    </a:ext>
                  </a:extLst>
                </p14:cNvPr>
                <p14:cNvContentPartPr/>
                <p14:nvPr/>
              </p14:nvContentPartPr>
              <p14:xfrm>
                <a:off x="875749" y="3165971"/>
                <a:ext cx="67680" cy="321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8CAE2AD-99DE-4159-A25D-7CF6013E1AB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6749" y="3156971"/>
                  <a:ext cx="853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281A238-296A-4EFC-90BD-4E869133F64D}"/>
                    </a:ext>
                  </a:extLst>
                </p14:cNvPr>
                <p14:cNvContentPartPr/>
                <p14:nvPr/>
              </p14:nvContentPartPr>
              <p14:xfrm>
                <a:off x="1043509" y="3119171"/>
                <a:ext cx="48240" cy="289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281A238-296A-4EFC-90BD-4E869133F64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34509" y="3110171"/>
                  <a:ext cx="658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B0364E0-E2DD-4E40-A6E3-6DDEBB69F23E}"/>
                    </a:ext>
                  </a:extLst>
                </p14:cNvPr>
                <p14:cNvContentPartPr/>
                <p14:nvPr/>
              </p14:nvContentPartPr>
              <p14:xfrm>
                <a:off x="977989" y="3133571"/>
                <a:ext cx="184320" cy="25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B0364E0-E2DD-4E40-A6E3-6DDEBB69F23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8989" y="3124571"/>
                  <a:ext cx="2019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3FEA678-E006-4EC4-B2F2-E75EA2B7CEE7}"/>
                    </a:ext>
                  </a:extLst>
                </p14:cNvPr>
                <p14:cNvContentPartPr/>
                <p14:nvPr/>
              </p14:nvContentPartPr>
              <p14:xfrm>
                <a:off x="1144309" y="3170291"/>
                <a:ext cx="263880" cy="322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3FEA678-E006-4EC4-B2F2-E75EA2B7CEE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35321" y="3161291"/>
                  <a:ext cx="281496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1CAD2DC-4968-4CB9-B497-63A45637FFB4}"/>
                    </a:ext>
                  </a:extLst>
                </p14:cNvPr>
                <p14:cNvContentPartPr/>
                <p14:nvPr/>
              </p14:nvContentPartPr>
              <p14:xfrm>
                <a:off x="1543189" y="3034931"/>
                <a:ext cx="16200" cy="428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1CAD2DC-4968-4CB9-B497-63A45637FFB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34189" y="3025931"/>
                  <a:ext cx="3384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D95D656-75A3-4E13-AFAC-4AC9CA2A622B}"/>
                    </a:ext>
                  </a:extLst>
                </p14:cNvPr>
                <p14:cNvContentPartPr/>
                <p14:nvPr/>
              </p14:nvContentPartPr>
              <p14:xfrm>
                <a:off x="1631749" y="3043931"/>
                <a:ext cx="25200" cy="370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D95D656-75A3-4E13-AFAC-4AC9CA2A622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22749" y="3034940"/>
                  <a:ext cx="42840" cy="3877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DCDC09B-9535-4C13-8D1E-223376A71354}"/>
                    </a:ext>
                  </a:extLst>
                </p14:cNvPr>
                <p14:cNvContentPartPr/>
                <p14:nvPr/>
              </p14:nvContentPartPr>
              <p14:xfrm>
                <a:off x="1820749" y="3171371"/>
                <a:ext cx="178560" cy="81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DCDC09B-9535-4C13-8D1E-223376A7135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11767" y="3162371"/>
                  <a:ext cx="196165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3304BC1-2115-4DD5-802B-146806FC4197}"/>
                    </a:ext>
                  </a:extLst>
                </p14:cNvPr>
                <p14:cNvContentPartPr/>
                <p14:nvPr/>
              </p14:nvContentPartPr>
              <p14:xfrm>
                <a:off x="1852429" y="3369731"/>
                <a:ext cx="178920" cy="38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3304BC1-2115-4DD5-802B-146806FC419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43429" y="3360731"/>
                  <a:ext cx="1965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EBB6F9F-9D19-4A0B-B60E-411EA78DBEFD}"/>
                    </a:ext>
                  </a:extLst>
                </p14:cNvPr>
                <p14:cNvContentPartPr/>
                <p14:nvPr/>
              </p14:nvContentPartPr>
              <p14:xfrm>
                <a:off x="2794189" y="3114851"/>
                <a:ext cx="175320" cy="600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EBB6F9F-9D19-4A0B-B60E-411EA78DBEF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85189" y="3105851"/>
                  <a:ext cx="19296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10F4C03-790A-405F-AE58-F42B39B10FF8}"/>
                    </a:ext>
                  </a:extLst>
                </p14:cNvPr>
                <p14:cNvContentPartPr/>
                <p14:nvPr/>
              </p14:nvContentPartPr>
              <p14:xfrm>
                <a:off x="3071389" y="3173531"/>
                <a:ext cx="363600" cy="328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10F4C03-790A-405F-AE58-F42B39B10FF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62389" y="3164531"/>
                  <a:ext cx="3812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A135AA4-CA19-408B-ACCD-B650D76CD046}"/>
                    </a:ext>
                  </a:extLst>
                </p14:cNvPr>
                <p14:cNvContentPartPr/>
                <p14:nvPr/>
              </p14:nvContentPartPr>
              <p14:xfrm>
                <a:off x="3636949" y="3204131"/>
                <a:ext cx="276120" cy="470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A135AA4-CA19-408B-ACCD-B650D76CD04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27949" y="3195131"/>
                  <a:ext cx="29376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AB240D4-05D1-482E-9982-9C81AB271BAB}"/>
                    </a:ext>
                  </a:extLst>
                </p14:cNvPr>
                <p14:cNvContentPartPr/>
                <p14:nvPr/>
              </p14:nvContentPartPr>
              <p14:xfrm>
                <a:off x="3820189" y="3562691"/>
                <a:ext cx="181800" cy="300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AB240D4-05D1-482E-9982-9C81AB271BA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11189" y="3553691"/>
                  <a:ext cx="1994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52B383E-47E6-4BDD-BEFB-16D52468DC01}"/>
                    </a:ext>
                  </a:extLst>
                </p14:cNvPr>
                <p14:cNvContentPartPr/>
                <p14:nvPr/>
              </p14:nvContentPartPr>
              <p14:xfrm>
                <a:off x="4003789" y="3428411"/>
                <a:ext cx="6480" cy="8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52B383E-47E6-4BDD-BEFB-16D52468DC0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95263" y="3419002"/>
                  <a:ext cx="23192" cy="267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CBBE5E9-C048-4E8A-95F2-E9353809A519}"/>
                    </a:ext>
                  </a:extLst>
                </p14:cNvPr>
                <p14:cNvContentPartPr/>
                <p14:nvPr/>
              </p14:nvContentPartPr>
              <p14:xfrm>
                <a:off x="4192069" y="3217091"/>
                <a:ext cx="226800" cy="294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CBBE5E9-C048-4E8A-95F2-E9353809A5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83069" y="3208091"/>
                  <a:ext cx="2444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5AA3705-2443-49FB-B3A3-AD491975EDDA}"/>
                    </a:ext>
                  </a:extLst>
                </p14:cNvPr>
                <p14:cNvContentPartPr/>
                <p14:nvPr/>
              </p14:nvContentPartPr>
              <p14:xfrm>
                <a:off x="4326349" y="3444971"/>
                <a:ext cx="261360" cy="274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5AA3705-2443-49FB-B3A3-AD491975EDD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17349" y="3435959"/>
                  <a:ext cx="279000" cy="2919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7DBBF4C-5131-49D9-BF8C-89E710E4E610}"/>
                    </a:ext>
                  </a:extLst>
                </p14:cNvPr>
                <p14:cNvContentPartPr/>
                <p14:nvPr/>
              </p14:nvContentPartPr>
              <p14:xfrm>
                <a:off x="4582669" y="3407531"/>
                <a:ext cx="360" cy="4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7DBBF4C-5131-49D9-BF8C-89E710E4E61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73669" y="3398531"/>
                  <a:ext cx="18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3EAEAFC-375A-4976-9C2D-EA8C7AAB5ADC}"/>
                    </a:ext>
                  </a:extLst>
                </p14:cNvPr>
                <p14:cNvContentPartPr/>
                <p14:nvPr/>
              </p14:nvContentPartPr>
              <p14:xfrm>
                <a:off x="4737829" y="3130331"/>
                <a:ext cx="214920" cy="634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3EAEAFC-375A-4976-9C2D-EA8C7AAB5AD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28829" y="3121331"/>
                  <a:ext cx="23256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54B1570-8F45-4365-8A06-6379CBEBDC72}"/>
                    </a:ext>
                  </a:extLst>
                </p14:cNvPr>
                <p14:cNvContentPartPr/>
                <p14:nvPr/>
              </p14:nvContentPartPr>
              <p14:xfrm>
                <a:off x="3009829" y="3643331"/>
                <a:ext cx="92160" cy="201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54B1570-8F45-4365-8A06-6379CBEBDC7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00829" y="3634331"/>
                  <a:ext cx="1098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1C48026-15D4-4EE6-849A-06BF70EC962F}"/>
                    </a:ext>
                  </a:extLst>
                </p14:cNvPr>
                <p14:cNvContentPartPr/>
                <p14:nvPr/>
              </p14:nvContentPartPr>
              <p14:xfrm>
                <a:off x="3110989" y="3487091"/>
                <a:ext cx="33480" cy="13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1C48026-15D4-4EE6-849A-06BF70EC96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02085" y="3478091"/>
                  <a:ext cx="50932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DFEB70C-E413-4D37-AF23-7D6EB0DB1A9F}"/>
                    </a:ext>
                  </a:extLst>
                </p14:cNvPr>
                <p14:cNvContentPartPr/>
                <p14:nvPr/>
              </p14:nvContentPartPr>
              <p14:xfrm>
                <a:off x="3296749" y="3648011"/>
                <a:ext cx="151920" cy="30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DFEB70C-E413-4D37-AF23-7D6EB0DB1A9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287749" y="3639011"/>
                  <a:ext cx="169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8660214-5C93-4F40-AA72-B184722975D8}"/>
                    </a:ext>
                  </a:extLst>
                </p14:cNvPr>
                <p14:cNvContentPartPr/>
                <p14:nvPr/>
              </p14:nvContentPartPr>
              <p14:xfrm>
                <a:off x="3315469" y="3581411"/>
                <a:ext cx="246600" cy="281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8660214-5C93-4F40-AA72-B184722975D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306469" y="3572423"/>
                  <a:ext cx="264240" cy="2987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72EE8F1-16F1-434E-96C5-84137CDEB54D}"/>
                    </a:ext>
                  </a:extLst>
                </p14:cNvPr>
                <p14:cNvContentPartPr/>
                <p14:nvPr/>
              </p14:nvContentPartPr>
              <p14:xfrm>
                <a:off x="3108469" y="2939531"/>
                <a:ext cx="409320" cy="16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72EE8F1-16F1-434E-96C5-84137CDEB54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099461" y="2930531"/>
                  <a:ext cx="426976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8753E61-8BB0-432F-8D43-74A36C224C22}"/>
                    </a:ext>
                  </a:extLst>
                </p14:cNvPr>
                <p14:cNvContentPartPr/>
                <p14:nvPr/>
              </p14:nvContentPartPr>
              <p14:xfrm>
                <a:off x="3123229" y="3139331"/>
                <a:ext cx="297360" cy="28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8753E61-8BB0-432F-8D43-74A36C224C2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114229" y="3130331"/>
                  <a:ext cx="3150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EF6A134-8842-4BD2-A441-6D0F386CB07A}"/>
                    </a:ext>
                  </a:extLst>
                </p14:cNvPr>
                <p14:cNvContentPartPr/>
                <p14:nvPr/>
              </p14:nvContentPartPr>
              <p14:xfrm>
                <a:off x="2092549" y="2989571"/>
                <a:ext cx="139680" cy="5533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EF6A134-8842-4BD2-A441-6D0F386CB07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83526" y="2980571"/>
                  <a:ext cx="157366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DFF2A00-2CF9-4768-B469-6FD873D2E7C5}"/>
                    </a:ext>
                  </a:extLst>
                </p14:cNvPr>
                <p14:cNvContentPartPr/>
                <p14:nvPr/>
              </p14:nvContentPartPr>
              <p14:xfrm>
                <a:off x="2203429" y="3021611"/>
                <a:ext cx="36000" cy="524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DFF2A00-2CF9-4768-B469-6FD873D2E7C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94518" y="3012611"/>
                  <a:ext cx="53465" cy="54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5DD865B-C814-45A3-A006-4A0C1273F8CD}"/>
              </a:ext>
            </a:extLst>
          </p:cNvPr>
          <p:cNvGrpSpPr/>
          <p:nvPr/>
        </p:nvGrpSpPr>
        <p:grpSpPr>
          <a:xfrm>
            <a:off x="4976509" y="3052571"/>
            <a:ext cx="106200" cy="686520"/>
            <a:chOff x="4976509" y="3052571"/>
            <a:chExt cx="106200" cy="68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CB1DFA8-9C7A-4087-8387-36AD3F23B2BF}"/>
                    </a:ext>
                  </a:extLst>
                </p14:cNvPr>
                <p14:cNvContentPartPr/>
                <p14:nvPr/>
              </p14:nvContentPartPr>
              <p14:xfrm>
                <a:off x="4976509" y="3103691"/>
                <a:ext cx="40320" cy="600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CB1DFA8-9C7A-4087-8387-36AD3F23B2B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67509" y="3094686"/>
                  <a:ext cx="57960" cy="618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B1F9832-B57F-4936-A131-6E7BF138D321}"/>
                    </a:ext>
                  </a:extLst>
                </p14:cNvPr>
                <p14:cNvContentPartPr/>
                <p14:nvPr/>
              </p14:nvContentPartPr>
              <p14:xfrm>
                <a:off x="5034109" y="3052571"/>
                <a:ext cx="48600" cy="686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B1F9832-B57F-4936-A131-6E7BF138D32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025109" y="3043571"/>
                  <a:ext cx="66240" cy="70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74D9773-27F5-4E9D-BF4E-0F286401FACE}"/>
                  </a:ext>
                </a:extLst>
              </p14:cNvPr>
              <p14:cNvContentPartPr/>
              <p14:nvPr/>
            </p14:nvContentPartPr>
            <p14:xfrm>
              <a:off x="5896669" y="3740891"/>
              <a:ext cx="39600" cy="345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74D9773-27F5-4E9D-BF4E-0F286401FAC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887750" y="3731891"/>
                <a:ext cx="57081" cy="5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4F110988-481A-4A1A-9080-363498FB858C}"/>
              </a:ext>
            </a:extLst>
          </p:cNvPr>
          <p:cNvGrpSpPr/>
          <p:nvPr/>
        </p:nvGrpSpPr>
        <p:grpSpPr>
          <a:xfrm>
            <a:off x="5242189" y="3059051"/>
            <a:ext cx="2647440" cy="1454400"/>
            <a:chOff x="5242189" y="3059051"/>
            <a:chExt cx="2647440" cy="145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A46D13D-0B96-4727-80A1-60B8B96D3360}"/>
                    </a:ext>
                  </a:extLst>
                </p14:cNvPr>
                <p14:cNvContentPartPr/>
                <p14:nvPr/>
              </p14:nvContentPartPr>
              <p14:xfrm>
                <a:off x="5270989" y="3354251"/>
                <a:ext cx="216720" cy="11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A46D13D-0B96-4727-80A1-60B8B96D336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61989" y="3345251"/>
                  <a:ext cx="2343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B3C0F7E-B065-4FB1-868C-A39AE284FE07}"/>
                    </a:ext>
                  </a:extLst>
                </p14:cNvPr>
                <p14:cNvContentPartPr/>
                <p14:nvPr/>
              </p14:nvContentPartPr>
              <p14:xfrm>
                <a:off x="5304109" y="3420491"/>
                <a:ext cx="254160" cy="24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B3C0F7E-B065-4FB1-868C-A39AE284FE0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95096" y="3411491"/>
                  <a:ext cx="271825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8E3AA40-F118-4B2F-A721-7AE507135837}"/>
                    </a:ext>
                  </a:extLst>
                </p14:cNvPr>
                <p14:cNvContentPartPr/>
                <p14:nvPr/>
              </p14:nvContentPartPr>
              <p14:xfrm>
                <a:off x="5852029" y="3165611"/>
                <a:ext cx="63000" cy="330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8E3AA40-F118-4B2F-A721-7AE50713583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43029" y="3156611"/>
                  <a:ext cx="8064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6684CA2-4FB0-42F1-846E-DE11BEDA2561}"/>
                    </a:ext>
                  </a:extLst>
                </p14:cNvPr>
                <p14:cNvContentPartPr/>
                <p14:nvPr/>
              </p14:nvContentPartPr>
              <p14:xfrm>
                <a:off x="5778229" y="3059051"/>
                <a:ext cx="246960" cy="80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6684CA2-4FB0-42F1-846E-DE11BEDA256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769229" y="3050051"/>
                  <a:ext cx="2646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57636F3-8B89-48FC-B575-15E6F9C05857}"/>
                    </a:ext>
                  </a:extLst>
                </p14:cNvPr>
                <p14:cNvContentPartPr/>
                <p14:nvPr/>
              </p14:nvContentPartPr>
              <p14:xfrm>
                <a:off x="6108349" y="3105851"/>
                <a:ext cx="180000" cy="499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57636F3-8B89-48FC-B575-15E6F9C0585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099349" y="3096851"/>
                  <a:ext cx="1976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F6D00F9-81FC-4C92-A06C-EF7A86C527D7}"/>
                    </a:ext>
                  </a:extLst>
                </p14:cNvPr>
                <p14:cNvContentPartPr/>
                <p14:nvPr/>
              </p14:nvContentPartPr>
              <p14:xfrm>
                <a:off x="6313549" y="3082811"/>
                <a:ext cx="293760" cy="522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F6D00F9-81FC-4C92-A06C-EF7A86C527D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04549" y="3073811"/>
                  <a:ext cx="31140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F0E5DA3-D573-48C3-9918-99B6B5F56847}"/>
                    </a:ext>
                  </a:extLst>
                </p14:cNvPr>
                <p14:cNvContentPartPr/>
                <p14:nvPr/>
              </p14:nvContentPartPr>
              <p14:xfrm>
                <a:off x="6700549" y="3549371"/>
                <a:ext cx="12600" cy="210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F0E5DA3-D573-48C3-9918-99B6B5F5684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91549" y="3540371"/>
                  <a:ext cx="302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C23C644-3005-4F43-B328-DCB01CBF347C}"/>
                    </a:ext>
                  </a:extLst>
                </p14:cNvPr>
                <p14:cNvContentPartPr/>
                <p14:nvPr/>
              </p14:nvContentPartPr>
              <p14:xfrm>
                <a:off x="6794149" y="3182171"/>
                <a:ext cx="190080" cy="234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C23C644-3005-4F43-B328-DCB01CBF347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85166" y="3173171"/>
                  <a:ext cx="207687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C37DE22-5CD8-427C-99B1-CDA2ED178135}"/>
                    </a:ext>
                  </a:extLst>
                </p14:cNvPr>
                <p14:cNvContentPartPr/>
                <p14:nvPr/>
              </p14:nvContentPartPr>
              <p14:xfrm>
                <a:off x="7045429" y="3369731"/>
                <a:ext cx="26280" cy="298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C37DE22-5CD8-427C-99B1-CDA2ED17813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036304" y="3360742"/>
                  <a:ext cx="44165" cy="3160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9765501-16A9-4651-B437-C177C32E8F13}"/>
                    </a:ext>
                  </a:extLst>
                </p14:cNvPr>
                <p14:cNvContentPartPr/>
                <p14:nvPr/>
              </p14:nvContentPartPr>
              <p14:xfrm>
                <a:off x="7150189" y="3304211"/>
                <a:ext cx="204840" cy="48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9765501-16A9-4651-B437-C177C32E8F1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41189" y="3295211"/>
                  <a:ext cx="2224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31A51DD-1830-439B-9DAB-045D5121944B}"/>
                    </a:ext>
                  </a:extLst>
                </p14:cNvPr>
                <p14:cNvContentPartPr/>
                <p14:nvPr/>
              </p14:nvContentPartPr>
              <p14:xfrm>
                <a:off x="7244869" y="3275411"/>
                <a:ext cx="275040" cy="175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31A51DD-1830-439B-9DAB-045D5121944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35869" y="3266411"/>
                  <a:ext cx="2926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677E5DE-B7C5-4036-9928-C36721D2859E}"/>
                    </a:ext>
                  </a:extLst>
                </p14:cNvPr>
                <p14:cNvContentPartPr/>
                <p14:nvPr/>
              </p14:nvContentPartPr>
              <p14:xfrm>
                <a:off x="7784509" y="3368651"/>
                <a:ext cx="105120" cy="23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677E5DE-B7C5-4036-9928-C36721D2859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75509" y="3359651"/>
                  <a:ext cx="122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A64A946-46A0-4DA2-A3DA-371D0F2415C1}"/>
                    </a:ext>
                  </a:extLst>
                </p14:cNvPr>
                <p14:cNvContentPartPr/>
                <p14:nvPr/>
              </p14:nvContentPartPr>
              <p14:xfrm>
                <a:off x="5242189" y="4053371"/>
                <a:ext cx="255960" cy="46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A64A946-46A0-4DA2-A3DA-371D0F2415C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233189" y="4044371"/>
                  <a:ext cx="2736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8C14DE1-58AF-417D-A322-A6672D37D917}"/>
                    </a:ext>
                  </a:extLst>
                </p14:cNvPr>
                <p14:cNvContentPartPr/>
                <p14:nvPr/>
              </p14:nvContentPartPr>
              <p14:xfrm>
                <a:off x="5324989" y="4128971"/>
                <a:ext cx="223200" cy="51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8C14DE1-58AF-417D-A322-A6672D37D91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15989" y="4119971"/>
                  <a:ext cx="2408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C32E772-13C1-42B4-8382-D3016FFA6612}"/>
                    </a:ext>
                  </a:extLst>
                </p14:cNvPr>
                <p14:cNvContentPartPr/>
                <p14:nvPr/>
              </p14:nvContentPartPr>
              <p14:xfrm>
                <a:off x="5980189" y="3863291"/>
                <a:ext cx="379440" cy="539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C32E772-13C1-42B4-8382-D3016FFA661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971189" y="3854297"/>
                  <a:ext cx="397080" cy="5572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7D1E8DE-94AB-4C57-9B84-4C2A1530A6EC}"/>
                    </a:ext>
                  </a:extLst>
                </p14:cNvPr>
                <p14:cNvContentPartPr/>
                <p14:nvPr/>
              </p14:nvContentPartPr>
              <p14:xfrm>
                <a:off x="6462949" y="4268651"/>
                <a:ext cx="115920" cy="244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7D1E8DE-94AB-4C57-9B84-4C2A1530A6E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453949" y="4259651"/>
                  <a:ext cx="1335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5D18033-4F04-48D4-9AB2-DDD0A8AAD42A}"/>
                    </a:ext>
                  </a:extLst>
                </p14:cNvPr>
                <p14:cNvContentPartPr/>
                <p14:nvPr/>
              </p14:nvContentPartPr>
              <p14:xfrm>
                <a:off x="6562669" y="4157771"/>
                <a:ext cx="10080" cy="5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5D18033-4F04-48D4-9AB2-DDD0A8AAD42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553669" y="4149300"/>
                  <a:ext cx="27720" cy="223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C76BD8E-6355-4598-9C47-E27D3F6CE191}"/>
                    </a:ext>
                  </a:extLst>
                </p14:cNvPr>
                <p14:cNvContentPartPr/>
                <p14:nvPr/>
              </p14:nvContentPartPr>
              <p14:xfrm>
                <a:off x="5724229" y="3800651"/>
                <a:ext cx="18720" cy="16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C76BD8E-6355-4598-9C47-E27D3F6CE19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15399" y="3791651"/>
                  <a:ext cx="36027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368BDF7-D1FC-4F40-BE04-0BAB7DC5B107}"/>
                    </a:ext>
                  </a:extLst>
                </p14:cNvPr>
                <p14:cNvContentPartPr/>
                <p14:nvPr/>
              </p14:nvContentPartPr>
              <p14:xfrm>
                <a:off x="5544949" y="3784091"/>
                <a:ext cx="300240" cy="398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368BDF7-D1FC-4F40-BE04-0BAB7DC5B10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535938" y="3775091"/>
                  <a:ext cx="317901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D43325F-B8D1-4B12-881F-E5AF4212C11B}"/>
                    </a:ext>
                  </a:extLst>
                </p14:cNvPr>
                <p14:cNvContentPartPr/>
                <p14:nvPr/>
              </p14:nvContentPartPr>
              <p14:xfrm>
                <a:off x="5983069" y="3805331"/>
                <a:ext cx="17280" cy="528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D43325F-B8D1-4B12-881F-E5AF4212C11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974069" y="3796331"/>
                  <a:ext cx="3492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0601416-3A7A-45A1-B5B1-D2AD4B1A7AD8}"/>
                    </a:ext>
                  </a:extLst>
                </p14:cNvPr>
                <p14:cNvContentPartPr/>
                <p14:nvPr/>
              </p14:nvContentPartPr>
              <p14:xfrm>
                <a:off x="6630349" y="3761771"/>
                <a:ext cx="46080" cy="599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0601416-3A7A-45A1-B5B1-D2AD4B1A7AD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21278" y="3752771"/>
                  <a:ext cx="63859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60A889E-AB46-489B-AA99-4C612B4FEA73}"/>
                    </a:ext>
                  </a:extLst>
                </p14:cNvPr>
                <p14:cNvContentPartPr/>
                <p14:nvPr/>
              </p14:nvContentPartPr>
              <p14:xfrm>
                <a:off x="6905029" y="3727571"/>
                <a:ext cx="16200" cy="201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60A889E-AB46-489B-AA99-4C612B4FEA7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96029" y="3718571"/>
                  <a:ext cx="338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E3D1708-518C-4E14-BF7A-C05D2CF552F1}"/>
                    </a:ext>
                  </a:extLst>
                </p14:cNvPr>
                <p14:cNvContentPartPr/>
                <p14:nvPr/>
              </p14:nvContentPartPr>
              <p14:xfrm>
                <a:off x="6921229" y="3727571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E3D1708-518C-4E14-BF7A-C05D2CF552F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12229" y="37185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B640BF2-0FC0-4767-BD83-D2D844A8A7AB}"/>
                    </a:ext>
                  </a:extLst>
                </p14:cNvPr>
                <p14:cNvContentPartPr/>
                <p14:nvPr/>
              </p14:nvContentPartPr>
              <p14:xfrm>
                <a:off x="6883069" y="3727571"/>
                <a:ext cx="38520" cy="136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B640BF2-0FC0-4767-BD83-D2D844A8A7A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874069" y="3718571"/>
                  <a:ext cx="561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1AC1800-AD2A-49F3-A96A-943A97CC0A71}"/>
                    </a:ext>
                  </a:extLst>
                </p14:cNvPr>
                <p14:cNvContentPartPr/>
                <p14:nvPr/>
              </p14:nvContentPartPr>
              <p14:xfrm>
                <a:off x="6863269" y="3734411"/>
                <a:ext cx="17640" cy="4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1AC1800-AD2A-49F3-A96A-943A97CC0A7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854269" y="3726054"/>
                  <a:ext cx="35280" cy="210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5F17204-F4B7-4280-B289-A7DB87189D1F}"/>
                    </a:ext>
                  </a:extLst>
                </p14:cNvPr>
                <p14:cNvContentPartPr/>
                <p14:nvPr/>
              </p14:nvContentPartPr>
              <p14:xfrm>
                <a:off x="6775789" y="3870131"/>
                <a:ext cx="20160" cy="485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5F17204-F4B7-4280-B289-A7DB87189D1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66789" y="3861131"/>
                  <a:ext cx="3780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A098392-9B1A-4E52-8824-F8BD9FC56996}"/>
                    </a:ext>
                  </a:extLst>
                </p14:cNvPr>
                <p14:cNvContentPartPr/>
                <p14:nvPr/>
              </p14:nvContentPartPr>
              <p14:xfrm>
                <a:off x="6857869" y="3868331"/>
                <a:ext cx="41400" cy="446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A098392-9B1A-4E52-8824-F8BD9FC5699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848947" y="3859331"/>
                  <a:ext cx="58888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3E0B411-759D-4B7F-88D7-D822BAA5DF55}"/>
                    </a:ext>
                  </a:extLst>
                </p14:cNvPr>
                <p14:cNvContentPartPr/>
                <p14:nvPr/>
              </p14:nvContentPartPr>
              <p14:xfrm>
                <a:off x="7052629" y="3894971"/>
                <a:ext cx="28800" cy="350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3E0B411-759D-4B7F-88D7-D822BAA5DF5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43629" y="3885962"/>
                  <a:ext cx="46440" cy="367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7F25A2F-153F-434E-85CA-6F25B3E0EF11}"/>
                    </a:ext>
                  </a:extLst>
                </p14:cNvPr>
                <p14:cNvContentPartPr/>
                <p14:nvPr/>
              </p14:nvContentPartPr>
              <p14:xfrm>
                <a:off x="6971269" y="3893891"/>
                <a:ext cx="299880" cy="9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7F25A2F-153F-434E-85CA-6F25B3E0EF1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62269" y="3884531"/>
                  <a:ext cx="317520" cy="27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01D442E-C3CB-43E4-B1CC-F43E9E0B00A4}"/>
                    </a:ext>
                  </a:extLst>
                </p14:cNvPr>
                <p14:cNvContentPartPr/>
                <p14:nvPr/>
              </p14:nvContentPartPr>
              <p14:xfrm>
                <a:off x="7247389" y="4002611"/>
                <a:ext cx="212040" cy="274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01D442E-C3CB-43E4-B1CC-F43E9E0B00A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38389" y="3993611"/>
                  <a:ext cx="2296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BB3FBA5-11CA-44A3-ABA7-806B2994FD0A}"/>
                    </a:ext>
                  </a:extLst>
                </p14:cNvPr>
                <p14:cNvContentPartPr/>
                <p14:nvPr/>
              </p14:nvContentPartPr>
              <p14:xfrm>
                <a:off x="7390309" y="4281971"/>
                <a:ext cx="224640" cy="199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BB3FBA5-11CA-44A3-ABA7-806B2994FD0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381309" y="4272971"/>
                  <a:ext cx="2422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9303E07-1AFF-4694-8437-80136E0C60E3}"/>
                    </a:ext>
                  </a:extLst>
                </p14:cNvPr>
                <p14:cNvContentPartPr/>
                <p14:nvPr/>
              </p14:nvContentPartPr>
              <p14:xfrm>
                <a:off x="7574989" y="4154171"/>
                <a:ext cx="11520" cy="19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9303E07-1AFF-4694-8437-80136E0C60E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565699" y="4145171"/>
                  <a:ext cx="29729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2F8E4CF-66E8-4073-85A1-BDDA642903C0}"/>
                    </a:ext>
                  </a:extLst>
                </p14:cNvPr>
                <p14:cNvContentPartPr/>
                <p14:nvPr/>
              </p14:nvContentPartPr>
              <p14:xfrm>
                <a:off x="7736269" y="3846371"/>
                <a:ext cx="25200" cy="4845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2F8E4CF-66E8-4073-85A1-BDDA642903C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727269" y="3837371"/>
                  <a:ext cx="4284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1B5B08A-F851-41A1-B5F5-E1A4E4C4AD81}"/>
                    </a:ext>
                  </a:extLst>
                </p14:cNvPr>
                <p14:cNvContentPartPr/>
                <p14:nvPr/>
              </p14:nvContentPartPr>
              <p14:xfrm>
                <a:off x="7822669" y="3918731"/>
                <a:ext cx="2880" cy="398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1B5B08A-F851-41A1-B5F5-E1A4E4C4AD8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813669" y="3909739"/>
                  <a:ext cx="20520" cy="41650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64B208D-F4EB-4FDA-B9F8-FEA98FAA8245}"/>
              </a:ext>
            </a:extLst>
          </p:cNvPr>
          <p:cNvGrpSpPr/>
          <p:nvPr/>
        </p:nvGrpSpPr>
        <p:grpSpPr>
          <a:xfrm>
            <a:off x="8243149" y="3818651"/>
            <a:ext cx="1357920" cy="467280"/>
            <a:chOff x="8243149" y="3818651"/>
            <a:chExt cx="1357920" cy="46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8A8CFE1-E3EE-43FC-89B2-B446C7B4178D}"/>
                    </a:ext>
                  </a:extLst>
                </p14:cNvPr>
                <p14:cNvContentPartPr/>
                <p14:nvPr/>
              </p14:nvContentPartPr>
              <p14:xfrm>
                <a:off x="8486149" y="3818651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8A8CFE1-E3EE-43FC-89B2-B446C7B4178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477149" y="38096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439FF9B-BD76-4676-897A-9C92A624C757}"/>
                    </a:ext>
                  </a:extLst>
                </p14:cNvPr>
                <p14:cNvContentPartPr/>
                <p14:nvPr/>
              </p14:nvContentPartPr>
              <p14:xfrm>
                <a:off x="8485069" y="3871571"/>
                <a:ext cx="360" cy="201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439FF9B-BD76-4676-897A-9C92A624C75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476069" y="3862571"/>
                  <a:ext cx="180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B8DD447-F69C-4C4D-B536-F77BEE4A8349}"/>
                    </a:ext>
                  </a:extLst>
                </p14:cNvPr>
                <p14:cNvContentPartPr/>
                <p14:nvPr/>
              </p14:nvContentPartPr>
              <p14:xfrm>
                <a:off x="8264029" y="3871571"/>
                <a:ext cx="290160" cy="3888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B8DD447-F69C-4C4D-B536-F77BEE4A834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255029" y="3862571"/>
                  <a:ext cx="3078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16D37DC-8BD7-495C-87AE-889E5E1818C5}"/>
                    </a:ext>
                  </a:extLst>
                </p14:cNvPr>
                <p14:cNvContentPartPr/>
                <p14:nvPr/>
              </p14:nvContentPartPr>
              <p14:xfrm>
                <a:off x="8243149" y="4131131"/>
                <a:ext cx="356760" cy="1497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16D37DC-8BD7-495C-87AE-889E5E1818C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234149" y="4122131"/>
                  <a:ext cx="3744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CA33052-4937-4313-8A6E-D3CF3DF2D5F8}"/>
                    </a:ext>
                  </a:extLst>
                </p14:cNvPr>
                <p14:cNvContentPartPr/>
                <p14:nvPr/>
              </p14:nvContentPartPr>
              <p14:xfrm>
                <a:off x="8733829" y="4025291"/>
                <a:ext cx="867240" cy="260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CA33052-4937-4313-8A6E-D3CF3DF2D5F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724833" y="4016303"/>
                  <a:ext cx="884873" cy="27825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0F8AA64-9825-4CAE-B927-2D02916C5FA2}"/>
              </a:ext>
            </a:extLst>
          </p:cNvPr>
          <p:cNvGrpSpPr/>
          <p:nvPr/>
        </p:nvGrpSpPr>
        <p:grpSpPr>
          <a:xfrm>
            <a:off x="8947669" y="4517771"/>
            <a:ext cx="199080" cy="286200"/>
            <a:chOff x="8947669" y="4517771"/>
            <a:chExt cx="199080" cy="2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1ADF607-359E-4F21-9453-7A51F40A7222}"/>
                    </a:ext>
                  </a:extLst>
                </p14:cNvPr>
                <p14:cNvContentPartPr/>
                <p14:nvPr/>
              </p14:nvContentPartPr>
              <p14:xfrm>
                <a:off x="8962789" y="4539011"/>
                <a:ext cx="36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1ADF607-359E-4F21-9453-7A51F40A722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53789" y="45300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0C7E613-1CAE-46D9-BE18-FB50496360F0}"/>
                    </a:ext>
                  </a:extLst>
                </p14:cNvPr>
                <p14:cNvContentPartPr/>
                <p14:nvPr/>
              </p14:nvContentPartPr>
              <p14:xfrm>
                <a:off x="8947669" y="4517771"/>
                <a:ext cx="199080" cy="286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0C7E613-1CAE-46D9-BE18-FB50496360F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938653" y="4508771"/>
                  <a:ext cx="216752" cy="30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0CF2234-0A2C-43C6-9410-1E96E41B5710}"/>
              </a:ext>
            </a:extLst>
          </p:cNvPr>
          <p:cNvGrpSpPr/>
          <p:nvPr/>
        </p:nvGrpSpPr>
        <p:grpSpPr>
          <a:xfrm>
            <a:off x="9850909" y="3641171"/>
            <a:ext cx="2073960" cy="997920"/>
            <a:chOff x="9850909" y="3641171"/>
            <a:chExt cx="2073960" cy="99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01DDF70-48B0-4036-A641-5160D683FEDA}"/>
                    </a:ext>
                  </a:extLst>
                </p14:cNvPr>
                <p14:cNvContentPartPr/>
                <p14:nvPr/>
              </p14:nvContentPartPr>
              <p14:xfrm>
                <a:off x="9850909" y="3956891"/>
                <a:ext cx="5760" cy="3657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01DDF70-48B0-4036-A641-5160D683FED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841909" y="3947900"/>
                  <a:ext cx="23400" cy="3833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3014B3B-6E2B-4E73-B62F-ABAB282AC035}"/>
                    </a:ext>
                  </a:extLst>
                </p14:cNvPr>
                <p14:cNvContentPartPr/>
                <p14:nvPr/>
              </p14:nvContentPartPr>
              <p14:xfrm>
                <a:off x="9902389" y="3942491"/>
                <a:ext cx="53280" cy="3398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3014B3B-6E2B-4E73-B62F-ABAB282AC03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893389" y="3933491"/>
                  <a:ext cx="709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1E0C428-72D5-4914-B11C-8A9A1DD95C15}"/>
                    </a:ext>
                  </a:extLst>
                </p14:cNvPr>
                <p14:cNvContentPartPr/>
                <p14:nvPr/>
              </p14:nvContentPartPr>
              <p14:xfrm>
                <a:off x="10061149" y="3952571"/>
                <a:ext cx="27720" cy="286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1E0C428-72D5-4914-B11C-8A9A1DD95C1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052149" y="3943571"/>
                  <a:ext cx="453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2E7D0D6-3684-4315-A4D5-2458C0792FCC}"/>
                    </a:ext>
                  </a:extLst>
                </p14:cNvPr>
                <p14:cNvContentPartPr/>
                <p14:nvPr/>
              </p14:nvContentPartPr>
              <p14:xfrm>
                <a:off x="10016869" y="3870491"/>
                <a:ext cx="233280" cy="49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2E7D0D6-3684-4315-A4D5-2458C0792FC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007855" y="3861491"/>
                  <a:ext cx="250947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D53A197-C32D-4012-828B-56438D3290E2}"/>
                    </a:ext>
                  </a:extLst>
                </p14:cNvPr>
                <p14:cNvContentPartPr/>
                <p14:nvPr/>
              </p14:nvContentPartPr>
              <p14:xfrm>
                <a:off x="10245469" y="3980651"/>
                <a:ext cx="192960" cy="2689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D53A197-C32D-4012-828B-56438D3290E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236469" y="3971639"/>
                  <a:ext cx="210600" cy="2865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987BA00-A3B7-41C5-A069-DC752F215F43}"/>
                    </a:ext>
                  </a:extLst>
                </p14:cNvPr>
                <p14:cNvContentPartPr/>
                <p14:nvPr/>
              </p14:nvContentPartPr>
              <p14:xfrm>
                <a:off x="10497109" y="4179731"/>
                <a:ext cx="173880" cy="2574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987BA00-A3B7-41C5-A069-DC752F215F4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488109" y="4170731"/>
                  <a:ext cx="191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AA6C8F5-CF75-48B3-A637-5EA35097BE51}"/>
                    </a:ext>
                  </a:extLst>
                </p14:cNvPr>
                <p14:cNvContentPartPr/>
                <p14:nvPr/>
              </p14:nvContentPartPr>
              <p14:xfrm>
                <a:off x="10723909" y="3961931"/>
                <a:ext cx="19080" cy="312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AA6C8F5-CF75-48B3-A637-5EA35097BE5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714909" y="3952931"/>
                  <a:ext cx="367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543DC57-6238-4624-A1E3-8D6647C420DF}"/>
                    </a:ext>
                  </a:extLst>
                </p14:cNvPr>
                <p14:cNvContentPartPr/>
                <p14:nvPr/>
              </p14:nvContentPartPr>
              <p14:xfrm>
                <a:off x="10790509" y="3978131"/>
                <a:ext cx="5400" cy="345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543DC57-6238-4624-A1E3-8D6647C420D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781509" y="3969131"/>
                  <a:ext cx="2304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660D1E4-4EE9-4FAC-A2BE-093F205DC2B0}"/>
                    </a:ext>
                  </a:extLst>
                </p14:cNvPr>
                <p14:cNvContentPartPr/>
                <p14:nvPr/>
              </p14:nvContentPartPr>
              <p14:xfrm>
                <a:off x="10941709" y="3890651"/>
                <a:ext cx="176400" cy="3250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660D1E4-4EE9-4FAC-A2BE-093F205DC2B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932709" y="3881661"/>
                  <a:ext cx="194040" cy="3427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FE1FE88-19C6-4BD6-830B-48517091AC3F}"/>
                    </a:ext>
                  </a:extLst>
                </p14:cNvPr>
                <p14:cNvContentPartPr/>
                <p14:nvPr/>
              </p14:nvContentPartPr>
              <p14:xfrm>
                <a:off x="11211349" y="3843851"/>
                <a:ext cx="82800" cy="4806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FE1FE88-19C6-4BD6-830B-48517091AC3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202349" y="3834851"/>
                  <a:ext cx="10044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7A11BF4-1DC8-4CC0-95D4-2E59A6D1F88E}"/>
                    </a:ext>
                  </a:extLst>
                </p14:cNvPr>
                <p14:cNvContentPartPr/>
                <p14:nvPr/>
              </p14:nvContentPartPr>
              <p14:xfrm>
                <a:off x="11351389" y="3957251"/>
                <a:ext cx="296640" cy="4806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7A11BF4-1DC8-4CC0-95D4-2E59A6D1F88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342389" y="3948251"/>
                  <a:ext cx="31428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7F546AB-FC73-415C-9089-997FE1553B65}"/>
                    </a:ext>
                  </a:extLst>
                </p14:cNvPr>
                <p14:cNvContentPartPr/>
                <p14:nvPr/>
              </p14:nvContentPartPr>
              <p14:xfrm>
                <a:off x="11657389" y="4319411"/>
                <a:ext cx="101520" cy="231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7F546AB-FC73-415C-9089-997FE1553B6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648389" y="4310411"/>
                  <a:ext cx="1191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B0AF8A4-41E8-4386-8D32-1A8BA4EEBA1C}"/>
                    </a:ext>
                  </a:extLst>
                </p14:cNvPr>
                <p14:cNvContentPartPr/>
                <p14:nvPr/>
              </p14:nvContentPartPr>
              <p14:xfrm>
                <a:off x="11734789" y="4170011"/>
                <a:ext cx="15120" cy="180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B0AF8A4-41E8-4386-8D32-1A8BA4EEBA1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725789" y="4161011"/>
                  <a:ext cx="327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0B33C2B-0845-4913-9FF4-93736659D7C5}"/>
                    </a:ext>
                  </a:extLst>
                </p14:cNvPr>
                <p14:cNvContentPartPr/>
                <p14:nvPr/>
              </p14:nvContentPartPr>
              <p14:xfrm>
                <a:off x="11877709" y="3876251"/>
                <a:ext cx="47160" cy="590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0B33C2B-0845-4913-9FF4-93736659D7C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868709" y="3867251"/>
                  <a:ext cx="6480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23DE348-F8C2-4894-B6B0-FBF650CE4EF1}"/>
                    </a:ext>
                  </a:extLst>
                </p14:cNvPr>
                <p14:cNvContentPartPr/>
                <p14:nvPr/>
              </p14:nvContentPartPr>
              <p14:xfrm>
                <a:off x="10976269" y="4397171"/>
                <a:ext cx="66960" cy="54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23DE348-F8C2-4894-B6B0-FBF650CE4EF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967220" y="4388171"/>
                  <a:ext cx="84695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9C4CF48-45E5-4F9D-BA8A-BBF3A8EB0BA7}"/>
                    </a:ext>
                  </a:extLst>
                </p14:cNvPr>
                <p14:cNvContentPartPr/>
                <p14:nvPr/>
              </p14:nvContentPartPr>
              <p14:xfrm>
                <a:off x="11042869" y="4451531"/>
                <a:ext cx="360" cy="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9C4CF48-45E5-4F9D-BA8A-BBF3A8EB0BA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033869" y="44425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69585B4-E236-49C1-8399-FF77FBFF6004}"/>
                    </a:ext>
                  </a:extLst>
                </p14:cNvPr>
                <p14:cNvContentPartPr/>
                <p14:nvPr/>
              </p14:nvContentPartPr>
              <p14:xfrm>
                <a:off x="10875469" y="4315091"/>
                <a:ext cx="167760" cy="2574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69585B4-E236-49C1-8399-FF77FBFF600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866469" y="4306104"/>
                  <a:ext cx="185400" cy="2750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C614D24-CF3D-4B48-B900-EE9A6DD8FFF6}"/>
                    </a:ext>
                  </a:extLst>
                </p14:cNvPr>
                <p14:cNvContentPartPr/>
                <p14:nvPr/>
              </p14:nvContentPartPr>
              <p14:xfrm>
                <a:off x="11063749" y="4474571"/>
                <a:ext cx="78120" cy="46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C614D24-CF3D-4B48-B900-EE9A6DD8FFF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054749" y="4465571"/>
                  <a:ext cx="957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EAEE7CE-FB13-48E0-B237-69238D4B32F8}"/>
                    </a:ext>
                  </a:extLst>
                </p14:cNvPr>
                <p14:cNvContentPartPr/>
                <p14:nvPr/>
              </p14:nvContentPartPr>
              <p14:xfrm>
                <a:off x="11063749" y="4479251"/>
                <a:ext cx="127080" cy="680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EAEE7CE-FB13-48E0-B237-69238D4B32F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054774" y="4470251"/>
                  <a:ext cx="14467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36D2888-95A8-45A2-9D92-2C45A5EF73C6}"/>
                    </a:ext>
                  </a:extLst>
                </p14:cNvPr>
                <p14:cNvContentPartPr/>
                <p14:nvPr/>
              </p14:nvContentPartPr>
              <p14:xfrm>
                <a:off x="11168509" y="4418051"/>
                <a:ext cx="58320" cy="2210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36D2888-95A8-45A2-9D92-2C45A5EF73C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159509" y="4409036"/>
                  <a:ext cx="75960" cy="2387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FE60AFD-3139-4B6B-8061-93680CF21CFD}"/>
                    </a:ext>
                  </a:extLst>
                </p14:cNvPr>
                <p14:cNvContentPartPr/>
                <p14:nvPr/>
              </p14:nvContentPartPr>
              <p14:xfrm>
                <a:off x="10940629" y="3641171"/>
                <a:ext cx="290880" cy="190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FE60AFD-3139-4B6B-8061-93680CF21CF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931640" y="3632154"/>
                  <a:ext cx="308498" cy="20811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B36C57E6-A786-4220-8F37-478D4408E12F}"/>
                  </a:ext>
                </a:extLst>
              </p14:cNvPr>
              <p14:cNvContentPartPr/>
              <p14:nvPr/>
            </p14:nvContentPartPr>
            <p14:xfrm>
              <a:off x="9914629" y="5255051"/>
              <a:ext cx="1440" cy="25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B36C57E6-A786-4220-8F37-478D4408E12F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9905629" y="5246051"/>
                <a:ext cx="1908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" name="Group 213">
            <a:extLst>
              <a:ext uri="{FF2B5EF4-FFF2-40B4-BE49-F238E27FC236}">
                <a16:creationId xmlns:a16="http://schemas.microsoft.com/office/drawing/2014/main" id="{4932D8B9-C6F5-45D1-9EA2-560F9E67DF2C}"/>
              </a:ext>
            </a:extLst>
          </p:cNvPr>
          <p:cNvGrpSpPr/>
          <p:nvPr/>
        </p:nvGrpSpPr>
        <p:grpSpPr>
          <a:xfrm>
            <a:off x="273829" y="4799651"/>
            <a:ext cx="9361080" cy="2094840"/>
            <a:chOff x="273829" y="4799651"/>
            <a:chExt cx="9361080" cy="20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56EB83A-A079-44C9-9C49-D2A8A9FB7355}"/>
                    </a:ext>
                  </a:extLst>
                </p14:cNvPr>
                <p14:cNvContentPartPr/>
                <p14:nvPr/>
              </p14:nvContentPartPr>
              <p14:xfrm>
                <a:off x="273829" y="4799651"/>
                <a:ext cx="1015920" cy="6584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56EB83A-A079-44C9-9C49-D2A8A9FB735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64829" y="4790656"/>
                  <a:ext cx="1033560" cy="6760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0E91378-D371-40A0-9A59-2C7870074D24}"/>
                    </a:ext>
                  </a:extLst>
                </p14:cNvPr>
                <p14:cNvContentPartPr/>
                <p14:nvPr/>
              </p14:nvContentPartPr>
              <p14:xfrm>
                <a:off x="804469" y="4913411"/>
                <a:ext cx="7920" cy="82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0E91378-D371-40A0-9A59-2C7870074D2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95469" y="4904002"/>
                  <a:ext cx="25560" cy="267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B1C5EE4-793A-4DCE-886A-A34644429E50}"/>
                    </a:ext>
                  </a:extLst>
                </p14:cNvPr>
                <p14:cNvContentPartPr/>
                <p14:nvPr/>
              </p14:nvContentPartPr>
              <p14:xfrm>
                <a:off x="1527349" y="5045531"/>
                <a:ext cx="281160" cy="1584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B1C5EE4-793A-4DCE-886A-A34644429E5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518349" y="5036531"/>
                  <a:ext cx="2988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47382CF-2AC5-4000-9896-4174728FDAC3}"/>
                    </a:ext>
                  </a:extLst>
                </p14:cNvPr>
                <p14:cNvContentPartPr/>
                <p14:nvPr/>
              </p14:nvContentPartPr>
              <p14:xfrm>
                <a:off x="503869" y="5626211"/>
                <a:ext cx="27360" cy="5907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47382CF-2AC5-4000-9896-4174728FDAC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94869" y="5617211"/>
                  <a:ext cx="4500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DF05C0B-ADEA-406F-B9E5-FE21CC34FF86}"/>
                    </a:ext>
                  </a:extLst>
                </p14:cNvPr>
                <p14:cNvContentPartPr/>
                <p14:nvPr/>
              </p14:nvContentPartPr>
              <p14:xfrm>
                <a:off x="608629" y="5690291"/>
                <a:ext cx="27720" cy="4154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DF05C0B-ADEA-406F-B9E5-FE21CC34FF86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99629" y="5681291"/>
                  <a:ext cx="4536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4E3C9B0-A7BC-4880-94E8-419DAD8F5DAF}"/>
                    </a:ext>
                  </a:extLst>
                </p14:cNvPr>
                <p14:cNvContentPartPr/>
                <p14:nvPr/>
              </p14:nvContentPartPr>
              <p14:xfrm>
                <a:off x="745069" y="5696051"/>
                <a:ext cx="255600" cy="3416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4E3C9B0-A7BC-4880-94E8-419DAD8F5DA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36056" y="5687051"/>
                  <a:ext cx="273265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903F978-1B14-496D-9306-D481BCD87AA7}"/>
                    </a:ext>
                  </a:extLst>
                </p14:cNvPr>
                <p14:cNvContentPartPr/>
                <p14:nvPr/>
              </p14:nvContentPartPr>
              <p14:xfrm>
                <a:off x="1033429" y="5947691"/>
                <a:ext cx="21240" cy="1310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903F978-1B14-496D-9306-D481BCD87AA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24429" y="5938691"/>
                  <a:ext cx="388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45567FE-69F1-41CB-AFAE-54DADB2EB83C}"/>
                    </a:ext>
                  </a:extLst>
                </p14:cNvPr>
                <p14:cNvContentPartPr/>
                <p14:nvPr/>
              </p14:nvContentPartPr>
              <p14:xfrm>
                <a:off x="1105069" y="5752211"/>
                <a:ext cx="230760" cy="266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45567FE-69F1-41CB-AFAE-54DADB2EB83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96069" y="5743211"/>
                  <a:ext cx="2484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285B00F-5D99-4702-9D4C-7FBA704FA390}"/>
                    </a:ext>
                  </a:extLst>
                </p14:cNvPr>
                <p14:cNvContentPartPr/>
                <p14:nvPr/>
              </p14:nvContentPartPr>
              <p14:xfrm>
                <a:off x="1431229" y="5989811"/>
                <a:ext cx="76680" cy="2008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285B00F-5D99-4702-9D4C-7FBA704FA39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422229" y="5980811"/>
                  <a:ext cx="943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BD4CCB8-E8A0-4371-BBA8-A0077A1DD12D}"/>
                    </a:ext>
                  </a:extLst>
                </p14:cNvPr>
                <p14:cNvContentPartPr/>
                <p14:nvPr/>
              </p14:nvContentPartPr>
              <p14:xfrm>
                <a:off x="1545709" y="5827811"/>
                <a:ext cx="187560" cy="756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BD4CCB8-E8A0-4371-BBA8-A0077A1DD12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536709" y="5818811"/>
                  <a:ext cx="2052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51597FE-5F9B-4D5E-A304-CB50773258FD}"/>
                    </a:ext>
                  </a:extLst>
                </p14:cNvPr>
                <p14:cNvContentPartPr/>
                <p14:nvPr/>
              </p14:nvContentPartPr>
              <p14:xfrm>
                <a:off x="1667749" y="5768051"/>
                <a:ext cx="65520" cy="265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51597FE-5F9B-4D5E-A304-CB50773258F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658798" y="5759051"/>
                  <a:ext cx="83064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79876F6-7895-4A91-BB52-3B16528FA323}"/>
                    </a:ext>
                  </a:extLst>
                </p14:cNvPr>
                <p14:cNvContentPartPr/>
                <p14:nvPr/>
              </p14:nvContentPartPr>
              <p14:xfrm>
                <a:off x="2094709" y="4819811"/>
                <a:ext cx="1299600" cy="3956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79876F6-7895-4A91-BB52-3B16528FA323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085709" y="4810811"/>
                  <a:ext cx="131724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3ADFE2D-4338-429D-A083-F20653179FB2}"/>
                    </a:ext>
                  </a:extLst>
                </p14:cNvPr>
                <p14:cNvContentPartPr/>
                <p14:nvPr/>
              </p14:nvContentPartPr>
              <p14:xfrm>
                <a:off x="3625429" y="5005571"/>
                <a:ext cx="34200" cy="498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3ADFE2D-4338-429D-A083-F20653179FB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616429" y="4996577"/>
                  <a:ext cx="51840" cy="5165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C0D0A45-24C1-468B-873E-49C03FF195E1}"/>
                    </a:ext>
                  </a:extLst>
                </p14:cNvPr>
                <p14:cNvContentPartPr/>
                <p14:nvPr/>
              </p14:nvContentPartPr>
              <p14:xfrm>
                <a:off x="3600949" y="4838891"/>
                <a:ext cx="1777320" cy="5061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C0D0A45-24C1-468B-873E-49C03FF195E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591949" y="4829891"/>
                  <a:ext cx="179496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5DFC9C0-418F-40F7-A989-10C638CDA611}"/>
                    </a:ext>
                  </a:extLst>
                </p14:cNvPr>
                <p14:cNvContentPartPr/>
                <p14:nvPr/>
              </p14:nvContentPartPr>
              <p14:xfrm>
                <a:off x="5640349" y="5022131"/>
                <a:ext cx="1842480" cy="457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5DFC9C0-418F-40F7-A989-10C638CDA61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631349" y="5013124"/>
                  <a:ext cx="1860120" cy="4755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79F0774-46D6-4777-A10D-C2B93C1BEB48}"/>
                    </a:ext>
                  </a:extLst>
                </p14:cNvPr>
                <p14:cNvContentPartPr/>
                <p14:nvPr/>
              </p14:nvContentPartPr>
              <p14:xfrm>
                <a:off x="7054069" y="4966691"/>
                <a:ext cx="27360" cy="414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79F0774-46D6-4777-A10D-C2B93C1BEB4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045069" y="4957612"/>
                  <a:ext cx="45000" cy="591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40A94DB-3F33-42F0-9234-9F4B76AE5577}"/>
                    </a:ext>
                  </a:extLst>
                </p14:cNvPr>
                <p14:cNvContentPartPr/>
                <p14:nvPr/>
              </p14:nvContentPartPr>
              <p14:xfrm>
                <a:off x="7691989" y="5460611"/>
                <a:ext cx="109800" cy="284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40A94DB-3F33-42F0-9234-9F4B76AE557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682989" y="5451611"/>
                  <a:ext cx="1274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A9596BB-B0EC-4BAA-9D7C-B04508A7D202}"/>
                    </a:ext>
                  </a:extLst>
                </p14:cNvPr>
                <p14:cNvContentPartPr/>
                <p14:nvPr/>
              </p14:nvContentPartPr>
              <p14:xfrm>
                <a:off x="8020669" y="5063891"/>
                <a:ext cx="1042200" cy="384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A9596BB-B0EC-4BAA-9D7C-B04508A7D20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011669" y="5054891"/>
                  <a:ext cx="105984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67B5DC6-E3C7-4D62-BDE9-8B55E8582711}"/>
                    </a:ext>
                  </a:extLst>
                </p14:cNvPr>
                <p14:cNvContentPartPr/>
                <p14:nvPr/>
              </p14:nvContentPartPr>
              <p14:xfrm>
                <a:off x="8014549" y="5098451"/>
                <a:ext cx="437400" cy="514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67B5DC6-E3C7-4D62-BDE9-8B55E858271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005549" y="5089451"/>
                  <a:ext cx="4550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EDC461C-A933-43FC-A67B-DBDE09595A24}"/>
                    </a:ext>
                  </a:extLst>
                </p14:cNvPr>
                <p14:cNvContentPartPr/>
                <p14:nvPr/>
              </p14:nvContentPartPr>
              <p14:xfrm>
                <a:off x="9182029" y="5178371"/>
                <a:ext cx="452880" cy="234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EDC461C-A933-43FC-A67B-DBDE09595A24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173022" y="5169371"/>
                  <a:ext cx="470534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41CB0D6-7D03-4D0F-9F5C-D714F07EEFD4}"/>
                    </a:ext>
                  </a:extLst>
                </p14:cNvPr>
                <p14:cNvContentPartPr/>
                <p14:nvPr/>
              </p14:nvContentPartPr>
              <p14:xfrm>
                <a:off x="9255829" y="5055251"/>
                <a:ext cx="166680" cy="489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41CB0D6-7D03-4D0F-9F5C-D714F07EEFD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246829" y="5046251"/>
                  <a:ext cx="1843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167A12B-0EC1-4775-A5FB-37BF716BD018}"/>
                    </a:ext>
                  </a:extLst>
                </p14:cNvPr>
                <p14:cNvContentPartPr/>
                <p14:nvPr/>
              </p14:nvContentPartPr>
              <p14:xfrm>
                <a:off x="2125669" y="5904491"/>
                <a:ext cx="37440" cy="136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167A12B-0EC1-4775-A5FB-37BF716BD01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116582" y="5895491"/>
                  <a:ext cx="55251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9CD9067-AB9C-4596-8E5B-068B61C370B9}"/>
                    </a:ext>
                  </a:extLst>
                </p14:cNvPr>
                <p14:cNvContentPartPr/>
                <p14:nvPr/>
              </p14:nvContentPartPr>
              <p14:xfrm>
                <a:off x="2416549" y="5908811"/>
                <a:ext cx="47160" cy="25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9CD9067-AB9C-4596-8E5B-068B61C370B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407549" y="5900936"/>
                  <a:ext cx="64800" cy="179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D20B3E3-57DA-4CFA-92DF-DD21C08EF553}"/>
                    </a:ext>
                  </a:extLst>
                </p14:cNvPr>
                <p14:cNvContentPartPr/>
                <p14:nvPr/>
              </p14:nvContentPartPr>
              <p14:xfrm>
                <a:off x="2762509" y="5919971"/>
                <a:ext cx="56880" cy="57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D20B3E3-57DA-4CFA-92DF-DD21C08EF553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753566" y="5911500"/>
                  <a:ext cx="74409" cy="223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FE471CC-2AC5-47B7-8542-1813C97821AC}"/>
                    </a:ext>
                  </a:extLst>
                </p14:cNvPr>
                <p14:cNvContentPartPr/>
                <p14:nvPr/>
              </p14:nvContentPartPr>
              <p14:xfrm>
                <a:off x="3040789" y="5862371"/>
                <a:ext cx="264600" cy="75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FE471CC-2AC5-47B7-8542-1813C97821AC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031789" y="5853371"/>
                  <a:ext cx="282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F0AFBB9-3841-4465-8C59-FD107539B482}"/>
                    </a:ext>
                  </a:extLst>
                </p14:cNvPr>
                <p14:cNvContentPartPr/>
                <p14:nvPr/>
              </p14:nvContentPartPr>
              <p14:xfrm>
                <a:off x="3122149" y="5710451"/>
                <a:ext cx="61920" cy="2595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F0AFBB9-3841-4465-8C59-FD107539B482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113149" y="5701463"/>
                  <a:ext cx="79560" cy="2771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F32558A-CF8F-4766-A642-C116790C6175}"/>
                    </a:ext>
                  </a:extLst>
                </p14:cNvPr>
                <p14:cNvContentPartPr/>
                <p14:nvPr/>
              </p14:nvContentPartPr>
              <p14:xfrm>
                <a:off x="3425269" y="5633771"/>
                <a:ext cx="234000" cy="3751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F32558A-CF8F-4766-A642-C116790C617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416269" y="5624762"/>
                  <a:ext cx="251640" cy="3927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AB63AE7-BAC1-4567-9869-B59BB3C447D8}"/>
                    </a:ext>
                  </a:extLst>
                </p14:cNvPr>
                <p14:cNvContentPartPr/>
                <p14:nvPr/>
              </p14:nvContentPartPr>
              <p14:xfrm>
                <a:off x="3697429" y="5956331"/>
                <a:ext cx="134280" cy="2329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AB63AE7-BAC1-4567-9869-B59BB3C447D8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688453" y="5947331"/>
                  <a:ext cx="151873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36420F5-3B74-463A-896C-1FE5045867C1}"/>
                    </a:ext>
                  </a:extLst>
                </p14:cNvPr>
                <p14:cNvContentPartPr/>
                <p14:nvPr/>
              </p14:nvContentPartPr>
              <p14:xfrm>
                <a:off x="3864469" y="5781011"/>
                <a:ext cx="197280" cy="2455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36420F5-3B74-463A-896C-1FE5045867C1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855469" y="5772011"/>
                  <a:ext cx="2149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81C83F7-5351-46E7-B88F-0132E5BFBB8E}"/>
                    </a:ext>
                  </a:extLst>
                </p14:cNvPr>
                <p14:cNvContentPartPr/>
                <p14:nvPr/>
              </p14:nvContentPartPr>
              <p14:xfrm>
                <a:off x="4168669" y="6011771"/>
                <a:ext cx="205920" cy="2862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81C83F7-5351-46E7-B88F-0132E5BFBB8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159669" y="6002771"/>
                  <a:ext cx="2235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640B3B4-A857-4495-8CBC-F6F1818A1B2B}"/>
                    </a:ext>
                  </a:extLst>
                </p14:cNvPr>
                <p14:cNvContentPartPr/>
                <p14:nvPr/>
              </p14:nvContentPartPr>
              <p14:xfrm>
                <a:off x="4403389" y="5815571"/>
                <a:ext cx="63720" cy="4165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640B3B4-A857-4495-8CBC-F6F1818A1B2B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394440" y="5806563"/>
                  <a:ext cx="81261" cy="434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747B8AA-BBD3-45B6-9BE4-F81A3227349F}"/>
                    </a:ext>
                  </a:extLst>
                </p14:cNvPr>
                <p14:cNvContentPartPr/>
                <p14:nvPr/>
              </p14:nvContentPartPr>
              <p14:xfrm>
                <a:off x="4487629" y="5844371"/>
                <a:ext cx="78120" cy="3927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747B8AA-BBD3-45B6-9BE4-F81A3227349F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478587" y="5835371"/>
                  <a:ext cx="95842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2C1FC0A-4971-4C32-AE82-0025028D2994}"/>
                    </a:ext>
                  </a:extLst>
                </p14:cNvPr>
                <p14:cNvContentPartPr/>
                <p14:nvPr/>
              </p14:nvContentPartPr>
              <p14:xfrm>
                <a:off x="4832509" y="5747891"/>
                <a:ext cx="325440" cy="4255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2C1FC0A-4971-4C32-AE82-0025028D299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823509" y="5738891"/>
                  <a:ext cx="34308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E4F965C-CDBE-48FC-BC4B-E5D4ADA5A224}"/>
                    </a:ext>
                  </a:extLst>
                </p14:cNvPr>
                <p14:cNvContentPartPr/>
                <p14:nvPr/>
              </p14:nvContentPartPr>
              <p14:xfrm>
                <a:off x="5098189" y="5867771"/>
                <a:ext cx="122400" cy="3355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E4F965C-CDBE-48FC-BC4B-E5D4ADA5A22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089189" y="5858771"/>
                  <a:ext cx="1400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6DEA7C9-1C55-4BDF-B187-949872054563}"/>
                    </a:ext>
                  </a:extLst>
                </p14:cNvPr>
                <p14:cNvContentPartPr/>
                <p14:nvPr/>
              </p14:nvContentPartPr>
              <p14:xfrm>
                <a:off x="5539549" y="5787851"/>
                <a:ext cx="283320" cy="3985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6DEA7C9-1C55-4BDF-B187-949872054563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530549" y="5778851"/>
                  <a:ext cx="30096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9305CC3-FB46-4BC4-BD1F-1B2CA7B8CDBF}"/>
                    </a:ext>
                  </a:extLst>
                </p14:cNvPr>
                <p14:cNvContentPartPr/>
                <p14:nvPr/>
              </p14:nvContentPartPr>
              <p14:xfrm>
                <a:off x="5896309" y="5668331"/>
                <a:ext cx="113760" cy="5400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9305CC3-FB46-4BC4-BD1F-1B2CA7B8CDBF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887337" y="5659337"/>
                  <a:ext cx="131344" cy="557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11E7623-3893-4A1C-9014-49C829593728}"/>
                    </a:ext>
                  </a:extLst>
                </p14:cNvPr>
                <p14:cNvContentPartPr/>
                <p14:nvPr/>
              </p14:nvContentPartPr>
              <p14:xfrm>
                <a:off x="6354589" y="5780291"/>
                <a:ext cx="1440" cy="147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11E7623-3893-4A1C-9014-49C829593728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345589" y="5771291"/>
                  <a:ext cx="190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82349F9-FF60-4FC2-BB91-F91B2CD16693}"/>
                    </a:ext>
                  </a:extLst>
                </p14:cNvPr>
                <p14:cNvContentPartPr/>
                <p14:nvPr/>
              </p14:nvContentPartPr>
              <p14:xfrm>
                <a:off x="5759869" y="5557091"/>
                <a:ext cx="315720" cy="8420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82349F9-FF60-4FC2-BB91-F91B2CD16693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750869" y="5548091"/>
                  <a:ext cx="333360" cy="85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72C7A01-A82E-4008-99EF-8B87315CF751}"/>
                    </a:ext>
                  </a:extLst>
                </p14:cNvPr>
                <p14:cNvContentPartPr/>
                <p14:nvPr/>
              </p14:nvContentPartPr>
              <p14:xfrm>
                <a:off x="6024109" y="5734931"/>
                <a:ext cx="187920" cy="2840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72C7A01-A82E-4008-99EF-8B87315CF75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015109" y="5725931"/>
                  <a:ext cx="2055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60BE1CD-A518-426B-9D18-D3ECF7737519}"/>
                    </a:ext>
                  </a:extLst>
                </p14:cNvPr>
                <p14:cNvContentPartPr/>
                <p14:nvPr/>
              </p14:nvContentPartPr>
              <p14:xfrm>
                <a:off x="6386629" y="5864531"/>
                <a:ext cx="5400" cy="1843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60BE1CD-A518-426B-9D18-D3ECF7737519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376986" y="5855531"/>
                  <a:ext cx="243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5B37B93-D3EB-471A-B55C-A28284624688}"/>
                    </a:ext>
                  </a:extLst>
                </p14:cNvPr>
                <p14:cNvContentPartPr/>
                <p14:nvPr/>
              </p14:nvContentPartPr>
              <p14:xfrm>
                <a:off x="6432349" y="5672651"/>
                <a:ext cx="42120" cy="4060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5B37B93-D3EB-471A-B55C-A28284624688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423349" y="5663643"/>
                  <a:ext cx="59760" cy="4237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EF3A30E-2C5D-4744-8511-0AE465ABCA15}"/>
                    </a:ext>
                  </a:extLst>
                </p14:cNvPr>
                <p14:cNvContentPartPr/>
                <p14:nvPr/>
              </p14:nvContentPartPr>
              <p14:xfrm>
                <a:off x="6688309" y="5880011"/>
                <a:ext cx="209880" cy="280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EF3A30E-2C5D-4744-8511-0AE465ABCA15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679294" y="5871011"/>
                  <a:ext cx="22755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1437708-6A00-4738-95D4-B21FFA9333E8}"/>
                    </a:ext>
                  </a:extLst>
                </p14:cNvPr>
                <p14:cNvContentPartPr/>
                <p14:nvPr/>
              </p14:nvContentPartPr>
              <p14:xfrm>
                <a:off x="6808909" y="5801171"/>
                <a:ext cx="48240" cy="2142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1437708-6A00-4738-95D4-B21FFA9333E8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799909" y="5792171"/>
                  <a:ext cx="658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E266569-532B-4EEF-88D5-8627CFC4E095}"/>
                    </a:ext>
                  </a:extLst>
                </p14:cNvPr>
                <p14:cNvContentPartPr/>
                <p14:nvPr/>
              </p14:nvContentPartPr>
              <p14:xfrm>
                <a:off x="7045429" y="5904491"/>
                <a:ext cx="441360" cy="36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E266569-532B-4EEF-88D5-8627CFC4E095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036422" y="5895491"/>
                  <a:ext cx="459014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52C6646-3F5A-412C-89E0-DBF132F1105A}"/>
                    </a:ext>
                  </a:extLst>
                </p14:cNvPr>
                <p14:cNvContentPartPr/>
                <p14:nvPr/>
              </p14:nvContentPartPr>
              <p14:xfrm>
                <a:off x="8052709" y="5737091"/>
                <a:ext cx="18000" cy="3438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52C6646-3F5A-412C-89E0-DBF132F1105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043709" y="5728091"/>
                  <a:ext cx="356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BEF35E1-78B4-48A1-A37A-43030804D11B}"/>
                    </a:ext>
                  </a:extLst>
                </p14:cNvPr>
                <p14:cNvContentPartPr/>
                <p14:nvPr/>
              </p14:nvContentPartPr>
              <p14:xfrm>
                <a:off x="8173309" y="5725931"/>
                <a:ext cx="224640" cy="2840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BEF35E1-78B4-48A1-A37A-43030804D11B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164309" y="5716942"/>
                  <a:ext cx="242280" cy="3016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C7E63BF-C809-423B-9CB7-3B5C42413354}"/>
                    </a:ext>
                  </a:extLst>
                </p14:cNvPr>
                <p14:cNvContentPartPr/>
                <p14:nvPr/>
              </p14:nvContentPartPr>
              <p14:xfrm>
                <a:off x="8452309" y="5880371"/>
                <a:ext cx="142560" cy="1573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C7E63BF-C809-423B-9CB7-3B5C42413354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443309" y="5871371"/>
                  <a:ext cx="1602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558E7D0-E020-4011-B8B4-A19C9A053AEB}"/>
                    </a:ext>
                  </a:extLst>
                </p14:cNvPr>
                <p14:cNvContentPartPr/>
                <p14:nvPr/>
              </p14:nvContentPartPr>
              <p14:xfrm>
                <a:off x="8627989" y="5682731"/>
                <a:ext cx="86400" cy="284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558E7D0-E020-4011-B8B4-A19C9A053AEB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619026" y="5673731"/>
                  <a:ext cx="103967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2152A6E-1D40-4257-8AC2-AD4048328AC7}"/>
                    </a:ext>
                  </a:extLst>
                </p14:cNvPr>
                <p14:cNvContentPartPr/>
                <p14:nvPr/>
              </p14:nvContentPartPr>
              <p14:xfrm>
                <a:off x="8726269" y="5624051"/>
                <a:ext cx="328320" cy="7398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2152A6E-1D40-4257-8AC2-AD4048328AC7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717269" y="5615055"/>
                  <a:ext cx="345960" cy="7574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B59F352-74AC-4216-AE08-75F2AF20C5B4}"/>
                    </a:ext>
                  </a:extLst>
                </p14:cNvPr>
                <p14:cNvContentPartPr/>
                <p14:nvPr/>
              </p14:nvContentPartPr>
              <p14:xfrm>
                <a:off x="457069" y="6428651"/>
                <a:ext cx="565560" cy="2548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B59F352-74AC-4216-AE08-75F2AF20C5B4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48069" y="6419651"/>
                  <a:ext cx="5832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B790B81-304F-4B8A-8558-EA931623530E}"/>
                    </a:ext>
                  </a:extLst>
                </p14:cNvPr>
                <p14:cNvContentPartPr/>
                <p14:nvPr/>
              </p14:nvContentPartPr>
              <p14:xfrm>
                <a:off x="1279669" y="6445571"/>
                <a:ext cx="373680" cy="3744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B790B81-304F-4B8A-8558-EA931623530E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270660" y="6436571"/>
                  <a:ext cx="391337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AFFD1687-4E3E-4329-92D8-AB084C14BAB5}"/>
                    </a:ext>
                  </a:extLst>
                </p14:cNvPr>
                <p14:cNvContentPartPr/>
                <p14:nvPr/>
              </p14:nvContentPartPr>
              <p14:xfrm>
                <a:off x="1568029" y="6464291"/>
                <a:ext cx="360360" cy="2750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AFFD1687-4E3E-4329-92D8-AB084C14BAB5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559029" y="6455279"/>
                  <a:ext cx="378000" cy="2927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5DEBB26-57A6-417B-993E-60890B15A8FE}"/>
                    </a:ext>
                  </a:extLst>
                </p14:cNvPr>
                <p14:cNvContentPartPr/>
                <p14:nvPr/>
              </p14:nvContentPartPr>
              <p14:xfrm>
                <a:off x="1852429" y="6342971"/>
                <a:ext cx="670320" cy="5061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5DEBB26-57A6-417B-993E-60890B15A8F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843429" y="6333971"/>
                  <a:ext cx="68796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F18BD95-0893-4AB2-9A74-68BFF2C7BB67}"/>
                    </a:ext>
                  </a:extLst>
                </p14:cNvPr>
                <p14:cNvContentPartPr/>
                <p14:nvPr/>
              </p14:nvContentPartPr>
              <p14:xfrm>
                <a:off x="2760709" y="6296171"/>
                <a:ext cx="414720" cy="3502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F18BD95-0893-4AB2-9A74-68BFF2C7BB67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2751709" y="6287171"/>
                  <a:ext cx="4323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9C80786-79F9-430B-8EB5-A94BCF5F0FE7}"/>
                    </a:ext>
                  </a:extLst>
                </p14:cNvPr>
                <p14:cNvContentPartPr/>
                <p14:nvPr/>
              </p14:nvContentPartPr>
              <p14:xfrm>
                <a:off x="3190549" y="6490571"/>
                <a:ext cx="198000" cy="4039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9C80786-79F9-430B-8EB5-A94BCF5F0FE7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181533" y="6481571"/>
                  <a:ext cx="215672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2EBA6EE-E6D5-4F81-87D0-FA02BD2369B7}"/>
                    </a:ext>
                  </a:extLst>
                </p14:cNvPr>
                <p14:cNvContentPartPr/>
                <p14:nvPr/>
              </p14:nvContentPartPr>
              <p14:xfrm>
                <a:off x="3985429" y="6304451"/>
                <a:ext cx="14040" cy="115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2EBA6EE-E6D5-4F81-87D0-FA02BD2369B7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3976429" y="6295161"/>
                  <a:ext cx="31680" cy="297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0111E00-F641-442D-A227-DA4D3485CCC6}"/>
                    </a:ext>
                  </a:extLst>
                </p14:cNvPr>
                <p14:cNvContentPartPr/>
                <p14:nvPr/>
              </p14:nvContentPartPr>
              <p14:xfrm>
                <a:off x="5186029" y="6357731"/>
                <a:ext cx="367200" cy="3049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0111E00-F641-442D-A227-DA4D3485CCC6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177038" y="6348731"/>
                  <a:ext cx="384823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CAA7DB5-1B79-460A-907E-E059BA984B80}"/>
                    </a:ext>
                  </a:extLst>
                </p14:cNvPr>
                <p14:cNvContentPartPr/>
                <p14:nvPr/>
              </p14:nvContentPartPr>
              <p14:xfrm>
                <a:off x="5616949" y="6551771"/>
                <a:ext cx="116640" cy="1882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CAA7DB5-1B79-460A-907E-E059BA984B80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607949" y="6542771"/>
                  <a:ext cx="1342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743DD060-A07A-4856-AB7D-2851229D105B}"/>
                    </a:ext>
                  </a:extLst>
                </p14:cNvPr>
                <p14:cNvContentPartPr/>
                <p14:nvPr/>
              </p14:nvContentPartPr>
              <p14:xfrm>
                <a:off x="5696869" y="6449531"/>
                <a:ext cx="26280" cy="291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743DD060-A07A-4856-AB7D-2851229D105B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687869" y="6440531"/>
                  <a:ext cx="439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BFE8A8C-4279-41C7-A8C0-9AD120693024}"/>
                    </a:ext>
                  </a:extLst>
                </p14:cNvPr>
                <p14:cNvContentPartPr/>
                <p14:nvPr/>
              </p14:nvContentPartPr>
              <p14:xfrm>
                <a:off x="5950669" y="6533771"/>
                <a:ext cx="318240" cy="1357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BFE8A8C-4279-41C7-A8C0-9AD120693024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941659" y="6524747"/>
                  <a:ext cx="335900" cy="1534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80AA853-C988-4D3A-A641-A28AEFD55901}"/>
                    </a:ext>
                  </a:extLst>
                </p14:cNvPr>
                <p14:cNvContentPartPr/>
                <p14:nvPr/>
              </p14:nvContentPartPr>
              <p14:xfrm>
                <a:off x="6374389" y="6278891"/>
                <a:ext cx="498960" cy="4705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80AA853-C988-4D3A-A641-A28AEFD55901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365389" y="6269884"/>
                  <a:ext cx="516600" cy="4881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56960F2-91EB-4D3E-B2B7-61146BC4899C}"/>
                    </a:ext>
                  </a:extLst>
                </p14:cNvPr>
                <p14:cNvContentPartPr/>
                <p14:nvPr/>
              </p14:nvContentPartPr>
              <p14:xfrm>
                <a:off x="6876589" y="6553931"/>
                <a:ext cx="193680" cy="2574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56960F2-91EB-4D3E-B2B7-61146BC4899C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867589" y="6544931"/>
                  <a:ext cx="2113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4E632ED-AEFC-4E61-B584-FD15915C5A96}"/>
                    </a:ext>
                  </a:extLst>
                </p14:cNvPr>
                <p14:cNvContentPartPr/>
                <p14:nvPr/>
              </p14:nvContentPartPr>
              <p14:xfrm>
                <a:off x="6968029" y="6397691"/>
                <a:ext cx="21240" cy="226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4E632ED-AEFC-4E61-B584-FD15915C5A96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959029" y="6388691"/>
                  <a:ext cx="388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C8019BA-6DD1-409A-A3C2-4ECB5CF03A09}"/>
                    </a:ext>
                  </a:extLst>
                </p14:cNvPr>
                <p14:cNvContentPartPr/>
                <p14:nvPr/>
              </p14:nvContentPartPr>
              <p14:xfrm>
                <a:off x="7412629" y="6287891"/>
                <a:ext cx="832680" cy="3870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C8019BA-6DD1-409A-A3C2-4ECB5CF03A09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403629" y="6278891"/>
                  <a:ext cx="850320" cy="40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69AB80F6-CDA8-441B-8A85-4A6D16D52490}"/>
              </a:ext>
            </a:extLst>
          </p:cNvPr>
          <p:cNvGrpSpPr/>
          <p:nvPr/>
        </p:nvGrpSpPr>
        <p:grpSpPr>
          <a:xfrm>
            <a:off x="8497309" y="6351251"/>
            <a:ext cx="640440" cy="474480"/>
            <a:chOff x="8497309" y="6351251"/>
            <a:chExt cx="640440" cy="47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023E72B-EFA3-4217-9144-68B87FA04D1B}"/>
                    </a:ext>
                  </a:extLst>
                </p14:cNvPr>
                <p14:cNvContentPartPr/>
                <p14:nvPr/>
              </p14:nvContentPartPr>
              <p14:xfrm>
                <a:off x="8497309" y="6351251"/>
                <a:ext cx="414000" cy="3344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023E72B-EFA3-4217-9144-68B87FA04D1B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488309" y="6342261"/>
                  <a:ext cx="431640" cy="3520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C94269E-D58B-48A6-8BB2-29FB6C9BA135}"/>
                    </a:ext>
                  </a:extLst>
                </p14:cNvPr>
                <p14:cNvContentPartPr/>
                <p14:nvPr/>
              </p14:nvContentPartPr>
              <p14:xfrm>
                <a:off x="8879269" y="6520451"/>
                <a:ext cx="258480" cy="3052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C94269E-D58B-48A6-8BB2-29FB6C9BA135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870269" y="6511451"/>
                  <a:ext cx="2761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1B498CA4-FAA7-44C9-9461-46C36E4ACB01}"/>
                    </a:ext>
                  </a:extLst>
                </p14:cNvPr>
                <p14:cNvContentPartPr/>
                <p14:nvPr/>
              </p14:nvContentPartPr>
              <p14:xfrm>
                <a:off x="9045229" y="6411011"/>
                <a:ext cx="39600" cy="169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1B498CA4-FAA7-44C9-9461-46C36E4ACB01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036229" y="6402011"/>
                  <a:ext cx="5724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3743061-9AD4-4592-B896-6485A9273C8A}"/>
              </a:ext>
            </a:extLst>
          </p:cNvPr>
          <p:cNvGrpSpPr/>
          <p:nvPr/>
        </p:nvGrpSpPr>
        <p:grpSpPr>
          <a:xfrm>
            <a:off x="9459229" y="6389771"/>
            <a:ext cx="903960" cy="278640"/>
            <a:chOff x="9459229" y="6389771"/>
            <a:chExt cx="90396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8F5F558-2FC0-4B58-AC78-0176FEF76AEB}"/>
                    </a:ext>
                  </a:extLst>
                </p14:cNvPr>
                <p14:cNvContentPartPr/>
                <p14:nvPr/>
              </p14:nvContentPartPr>
              <p14:xfrm>
                <a:off x="9459229" y="6457451"/>
                <a:ext cx="209880" cy="313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8F5F558-2FC0-4B58-AC78-0176FEF76AEB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450229" y="6448553"/>
                  <a:ext cx="227520" cy="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839FCAA-0921-46E7-B09A-4E4D02FEB692}"/>
                    </a:ext>
                  </a:extLst>
                </p14:cNvPr>
                <p14:cNvContentPartPr/>
                <p14:nvPr/>
              </p14:nvContentPartPr>
              <p14:xfrm>
                <a:off x="9507109" y="6610451"/>
                <a:ext cx="233280" cy="579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839FCAA-0921-46E7-B09A-4E4D02FEB692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498095" y="6601451"/>
                  <a:ext cx="250947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669912D3-F125-4B95-BC27-DB7A5540C557}"/>
                    </a:ext>
                  </a:extLst>
                </p14:cNvPr>
                <p14:cNvContentPartPr/>
                <p14:nvPr/>
              </p14:nvContentPartPr>
              <p14:xfrm>
                <a:off x="9932629" y="6389771"/>
                <a:ext cx="206640" cy="2545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669912D3-F125-4B95-BC27-DB7A5540C557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923613" y="6380758"/>
                  <a:ext cx="224311" cy="2721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C2D83CE-9D7C-417F-A788-D3924829C3D8}"/>
                    </a:ext>
                  </a:extLst>
                </p14:cNvPr>
                <p14:cNvContentPartPr/>
                <p14:nvPr/>
              </p14:nvContentPartPr>
              <p14:xfrm>
                <a:off x="10192909" y="6470771"/>
                <a:ext cx="170280" cy="1688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C2D83CE-9D7C-417F-A788-D3924829C3D8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0183909" y="6461771"/>
                  <a:ext cx="187920" cy="18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08FCC989-B679-420C-ADF3-4721834C6FC5}"/>
                  </a:ext>
                </a:extLst>
              </p14:cNvPr>
              <p14:cNvContentPartPr/>
              <p14:nvPr/>
            </p14:nvContentPartPr>
            <p14:xfrm>
              <a:off x="10416109" y="6243611"/>
              <a:ext cx="360" cy="828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08FCC989-B679-420C-ADF3-4721834C6FC5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10407109" y="6234611"/>
                <a:ext cx="18000" cy="2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" name="Group 224">
            <a:extLst>
              <a:ext uri="{FF2B5EF4-FFF2-40B4-BE49-F238E27FC236}">
                <a16:creationId xmlns:a16="http://schemas.microsoft.com/office/drawing/2014/main" id="{B7A2D703-BBD8-4891-B10B-CBF6407CBFF3}"/>
              </a:ext>
            </a:extLst>
          </p:cNvPr>
          <p:cNvGrpSpPr/>
          <p:nvPr/>
        </p:nvGrpSpPr>
        <p:grpSpPr>
          <a:xfrm>
            <a:off x="2317851" y="3138006"/>
            <a:ext cx="316440" cy="351000"/>
            <a:chOff x="2317851" y="3138006"/>
            <a:chExt cx="316440" cy="35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AC9B9E0-60C4-4986-A69D-9789D63D4B11}"/>
                    </a:ext>
                  </a:extLst>
                </p14:cNvPr>
                <p14:cNvContentPartPr/>
                <p14:nvPr/>
              </p14:nvContentPartPr>
              <p14:xfrm>
                <a:off x="2438091" y="3138006"/>
                <a:ext cx="34560" cy="3510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AC9B9E0-60C4-4986-A69D-9789D63D4B11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2420451" y="3120366"/>
                  <a:ext cx="702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7CD87E6-EB33-4FCF-B934-B9A710D1AB21}"/>
                    </a:ext>
                  </a:extLst>
                </p14:cNvPr>
                <p14:cNvContentPartPr/>
                <p14:nvPr/>
              </p14:nvContentPartPr>
              <p14:xfrm>
                <a:off x="2319651" y="3189486"/>
                <a:ext cx="31680" cy="31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7CD87E6-EB33-4FCF-B934-B9A710D1AB21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302011" y="3171486"/>
                  <a:ext cx="673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303F7A6-E817-4B35-A90A-04652C29A95A}"/>
                    </a:ext>
                  </a:extLst>
                </p14:cNvPr>
                <p14:cNvContentPartPr/>
                <p14:nvPr/>
              </p14:nvContentPartPr>
              <p14:xfrm>
                <a:off x="2317851" y="3149166"/>
                <a:ext cx="316440" cy="71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303F7A6-E817-4B35-A90A-04652C29A95A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300211" y="3131526"/>
                  <a:ext cx="35208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9B4405AE-3147-407C-976E-0AAB8F543D82}"/>
              </a:ext>
            </a:extLst>
          </p:cNvPr>
          <p:cNvGrpSpPr/>
          <p:nvPr/>
        </p:nvGrpSpPr>
        <p:grpSpPr>
          <a:xfrm>
            <a:off x="5523651" y="4226286"/>
            <a:ext cx="288360" cy="162360"/>
            <a:chOff x="5523651" y="4226286"/>
            <a:chExt cx="288360" cy="16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7E1A2D80-9200-426F-8D5C-54DA63CD533A}"/>
                    </a:ext>
                  </a:extLst>
                </p14:cNvPr>
                <p14:cNvContentPartPr/>
                <p14:nvPr/>
              </p14:nvContentPartPr>
              <p14:xfrm>
                <a:off x="5523651" y="4231686"/>
                <a:ext cx="92880" cy="1375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7E1A2D80-9200-426F-8D5C-54DA63CD533A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5505651" y="4213686"/>
                  <a:ext cx="1285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B3C3203-56CB-4C39-AFA1-767F73778FC1}"/>
                    </a:ext>
                  </a:extLst>
                </p14:cNvPr>
                <p14:cNvContentPartPr/>
                <p14:nvPr/>
              </p14:nvContentPartPr>
              <p14:xfrm>
                <a:off x="5666931" y="4291806"/>
                <a:ext cx="59400" cy="248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B3C3203-56CB-4C39-AFA1-767F73778FC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5648931" y="4273806"/>
                  <a:ext cx="95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6A13DCBF-642C-451D-A73F-D7CA6DE37994}"/>
                    </a:ext>
                  </a:extLst>
                </p14:cNvPr>
                <p14:cNvContentPartPr/>
                <p14:nvPr/>
              </p14:nvContentPartPr>
              <p14:xfrm>
                <a:off x="5675931" y="4373886"/>
                <a:ext cx="52920" cy="122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6A13DCBF-642C-451D-A73F-D7CA6DE37994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5658291" y="4356246"/>
                  <a:ext cx="88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E3D12F0-8C54-4E44-93C9-E64159AD0D9F}"/>
                    </a:ext>
                  </a:extLst>
                </p14:cNvPr>
                <p14:cNvContentPartPr/>
                <p14:nvPr/>
              </p14:nvContentPartPr>
              <p14:xfrm>
                <a:off x="5788971" y="4226286"/>
                <a:ext cx="23040" cy="1623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E3D12F0-8C54-4E44-93C9-E64159AD0D9F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5770971" y="4208646"/>
                  <a:ext cx="5868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CB2945B-BA89-40E1-A653-2183DBFE2A7A}"/>
              </a:ext>
            </a:extLst>
          </p:cNvPr>
          <p:cNvGrpSpPr/>
          <p:nvPr/>
        </p:nvGrpSpPr>
        <p:grpSpPr>
          <a:xfrm>
            <a:off x="5570811" y="3669366"/>
            <a:ext cx="245520" cy="120600"/>
            <a:chOff x="5570811" y="3669366"/>
            <a:chExt cx="245520" cy="12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B766296D-F7B1-4BC2-9D59-673A4DEAC663}"/>
                    </a:ext>
                  </a:extLst>
                </p14:cNvPr>
                <p14:cNvContentPartPr/>
                <p14:nvPr/>
              </p14:nvContentPartPr>
              <p14:xfrm>
                <a:off x="5585931" y="3728406"/>
                <a:ext cx="30600" cy="226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766296D-F7B1-4BC2-9D59-673A4DEAC663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568291" y="3710406"/>
                  <a:ext cx="662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5E3D734-37B6-4F98-AC2F-637C8627320C}"/>
                    </a:ext>
                  </a:extLst>
                </p14:cNvPr>
                <p14:cNvContentPartPr/>
                <p14:nvPr/>
              </p14:nvContentPartPr>
              <p14:xfrm>
                <a:off x="5570811" y="3669366"/>
                <a:ext cx="245520" cy="1206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5E3D734-37B6-4F98-AC2F-637C8627320C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5553171" y="3651726"/>
                  <a:ext cx="28116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3D4FA7C7-9630-4921-804A-4F004C7A0076}"/>
              </a:ext>
            </a:extLst>
          </p:cNvPr>
          <p:cNvGrpSpPr/>
          <p:nvPr/>
        </p:nvGrpSpPr>
        <p:grpSpPr>
          <a:xfrm>
            <a:off x="3529971" y="6290166"/>
            <a:ext cx="1181880" cy="513360"/>
            <a:chOff x="3529971" y="6290166"/>
            <a:chExt cx="1181880" cy="51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0014070-22A7-4C45-BE0E-717AAEE4E2AF}"/>
                    </a:ext>
                  </a:extLst>
                </p14:cNvPr>
                <p14:cNvContentPartPr/>
                <p14:nvPr/>
              </p14:nvContentPartPr>
              <p14:xfrm>
                <a:off x="3529971" y="6293046"/>
                <a:ext cx="1181880" cy="5104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0014070-22A7-4C45-BE0E-717AAEE4E2AF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3512331" y="6275406"/>
                  <a:ext cx="121752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E7D5E2E-3707-41C2-AA01-7F3B74DADD32}"/>
                    </a:ext>
                  </a:extLst>
                </p14:cNvPr>
                <p14:cNvContentPartPr/>
                <p14:nvPr/>
              </p14:nvContentPartPr>
              <p14:xfrm>
                <a:off x="4179771" y="6345246"/>
                <a:ext cx="37800" cy="205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4E7D5E2E-3707-41C2-AA01-7F3B74DADD32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4161771" y="6327606"/>
                  <a:ext cx="734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36934E60-E894-41F6-A58B-6A3C5DCEDE2E}"/>
                    </a:ext>
                  </a:extLst>
                </p14:cNvPr>
                <p14:cNvContentPartPr/>
                <p14:nvPr/>
              </p14:nvContentPartPr>
              <p14:xfrm>
                <a:off x="3547971" y="6290166"/>
                <a:ext cx="300960" cy="896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36934E60-E894-41F6-A58B-6A3C5DCEDE2E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3529971" y="6272166"/>
                  <a:ext cx="336600" cy="12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7766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A737FE2-D0FA-4452-AB22-6E2DC24C830B}"/>
              </a:ext>
            </a:extLst>
          </p:cNvPr>
          <p:cNvGrpSpPr/>
          <p:nvPr/>
        </p:nvGrpSpPr>
        <p:grpSpPr>
          <a:xfrm>
            <a:off x="560749" y="489371"/>
            <a:ext cx="130680" cy="538560"/>
            <a:chOff x="560749" y="489371"/>
            <a:chExt cx="130680" cy="53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20A2AF1-BFD1-4460-8C8B-621A85B431F1}"/>
                    </a:ext>
                  </a:extLst>
                </p14:cNvPr>
                <p14:cNvContentPartPr/>
                <p14:nvPr/>
              </p14:nvContentPartPr>
              <p14:xfrm>
                <a:off x="560749" y="489371"/>
                <a:ext cx="6480" cy="5385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20A2AF1-BFD1-4460-8C8B-621A85B431F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1749" y="480371"/>
                  <a:ext cx="2412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F1B108A-342E-4450-B8FD-D2B4AA752F54}"/>
                    </a:ext>
                  </a:extLst>
                </p14:cNvPr>
                <p14:cNvContentPartPr/>
                <p14:nvPr/>
              </p14:nvContentPartPr>
              <p14:xfrm>
                <a:off x="681349" y="608891"/>
                <a:ext cx="10080" cy="4050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F1B108A-342E-4450-B8FD-D2B4AA752F5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659" y="599891"/>
                  <a:ext cx="27112" cy="42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631FDB-9494-4273-A474-55D5F579C373}"/>
              </a:ext>
            </a:extLst>
          </p:cNvPr>
          <p:cNvGrpSpPr/>
          <p:nvPr/>
        </p:nvGrpSpPr>
        <p:grpSpPr>
          <a:xfrm>
            <a:off x="976549" y="520331"/>
            <a:ext cx="1143360" cy="676800"/>
            <a:chOff x="976549" y="520331"/>
            <a:chExt cx="1143360" cy="67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A91BFD5-DA08-4912-A872-11620081F749}"/>
                    </a:ext>
                  </a:extLst>
                </p14:cNvPr>
                <p14:cNvContentPartPr/>
                <p14:nvPr/>
              </p14:nvContentPartPr>
              <p14:xfrm>
                <a:off x="976549" y="520331"/>
                <a:ext cx="302400" cy="618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A91BFD5-DA08-4912-A872-11620081F74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7560" y="511331"/>
                  <a:ext cx="320019" cy="63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90C0A52-6AB2-4A03-BA82-FA97DB6F6E94}"/>
                    </a:ext>
                  </a:extLst>
                </p14:cNvPr>
                <p14:cNvContentPartPr/>
                <p14:nvPr/>
              </p14:nvContentPartPr>
              <p14:xfrm>
                <a:off x="1417549" y="991211"/>
                <a:ext cx="6480" cy="205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90C0A52-6AB2-4A03-BA82-FA97DB6F6E9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08549" y="982211"/>
                  <a:ext cx="241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A57B3C0-6FEC-4EB4-A2BC-BB97C390E9D1}"/>
                    </a:ext>
                  </a:extLst>
                </p14:cNvPr>
                <p14:cNvContentPartPr/>
                <p14:nvPr/>
              </p14:nvContentPartPr>
              <p14:xfrm>
                <a:off x="1466509" y="673331"/>
                <a:ext cx="194040" cy="271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A57B3C0-6FEC-4EB4-A2BC-BB97C390E9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57509" y="664343"/>
                  <a:ext cx="211680" cy="2894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598A42D-6BC1-4743-910A-B562B456C220}"/>
                    </a:ext>
                  </a:extLst>
                </p14:cNvPr>
                <p14:cNvContentPartPr/>
                <p14:nvPr/>
              </p14:nvContentPartPr>
              <p14:xfrm>
                <a:off x="1749109" y="862691"/>
                <a:ext cx="54720" cy="301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598A42D-6BC1-4743-910A-B562B456C2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40109" y="853691"/>
                  <a:ext cx="723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C0651BA-96DB-4536-BDA0-153385486FC9}"/>
                    </a:ext>
                  </a:extLst>
                </p14:cNvPr>
                <p14:cNvContentPartPr/>
                <p14:nvPr/>
              </p14:nvContentPartPr>
              <p14:xfrm>
                <a:off x="1877629" y="773051"/>
                <a:ext cx="242280" cy="116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C0651BA-96DB-4536-BDA0-153385486FC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68629" y="764051"/>
                  <a:ext cx="2599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0ACE7D2-D729-46F4-A6A3-8EA1B81B58E9}"/>
                    </a:ext>
                  </a:extLst>
                </p14:cNvPr>
                <p14:cNvContentPartPr/>
                <p14:nvPr/>
              </p14:nvContentPartPr>
              <p14:xfrm>
                <a:off x="2014789" y="758651"/>
                <a:ext cx="59400" cy="221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0ACE7D2-D729-46F4-A6A3-8EA1B81B58E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05789" y="749651"/>
                  <a:ext cx="77040" cy="23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141688E-0CE1-42AF-AEAB-EDFF8420C905}"/>
                  </a:ext>
                </a:extLst>
              </p14:cNvPr>
              <p14:cNvContentPartPr/>
              <p14:nvPr/>
            </p14:nvContentPartPr>
            <p14:xfrm>
              <a:off x="2537149" y="887171"/>
              <a:ext cx="82800" cy="11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141688E-0CE1-42AF-AEAB-EDFF8420C90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28188" y="877881"/>
                <a:ext cx="100364" cy="29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FF4D75B-06DD-479C-AE4F-A4A0C0AFFABD}"/>
                  </a:ext>
                </a:extLst>
              </p14:cNvPr>
              <p14:cNvContentPartPr/>
              <p14:nvPr/>
            </p14:nvContentPartPr>
            <p14:xfrm>
              <a:off x="2990389" y="861611"/>
              <a:ext cx="31320" cy="3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FF4D75B-06DD-479C-AE4F-A4A0C0AFFAB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81389" y="852611"/>
                <a:ext cx="4896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E383BAE-20A5-43D9-8E4A-4095AB91CB23}"/>
                  </a:ext>
                </a:extLst>
              </p14:cNvPr>
              <p14:cNvContentPartPr/>
              <p14:nvPr/>
            </p14:nvContentPartPr>
            <p14:xfrm>
              <a:off x="3342469" y="794291"/>
              <a:ext cx="36000" cy="6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E383BAE-20A5-43D9-8E4A-4095AB91CB2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33469" y="785291"/>
                <a:ext cx="53640" cy="2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1928AC1-B0AA-4BF6-BAB1-FC09422145BF}"/>
              </a:ext>
            </a:extLst>
          </p:cNvPr>
          <p:cNvGrpSpPr/>
          <p:nvPr/>
        </p:nvGrpSpPr>
        <p:grpSpPr>
          <a:xfrm>
            <a:off x="3615709" y="542651"/>
            <a:ext cx="1128600" cy="557280"/>
            <a:chOff x="3615709" y="542651"/>
            <a:chExt cx="1128600" cy="55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55713DB-0383-4BFE-A599-9EAE308ECEB3}"/>
                    </a:ext>
                  </a:extLst>
                </p14:cNvPr>
                <p14:cNvContentPartPr/>
                <p14:nvPr/>
              </p14:nvContentPartPr>
              <p14:xfrm>
                <a:off x="3615709" y="542651"/>
                <a:ext cx="313200" cy="491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55713DB-0383-4BFE-A599-9EAE308ECE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06709" y="533658"/>
                  <a:ext cx="330840" cy="5093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A5551EB-7D66-4802-977F-53D690FC242D}"/>
                    </a:ext>
                  </a:extLst>
                </p14:cNvPr>
                <p14:cNvContentPartPr/>
                <p14:nvPr/>
              </p14:nvContentPartPr>
              <p14:xfrm>
                <a:off x="3995509" y="924971"/>
                <a:ext cx="149040" cy="174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A5551EB-7D66-4802-977F-53D690FC242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86509" y="915971"/>
                  <a:ext cx="1666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327FC09-4BE1-4B15-B588-590FDF4C5AA9}"/>
                    </a:ext>
                  </a:extLst>
                </p14:cNvPr>
                <p14:cNvContentPartPr/>
                <p14:nvPr/>
              </p14:nvContentPartPr>
              <p14:xfrm>
                <a:off x="4147789" y="632291"/>
                <a:ext cx="137160" cy="235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327FC09-4BE1-4B15-B588-590FDF4C5AA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38789" y="623291"/>
                  <a:ext cx="154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726F9AE-380C-40F7-9AFB-2A38347F5252}"/>
                    </a:ext>
                  </a:extLst>
                </p14:cNvPr>
                <p14:cNvContentPartPr/>
                <p14:nvPr/>
              </p14:nvContentPartPr>
              <p14:xfrm>
                <a:off x="4391509" y="832811"/>
                <a:ext cx="150480" cy="201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726F9AE-380C-40F7-9AFB-2A38347F525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82509" y="823811"/>
                  <a:ext cx="1681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24F4514-5C40-4F5D-BF59-9D287DAD28E9}"/>
                    </a:ext>
                  </a:extLst>
                </p14:cNvPr>
                <p14:cNvContentPartPr/>
                <p14:nvPr/>
              </p14:nvContentPartPr>
              <p14:xfrm>
                <a:off x="4554229" y="607091"/>
                <a:ext cx="95040" cy="399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24F4514-5C40-4F5D-BF59-9D287DAD28E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45229" y="598091"/>
                  <a:ext cx="11268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F9E620-2F52-4E87-A1ED-32073987355F}"/>
                    </a:ext>
                  </a:extLst>
                </p14:cNvPr>
                <p14:cNvContentPartPr/>
                <p14:nvPr/>
              </p14:nvContentPartPr>
              <p14:xfrm>
                <a:off x="4649989" y="644531"/>
                <a:ext cx="94320" cy="329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F9E620-2F52-4E87-A1ED-32073987355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40989" y="635541"/>
                  <a:ext cx="111960" cy="34702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E0F7E88-3686-4530-8EB8-2E97F3F1E0F8}"/>
                  </a:ext>
                </a:extLst>
              </p14:cNvPr>
              <p14:cNvContentPartPr/>
              <p14:nvPr/>
            </p14:nvContentPartPr>
            <p14:xfrm>
              <a:off x="4992349" y="646691"/>
              <a:ext cx="295920" cy="270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E0F7E88-3686-4530-8EB8-2E97F3F1E0F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983349" y="637691"/>
                <a:ext cx="31356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8384EB5-1A24-424B-BEC9-4CF2B980D1D0}"/>
                  </a:ext>
                </a:extLst>
              </p14:cNvPr>
              <p14:cNvContentPartPr/>
              <p14:nvPr/>
            </p14:nvContentPartPr>
            <p14:xfrm>
              <a:off x="5146429" y="749651"/>
              <a:ext cx="216000" cy="338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8384EB5-1A24-424B-BEC9-4CF2B980D1D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37414" y="740651"/>
                <a:ext cx="233669" cy="35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C63A4329-B377-4C63-9948-1A680CCEC515}"/>
              </a:ext>
            </a:extLst>
          </p:cNvPr>
          <p:cNvGrpSpPr/>
          <p:nvPr/>
        </p:nvGrpSpPr>
        <p:grpSpPr>
          <a:xfrm>
            <a:off x="5655109" y="541571"/>
            <a:ext cx="1336680" cy="793800"/>
            <a:chOff x="5655109" y="541571"/>
            <a:chExt cx="1336680" cy="79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645AA2A-C8DE-4124-BD8D-B34F983902C2}"/>
                    </a:ext>
                  </a:extLst>
                </p14:cNvPr>
                <p14:cNvContentPartPr/>
                <p14:nvPr/>
              </p14:nvContentPartPr>
              <p14:xfrm>
                <a:off x="5655109" y="604211"/>
                <a:ext cx="229680" cy="336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645AA2A-C8DE-4124-BD8D-B34F983902C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46109" y="595211"/>
                  <a:ext cx="2473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9D04832-08E7-4358-85B5-CD41D6F4AB9E}"/>
                    </a:ext>
                  </a:extLst>
                </p14:cNvPr>
                <p14:cNvContentPartPr/>
                <p14:nvPr/>
              </p14:nvContentPartPr>
              <p14:xfrm>
                <a:off x="6076309" y="543731"/>
                <a:ext cx="59400" cy="459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9D04832-08E7-4358-85B5-CD41D6F4AB9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67309" y="534731"/>
                  <a:ext cx="7704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51DB698-82CD-44FB-AABE-8C349F5E41F8}"/>
                    </a:ext>
                  </a:extLst>
                </p14:cNvPr>
                <p14:cNvContentPartPr/>
                <p14:nvPr/>
              </p14:nvContentPartPr>
              <p14:xfrm>
                <a:off x="5853109" y="541571"/>
                <a:ext cx="280800" cy="793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51DB698-82CD-44FB-AABE-8C349F5E41F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44109" y="532571"/>
                  <a:ext cx="298440" cy="81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9EC8544-D480-4E64-B26B-D252E364501A}"/>
                    </a:ext>
                  </a:extLst>
                </p14:cNvPr>
                <p14:cNvContentPartPr/>
                <p14:nvPr/>
              </p14:nvContentPartPr>
              <p14:xfrm>
                <a:off x="6182149" y="599171"/>
                <a:ext cx="292320" cy="530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9EC8544-D480-4E64-B26B-D252E364501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73138" y="590171"/>
                  <a:ext cx="309982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0535558-52D3-4DF3-811A-191BC06C5C74}"/>
                    </a:ext>
                  </a:extLst>
                </p14:cNvPr>
                <p14:cNvContentPartPr/>
                <p14:nvPr/>
              </p14:nvContentPartPr>
              <p14:xfrm>
                <a:off x="6581389" y="1025771"/>
                <a:ext cx="59400" cy="150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0535558-52D3-4DF3-811A-191BC06C5C7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572389" y="1016771"/>
                  <a:ext cx="770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4DED4D7-C8A2-44C3-A9E9-A3439EC92DEB}"/>
                    </a:ext>
                  </a:extLst>
                </p14:cNvPr>
                <p14:cNvContentPartPr/>
                <p14:nvPr/>
              </p14:nvContentPartPr>
              <p14:xfrm>
                <a:off x="6545029" y="635531"/>
                <a:ext cx="105480" cy="388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4DED4D7-C8A2-44C3-A9E9-A3439EC92DE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536029" y="626531"/>
                  <a:ext cx="12312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1195B09-8418-4CF8-977C-AA1974C5045D}"/>
                    </a:ext>
                  </a:extLst>
                </p14:cNvPr>
                <p14:cNvContentPartPr/>
                <p14:nvPr/>
              </p14:nvContentPartPr>
              <p14:xfrm>
                <a:off x="6779389" y="817331"/>
                <a:ext cx="212400" cy="53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1195B09-8418-4CF8-977C-AA1974C5045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70389" y="808270"/>
                  <a:ext cx="230040" cy="713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6BEFDF7-AC17-465F-B719-9CE0FD5314A7}"/>
                    </a:ext>
                  </a:extLst>
                </p14:cNvPr>
                <p14:cNvContentPartPr/>
                <p14:nvPr/>
              </p14:nvContentPartPr>
              <p14:xfrm>
                <a:off x="6883429" y="775211"/>
                <a:ext cx="86040" cy="231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6BEFDF7-AC17-465F-B719-9CE0FD5314A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74466" y="766211"/>
                  <a:ext cx="103607" cy="24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1BFF506-3B63-43DA-B4B4-0057282F99A0}"/>
                  </a:ext>
                </a:extLst>
              </p14:cNvPr>
              <p14:cNvContentPartPr/>
              <p14:nvPr/>
            </p14:nvContentPartPr>
            <p14:xfrm>
              <a:off x="7288069" y="777371"/>
              <a:ext cx="34920" cy="36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1BFF506-3B63-43DA-B4B4-0057282F99A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279069" y="768371"/>
                <a:ext cx="5256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130B098-BDAC-4C8F-9D4F-EC638C18B89D}"/>
                  </a:ext>
                </a:extLst>
              </p14:cNvPr>
              <p14:cNvContentPartPr/>
              <p14:nvPr/>
            </p14:nvContentPartPr>
            <p14:xfrm>
              <a:off x="7541869" y="744251"/>
              <a:ext cx="466920" cy="392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130B098-BDAC-4C8F-9D4F-EC638C18B89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532876" y="735251"/>
                <a:ext cx="484546" cy="5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F6AB5BE5-E606-4404-BF96-0BCE11EED9F5}"/>
              </a:ext>
            </a:extLst>
          </p:cNvPr>
          <p:cNvGrpSpPr/>
          <p:nvPr/>
        </p:nvGrpSpPr>
        <p:grpSpPr>
          <a:xfrm>
            <a:off x="8410909" y="426011"/>
            <a:ext cx="1257480" cy="1027800"/>
            <a:chOff x="8410909" y="426011"/>
            <a:chExt cx="1257480" cy="102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C6CF2E2-F341-436B-8E34-1E19A9668B22}"/>
                    </a:ext>
                  </a:extLst>
                </p14:cNvPr>
                <p14:cNvContentPartPr/>
                <p14:nvPr/>
              </p14:nvContentPartPr>
              <p14:xfrm>
                <a:off x="8410909" y="525371"/>
                <a:ext cx="104040" cy="385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C6CF2E2-F341-436B-8E34-1E19A9668B2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01940" y="516371"/>
                  <a:ext cx="121619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9695181-7750-4216-98F8-D2ADBE9048FD}"/>
                    </a:ext>
                  </a:extLst>
                </p14:cNvPr>
                <p14:cNvContentPartPr/>
                <p14:nvPr/>
              </p14:nvContentPartPr>
              <p14:xfrm>
                <a:off x="8648869" y="555971"/>
                <a:ext cx="368640" cy="554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9695181-7750-4216-98F8-D2ADBE9048F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39869" y="546971"/>
                  <a:ext cx="38628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BB63702-E18B-45B8-BBA8-B715D34CAA67}"/>
                    </a:ext>
                  </a:extLst>
                </p14:cNvPr>
                <p14:cNvContentPartPr/>
                <p14:nvPr/>
              </p14:nvContentPartPr>
              <p14:xfrm>
                <a:off x="9066469" y="944771"/>
                <a:ext cx="197280" cy="200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BB63702-E18B-45B8-BBA8-B715D34CAA6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057469" y="935771"/>
                  <a:ext cx="2149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B0E5DDC-FEB9-4A8F-BF5F-6D814CDEBC96}"/>
                    </a:ext>
                  </a:extLst>
                </p14:cNvPr>
                <p14:cNvContentPartPr/>
                <p14:nvPr/>
              </p14:nvContentPartPr>
              <p14:xfrm>
                <a:off x="9104269" y="527171"/>
                <a:ext cx="175320" cy="421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B0E5DDC-FEB9-4A8F-BF5F-6D814CDEBC9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95287" y="518171"/>
                  <a:ext cx="192924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23D72AF-6702-4EF1-97C1-E588DFCCA909}"/>
                    </a:ext>
                  </a:extLst>
                </p14:cNvPr>
                <p14:cNvContentPartPr/>
                <p14:nvPr/>
              </p14:nvContentPartPr>
              <p14:xfrm>
                <a:off x="9273109" y="426011"/>
                <a:ext cx="395280" cy="1027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23D72AF-6702-4EF1-97C1-E588DFCCA90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64101" y="417011"/>
                  <a:ext cx="412936" cy="104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33FEFDE-9B06-4775-854B-97ED34894024}"/>
                  </a:ext>
                </a:extLst>
              </p14:cNvPr>
              <p14:cNvContentPartPr/>
              <p14:nvPr/>
            </p14:nvContentPartPr>
            <p14:xfrm>
              <a:off x="616189" y="2049971"/>
              <a:ext cx="384480" cy="3434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33FEFDE-9B06-4775-854B-97ED3489402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07189" y="2040971"/>
                <a:ext cx="402120" cy="36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C77B266C-678D-4CE4-B05A-FD07DD921B1B}"/>
              </a:ext>
            </a:extLst>
          </p:cNvPr>
          <p:cNvGrpSpPr/>
          <p:nvPr/>
        </p:nvGrpSpPr>
        <p:grpSpPr>
          <a:xfrm>
            <a:off x="1590709" y="2038811"/>
            <a:ext cx="1466640" cy="615600"/>
            <a:chOff x="1590709" y="2038811"/>
            <a:chExt cx="1466640" cy="61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599FDC6-EC83-475F-82A5-CDAEFE356577}"/>
                    </a:ext>
                  </a:extLst>
                </p14:cNvPr>
                <p14:cNvContentPartPr/>
                <p14:nvPr/>
              </p14:nvContentPartPr>
              <p14:xfrm>
                <a:off x="1590709" y="2224931"/>
                <a:ext cx="327240" cy="309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599FDC6-EC83-475F-82A5-CDAEFE35657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581719" y="2215931"/>
                  <a:ext cx="344861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F4ED659-0EB0-4018-8A6D-BC7D51E7ED4F}"/>
                    </a:ext>
                  </a:extLst>
                </p14:cNvPr>
                <p14:cNvContentPartPr/>
                <p14:nvPr/>
              </p14:nvContentPartPr>
              <p14:xfrm>
                <a:off x="2088949" y="2106491"/>
                <a:ext cx="27360" cy="533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F4ED659-0EB0-4018-8A6D-BC7D51E7ED4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079949" y="2097491"/>
                  <a:ext cx="4500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241F61F-2C27-442E-B722-49903DB3AD84}"/>
                    </a:ext>
                  </a:extLst>
                </p14:cNvPr>
                <p14:cNvContentPartPr/>
                <p14:nvPr/>
              </p14:nvContentPartPr>
              <p14:xfrm>
                <a:off x="2210989" y="2038811"/>
                <a:ext cx="365760" cy="554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241F61F-2C27-442E-B722-49903DB3AD8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201989" y="2029811"/>
                  <a:ext cx="38340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0CFE776-A139-4D99-8E05-6C3DFCC2DD18}"/>
                    </a:ext>
                  </a:extLst>
                </p14:cNvPr>
                <p14:cNvContentPartPr/>
                <p14:nvPr/>
              </p14:nvContentPartPr>
              <p14:xfrm>
                <a:off x="2601229" y="2436611"/>
                <a:ext cx="161640" cy="217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0CFE776-A139-4D99-8E05-6C3DFCC2DD1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592229" y="2427611"/>
                  <a:ext cx="1792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A097E37-69C0-43C8-8383-E7EF4559254E}"/>
                    </a:ext>
                  </a:extLst>
                </p14:cNvPr>
                <p14:cNvContentPartPr/>
                <p14:nvPr/>
              </p14:nvContentPartPr>
              <p14:xfrm>
                <a:off x="2690869" y="2318171"/>
                <a:ext cx="12600" cy="1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A097E37-69C0-43C8-8383-E7EF4559254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681869" y="2309171"/>
                  <a:ext cx="302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24DCDEB-B902-4A18-AFBA-A30AED5F30C0}"/>
                    </a:ext>
                  </a:extLst>
                </p14:cNvPr>
                <p14:cNvContentPartPr/>
                <p14:nvPr/>
              </p14:nvContentPartPr>
              <p14:xfrm>
                <a:off x="2905429" y="2052491"/>
                <a:ext cx="151920" cy="582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24DCDEB-B902-4A18-AFBA-A30AED5F30C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896429" y="2043491"/>
                  <a:ext cx="169560" cy="60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3B6882B-1760-46E9-B524-BA0BA5A3E127}"/>
              </a:ext>
            </a:extLst>
          </p:cNvPr>
          <p:cNvGrpSpPr/>
          <p:nvPr/>
        </p:nvGrpSpPr>
        <p:grpSpPr>
          <a:xfrm>
            <a:off x="3434989" y="2137451"/>
            <a:ext cx="786240" cy="488160"/>
            <a:chOff x="3434989" y="2137451"/>
            <a:chExt cx="786240" cy="48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8F31F4-36E5-420B-A82A-BAFCEFBFF4F4}"/>
                    </a:ext>
                  </a:extLst>
                </p14:cNvPr>
                <p14:cNvContentPartPr/>
                <p14:nvPr/>
              </p14:nvContentPartPr>
              <p14:xfrm>
                <a:off x="3434989" y="2137451"/>
                <a:ext cx="309240" cy="413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8F31F4-36E5-420B-A82A-BAFCEFBFF4F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25989" y="2128459"/>
                  <a:ext cx="326880" cy="4312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05B8EFE-9B66-4B75-B9B9-6FA10E0E4A9A}"/>
                    </a:ext>
                  </a:extLst>
                </p14:cNvPr>
                <p14:cNvContentPartPr/>
                <p14:nvPr/>
              </p14:nvContentPartPr>
              <p14:xfrm>
                <a:off x="3517429" y="2546411"/>
                <a:ext cx="286200" cy="79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05B8EFE-9B66-4B75-B9B9-6FA10E0E4A9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508429" y="2537411"/>
                  <a:ext cx="3038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9498F15-2F10-4763-AD21-E6E10B39FB6E}"/>
                    </a:ext>
                  </a:extLst>
                </p14:cNvPr>
                <p14:cNvContentPartPr/>
                <p14:nvPr/>
              </p14:nvContentPartPr>
              <p14:xfrm>
                <a:off x="4064269" y="2165891"/>
                <a:ext cx="70200" cy="300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9498F15-2F10-4763-AD21-E6E10B39FB6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55269" y="2156891"/>
                  <a:ext cx="878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DE9F624-DF2B-4952-9D69-8A8B3AADCCC8}"/>
                    </a:ext>
                  </a:extLst>
                </p14:cNvPr>
                <p14:cNvContentPartPr/>
                <p14:nvPr/>
              </p14:nvContentPartPr>
              <p14:xfrm>
                <a:off x="3913789" y="2519771"/>
                <a:ext cx="307440" cy="40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DE9F624-DF2B-4952-9D69-8A8B3AADCCC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904789" y="2510771"/>
                  <a:ext cx="325080" cy="5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1FDC5B3-C77C-424A-BCF9-3A199B398C3B}"/>
                  </a:ext>
                </a:extLst>
              </p14:cNvPr>
              <p14:cNvContentPartPr/>
              <p14:nvPr/>
            </p14:nvContentPartPr>
            <p14:xfrm>
              <a:off x="4085149" y="2806691"/>
              <a:ext cx="293400" cy="2822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1FDC5B3-C77C-424A-BCF9-3A199B398C3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076149" y="2797691"/>
                <a:ext cx="311040" cy="29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2A79E0B8-2831-44B9-85C0-31763AD1CF63}"/>
              </a:ext>
            </a:extLst>
          </p:cNvPr>
          <p:cNvGrpSpPr/>
          <p:nvPr/>
        </p:nvGrpSpPr>
        <p:grpSpPr>
          <a:xfrm>
            <a:off x="4709389" y="1920011"/>
            <a:ext cx="272520" cy="684000"/>
            <a:chOff x="4709389" y="1920011"/>
            <a:chExt cx="272520" cy="68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064B22D-4150-4D24-97EF-7D246DD7837D}"/>
                    </a:ext>
                  </a:extLst>
                </p14:cNvPr>
                <p14:cNvContentPartPr/>
                <p14:nvPr/>
              </p14:nvContentPartPr>
              <p14:xfrm>
                <a:off x="4709389" y="1920011"/>
                <a:ext cx="85320" cy="684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064B22D-4150-4D24-97EF-7D246DD7837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00389" y="1911011"/>
                  <a:ext cx="102960" cy="70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A66CE87-14C6-47D0-88B9-503B88F1F333}"/>
                    </a:ext>
                  </a:extLst>
                </p14:cNvPr>
                <p14:cNvContentPartPr/>
                <p14:nvPr/>
              </p14:nvContentPartPr>
              <p14:xfrm>
                <a:off x="4863109" y="1988051"/>
                <a:ext cx="118800" cy="549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A66CE87-14C6-47D0-88B9-503B88F1F33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854109" y="1979057"/>
                  <a:ext cx="136440" cy="5673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AB8C9E1-C0BE-43EB-92D5-A4C842F5DC78}"/>
              </a:ext>
            </a:extLst>
          </p:cNvPr>
          <p:cNvGrpSpPr/>
          <p:nvPr/>
        </p:nvGrpSpPr>
        <p:grpSpPr>
          <a:xfrm>
            <a:off x="5229949" y="1952411"/>
            <a:ext cx="1756440" cy="762480"/>
            <a:chOff x="5229949" y="1952411"/>
            <a:chExt cx="1756440" cy="76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C68DA35-8BDF-43DF-A704-C656257C75F2}"/>
                    </a:ext>
                  </a:extLst>
                </p14:cNvPr>
                <p14:cNvContentPartPr/>
                <p14:nvPr/>
              </p14:nvContentPartPr>
              <p14:xfrm>
                <a:off x="5229949" y="1952411"/>
                <a:ext cx="480240" cy="466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C68DA35-8BDF-43DF-A704-C656257C75F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220942" y="1943411"/>
                  <a:ext cx="497893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813206D-D96E-4852-8645-4E5A181F6B54}"/>
                    </a:ext>
                  </a:extLst>
                </p14:cNvPr>
                <p14:cNvContentPartPr/>
                <p14:nvPr/>
              </p14:nvContentPartPr>
              <p14:xfrm>
                <a:off x="5828629" y="1972211"/>
                <a:ext cx="395280" cy="648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813206D-D96E-4852-8645-4E5A181F6B5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819621" y="1963211"/>
                  <a:ext cx="412936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5EC8214-1596-4FE6-8CB8-2EF5A187DC31}"/>
                    </a:ext>
                  </a:extLst>
                </p14:cNvPr>
                <p14:cNvContentPartPr/>
                <p14:nvPr/>
              </p14:nvContentPartPr>
              <p14:xfrm>
                <a:off x="6216709" y="2474411"/>
                <a:ext cx="186480" cy="240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5EC8214-1596-4FE6-8CB8-2EF5A187DC3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207709" y="2465411"/>
                  <a:ext cx="2041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8C46C3D-8286-4121-8BE0-67012C67EDC0}"/>
                    </a:ext>
                  </a:extLst>
                </p14:cNvPr>
                <p14:cNvContentPartPr/>
                <p14:nvPr/>
              </p14:nvContentPartPr>
              <p14:xfrm>
                <a:off x="6325069" y="2398811"/>
                <a:ext cx="41040" cy="11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8C46C3D-8286-4121-8BE0-67012C67EDC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316069" y="2389811"/>
                  <a:ext cx="586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F3B8E02-5CFF-4A9A-AD15-4EE395F8D45D}"/>
                    </a:ext>
                  </a:extLst>
                </p14:cNvPr>
                <p14:cNvContentPartPr/>
                <p14:nvPr/>
              </p14:nvContentPartPr>
              <p14:xfrm>
                <a:off x="6536749" y="2134931"/>
                <a:ext cx="231840" cy="228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F3B8E02-5CFF-4A9A-AD15-4EE395F8D45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527749" y="2125931"/>
                  <a:ext cx="2494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BB65389-F790-40F0-8FC9-E49943260CA3}"/>
                    </a:ext>
                  </a:extLst>
                </p14:cNvPr>
                <p14:cNvContentPartPr/>
                <p14:nvPr/>
              </p14:nvContentPartPr>
              <p14:xfrm>
                <a:off x="6773269" y="2330051"/>
                <a:ext cx="213120" cy="2498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BB65389-F790-40F0-8FC9-E49943260CA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764269" y="2321051"/>
                  <a:ext cx="2307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4A1D6A2-A78F-4BA2-AF97-46E133A4246C}"/>
                    </a:ext>
                  </a:extLst>
                </p14:cNvPr>
                <p14:cNvContentPartPr/>
                <p14:nvPr/>
              </p14:nvContentPartPr>
              <p14:xfrm>
                <a:off x="6896389" y="2282531"/>
                <a:ext cx="7920" cy="16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4A1D6A2-A78F-4BA2-AF97-46E133A4246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886960" y="2273531"/>
                  <a:ext cx="2640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170C8F2-B4CB-4654-AD4A-7B6C7BF9D67E}"/>
              </a:ext>
            </a:extLst>
          </p:cNvPr>
          <p:cNvGrpSpPr/>
          <p:nvPr/>
        </p:nvGrpSpPr>
        <p:grpSpPr>
          <a:xfrm>
            <a:off x="7217869" y="1901651"/>
            <a:ext cx="224640" cy="676440"/>
            <a:chOff x="7217869" y="1901651"/>
            <a:chExt cx="224640" cy="67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68FCB73-060B-41A1-8957-D71C215D7A77}"/>
                    </a:ext>
                  </a:extLst>
                </p14:cNvPr>
                <p14:cNvContentPartPr/>
                <p14:nvPr/>
              </p14:nvContentPartPr>
              <p14:xfrm>
                <a:off x="7217869" y="1901651"/>
                <a:ext cx="69480" cy="6292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68FCB73-060B-41A1-8957-D71C215D7A7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208822" y="1892651"/>
                  <a:ext cx="87212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02D40A7-F491-46A2-8B1B-918ACA0F39AE}"/>
                    </a:ext>
                  </a:extLst>
                </p14:cNvPr>
                <p14:cNvContentPartPr/>
                <p14:nvPr/>
              </p14:nvContentPartPr>
              <p14:xfrm>
                <a:off x="7358269" y="1961051"/>
                <a:ext cx="84240" cy="617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02D40A7-F491-46A2-8B1B-918ACA0F39A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49269" y="1952051"/>
                  <a:ext cx="101880" cy="63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1C1E95-D92E-4AE0-B0E4-C154D18BFA82}"/>
              </a:ext>
            </a:extLst>
          </p:cNvPr>
          <p:cNvGrpSpPr/>
          <p:nvPr/>
        </p:nvGrpSpPr>
        <p:grpSpPr>
          <a:xfrm>
            <a:off x="7682989" y="2019731"/>
            <a:ext cx="1516680" cy="752400"/>
            <a:chOff x="7682989" y="2019731"/>
            <a:chExt cx="1516680" cy="75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819F4B4-0A9B-4B7A-8A53-9E9A7EDE5A55}"/>
                    </a:ext>
                  </a:extLst>
                </p14:cNvPr>
                <p14:cNvContentPartPr/>
                <p14:nvPr/>
              </p14:nvContentPartPr>
              <p14:xfrm>
                <a:off x="7682989" y="2171651"/>
                <a:ext cx="238320" cy="57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819F4B4-0A9B-4B7A-8A53-9E9A7EDE5A5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74003" y="2162651"/>
                  <a:ext cx="255933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39A60B3-7527-4D5D-8635-6D422D9E0A37}"/>
                    </a:ext>
                  </a:extLst>
                </p14:cNvPr>
                <p14:cNvContentPartPr/>
                <p14:nvPr/>
              </p14:nvContentPartPr>
              <p14:xfrm>
                <a:off x="7701709" y="2271371"/>
                <a:ext cx="241560" cy="55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39A60B3-7527-4D5D-8635-6D422D9E0A3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92709" y="2262371"/>
                  <a:ext cx="2592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46276F1-0E49-442B-BE89-0211A0D3F531}"/>
                    </a:ext>
                  </a:extLst>
                </p14:cNvPr>
                <p14:cNvContentPartPr/>
                <p14:nvPr/>
              </p14:nvContentPartPr>
              <p14:xfrm>
                <a:off x="8143789" y="2062931"/>
                <a:ext cx="37440" cy="300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46276F1-0E49-442B-BE89-0211A0D3F53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134789" y="2053931"/>
                  <a:ext cx="550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F6BC6C4-EDCA-4725-8750-23A48572AF21}"/>
                    </a:ext>
                  </a:extLst>
                </p14:cNvPr>
                <p14:cNvContentPartPr/>
                <p14:nvPr/>
              </p14:nvContentPartPr>
              <p14:xfrm>
                <a:off x="8037949" y="2382251"/>
                <a:ext cx="215280" cy="36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F6BC6C4-EDCA-4725-8750-23A48572AF2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28934" y="2373251"/>
                  <a:ext cx="23295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17448D8-E35F-483D-8669-4BC5FF89F2D8}"/>
                    </a:ext>
                  </a:extLst>
                </p14:cNvPr>
                <p14:cNvContentPartPr/>
                <p14:nvPr/>
              </p14:nvContentPartPr>
              <p14:xfrm>
                <a:off x="8078629" y="2583851"/>
                <a:ext cx="275040" cy="188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17448D8-E35F-483D-8669-4BC5FF89F2D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069629" y="2574851"/>
                  <a:ext cx="2926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26AB01E-072B-413B-A6A0-C79C8ED3DBC7}"/>
                    </a:ext>
                  </a:extLst>
                </p14:cNvPr>
                <p14:cNvContentPartPr/>
                <p14:nvPr/>
              </p14:nvContentPartPr>
              <p14:xfrm>
                <a:off x="8380309" y="2052131"/>
                <a:ext cx="50760" cy="404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26AB01E-072B-413B-A6A0-C79C8ED3DBC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71309" y="2043131"/>
                  <a:ext cx="6840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EB7E9F8-68BE-4061-8DA9-FF5BC6852FF9}"/>
                    </a:ext>
                  </a:extLst>
                </p14:cNvPr>
                <p14:cNvContentPartPr/>
                <p14:nvPr/>
              </p14:nvContentPartPr>
              <p14:xfrm>
                <a:off x="8493709" y="2084171"/>
                <a:ext cx="56880" cy="312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EB7E9F8-68BE-4061-8DA9-FF5BC6852FF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84766" y="2075181"/>
                  <a:ext cx="74409" cy="3304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C519330-9E40-4260-8BCA-C5A91553933A}"/>
                    </a:ext>
                  </a:extLst>
                </p14:cNvPr>
                <p14:cNvContentPartPr/>
                <p14:nvPr/>
              </p14:nvContentPartPr>
              <p14:xfrm>
                <a:off x="8683429" y="2082371"/>
                <a:ext cx="309600" cy="322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C519330-9E40-4260-8BCA-C5A91553933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74429" y="2073361"/>
                  <a:ext cx="327240" cy="340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47F95D9-206F-4847-BF9D-2FAAE1D0D753}"/>
                    </a:ext>
                  </a:extLst>
                </p14:cNvPr>
                <p14:cNvContentPartPr/>
                <p14:nvPr/>
              </p14:nvContentPartPr>
              <p14:xfrm>
                <a:off x="9053869" y="2019731"/>
                <a:ext cx="52200" cy="318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47F95D9-206F-4847-BF9D-2FAAE1D0D75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044806" y="2010721"/>
                  <a:ext cx="69963" cy="3362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E79869A-5EF4-487C-9B73-0BEA9730A3EE}"/>
                    </a:ext>
                  </a:extLst>
                </p14:cNvPr>
                <p14:cNvContentPartPr/>
                <p14:nvPr/>
              </p14:nvContentPartPr>
              <p14:xfrm>
                <a:off x="9131989" y="2040971"/>
                <a:ext cx="67680" cy="3538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E79869A-5EF4-487C-9B73-0BEA9730A3E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122989" y="2031971"/>
                  <a:ext cx="85320" cy="37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F1F0E8A-EB72-4FDE-A117-63A32F46BF7F}"/>
              </a:ext>
            </a:extLst>
          </p:cNvPr>
          <p:cNvGrpSpPr/>
          <p:nvPr/>
        </p:nvGrpSpPr>
        <p:grpSpPr>
          <a:xfrm>
            <a:off x="560749" y="3334091"/>
            <a:ext cx="1438560" cy="452880"/>
            <a:chOff x="560749" y="3334091"/>
            <a:chExt cx="1438560" cy="45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565F531-257E-48CE-AEDC-F9EE19668176}"/>
                    </a:ext>
                  </a:extLst>
                </p14:cNvPr>
                <p14:cNvContentPartPr/>
                <p14:nvPr/>
              </p14:nvContentPartPr>
              <p14:xfrm>
                <a:off x="578029" y="3334091"/>
                <a:ext cx="54720" cy="452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565F531-257E-48CE-AEDC-F9EE1966817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69029" y="3325098"/>
                  <a:ext cx="72360" cy="4705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A3F4C26-0C49-439B-B510-380D59CFD1DE}"/>
                    </a:ext>
                  </a:extLst>
                </p14:cNvPr>
                <p14:cNvContentPartPr/>
                <p14:nvPr/>
              </p14:nvContentPartPr>
              <p14:xfrm>
                <a:off x="560749" y="3372251"/>
                <a:ext cx="847440" cy="4060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A3F4C26-0C49-439B-B510-380D59CFD1D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51753" y="3363251"/>
                  <a:ext cx="865073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1E2C80D-B15A-40A6-B55E-48E29078E508}"/>
                    </a:ext>
                  </a:extLst>
                </p14:cNvPr>
                <p14:cNvContentPartPr/>
                <p14:nvPr/>
              </p14:nvContentPartPr>
              <p14:xfrm>
                <a:off x="1512589" y="3429131"/>
                <a:ext cx="486720" cy="199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1E2C80D-B15A-40A6-B55E-48E29078E50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503596" y="3420131"/>
                  <a:ext cx="504347" cy="21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CB45E33-82DB-4873-AAA4-1892DCF211AA}"/>
                  </a:ext>
                </a:extLst>
              </p14:cNvPr>
              <p14:cNvContentPartPr/>
              <p14:nvPr/>
            </p14:nvContentPartPr>
            <p14:xfrm>
              <a:off x="2304229" y="3284411"/>
              <a:ext cx="1016280" cy="497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CB45E33-82DB-4873-AAA4-1892DCF211A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295229" y="3275411"/>
                <a:ext cx="103392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79FEA66-D382-40DF-80BB-5D318E28F1A5}"/>
                  </a:ext>
                </a:extLst>
              </p14:cNvPr>
              <p14:cNvContentPartPr/>
              <p14:nvPr/>
            </p14:nvContentPartPr>
            <p14:xfrm>
              <a:off x="3566749" y="3430211"/>
              <a:ext cx="16200" cy="4219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79FEA66-D382-40DF-80BB-5D318E28F1A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557945" y="3421219"/>
                <a:ext cx="33457" cy="4395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06364C0-299D-417D-833B-CFA91C4245A1}"/>
                  </a:ext>
                </a:extLst>
              </p14:cNvPr>
              <p14:cNvContentPartPr/>
              <p14:nvPr/>
            </p14:nvContentPartPr>
            <p14:xfrm>
              <a:off x="3694549" y="3444611"/>
              <a:ext cx="24120" cy="3754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06364C0-299D-417D-833B-CFA91C4245A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685549" y="3435611"/>
                <a:ext cx="4176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1C0EC7B-3354-4703-A7F1-8FE2E5FE5279}"/>
                  </a:ext>
                </a:extLst>
              </p14:cNvPr>
              <p14:cNvContentPartPr/>
              <p14:nvPr/>
            </p14:nvContentPartPr>
            <p14:xfrm>
              <a:off x="3889309" y="3423011"/>
              <a:ext cx="15120" cy="3250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1C0EC7B-3354-4703-A7F1-8FE2E5FE527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880309" y="3414011"/>
                <a:ext cx="3276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7DC02EA-5401-4B27-96AD-9B14A0715BA7}"/>
                  </a:ext>
                </a:extLst>
              </p14:cNvPr>
              <p14:cNvContentPartPr/>
              <p14:nvPr/>
            </p14:nvContentPartPr>
            <p14:xfrm>
              <a:off x="3709309" y="3475571"/>
              <a:ext cx="325800" cy="208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7DC02EA-5401-4B27-96AD-9B14A0715BA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700309" y="3466724"/>
                <a:ext cx="343440" cy="38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4990FEB-B402-48D6-B8B9-38453597D76B}"/>
                  </a:ext>
                </a:extLst>
              </p14:cNvPr>
              <p14:cNvContentPartPr/>
              <p14:nvPr/>
            </p14:nvContentPartPr>
            <p14:xfrm>
              <a:off x="4065349" y="3544331"/>
              <a:ext cx="218160" cy="3031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4990FEB-B402-48D6-B8B9-38453597D76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056364" y="3535331"/>
                <a:ext cx="235771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A7796B0-A063-4730-9471-2EA8ED586C0D}"/>
                  </a:ext>
                </a:extLst>
              </p14:cNvPr>
              <p14:cNvContentPartPr/>
              <p14:nvPr/>
            </p14:nvContentPartPr>
            <p14:xfrm>
              <a:off x="4328869" y="3481691"/>
              <a:ext cx="9000" cy="3679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A7796B0-A063-4730-9471-2EA8ED586C0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319494" y="3472682"/>
                <a:ext cx="27375" cy="385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8B2B17D-7239-482B-A27E-A1139734C46A}"/>
                  </a:ext>
                </a:extLst>
              </p14:cNvPr>
              <p14:cNvContentPartPr/>
              <p14:nvPr/>
            </p14:nvContentPartPr>
            <p14:xfrm>
              <a:off x="4370629" y="3519491"/>
              <a:ext cx="69480" cy="3463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8B2B17D-7239-482B-A27E-A1139734C46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361582" y="3510491"/>
                <a:ext cx="87212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F53BD9C3-6707-4AA9-B7B3-A0F97D0753C1}"/>
                  </a:ext>
                </a:extLst>
              </p14:cNvPr>
              <p14:cNvContentPartPr/>
              <p14:nvPr/>
            </p14:nvContentPartPr>
            <p14:xfrm>
              <a:off x="4687069" y="3599411"/>
              <a:ext cx="169200" cy="2221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53BD9C3-6707-4AA9-B7B3-A0F97D0753C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678069" y="3590411"/>
                <a:ext cx="18684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6C5A895-7699-4CB6-8C7E-CBF2CD0ADDF7}"/>
                  </a:ext>
                </a:extLst>
              </p14:cNvPr>
              <p14:cNvContentPartPr/>
              <p14:nvPr/>
            </p14:nvContentPartPr>
            <p14:xfrm>
              <a:off x="4691029" y="3916211"/>
              <a:ext cx="235440" cy="180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6C5A895-7699-4CB6-8C7E-CBF2CD0ADDF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682043" y="3907387"/>
                <a:ext cx="253053" cy="35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863A7B2A-A45C-40D0-8EAC-4A059F0A4DC2}"/>
                  </a:ext>
                </a:extLst>
              </p14:cNvPr>
              <p14:cNvContentPartPr/>
              <p14:nvPr/>
            </p14:nvContentPartPr>
            <p14:xfrm>
              <a:off x="5314189" y="3552611"/>
              <a:ext cx="920160" cy="3373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863A7B2A-A45C-40D0-8EAC-4A059F0A4DC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305189" y="3543611"/>
                <a:ext cx="93780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85B80B5C-33BF-47A8-8052-875EDC2AACCC}"/>
                  </a:ext>
                </a:extLst>
              </p14:cNvPr>
              <p14:cNvContentPartPr/>
              <p14:nvPr/>
            </p14:nvContentPartPr>
            <p14:xfrm>
              <a:off x="6392749" y="3506171"/>
              <a:ext cx="6840" cy="3970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85B80B5C-33BF-47A8-8052-875EDC2AACCC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383249" y="3497171"/>
                <a:ext cx="2546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526AF53-89C9-4F14-8533-86C4B422FFC9}"/>
                  </a:ext>
                </a:extLst>
              </p14:cNvPr>
              <p14:cNvContentPartPr/>
              <p14:nvPr/>
            </p14:nvContentPartPr>
            <p14:xfrm>
              <a:off x="6462949" y="3542531"/>
              <a:ext cx="87840" cy="4014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526AF53-89C9-4F14-8533-86C4B422FFC9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453912" y="3533531"/>
                <a:ext cx="105553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BACD71F-F5B5-4AC0-8AD1-0099531AF5D5}"/>
                  </a:ext>
                </a:extLst>
              </p14:cNvPr>
              <p14:cNvContentPartPr/>
              <p14:nvPr/>
            </p14:nvContentPartPr>
            <p14:xfrm>
              <a:off x="6700549" y="3556931"/>
              <a:ext cx="6480" cy="3027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BACD71F-F5B5-4AC0-8AD1-0099531AF5D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691549" y="3547931"/>
                <a:ext cx="2412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0D8D6A4A-99AE-4AF0-AEE6-2A1524B9188A}"/>
                  </a:ext>
                </a:extLst>
              </p14:cNvPr>
              <p14:cNvContentPartPr/>
              <p14:nvPr/>
            </p14:nvContentPartPr>
            <p14:xfrm>
              <a:off x="6570229" y="3504011"/>
              <a:ext cx="235440" cy="126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0D8D6A4A-99AE-4AF0-AEE6-2A1524B9188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561243" y="3495011"/>
                <a:ext cx="253053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A723FD5-E1D4-41E3-9BB1-D586FC77D3BB}"/>
                  </a:ext>
                </a:extLst>
              </p14:cNvPr>
              <p14:cNvContentPartPr/>
              <p14:nvPr/>
            </p14:nvContentPartPr>
            <p14:xfrm>
              <a:off x="6852109" y="3563411"/>
              <a:ext cx="187560" cy="2786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A723FD5-E1D4-41E3-9BB1-D586FC77D3B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843109" y="3554411"/>
                <a:ext cx="20520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8C5F6AF2-3C97-4517-9A13-7FCE97F90762}"/>
                  </a:ext>
                </a:extLst>
              </p14:cNvPr>
              <p14:cNvContentPartPr/>
              <p14:nvPr/>
            </p14:nvContentPartPr>
            <p14:xfrm>
              <a:off x="7089709" y="3792011"/>
              <a:ext cx="76680" cy="2228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8C5F6AF2-3C97-4517-9A13-7FCE97F90762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080709" y="3783011"/>
                <a:ext cx="943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991D8273-6A36-4ABD-AC89-F38B70AC4056}"/>
                  </a:ext>
                </a:extLst>
              </p14:cNvPr>
              <p14:cNvContentPartPr/>
              <p14:nvPr/>
            </p14:nvContentPartPr>
            <p14:xfrm>
              <a:off x="7133989" y="3811811"/>
              <a:ext cx="145800" cy="1562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991D8273-6A36-4ABD-AC89-F38B70AC4056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124989" y="3802832"/>
                <a:ext cx="163440" cy="173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8F35EDFE-FA10-4D66-860C-3B11D8F7A287}"/>
                  </a:ext>
                </a:extLst>
              </p14:cNvPr>
              <p14:cNvContentPartPr/>
              <p14:nvPr/>
            </p14:nvContentPartPr>
            <p14:xfrm>
              <a:off x="7374109" y="3470531"/>
              <a:ext cx="22680" cy="4824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8F35EDFE-FA10-4D66-860C-3B11D8F7A28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365109" y="3461531"/>
                <a:ext cx="4032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0ADC432-2E7A-4AF2-8D91-58C8365082E3}"/>
                  </a:ext>
                </a:extLst>
              </p14:cNvPr>
              <p14:cNvContentPartPr/>
              <p14:nvPr/>
            </p14:nvContentPartPr>
            <p14:xfrm>
              <a:off x="7432069" y="3548291"/>
              <a:ext cx="43560" cy="3236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0ADC432-2E7A-4AF2-8D91-58C8365082E3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422994" y="3539301"/>
                <a:ext cx="61347" cy="341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2BC3FAE9-097E-4897-ADCF-1C0C4349D52B}"/>
                  </a:ext>
                </a:extLst>
              </p14:cNvPr>
              <p14:cNvContentPartPr/>
              <p14:nvPr/>
            </p14:nvContentPartPr>
            <p14:xfrm>
              <a:off x="7746349" y="3504011"/>
              <a:ext cx="315360" cy="3790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2BC3FAE9-097E-4897-ADCF-1C0C4349D52B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737349" y="3495011"/>
                <a:ext cx="33300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D247C8F-BF2E-42C2-A81D-4012B3140E3B}"/>
                  </a:ext>
                </a:extLst>
              </p14:cNvPr>
              <p14:cNvContentPartPr/>
              <p14:nvPr/>
            </p14:nvContentPartPr>
            <p14:xfrm>
              <a:off x="8177269" y="3532091"/>
              <a:ext cx="38520" cy="4417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D247C8F-BF2E-42C2-A81D-4012B3140E3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168269" y="3523091"/>
                <a:ext cx="5616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56B1C12-57F1-4590-9533-EBADAE63E18F}"/>
                  </a:ext>
                </a:extLst>
              </p14:cNvPr>
              <p14:cNvContentPartPr/>
              <p14:nvPr/>
            </p14:nvContentPartPr>
            <p14:xfrm>
              <a:off x="8383549" y="3446411"/>
              <a:ext cx="322560" cy="5112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56B1C12-57F1-4590-9533-EBADAE63E18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374559" y="3437411"/>
                <a:ext cx="34018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A813526-C5F8-4CD8-9B17-4F7EC928B207}"/>
                  </a:ext>
                </a:extLst>
              </p14:cNvPr>
              <p14:cNvContentPartPr/>
              <p14:nvPr/>
            </p14:nvContentPartPr>
            <p14:xfrm>
              <a:off x="8675869" y="3878411"/>
              <a:ext cx="120960" cy="1990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A813526-C5F8-4CD8-9B17-4F7EC928B207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666842" y="3869411"/>
                <a:ext cx="138653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F42BBFFE-31F1-43E4-BBD8-63C8C2BDCD30}"/>
                  </a:ext>
                </a:extLst>
              </p14:cNvPr>
              <p14:cNvContentPartPr/>
              <p14:nvPr/>
            </p14:nvContentPartPr>
            <p14:xfrm>
              <a:off x="8778109" y="3704531"/>
              <a:ext cx="15120" cy="169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F42BBFFE-31F1-43E4-BBD8-63C8C2BDCD3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769109" y="3695531"/>
                <a:ext cx="3276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9CFD401-4E3B-4791-8571-22F2C3930608}"/>
                  </a:ext>
                </a:extLst>
              </p14:cNvPr>
              <p14:cNvContentPartPr/>
              <p14:nvPr/>
            </p14:nvContentPartPr>
            <p14:xfrm>
              <a:off x="8976469" y="3468371"/>
              <a:ext cx="10080" cy="4028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9CFD401-4E3B-4791-8571-22F2C3930608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967779" y="3459363"/>
                <a:ext cx="27112" cy="4204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EF51252-DCC1-453D-9570-B86547D18E72}"/>
                  </a:ext>
                </a:extLst>
              </p14:cNvPr>
              <p14:cNvContentPartPr/>
              <p14:nvPr/>
            </p14:nvContentPartPr>
            <p14:xfrm>
              <a:off x="9065029" y="3472691"/>
              <a:ext cx="7920" cy="3571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EF51252-DCC1-453D-9570-B86547D18E72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055600" y="3463691"/>
                <a:ext cx="2640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D1B4CD89-6877-450A-9069-52E2AAD9AA49}"/>
                  </a:ext>
                </a:extLst>
              </p14:cNvPr>
              <p14:cNvContentPartPr/>
              <p14:nvPr/>
            </p14:nvContentPartPr>
            <p14:xfrm>
              <a:off x="4797949" y="4376651"/>
              <a:ext cx="213480" cy="604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D1B4CD89-6877-450A-9069-52E2AAD9AA49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788949" y="4367651"/>
                <a:ext cx="2311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2B7FF6A-3107-4EE0-8C85-3E696028CC26}"/>
                  </a:ext>
                </a:extLst>
              </p14:cNvPr>
              <p14:cNvContentPartPr/>
              <p14:nvPr/>
            </p14:nvContentPartPr>
            <p14:xfrm>
              <a:off x="4870669" y="4475651"/>
              <a:ext cx="175320" cy="824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2B7FF6A-3107-4EE0-8C85-3E696028CC26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861650" y="4466651"/>
                <a:ext cx="192996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482A9F6-3502-48CE-9D99-D900834A407D}"/>
                  </a:ext>
                </a:extLst>
              </p14:cNvPr>
              <p14:cNvContentPartPr/>
              <p14:nvPr/>
            </p14:nvContentPartPr>
            <p14:xfrm>
              <a:off x="5530909" y="4176851"/>
              <a:ext cx="938880" cy="4273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482A9F6-3502-48CE-9D99-D900834A407D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521909" y="4167851"/>
                <a:ext cx="95652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92BD4380-6951-4079-A2E8-BED0F839EBC7}"/>
                  </a:ext>
                </a:extLst>
              </p14:cNvPr>
              <p14:cNvContentPartPr/>
              <p14:nvPr/>
            </p14:nvContentPartPr>
            <p14:xfrm>
              <a:off x="6623149" y="4167851"/>
              <a:ext cx="29880" cy="4701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92BD4380-6951-4079-A2E8-BED0F839EBC7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614149" y="4158851"/>
                <a:ext cx="4752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773DDAA-F4B9-4A3C-8841-8AD40AFF2939}"/>
                  </a:ext>
                </a:extLst>
              </p14:cNvPr>
              <p14:cNvContentPartPr/>
              <p14:nvPr/>
            </p14:nvContentPartPr>
            <p14:xfrm>
              <a:off x="6695869" y="4215371"/>
              <a:ext cx="66960" cy="3877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773DDAA-F4B9-4A3C-8841-8AD40AFF2939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686869" y="4206371"/>
                <a:ext cx="8460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09B47FC4-B534-4A6A-BA13-416BBA534EF5}"/>
                  </a:ext>
                </a:extLst>
              </p14:cNvPr>
              <p14:cNvContentPartPr/>
              <p14:nvPr/>
            </p14:nvContentPartPr>
            <p14:xfrm>
              <a:off x="6884149" y="4275131"/>
              <a:ext cx="22680" cy="306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09B47FC4-B534-4A6A-BA13-416BBA534EF5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875004" y="4266120"/>
                <a:ext cx="40605" cy="324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B579968-669D-418D-9B97-A0CA1D302211}"/>
                  </a:ext>
                </a:extLst>
              </p14:cNvPr>
              <p14:cNvContentPartPr/>
              <p14:nvPr/>
            </p14:nvContentPartPr>
            <p14:xfrm>
              <a:off x="6805309" y="4237691"/>
              <a:ext cx="237960" cy="392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B579968-669D-418D-9B97-A0CA1D302211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796309" y="4228691"/>
                <a:ext cx="25560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50E3600-BB62-4B1D-960D-3E7C4F8EBAC7}"/>
                  </a:ext>
                </a:extLst>
              </p14:cNvPr>
              <p14:cNvContentPartPr/>
              <p14:nvPr/>
            </p14:nvContentPartPr>
            <p14:xfrm>
              <a:off x="7106269" y="4311491"/>
              <a:ext cx="188640" cy="3049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50E3600-BB62-4B1D-960D-3E7C4F8EBAC7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097269" y="4302491"/>
                <a:ext cx="20628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561ADA02-F2C6-469B-937C-87277665136D}"/>
                  </a:ext>
                </a:extLst>
              </p14:cNvPr>
              <p14:cNvContentPartPr/>
              <p14:nvPr/>
            </p14:nvContentPartPr>
            <p14:xfrm>
              <a:off x="7354309" y="4576811"/>
              <a:ext cx="104040" cy="1980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561ADA02-F2C6-469B-937C-87277665136D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7345340" y="4567811"/>
                <a:ext cx="121619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F1169D9-1262-4D4A-9B0B-9CB650A166E8}"/>
                  </a:ext>
                </a:extLst>
              </p14:cNvPr>
              <p14:cNvContentPartPr/>
              <p14:nvPr/>
            </p14:nvContentPartPr>
            <p14:xfrm>
              <a:off x="7432069" y="4549091"/>
              <a:ext cx="119880" cy="1933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F1169D9-1262-4D4A-9B0B-9CB650A166E8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423069" y="4540091"/>
                <a:ext cx="1375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E41116F-0730-4B75-AB69-A5E285E0F22A}"/>
                  </a:ext>
                </a:extLst>
              </p14:cNvPr>
              <p14:cNvContentPartPr/>
              <p14:nvPr/>
            </p14:nvContentPartPr>
            <p14:xfrm>
              <a:off x="7561309" y="4315091"/>
              <a:ext cx="69480" cy="3877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E41116F-0730-4B75-AB69-A5E285E0F22A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552262" y="4306091"/>
                <a:ext cx="87212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E2F62E56-2F79-4EE5-9835-EBA73A29A681}"/>
                  </a:ext>
                </a:extLst>
              </p14:cNvPr>
              <p14:cNvContentPartPr/>
              <p14:nvPr/>
            </p14:nvContentPartPr>
            <p14:xfrm>
              <a:off x="7654909" y="4285211"/>
              <a:ext cx="73080" cy="3625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E2F62E56-2F79-4EE5-9835-EBA73A29A681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645909" y="4276211"/>
                <a:ext cx="9072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2BE7205-788F-45E0-95F8-7C0A8E2E2DCC}"/>
                  </a:ext>
                </a:extLst>
              </p14:cNvPr>
              <p14:cNvContentPartPr/>
              <p14:nvPr/>
            </p14:nvContentPartPr>
            <p14:xfrm>
              <a:off x="4867069" y="4088291"/>
              <a:ext cx="475920" cy="3258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2BE7205-788F-45E0-95F8-7C0A8E2E2DCC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4858069" y="4079291"/>
                <a:ext cx="49356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957DCF63-92A9-4ECF-A31F-24E34108B19C}"/>
                  </a:ext>
                </a:extLst>
              </p14:cNvPr>
              <p14:cNvContentPartPr/>
              <p14:nvPr/>
            </p14:nvContentPartPr>
            <p14:xfrm>
              <a:off x="7999789" y="4333811"/>
              <a:ext cx="23760" cy="30600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957DCF63-92A9-4ECF-A31F-24E34108B19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990789" y="4324811"/>
                <a:ext cx="414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46A9580-845B-4467-9E91-F6E8BFEBFF32}"/>
                  </a:ext>
                </a:extLst>
              </p14:cNvPr>
              <p14:cNvContentPartPr/>
              <p14:nvPr/>
            </p14:nvContentPartPr>
            <p14:xfrm>
              <a:off x="7912309" y="4703891"/>
              <a:ext cx="320400" cy="428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46A9580-845B-4467-9E91-F6E8BFEBFF32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903309" y="4694815"/>
                <a:ext cx="338040" cy="60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8973A4B8-CE32-455B-B69F-DF4B8549BC58}"/>
                  </a:ext>
                </a:extLst>
              </p14:cNvPr>
              <p14:cNvContentPartPr/>
              <p14:nvPr/>
            </p14:nvContentPartPr>
            <p14:xfrm>
              <a:off x="8129029" y="4913771"/>
              <a:ext cx="21240" cy="158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8973A4B8-CE32-455B-B69F-DF4B8549BC58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120029" y="4904771"/>
                <a:ext cx="388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8FA90CA7-2CC7-453C-BBE8-CF2DB316A4B3}"/>
                  </a:ext>
                </a:extLst>
              </p14:cNvPr>
              <p14:cNvContentPartPr/>
              <p14:nvPr/>
            </p14:nvContentPartPr>
            <p14:xfrm>
              <a:off x="8005189" y="4897931"/>
              <a:ext cx="298080" cy="2419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8FA90CA7-2CC7-453C-BBE8-CF2DB316A4B3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996178" y="4888931"/>
                <a:ext cx="315741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E1AA30A-68E6-4231-8FA1-DB528340D190}"/>
                  </a:ext>
                </a:extLst>
              </p14:cNvPr>
              <p14:cNvContentPartPr/>
              <p14:nvPr/>
            </p14:nvContentPartPr>
            <p14:xfrm>
              <a:off x="8290669" y="4343891"/>
              <a:ext cx="36000" cy="2937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E1AA30A-68E6-4231-8FA1-DB528340D190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8281669" y="4334880"/>
                <a:ext cx="53640" cy="311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9E179B35-B527-4894-9B6E-3CB4481A6062}"/>
                  </a:ext>
                </a:extLst>
              </p14:cNvPr>
              <p14:cNvContentPartPr/>
              <p14:nvPr/>
            </p14:nvContentPartPr>
            <p14:xfrm>
              <a:off x="8361229" y="4290611"/>
              <a:ext cx="57600" cy="3672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9E179B35-B527-4894-9B6E-3CB4481A6062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352229" y="4281611"/>
                <a:ext cx="7524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D430784-5145-44C5-8943-6A42502BB53C}"/>
                  </a:ext>
                </a:extLst>
              </p14:cNvPr>
              <p14:cNvContentPartPr/>
              <p14:nvPr/>
            </p14:nvContentPartPr>
            <p14:xfrm>
              <a:off x="8524309" y="4349651"/>
              <a:ext cx="294840" cy="2462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D430784-5145-44C5-8943-6A42502BB53C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515298" y="4340651"/>
                <a:ext cx="312502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1CFE0B7E-DE38-486C-BFEA-75B509E58667}"/>
                  </a:ext>
                </a:extLst>
              </p14:cNvPr>
              <p14:cNvContentPartPr/>
              <p14:nvPr/>
            </p14:nvContentPartPr>
            <p14:xfrm>
              <a:off x="8908789" y="4258571"/>
              <a:ext cx="54720" cy="2710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1CFE0B7E-DE38-486C-BFEA-75B509E58667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899789" y="4249571"/>
                <a:ext cx="723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302258CB-5E7F-4F9F-AC30-20C18FB44F56}"/>
                  </a:ext>
                </a:extLst>
              </p14:cNvPr>
              <p14:cNvContentPartPr/>
              <p14:nvPr/>
            </p14:nvContentPartPr>
            <p14:xfrm>
              <a:off x="8978269" y="4235171"/>
              <a:ext cx="20880" cy="3160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302258CB-5E7F-4F9F-AC30-20C18FB44F56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969111" y="4226171"/>
                <a:ext cx="38829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F109F8BA-D2C8-44A3-A943-C4A30F10C5DD}"/>
                  </a:ext>
                </a:extLst>
              </p14:cNvPr>
              <p14:cNvContentPartPr/>
              <p14:nvPr/>
            </p14:nvContentPartPr>
            <p14:xfrm>
              <a:off x="8226589" y="4903691"/>
              <a:ext cx="766800" cy="4003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F109F8BA-D2C8-44A3-A943-C4A30F10C5DD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217589" y="4894699"/>
                <a:ext cx="784440" cy="417944"/>
              </a:xfrm>
              <a:prstGeom prst="rect">
                <a:avLst/>
              </a:prstGeom>
            </p:spPr>
          </p:pic>
        </mc:Fallback>
      </mc:AlternateContent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07A1BC9-1FB7-4A57-9547-BAC3B2C66117}"/>
              </a:ext>
            </a:extLst>
          </p:cNvPr>
          <p:cNvGrpSpPr/>
          <p:nvPr/>
        </p:nvGrpSpPr>
        <p:grpSpPr>
          <a:xfrm>
            <a:off x="9247189" y="4803971"/>
            <a:ext cx="1860120" cy="488160"/>
            <a:chOff x="9247189" y="4803971"/>
            <a:chExt cx="1860120" cy="48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DFA3382-E659-412F-9D45-6AEB36EF3355}"/>
                    </a:ext>
                  </a:extLst>
                </p14:cNvPr>
                <p14:cNvContentPartPr/>
                <p14:nvPr/>
              </p14:nvContentPartPr>
              <p14:xfrm>
                <a:off x="9247189" y="4906211"/>
                <a:ext cx="943560" cy="3859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DFA3382-E659-412F-9D45-6AEB36EF335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238189" y="4897219"/>
                  <a:ext cx="961200" cy="4035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CAC0CC5-F57F-455D-91A9-A3ABED090168}"/>
                    </a:ext>
                  </a:extLst>
                </p14:cNvPr>
                <p14:cNvContentPartPr/>
                <p14:nvPr/>
              </p14:nvContentPartPr>
              <p14:xfrm>
                <a:off x="10387669" y="4803971"/>
                <a:ext cx="23760" cy="360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CAC0CC5-F57F-455D-91A9-A3ABED09016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378669" y="4794971"/>
                  <a:ext cx="4140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33F4962-842A-4DE7-AB50-5C7F01B56B6B}"/>
                    </a:ext>
                  </a:extLst>
                </p14:cNvPr>
                <p14:cNvContentPartPr/>
                <p14:nvPr/>
              </p14:nvContentPartPr>
              <p14:xfrm>
                <a:off x="10431949" y="4923491"/>
                <a:ext cx="675360" cy="256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33F4962-842A-4DE7-AB50-5C7F01B56B6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422944" y="4914491"/>
                  <a:ext cx="693009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680924F-2562-4A0D-9114-DD31F0B8FEF1}"/>
                    </a:ext>
                  </a:extLst>
                </p14:cNvPr>
                <p14:cNvContentPartPr/>
                <p14:nvPr/>
              </p14:nvContentPartPr>
              <p14:xfrm>
                <a:off x="10337269" y="4861571"/>
                <a:ext cx="29880" cy="334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680924F-2562-4A0D-9114-DD31F0B8FEF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328269" y="4852667"/>
                  <a:ext cx="47520" cy="509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C892C85-E65F-48C9-A4FB-DD51F1B0C3CF}"/>
                    </a:ext>
                  </a:extLst>
                </p14:cNvPr>
                <p14:cNvContentPartPr/>
                <p14:nvPr/>
              </p14:nvContentPartPr>
              <p14:xfrm>
                <a:off x="10322509" y="4931411"/>
                <a:ext cx="407880" cy="1000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C892C85-E65F-48C9-A4FB-DD51F1B0C3C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313509" y="4922411"/>
                  <a:ext cx="425520" cy="11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7807A70A-BCE3-4C01-8090-847CEED9203F}"/>
                  </a:ext>
                </a:extLst>
              </p14:cNvPr>
              <p14:cNvContentPartPr/>
              <p14:nvPr/>
            </p14:nvContentPartPr>
            <p14:xfrm>
              <a:off x="11370469" y="4794251"/>
              <a:ext cx="202320" cy="3891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7807A70A-BCE3-4C01-8090-847CEED9203F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1361469" y="4785251"/>
                <a:ext cx="219960" cy="40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28C7DB6-CEBC-40AF-A56C-8CFBDC991190}"/>
              </a:ext>
            </a:extLst>
          </p:cNvPr>
          <p:cNvGrpSpPr/>
          <p:nvPr/>
        </p:nvGrpSpPr>
        <p:grpSpPr>
          <a:xfrm>
            <a:off x="5099629" y="5687771"/>
            <a:ext cx="284760" cy="155880"/>
            <a:chOff x="5099629" y="5687771"/>
            <a:chExt cx="284760" cy="1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7CA7EB0-2483-4BA8-8A10-710D361779F1}"/>
                    </a:ext>
                  </a:extLst>
                </p14:cNvPr>
                <p14:cNvContentPartPr/>
                <p14:nvPr/>
              </p14:nvContentPartPr>
              <p14:xfrm>
                <a:off x="5099629" y="5687771"/>
                <a:ext cx="160200" cy="662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7CA7EB0-2483-4BA8-8A10-710D361779F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090629" y="5678820"/>
                  <a:ext cx="177840" cy="837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C5F6531-DB0D-4F87-9F9B-CC8374D6939B}"/>
                    </a:ext>
                  </a:extLst>
                </p14:cNvPr>
                <p14:cNvContentPartPr/>
                <p14:nvPr/>
              </p14:nvContentPartPr>
              <p14:xfrm>
                <a:off x="5131669" y="5753651"/>
                <a:ext cx="252720" cy="90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C5F6531-DB0D-4F87-9F9B-CC8374D6939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122669" y="5744651"/>
                  <a:ext cx="270360" cy="10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E2B5E63D-5B87-45CE-AE20-A8463F8DE1E8}"/>
                  </a:ext>
                </a:extLst>
              </p14:cNvPr>
              <p14:cNvContentPartPr/>
              <p14:nvPr/>
            </p14:nvContentPartPr>
            <p14:xfrm>
              <a:off x="5765269" y="5581931"/>
              <a:ext cx="277920" cy="2566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E2B5E63D-5B87-45CE-AE20-A8463F8DE1E8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756269" y="5572944"/>
                <a:ext cx="295560" cy="274295"/>
              </a:xfrm>
              <a:prstGeom prst="rect">
                <a:avLst/>
              </a:prstGeom>
            </p:spPr>
          </p:pic>
        </mc:Fallback>
      </mc:AlternateContent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9061492-143B-407B-A20F-784C9F5428BB}"/>
              </a:ext>
            </a:extLst>
          </p:cNvPr>
          <p:cNvGrpSpPr/>
          <p:nvPr/>
        </p:nvGrpSpPr>
        <p:grpSpPr>
          <a:xfrm>
            <a:off x="6375109" y="5512091"/>
            <a:ext cx="932040" cy="437760"/>
            <a:chOff x="6375109" y="5512091"/>
            <a:chExt cx="932040" cy="43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C7B07F7-C34A-4981-B4AB-06C5091AFEB5}"/>
                    </a:ext>
                  </a:extLst>
                </p14:cNvPr>
                <p14:cNvContentPartPr/>
                <p14:nvPr/>
              </p14:nvContentPartPr>
              <p14:xfrm>
                <a:off x="6375109" y="5537291"/>
                <a:ext cx="62280" cy="4125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C7B07F7-C34A-4981-B4AB-06C5091AFEB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366109" y="5528291"/>
                  <a:ext cx="799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C59EEB6-07A7-4552-999D-EFEE9D3230E2}"/>
                    </a:ext>
                  </a:extLst>
                </p14:cNvPr>
                <p14:cNvContentPartPr/>
                <p14:nvPr/>
              </p14:nvContentPartPr>
              <p14:xfrm>
                <a:off x="6482749" y="5512091"/>
                <a:ext cx="106200" cy="4096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C59EEB6-07A7-4552-999D-EFEE9D3230E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473779" y="5503091"/>
                  <a:ext cx="12378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91A7107-AF1C-4144-AF0D-038A2A1C395E}"/>
                    </a:ext>
                  </a:extLst>
                </p14:cNvPr>
                <p14:cNvContentPartPr/>
                <p14:nvPr/>
              </p14:nvContentPartPr>
              <p14:xfrm>
                <a:off x="6738709" y="5614331"/>
                <a:ext cx="273600" cy="2473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91A7107-AF1C-4144-AF0D-038A2A1C395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729709" y="5605331"/>
                  <a:ext cx="2912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C3CE9E3-23A3-414D-AECD-50321F04522B}"/>
                    </a:ext>
                  </a:extLst>
                </p14:cNvPr>
                <p14:cNvContentPartPr/>
                <p14:nvPr/>
              </p14:nvContentPartPr>
              <p14:xfrm>
                <a:off x="7092949" y="5559611"/>
                <a:ext cx="84600" cy="3286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C3CE9E3-23A3-414D-AECD-50321F04522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083987" y="5550611"/>
                  <a:ext cx="102165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DEB0105-64DD-46A7-B91C-4A02620997F6}"/>
                    </a:ext>
                  </a:extLst>
                </p14:cNvPr>
                <p14:cNvContentPartPr/>
                <p14:nvPr/>
              </p14:nvContentPartPr>
              <p14:xfrm>
                <a:off x="7169989" y="5629451"/>
                <a:ext cx="137160" cy="300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DEB0105-64DD-46A7-B91C-4A02620997F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160989" y="5620451"/>
                  <a:ext cx="154800" cy="31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B9CE1F5-C71C-4407-98B2-2E78F07A6862}"/>
              </a:ext>
            </a:extLst>
          </p:cNvPr>
          <p:cNvGrpSpPr/>
          <p:nvPr/>
        </p:nvGrpSpPr>
        <p:grpSpPr>
          <a:xfrm>
            <a:off x="907429" y="5935451"/>
            <a:ext cx="1062360" cy="381960"/>
            <a:chOff x="907429" y="5935451"/>
            <a:chExt cx="1062360" cy="38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A33401E-FBE5-488F-83E3-F126A3424DAD}"/>
                    </a:ext>
                  </a:extLst>
                </p14:cNvPr>
                <p14:cNvContentPartPr/>
                <p14:nvPr/>
              </p14:nvContentPartPr>
              <p14:xfrm>
                <a:off x="907429" y="6048491"/>
                <a:ext cx="471240" cy="2689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A33401E-FBE5-488F-83E3-F126A3424DA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98429" y="6039491"/>
                  <a:ext cx="4888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C173AB7-E5FC-4D85-B458-41C735D35DE4}"/>
                    </a:ext>
                  </a:extLst>
                </p14:cNvPr>
                <p14:cNvContentPartPr/>
                <p14:nvPr/>
              </p14:nvContentPartPr>
              <p14:xfrm>
                <a:off x="1868269" y="5958851"/>
                <a:ext cx="22680" cy="3567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C173AB7-E5FC-4D85-B458-41C735D35DE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859269" y="5949851"/>
                  <a:ext cx="403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F984EC7-A8AD-4340-8685-D098FD7C1CD0}"/>
                    </a:ext>
                  </a:extLst>
                </p14:cNvPr>
                <p14:cNvContentPartPr/>
                <p14:nvPr/>
              </p14:nvContentPartPr>
              <p14:xfrm>
                <a:off x="1622029" y="5935451"/>
                <a:ext cx="347760" cy="734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F984EC7-A8AD-4340-8685-D098FD7C1CD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613020" y="5926495"/>
                  <a:ext cx="365418" cy="9099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7BE0B76-C4D2-4B00-A897-795B44CF9FA7}"/>
              </a:ext>
            </a:extLst>
          </p:cNvPr>
          <p:cNvGrpSpPr/>
          <p:nvPr/>
        </p:nvGrpSpPr>
        <p:grpSpPr>
          <a:xfrm>
            <a:off x="2394229" y="6050651"/>
            <a:ext cx="333360" cy="286560"/>
            <a:chOff x="2394229" y="6050651"/>
            <a:chExt cx="333360" cy="28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DABAA1C-4EE0-45BA-9BCB-593595D2FF94}"/>
                    </a:ext>
                  </a:extLst>
                </p14:cNvPr>
                <p14:cNvContentPartPr/>
                <p14:nvPr/>
              </p14:nvContentPartPr>
              <p14:xfrm>
                <a:off x="2428789" y="6070811"/>
                <a:ext cx="360" cy="46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DABAA1C-4EE0-45BA-9BCB-593595D2FF9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419789" y="6061811"/>
                  <a:ext cx="18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8B108C7-DB3E-460A-ABF2-4C606CDE5FBB}"/>
                    </a:ext>
                  </a:extLst>
                </p14:cNvPr>
                <p14:cNvContentPartPr/>
                <p14:nvPr/>
              </p14:nvContentPartPr>
              <p14:xfrm>
                <a:off x="2396749" y="6086291"/>
                <a:ext cx="330840" cy="2509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8B108C7-DB3E-460A-ABF2-4C606CDE5FB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387749" y="6077291"/>
                  <a:ext cx="3484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ED1C849-8962-4572-A415-E3681301C926}"/>
                    </a:ext>
                  </a:extLst>
                </p14:cNvPr>
                <p14:cNvContentPartPr/>
                <p14:nvPr/>
              </p14:nvContentPartPr>
              <p14:xfrm>
                <a:off x="2394229" y="6050651"/>
                <a:ext cx="23760" cy="57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ED1C849-8962-4572-A415-E3681301C92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385229" y="6041651"/>
                  <a:ext cx="4140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8F4625E3-D320-42CE-B45A-38AE925C6902}"/>
              </a:ext>
            </a:extLst>
          </p:cNvPr>
          <p:cNvGrpSpPr/>
          <p:nvPr/>
        </p:nvGrpSpPr>
        <p:grpSpPr>
          <a:xfrm>
            <a:off x="3197029" y="5969651"/>
            <a:ext cx="1838880" cy="604440"/>
            <a:chOff x="3197029" y="5969651"/>
            <a:chExt cx="1838880" cy="60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AF12AA6-43B9-448C-8B55-F4D13AE3AACE}"/>
                    </a:ext>
                  </a:extLst>
                </p14:cNvPr>
                <p14:cNvContentPartPr/>
                <p14:nvPr/>
              </p14:nvContentPartPr>
              <p14:xfrm>
                <a:off x="3197029" y="5969651"/>
                <a:ext cx="1557000" cy="6044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AF12AA6-43B9-448C-8B55-F4D13AE3AAC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188029" y="5960651"/>
                  <a:ext cx="157464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A271B34-87FE-4850-9035-C13250BA981C}"/>
                    </a:ext>
                  </a:extLst>
                </p14:cNvPr>
                <p14:cNvContentPartPr/>
                <p14:nvPr/>
              </p14:nvContentPartPr>
              <p14:xfrm>
                <a:off x="5025829" y="6420731"/>
                <a:ext cx="10080" cy="169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A271B34-87FE-4850-9035-C13250BA981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016829" y="6411731"/>
                  <a:ext cx="27720" cy="3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46C935D-6A36-4297-886B-B64254C22A92}"/>
                  </a:ext>
                </a:extLst>
              </p14:cNvPr>
              <p14:cNvContentPartPr/>
              <p14:nvPr/>
            </p14:nvContentPartPr>
            <p14:xfrm>
              <a:off x="5640291" y="620735"/>
              <a:ext cx="198360" cy="3128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46C935D-6A36-4297-886B-B64254C22A92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622651" y="603095"/>
                <a:ext cx="2340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E0FBDC8-2382-4E2F-8726-F57B062D1CA5}"/>
                  </a:ext>
                </a:extLst>
              </p14:cNvPr>
              <p14:cNvContentPartPr/>
              <p14:nvPr/>
            </p14:nvContentPartPr>
            <p14:xfrm>
              <a:off x="5333211" y="4001135"/>
              <a:ext cx="2947680" cy="13053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E0FBDC8-2382-4E2F-8726-F57B062D1CA5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5315571" y="3983135"/>
                <a:ext cx="2983320" cy="134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20917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1.0&quot;&gt;&lt;object type=&quot;1&quot; unique_id=&quot;10001&quot;&gt;&lt;object type=&quot;2&quot; unique_id=&quot;84143&quot;&gt;&lt;object type=&quot;3&quot; unique_id=&quot;84144&quot;&gt;&lt;property id=&quot;20148&quot; value=&quot;5&quot;/&gt;&lt;property id=&quot;20300&quot; value=&quot;Slide 1&quot;/&gt;&lt;property id=&quot;20307&quot; value=&quot;256&quot;/&gt;&lt;/object&gt;&lt;object type=&quot;3&quot; unique_id=&quot;84145&quot;&gt;&lt;property id=&quot;20148&quot; value=&quot;5&quot;/&gt;&lt;property id=&quot;20300&quot; value=&quot;Slide 2&quot;/&gt;&lt;property id=&quot;20307&quot; value=&quot;290&quot;/&gt;&lt;/object&gt;&lt;object type=&quot;3&quot; unique_id=&quot;84146&quot;&gt;&lt;property id=&quot;20148&quot; value=&quot;5&quot;/&gt;&lt;property id=&quot;20300&quot; value=&quot;Slide 3&quot;/&gt;&lt;property id=&quot;20307&quot; value=&quot;291&quot;/&gt;&lt;/object&gt;&lt;object type=&quot;3&quot; unique_id=&quot;84147&quot;&gt;&lt;property id=&quot;20148&quot; value=&quot;5&quot;/&gt;&lt;property id=&quot;20300&quot; value=&quot;Slide 4&quot;/&gt;&lt;property id=&quot;20307&quot; value=&quot;292&quot;/&gt;&lt;/object&gt;&lt;object type=&quot;3&quot; unique_id=&quot;84148&quot;&gt;&lt;property id=&quot;20148&quot; value=&quot;5&quot;/&gt;&lt;property id=&quot;20300&quot; value=&quot;Slide 5&quot;/&gt;&lt;property id=&quot;20307&quot; value=&quot;293&quot;/&gt;&lt;/object&gt;&lt;object type=&quot;3&quot; unique_id=&quot;84149&quot;&gt;&lt;property id=&quot;20148&quot; value=&quot;5&quot;/&gt;&lt;property id=&quot;20300&quot; value=&quot;Slide 6&quot;/&gt;&lt;property id=&quot;20307&quot; value=&quot;294&quot;/&gt;&lt;/object&gt;&lt;object type=&quot;3&quot; unique_id=&quot;84150&quot;&gt;&lt;property id=&quot;20148&quot; value=&quot;5&quot;/&gt;&lt;property id=&quot;20300&quot; value=&quot;Slide 7&quot;/&gt;&lt;property id=&quot;20307&quot; value=&quot;295&quot;/&gt;&lt;/object&gt;&lt;object type=&quot;3&quot; unique_id=&quot;84151&quot;&gt;&lt;property id=&quot;20148&quot; value=&quot;5&quot;/&gt;&lt;property id=&quot;20300&quot; value=&quot;Slide 8&quot;/&gt;&lt;property id=&quot;20307&quot; value=&quot;296&quot;/&gt;&lt;/object&gt;&lt;object type=&quot;3&quot; unique_id=&quot;84152&quot;&gt;&lt;property id=&quot;20148&quot; value=&quot;5&quot;/&gt;&lt;property id=&quot;20300&quot; value=&quot;Slide 9&quot;/&gt;&lt;property id=&quot;20307&quot; value=&quot;297&quot;/&gt;&lt;/object&gt;&lt;object type=&quot;3&quot; unique_id=&quot;84153&quot;&gt;&lt;property id=&quot;20148&quot; value=&quot;5&quot;/&gt;&lt;property id=&quot;20300&quot; value=&quot;Slide 10&quot;/&gt;&lt;property id=&quot;20307&quot; value=&quot;298&quot;/&gt;&lt;/object&gt;&lt;object type=&quot;3&quot; unique_id=&quot;84154&quot;&gt;&lt;property id=&quot;20148&quot; value=&quot;5&quot;/&gt;&lt;property id=&quot;20300&quot; value=&quot;Slide 11&quot;/&gt;&lt;property id=&quot;20307&quot; value=&quot;299&quot;/&gt;&lt;/object&gt;&lt;object type=&quot;3&quot; unique_id=&quot;84155&quot;&gt;&lt;property id=&quot;20148&quot; value=&quot;5&quot;/&gt;&lt;property id=&quot;20300&quot; value=&quot;Slide 12&quot;/&gt;&lt;property id=&quot;20307&quot; value=&quot;300&quot;/&gt;&lt;/object&gt;&lt;object type=&quot;3&quot; unique_id=&quot;84156&quot;&gt;&lt;property id=&quot;20148&quot; value=&quot;5&quot;/&gt;&lt;property id=&quot;20300&quot; value=&quot;Slide 13&quot;/&gt;&lt;property id=&quot;20307&quot; value=&quot;301&quot;/&gt;&lt;/object&gt;&lt;object type=&quot;3&quot; unique_id=&quot;84157&quot;&gt;&lt;property id=&quot;20148&quot; value=&quot;5&quot;/&gt;&lt;property id=&quot;20300&quot; value=&quot;Slide 14&quot;/&gt;&lt;property id=&quot;20307&quot; value=&quot;302&quot;/&gt;&lt;/object&gt;&lt;object type=&quot;3&quot; unique_id=&quot;84158&quot;&gt;&lt;property id=&quot;20148&quot; value=&quot;5&quot;/&gt;&lt;property id=&quot;20300&quot; value=&quot;Slide 15&quot;/&gt;&lt;property id=&quot;20307&quot; value=&quot;315&quot;/&gt;&lt;/object&gt;&lt;/object&gt;&lt;object type=&quot;8&quot; unique_id=&quot;84175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Lakshmi Burra</dc:creator>
  <cp:lastModifiedBy>Lakshmi Burra</cp:lastModifiedBy>
  <cp:revision>1</cp:revision>
  <dcterms:created xsi:type="dcterms:W3CDTF">2020-09-11T07:31:11Z</dcterms:created>
  <dcterms:modified xsi:type="dcterms:W3CDTF">2020-09-11T07:31:13Z</dcterms:modified>
</cp:coreProperties>
</file>