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AED3-596F-6D88-395F-7146AAD84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6E788-5C59-EBF8-6B29-51714916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AA761-4F7A-146A-800A-147C41B8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E9B9-ADC1-30DC-9854-B06BB92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F031-0D8D-214B-B1FC-EF5F8B82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24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9EFA-A4E0-5338-B745-D50CDEE3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17149-ACC8-5EC2-9359-E3628B0FB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481F-A8B0-60B6-7947-98944469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E981-9663-C16E-ECD6-FF09B183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FAC5-14A7-27EE-EA10-61C11429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5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4353D-6DEF-0A70-F42E-F080A3DE0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BA06-C640-36BC-51B1-DC52F6A52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540A2-6628-EB65-BB02-CAD5A484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A86C-AA16-1A1B-C2BC-29CA130F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DFAC-7EB5-7ED8-2808-1C02EF7F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75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6A46-549B-A5E8-5271-B1FF806C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78B0-6098-08B7-E389-3F9ADB4C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DA02-0BAE-56E1-CEDC-0CE38EA7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A5D04-E9B0-5ED2-C9E3-BB9576F8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2ECE-046C-5A92-883E-F2F2F705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CED3-F622-DDD3-2394-720738FF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92EE0-DC22-1E8F-40A2-CCC5946E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289A2-7101-4227-082A-40DC4A06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02A2D-2F3A-A85D-D891-1F920D3D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0578-0CDD-FF6A-6F23-B98D2CA6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0BEB-DFFD-C506-7536-4C1B93C7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1BFF-CC8F-C3C2-6AD7-6813F8C9E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52745-4392-D0BE-BA04-1D44BA1F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E517A-FB53-8FFB-294A-5731F68D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02EF4-6741-1BCE-8FEA-7F5AAEED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84A14-B11E-702B-3703-AD539E1F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5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9451-4EDA-2F74-1974-4E7EFE9B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4AEF-DAAA-9873-CD58-03650B57A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472A8-4D32-3D83-1037-E14323D6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1A60B-B697-D7F7-E01A-C8C1B4BE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E4B7F-6E6B-A581-7816-ABDBFA768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82A2-F529-F1C0-B148-8CFAD011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D5EB2-79DF-F0E1-D471-A2EA79D4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B5899-C33A-47D5-1B50-7F816A38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7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0B73-E03D-51DF-2116-5F6A96DD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1E409-8536-76B7-5968-1937C416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62E8C-509A-6371-198C-86AD3287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761DB-8A67-1601-C4C8-8876991D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9803F-BCD1-B26F-D820-80FD3AD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E48B4-77BE-FD4F-C97F-78F8978E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0A10-7476-0586-5BFD-68A73575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273A-8D0B-A50B-2746-3F9A06D3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9C7B-2533-E3F9-F547-EBCCBB5E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43DD0-855F-D219-20E2-510C3CE1D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39C65-5269-D6D4-C0AC-A51ECAB6C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C9C35-BB88-F802-5690-F380812C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D3B1-6180-2F36-2A2A-AE90DB98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4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1FE2-8980-6422-EAC5-8658821F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24097-2B7A-AD63-9527-E0FCC30E9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BFAE6-44CE-7AF0-B2AE-342E6C694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ADA98-0451-F565-3082-163CB6C3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815EE-606A-AAA4-8B64-BA0A2647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934E9-8A47-E8A1-7529-6BCAC671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1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10BD2-BFFC-6614-1EF0-0FB37A69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91F4-9F93-6395-8930-B85F8AF5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CD14-A2A3-BC82-7A8D-F82D7DA73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88F81-049A-4EB3-AD3D-921A8E76BB09}" type="datetimeFigureOut">
              <a:rPr lang="en-IN" smtClean="0"/>
              <a:t>16-10-2024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FE9F-FAB9-762F-6E4C-A9EB44C9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9B490-0BDA-CE3E-9F9D-5473D511E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8AA27-7253-44E0-8417-470779A67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5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B070-1A3D-1C81-A48E-83172A438F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33832" y="365125"/>
            <a:ext cx="8981767" cy="992188"/>
          </a:xfrm>
        </p:spPr>
        <p:txBody>
          <a:bodyPr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 finance and budgeting machine learning model concept</a:t>
            </a:r>
            <a:br>
              <a:rPr lang="en-IN" sz="1800" b="1" i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800" b="1" i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23E33-CFA7-6029-4DE0-B2781870EA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757084"/>
            <a:ext cx="11700387" cy="61009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19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STATEMENT:</a:t>
            </a:r>
            <a:endParaRPr lang="en-IN" sz="1900" b="1" u="sng" dirty="0"/>
          </a:p>
          <a:p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Predicting future expenses based on historical spending patterns and economic indicators.</a:t>
            </a:r>
          </a:p>
          <a:p>
            <a:r>
              <a:rPr lang="en-IN" sz="1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Categorizing expenses into needs and wants</a:t>
            </a:r>
          </a:p>
          <a:p>
            <a:endParaRPr lang="en-IN" sz="1900" b="1" dirty="0"/>
          </a:p>
          <a:p>
            <a:pPr marL="0" indent="0">
              <a:buNone/>
            </a:pPr>
            <a:r>
              <a:rPr lang="en-IN" sz="1900" b="1" u="sng" dirty="0"/>
              <a:t>DATA SET:  </a:t>
            </a:r>
          </a:p>
          <a:p>
            <a:pPr marL="0" indent="0">
              <a:buNone/>
            </a:pP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Help users manage their income, expenses, and savings by predicting future expenses, identifying areas for cost reduction, and providing personalized budgeting recommendations.</a:t>
            </a:r>
          </a:p>
          <a:p>
            <a:pPr marL="0" indent="0">
              <a:buNone/>
            </a:pPr>
            <a:endParaRPr lang="en-IN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IN" sz="19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ALGORITHM:</a:t>
            </a:r>
            <a:r>
              <a:rPr lang="en-IN" sz="1900" b="1" u="sng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Expense Prediction: Forecast future expenses using past data with RNN or LSTM.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Clustering: Group users by similar spending habits using K-Means or Hierarchical Clustering.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Classification: Sort expenses into “needs” and “wants” with Decision Trees or Random Forest.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Regression: Identify cost-saving opportunities with Linear or Polynomial Regression.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 System: Suggest personalized budgeting tips using Collaborative or Content-Based Filtering.</a:t>
            </a: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9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9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DETAILS: 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9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TEAM:</a:t>
            </a:r>
            <a:r>
              <a:rPr lang="en-IN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(9)   </a:t>
            </a:r>
            <a:r>
              <a:rPr lang="en-IN" sz="19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SECTION:</a:t>
            </a:r>
            <a:r>
              <a:rPr lang="en-IN" sz="1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2320030449: L. Sai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Srikar</a:t>
            </a:r>
            <a:endParaRPr lang="en-IN" sz="1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2320030197: B.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Rushith</a:t>
            </a: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2320030094: S. </a:t>
            </a:r>
            <a:r>
              <a:rPr lang="en-IN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Rithik</a:t>
            </a:r>
            <a:r>
              <a:rPr lang="en-IN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Reddy</a:t>
            </a:r>
          </a:p>
          <a:p>
            <a:pPr marL="0" indent="0">
              <a:buNone/>
            </a:pP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64CD17-2CE8-E367-8313-B4E1D3350859}"/>
              </a:ext>
            </a:extLst>
          </p:cNvPr>
          <p:cNvSpPr/>
          <p:nvPr/>
        </p:nvSpPr>
        <p:spPr>
          <a:xfrm>
            <a:off x="7733071" y="4730446"/>
            <a:ext cx="2944761" cy="146879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u="sng" dirty="0"/>
              <a:t>EXPECTED OUTPUT:</a:t>
            </a:r>
          </a:p>
          <a:p>
            <a:pPr algn="ctr"/>
            <a:endParaRPr lang="en-US" sz="1200" b="1" u="sng" dirty="0"/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200" dirty="0"/>
              <a:t>Forecast future expenses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200" dirty="0"/>
              <a:t>Group users by Spending Habits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200" dirty="0"/>
              <a:t>Sort expenses into needs and wants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200" dirty="0"/>
              <a:t>Identify cost-cutting areas</a:t>
            </a:r>
          </a:p>
          <a:p>
            <a:pPr marL="228600" indent="-228600">
              <a:buFont typeface="Wingdings" panose="05000000000000000000" pitchFamily="2" charset="2"/>
              <a:buChar char="Ø"/>
            </a:pPr>
            <a:r>
              <a:rPr lang="en-US" sz="1200" dirty="0"/>
              <a:t>Suggest Personalized budgeting tips</a:t>
            </a:r>
          </a:p>
        </p:txBody>
      </p:sp>
    </p:spTree>
    <p:extLst>
      <p:ext uri="{BB962C8B-B14F-4D97-AF65-F5344CB8AC3E}">
        <p14:creationId xmlns:p14="http://schemas.microsoft.com/office/powerpoint/2010/main" val="275160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  Personal finance and budgeting machine learning model concept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 SAI SRIKAR .</dc:creator>
  <cp:lastModifiedBy>Bandla Rushith Sai</cp:lastModifiedBy>
  <cp:revision>9</cp:revision>
  <dcterms:created xsi:type="dcterms:W3CDTF">2024-08-26T04:47:29Z</dcterms:created>
  <dcterms:modified xsi:type="dcterms:W3CDTF">2024-10-16T09:29:36Z</dcterms:modified>
</cp:coreProperties>
</file>