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6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D2CC-045D-44D5-921B-688C5D934F0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41C1-4494-4A99-B662-E0520A435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8664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D2CC-045D-44D5-921B-688C5D934F0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41C1-4494-4A99-B662-E0520A435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4730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D2CC-045D-44D5-921B-688C5D934F0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41C1-4494-4A99-B662-E0520A43597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70696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D2CC-045D-44D5-921B-688C5D934F0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41C1-4494-4A99-B662-E0520A435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5763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D2CC-045D-44D5-921B-688C5D934F0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41C1-4494-4A99-B662-E0520A43597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6231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D2CC-045D-44D5-921B-688C5D934F0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41C1-4494-4A99-B662-E0520A435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7845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D2CC-045D-44D5-921B-688C5D934F0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41C1-4494-4A99-B662-E0520A435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0032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D2CC-045D-44D5-921B-688C5D934F0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41C1-4494-4A99-B662-E0520A435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763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D2CC-045D-44D5-921B-688C5D934F0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41C1-4494-4A99-B662-E0520A435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5586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D2CC-045D-44D5-921B-688C5D934F0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41C1-4494-4A99-B662-E0520A435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7498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D2CC-045D-44D5-921B-688C5D934F0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41C1-4494-4A99-B662-E0520A435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6045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D2CC-045D-44D5-921B-688C5D934F0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41C1-4494-4A99-B662-E0520A435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4704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D2CC-045D-44D5-921B-688C5D934F0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41C1-4494-4A99-B662-E0520A435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4259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D2CC-045D-44D5-921B-688C5D934F0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41C1-4494-4A99-B662-E0520A435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1222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D2CC-045D-44D5-921B-688C5D934F0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41C1-4494-4A99-B662-E0520A435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7527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41C1-4494-4A99-B662-E0520A43597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D2CC-045D-44D5-921B-688C5D934F02}" type="datetimeFigureOut">
              <a:rPr lang="en-IN" smtClean="0"/>
              <a:t>21-07-2021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0221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rgbClr val="00B0F0"/>
            </a:gs>
            <a:gs pos="80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8D2CC-045D-44D5-921B-688C5D934F02}" type="datetimeFigureOut">
              <a:rPr lang="en-IN" smtClean="0"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3441C1-4494-4A99-B662-E0520A435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56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978" y="372532"/>
            <a:ext cx="7029321" cy="958675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rgbClr val="FFFF00"/>
                </a:solidFill>
                <a:latin typeface="Lucida Calligraphy" panose="03010101010101010101" pitchFamily="66" charset="0"/>
              </a:rPr>
              <a:t>HEALTH IS EVERYTHIN</a:t>
            </a:r>
            <a:r>
              <a:rPr lang="en-US" sz="3600" b="1" i="1" u="sng" dirty="0" smtClean="0">
                <a:solidFill>
                  <a:srgbClr val="FFFF00"/>
                </a:solidFill>
                <a:latin typeface="Lucida Calligraphy" panose="03010101010101010101" pitchFamily="66" charset="0"/>
              </a:rPr>
              <a:t>G</a:t>
            </a:r>
            <a:r>
              <a:rPr lang="en-US" sz="3600" b="1" u="sng" dirty="0" smtClean="0">
                <a:solidFill>
                  <a:srgbClr val="FFFF00"/>
                </a:solidFill>
                <a:latin typeface="Lucida Calligraphy" panose="03010101010101010101" pitchFamily="66" charset="0"/>
              </a:rPr>
              <a:t> </a:t>
            </a:r>
            <a:endParaRPr lang="en-IN" sz="3600" b="1" u="sng" dirty="0">
              <a:solidFill>
                <a:srgbClr val="FFFF00"/>
              </a:solidFill>
              <a:latin typeface="Lucida Calligraphy" panose="03010101010101010101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1" y="1731421"/>
            <a:ext cx="5961647" cy="3767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254" y="1867437"/>
            <a:ext cx="3142445" cy="363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893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7181" y="112848"/>
            <a:ext cx="8596668" cy="2810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FFFF00"/>
                </a:solidFill>
                <a:latin typeface="Lucida Calligraphy" panose="03010101010101010101" pitchFamily="66" charset="0"/>
              </a:rPr>
              <a:t>Water </a:t>
            </a:r>
            <a:r>
              <a:rPr lang="en-US" sz="2400" b="1" dirty="0">
                <a:solidFill>
                  <a:srgbClr val="FFFF00"/>
                </a:solidFill>
                <a:latin typeface="Lucida Calligraphy" panose="03010101010101010101" pitchFamily="66" charset="0"/>
              </a:rPr>
              <a:t>carries nutrients and oxygen to your cells and protects organs and tissues</a:t>
            </a:r>
            <a:r>
              <a:rPr lang="en-US" sz="2400" b="1" dirty="0" smtClean="0">
                <a:solidFill>
                  <a:srgbClr val="FFFF00"/>
                </a:solidFill>
                <a:latin typeface="Lucida Calligraphy" panose="03010101010101010101" pitchFamily="66" charset="0"/>
              </a:rPr>
              <a:t>.</a:t>
            </a:r>
            <a:endParaRPr lang="en-US" sz="2400" b="1" dirty="0">
              <a:solidFill>
                <a:srgbClr val="FFFF00"/>
              </a:solidFill>
              <a:latin typeface="Lucida Calligraphy" panose="03010101010101010101" pitchFamily="66" charset="0"/>
            </a:endParaRPr>
          </a:p>
          <a:p>
            <a:r>
              <a:rPr lang="en-US" sz="2400" b="1" dirty="0">
                <a:solidFill>
                  <a:srgbClr val="FFFF00"/>
                </a:solidFill>
                <a:latin typeface="Lucida Calligraphy" panose="03010101010101010101" pitchFamily="66" charset="0"/>
              </a:rPr>
              <a:t>The amount of drinking water required to maintain good health varies, and depends on physical activity level, age, health-related issues and environmental conditions.</a:t>
            </a:r>
            <a:endParaRPr lang="en-IN" sz="2400" b="1" dirty="0">
              <a:solidFill>
                <a:srgbClr val="FFFF00"/>
              </a:solidFill>
              <a:latin typeface="Lucida Calligraphy" panose="03010101010101010101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754" y="2923504"/>
            <a:ext cx="5473521" cy="342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398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25840">
            <a:off x="7979131" y="246343"/>
            <a:ext cx="2974131" cy="3108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15384">
            <a:off x="811486" y="3252785"/>
            <a:ext cx="2524462" cy="30414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093364">
            <a:off x="344878" y="581241"/>
            <a:ext cx="3095710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564" y="-1"/>
            <a:ext cx="3162276" cy="3376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133602">
            <a:off x="7540924" y="3593023"/>
            <a:ext cx="3778366" cy="23610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7095" y="3376794"/>
            <a:ext cx="3171185" cy="312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334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373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450" y="0"/>
            <a:ext cx="6104923" cy="2342949"/>
          </a:xfrm>
          <a:prstGeom prst="rect">
            <a:avLst/>
          </a:prstGeom>
        </p:spPr>
      </p:pic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5207993" y="2342949"/>
            <a:ext cx="5082636" cy="277088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200" b="1" i="1" u="sng" dirty="0" smtClean="0">
                <a:solidFill>
                  <a:srgbClr val="FFFF00"/>
                </a:solidFill>
              </a:rPr>
              <a:t>BY-</a:t>
            </a:r>
          </a:p>
          <a:p>
            <a:pPr algn="l"/>
            <a:r>
              <a:rPr lang="en-US" sz="3200" b="1" i="1" u="sng" dirty="0" smtClean="0">
                <a:solidFill>
                  <a:srgbClr val="FFFF00"/>
                </a:solidFill>
              </a:rPr>
              <a:t>7B  RISHI KIRSHNA </a:t>
            </a:r>
          </a:p>
          <a:p>
            <a:pPr algn="l"/>
            <a:r>
              <a:rPr lang="en-US" sz="3200" b="1" i="1" u="sng" dirty="0" smtClean="0">
                <a:solidFill>
                  <a:srgbClr val="FFFF00"/>
                </a:solidFill>
              </a:rPr>
              <a:t>7B MITHRAN BABU</a:t>
            </a:r>
          </a:p>
          <a:p>
            <a:pPr algn="l"/>
            <a:r>
              <a:rPr lang="en-US" sz="3200" b="1" i="1" u="sng" dirty="0" smtClean="0">
                <a:solidFill>
                  <a:srgbClr val="FFFF00"/>
                </a:solidFill>
              </a:rPr>
              <a:t>7B  SRIKARA CHARAN </a:t>
            </a:r>
          </a:p>
          <a:p>
            <a:pPr algn="l"/>
            <a:r>
              <a:rPr lang="en-US" sz="3200" b="1" i="1" u="sng" dirty="0" smtClean="0">
                <a:solidFill>
                  <a:srgbClr val="FFFF00"/>
                </a:solidFill>
              </a:rPr>
              <a:t>7E  PIYUSH NAIR </a:t>
            </a:r>
            <a:endParaRPr lang="en-IN" sz="3200" b="1" i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4371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32636" y="127358"/>
            <a:ext cx="8596668" cy="448327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Lucida Calligraphy" panose="03010101010101010101" pitchFamily="66" charset="0"/>
              </a:rPr>
              <a:t>Health is a state of </a:t>
            </a:r>
            <a:r>
              <a:rPr lang="en-US" sz="2800" b="1" dirty="0" smtClean="0">
                <a:solidFill>
                  <a:srgbClr val="FFFF00"/>
                </a:solidFill>
                <a:latin typeface="Lucida Calligraphy" panose="03010101010101010101" pitchFamily="66" charset="0"/>
              </a:rPr>
              <a:t>complete harmony </a:t>
            </a:r>
            <a:r>
              <a:rPr lang="en-US" sz="2800" b="1" dirty="0">
                <a:solidFill>
                  <a:srgbClr val="FFFF00"/>
                </a:solidFill>
                <a:latin typeface="Lucida Calligraphy" panose="03010101010101010101" pitchFamily="66" charset="0"/>
              </a:rPr>
              <a:t>if the body mind and spirit. To ensure good health eat lightly breathe deeply live moderately.</a:t>
            </a:r>
            <a:endParaRPr lang="en-IN" sz="2800" b="1" dirty="0">
              <a:solidFill>
                <a:srgbClr val="FFFF00"/>
              </a:solidFill>
              <a:latin typeface="Lucida Calligraphy" panose="03010101010101010101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204" y="2368997"/>
            <a:ext cx="3830119" cy="305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341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alligraphy" panose="03010101010101010101" pitchFamily="66" charset="0"/>
              </a:rPr>
              <a:t>  </a:t>
            </a:r>
            <a:r>
              <a:rPr lang="en-US" b="1" u="sng" dirty="0" smtClean="0">
                <a:solidFill>
                  <a:srgbClr val="FFFF00"/>
                </a:solidFill>
                <a:latin typeface="Lucida Calligraphy" panose="03010101010101010101" pitchFamily="66" charset="0"/>
              </a:rPr>
              <a:t>BE ACTIVE TO BE HEALTHY </a:t>
            </a:r>
            <a:endParaRPr lang="en-IN" b="1" u="sng" dirty="0">
              <a:solidFill>
                <a:srgbClr val="FFFF00"/>
              </a:solidFill>
              <a:latin typeface="Lucida Calligraphy" panose="03010101010101010101" pitchFamily="66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03" y="1411668"/>
            <a:ext cx="5145172" cy="41391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075" y="1930400"/>
            <a:ext cx="4188315" cy="349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396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half" idx="1"/>
          </p:nvPr>
        </p:nvSpPr>
        <p:spPr>
          <a:xfrm>
            <a:off x="669701" y="283334"/>
            <a:ext cx="7534141" cy="1510233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Lucida Calligraphy" panose="03010101010101010101" pitchFamily="66" charset="0"/>
              </a:rPr>
              <a:t>PHYSICAL ACTIVITY OR EXERCISE CAN IMPROVE YOUR HEALTH AND REDUCE THE RISK OF DEVELOPING SEVERAL DISEASES </a:t>
            </a:r>
            <a:endParaRPr lang="en-IN" sz="2400" b="1" dirty="0">
              <a:solidFill>
                <a:srgbClr val="FFFF00"/>
              </a:solidFill>
              <a:latin typeface="Lucida Calligraphy" panose="03010101010101010101" pitchFamily="66" charset="0"/>
            </a:endParaRPr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51527" y="2150772"/>
            <a:ext cx="5615188" cy="40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311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</a:t>
            </a:r>
            <a:r>
              <a:rPr lang="en-US" b="1" u="sng" dirty="0" smtClean="0">
                <a:solidFill>
                  <a:srgbClr val="FFFF00"/>
                </a:solidFill>
                <a:latin typeface="Lucida Calligraphy" panose="03010101010101010101" pitchFamily="66" charset="0"/>
              </a:rPr>
              <a:t>BALANCED DIET </a:t>
            </a:r>
            <a:endParaRPr lang="en-IN" b="1" u="sng" dirty="0">
              <a:solidFill>
                <a:srgbClr val="FFFF00"/>
              </a:solidFill>
              <a:latin typeface="Lucida Calligraphy" panose="03010101010101010101" pitchFamily="66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4686" y="2260420"/>
            <a:ext cx="3884839" cy="368177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5" y="2260420"/>
            <a:ext cx="4184650" cy="36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408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7216332" cy="469741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Lucida Calligraphy" panose="03010101010101010101" pitchFamily="66" charset="0"/>
              </a:rPr>
              <a:t>A balanced diet is a diet that helps to maintain or improve overall </a:t>
            </a:r>
            <a:r>
              <a:rPr lang="en-US" sz="2400" b="1" dirty="0" smtClean="0">
                <a:solidFill>
                  <a:srgbClr val="FFFF00"/>
                </a:solidFill>
                <a:latin typeface="Lucida Calligraphy" panose="03010101010101010101" pitchFamily="66" charset="0"/>
              </a:rPr>
              <a:t>health</a:t>
            </a:r>
            <a:endParaRPr lang="en-US" sz="2400" b="1" dirty="0">
              <a:solidFill>
                <a:srgbClr val="FFFF00"/>
              </a:solidFill>
              <a:latin typeface="Lucida Calligraphy" panose="03010101010101010101" pitchFamily="66" charset="0"/>
            </a:endParaRPr>
          </a:p>
          <a:p>
            <a:r>
              <a:rPr lang="en-US" sz="2400" b="1" dirty="0" smtClean="0">
                <a:solidFill>
                  <a:srgbClr val="FFFF00"/>
                </a:solidFill>
                <a:latin typeface="Lucida Calligraphy" panose="03010101010101010101" pitchFamily="66" charset="0"/>
              </a:rPr>
              <a:t>It </a:t>
            </a:r>
            <a:r>
              <a:rPr lang="en-US" sz="2400" b="1" dirty="0">
                <a:solidFill>
                  <a:srgbClr val="FFFF00"/>
                </a:solidFill>
                <a:latin typeface="Lucida Calligraphy" panose="03010101010101010101" pitchFamily="66" charset="0"/>
              </a:rPr>
              <a:t>also contains calories ,proteins ,minerals, vitamins and alternative nutrients is adequate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Lucida Calligraphy" panose="03010101010101010101" pitchFamily="66" charset="0"/>
              </a:rPr>
              <a:t>.</a:t>
            </a:r>
            <a:endParaRPr lang="en-IN" sz="2400" b="1" dirty="0">
              <a:solidFill>
                <a:schemeClr val="accent3">
                  <a:lumMod val="75000"/>
                </a:schemeClr>
              </a:solidFill>
              <a:latin typeface="Lucida Calligraphy" panose="03010101010101010101" pitchFamily="66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98469" y="1779492"/>
            <a:ext cx="4298334" cy="38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790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018" y="609600"/>
            <a:ext cx="8596668" cy="1320800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b="1" u="sng" dirty="0" smtClean="0">
                <a:solidFill>
                  <a:srgbClr val="FFFF00"/>
                </a:solidFill>
                <a:latin typeface="Lucida Calligraphy" panose="03010101010101010101" pitchFamily="66" charset="0"/>
              </a:rPr>
              <a:t>DO NOT EAT JUNK FOOD</a:t>
            </a:r>
            <a:endParaRPr lang="en-IN" b="1" u="sng" dirty="0">
              <a:solidFill>
                <a:srgbClr val="FFFF00"/>
              </a:solidFill>
              <a:latin typeface="Lucida Calligraphy" panose="03010101010101010101" pitchFamily="66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35906" y="2679518"/>
            <a:ext cx="3553619" cy="28435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5" y="2679519"/>
            <a:ext cx="4184650" cy="28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916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FF00"/>
                </a:solidFill>
                <a:latin typeface="Lucida Calligraphy" panose="03010101010101010101" pitchFamily="66" charset="0"/>
              </a:rPr>
              <a:t>    EAT HEALTHY FOOD </a:t>
            </a:r>
            <a:endParaRPr lang="en-IN" b="1" u="sng" dirty="0">
              <a:solidFill>
                <a:srgbClr val="FFFF00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757" y="1270000"/>
            <a:ext cx="8596668" cy="325048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FFFF00"/>
                </a:solidFill>
                <a:latin typeface="Lucida Calligraphy" panose="03010101010101010101" pitchFamily="66" charset="0"/>
              </a:rPr>
              <a:t>The Researchers concluded that replacing saturated fat in your with polyunsaturated fats can reduce your heart disease risk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FFFF00"/>
              </a:solidFill>
              <a:latin typeface="Lucida Calligraphy" panose="03010101010101010101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FFFF00"/>
                </a:solidFill>
                <a:latin typeface="Lucida Calligraphy" panose="03010101010101010101" pitchFamily="66" charset="0"/>
              </a:rPr>
              <a:t>To reduce saturated fat we should –</a:t>
            </a:r>
            <a:br>
              <a:rPr lang="en-US" sz="2400" b="1" dirty="0" smtClean="0">
                <a:solidFill>
                  <a:srgbClr val="FFFF00"/>
                </a:solidFill>
                <a:latin typeface="Lucida Calligraphy" panose="03010101010101010101" pitchFamily="66" charset="0"/>
              </a:rPr>
            </a:br>
            <a:r>
              <a:rPr lang="en-US" sz="2400" b="1" dirty="0" smtClean="0">
                <a:solidFill>
                  <a:srgbClr val="FFFF00"/>
                </a:solidFill>
                <a:latin typeface="Lucida Calligraphy" panose="03010101010101010101" pitchFamily="66" charset="0"/>
              </a:rPr>
              <a:t>1. Eat more fruits and vegetables.</a:t>
            </a:r>
            <a:br>
              <a:rPr lang="en-US" sz="2400" b="1" dirty="0" smtClean="0">
                <a:solidFill>
                  <a:srgbClr val="FFFF00"/>
                </a:solidFill>
                <a:latin typeface="Lucida Calligraphy" panose="03010101010101010101" pitchFamily="66" charset="0"/>
              </a:rPr>
            </a:br>
            <a:r>
              <a:rPr lang="en-US" sz="2400" b="1" dirty="0" smtClean="0">
                <a:solidFill>
                  <a:srgbClr val="FFFF00"/>
                </a:solidFill>
                <a:latin typeface="Lucida Calligraphy" panose="03010101010101010101" pitchFamily="66" charset="0"/>
              </a:rPr>
              <a:t>2. Eat more fish and chicken.</a:t>
            </a:r>
            <a:br>
              <a:rPr lang="en-US" sz="2400" b="1" dirty="0" smtClean="0">
                <a:solidFill>
                  <a:srgbClr val="FFFF00"/>
                </a:solidFill>
                <a:latin typeface="Lucida Calligraphy" panose="03010101010101010101" pitchFamily="66" charset="0"/>
              </a:rPr>
            </a:br>
            <a:r>
              <a:rPr lang="en-US" sz="2400" b="1" dirty="0" smtClean="0">
                <a:solidFill>
                  <a:srgbClr val="FFFF00"/>
                </a:solidFill>
                <a:latin typeface="Lucida Calligraphy" panose="03010101010101010101" pitchFamily="66" charset="0"/>
              </a:rPr>
              <a:t>3. Bake , boil or grilled meat , avoid fried meat</a:t>
            </a:r>
            <a:endParaRPr lang="en-IN" sz="2400" b="1" dirty="0">
              <a:solidFill>
                <a:srgbClr val="FFFF00"/>
              </a:solidFill>
              <a:latin typeface="Lucida Calligraphy" panose="03010101010101010101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664" y="1988802"/>
            <a:ext cx="2967180" cy="181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026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FF00"/>
                </a:solidFill>
              </a:rPr>
              <a:t>DRINKING </a:t>
            </a:r>
            <a:r>
              <a:rPr lang="en-US" b="1" u="sng" dirty="0" smtClean="0">
                <a:solidFill>
                  <a:srgbClr val="FFFF00"/>
                </a:solidFill>
              </a:rPr>
              <a:t>WATER </a:t>
            </a:r>
            <a:r>
              <a:rPr lang="en-US" b="1" u="sng" dirty="0" smtClean="0">
                <a:solidFill>
                  <a:srgbClr val="FFFF00"/>
                </a:solidFill>
              </a:rPr>
              <a:t>MAKES YOU HEALTHY </a:t>
            </a:r>
            <a:endParaRPr lang="en-IN" b="1" u="sng" dirty="0">
              <a:solidFill>
                <a:srgbClr val="FFFF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59706" y="2253803"/>
            <a:ext cx="3717601" cy="3412901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77308" y="2253803"/>
            <a:ext cx="3085630" cy="341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427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</TotalTime>
  <Words>177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Lucida Calligraphy</vt:lpstr>
      <vt:lpstr>Trebuchet MS</vt:lpstr>
      <vt:lpstr>Wingdings</vt:lpstr>
      <vt:lpstr>Wingdings 3</vt:lpstr>
      <vt:lpstr>Facet</vt:lpstr>
      <vt:lpstr>HEALTH IS EVERYTHING </vt:lpstr>
      <vt:lpstr>PowerPoint Presentation</vt:lpstr>
      <vt:lpstr>  BE ACTIVE TO BE HEALTHY </vt:lpstr>
      <vt:lpstr>PowerPoint Presentation</vt:lpstr>
      <vt:lpstr>                  BALANCED DIET </vt:lpstr>
      <vt:lpstr>PowerPoint Presentation</vt:lpstr>
      <vt:lpstr>        DO NOT EAT JUNK FOOD</vt:lpstr>
      <vt:lpstr>    EAT HEALTHY FOOD </vt:lpstr>
      <vt:lpstr>DRINKING WATER MAKES YOU HEALTHY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IS EVERYTHING</dc:title>
  <dc:creator>Shesu</dc:creator>
  <cp:lastModifiedBy>Shesu</cp:lastModifiedBy>
  <cp:revision>17</cp:revision>
  <dcterms:created xsi:type="dcterms:W3CDTF">2021-07-21T06:17:16Z</dcterms:created>
  <dcterms:modified xsi:type="dcterms:W3CDTF">2021-07-21T10:46:02Z</dcterms:modified>
</cp:coreProperties>
</file>