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3" r:id="rId2"/>
  </p:sldMasterIdLst>
  <p:notesMasterIdLst>
    <p:notesMasterId r:id="rId20"/>
  </p:notesMasterIdLst>
  <p:sldIdLst>
    <p:sldId id="707" r:id="rId3"/>
    <p:sldId id="708" r:id="rId4"/>
    <p:sldId id="715" r:id="rId5"/>
    <p:sldId id="679" r:id="rId6"/>
    <p:sldId id="710" r:id="rId7"/>
    <p:sldId id="713" r:id="rId8"/>
    <p:sldId id="714" r:id="rId9"/>
    <p:sldId id="716" r:id="rId10"/>
    <p:sldId id="717" r:id="rId11"/>
    <p:sldId id="718" r:id="rId12"/>
    <p:sldId id="719" r:id="rId13"/>
    <p:sldId id="720" r:id="rId14"/>
    <p:sldId id="721" r:id="rId15"/>
    <p:sldId id="722" r:id="rId16"/>
    <p:sldId id="723" r:id="rId17"/>
    <p:sldId id="736" r:id="rId18"/>
    <p:sldId id="7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wini C L" initials="ACL" lastIdx="20" clrIdx="0"/>
  <p:cmAuthor id="2" name="Karthik Kaliappan (Teamlease Services PVT LTD)" initials="KK(SPL"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5A6F0"/>
    <a:srgbClr val="FF4714"/>
    <a:srgbClr val="002060"/>
    <a:srgbClr val="262626"/>
    <a:srgbClr val="00B0F0"/>
    <a:srgbClr val="0D0D0D"/>
    <a:srgbClr val="FF9900"/>
    <a:srgbClr val="EDEBE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737" autoAdjust="0"/>
  </p:normalViewPr>
  <p:slideViewPr>
    <p:cSldViewPr snapToGrid="0">
      <p:cViewPr varScale="1">
        <p:scale>
          <a:sx n="100" d="100"/>
          <a:sy n="100" d="100"/>
        </p:scale>
        <p:origin x="64" y="56"/>
      </p:cViewPr>
      <p:guideLst>
        <p:guide orient="horz" pos="2448"/>
        <p:guide pos="3888"/>
      </p:guideLst>
    </p:cSldViewPr>
  </p:slideViewPr>
  <p:outlineViewPr>
    <p:cViewPr>
      <p:scale>
        <a:sx n="33" d="100"/>
        <a:sy n="33" d="100"/>
      </p:scale>
      <p:origin x="0" y="-9378"/>
    </p:cViewPr>
  </p:outlineViewPr>
  <p:notesTextViewPr>
    <p:cViewPr>
      <p:scale>
        <a:sx n="150" d="100"/>
        <a:sy n="150" d="100"/>
      </p:scale>
      <p:origin x="0" y="0"/>
    </p:cViewPr>
  </p:notesTextViewPr>
  <p:sorterViewPr>
    <p:cViewPr>
      <p:scale>
        <a:sx n="100" d="100"/>
        <a:sy n="100" d="100"/>
      </p:scale>
      <p:origin x="0" y="-4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2EFC0-424D-4E0C-9829-27F63C94E8EB}" type="datetimeFigureOut">
              <a:rPr lang="en-US" smtClean="0"/>
              <a:pPr/>
              <a:t>8/17/2021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1209C-2DB7-4509-BFBF-2A35124FEFBE}" type="slidenum">
              <a:rPr lang="en-US" smtClean="0"/>
              <a:pPr/>
              <a:t>‹#›</a:t>
            </a:fld>
            <a:endParaRPr lang="en-US"/>
          </a:p>
        </p:txBody>
      </p:sp>
    </p:spTree>
    <p:extLst>
      <p:ext uri="{BB962C8B-B14F-4D97-AF65-F5344CB8AC3E}">
        <p14:creationId xmlns:p14="http://schemas.microsoft.com/office/powerpoint/2010/main" val="184730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9BC309-D441-4F38-8D3E-5832ACE09A35}" type="slidenum">
              <a:rPr lang="en-US" smtClean="0"/>
              <a:pPr/>
              <a:t>1</a:t>
            </a:fld>
            <a:endParaRPr lang="en-US" dirty="0"/>
          </a:p>
        </p:txBody>
      </p:sp>
    </p:spTree>
    <p:extLst>
      <p:ext uri="{BB962C8B-B14F-4D97-AF65-F5344CB8AC3E}">
        <p14:creationId xmlns:p14="http://schemas.microsoft.com/office/powerpoint/2010/main" val="221450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BC611B-DD91-4F02-A959-018DEB511070}" type="datetimeFigureOut">
              <a:rPr lang="en-US" smtClean="0"/>
              <a:pPr/>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7DF11-58AA-4033-9DF2-30B3C3709884}" type="slidenum">
              <a:rPr lang="en-US" smtClean="0"/>
              <a:pPr/>
              <a:t>‹#›</a:t>
            </a:fld>
            <a:endParaRPr lang="en-US"/>
          </a:p>
        </p:txBody>
      </p:sp>
    </p:spTree>
    <p:extLst>
      <p:ext uri="{BB962C8B-B14F-4D97-AF65-F5344CB8AC3E}">
        <p14:creationId xmlns:p14="http://schemas.microsoft.com/office/powerpoint/2010/main" val="130726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FFBB00"/>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45438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FFBB00"/>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
        <p:nvSpPr>
          <p:cNvPr id="5" name="object 5"/>
          <p:cNvSpPr/>
          <p:nvPr userDrawn="1"/>
        </p:nvSpPr>
        <p:spPr>
          <a:xfrm>
            <a:off x="243686" y="1733292"/>
            <a:ext cx="11704320" cy="3566160"/>
          </a:xfrm>
          <a:custGeom>
            <a:avLst/>
            <a:gdLst/>
            <a:ahLst/>
            <a:cxnLst/>
            <a:rect l="l" t="t" r="r" b="b"/>
            <a:pathLst>
              <a:path w="11704320" h="3566160">
                <a:moveTo>
                  <a:pt x="84124" y="0"/>
                </a:moveTo>
                <a:lnTo>
                  <a:pt x="11620167" y="0"/>
                </a:lnTo>
                <a:lnTo>
                  <a:pt x="11652832" y="6637"/>
                </a:lnTo>
                <a:lnTo>
                  <a:pt x="11679582" y="24710"/>
                </a:lnTo>
                <a:lnTo>
                  <a:pt x="11697655" y="51459"/>
                </a:lnTo>
                <a:lnTo>
                  <a:pt x="11704293" y="84126"/>
                </a:lnTo>
                <a:lnTo>
                  <a:pt x="11704293" y="3482037"/>
                </a:lnTo>
                <a:lnTo>
                  <a:pt x="11697655" y="3514701"/>
                </a:lnTo>
                <a:lnTo>
                  <a:pt x="11679582" y="3541451"/>
                </a:lnTo>
                <a:lnTo>
                  <a:pt x="11652832" y="3559525"/>
                </a:lnTo>
                <a:lnTo>
                  <a:pt x="11620167" y="3566163"/>
                </a:lnTo>
                <a:lnTo>
                  <a:pt x="84124" y="3566163"/>
                </a:lnTo>
                <a:lnTo>
                  <a:pt x="51458" y="3559525"/>
                </a:lnTo>
                <a:lnTo>
                  <a:pt x="24709" y="3541451"/>
                </a:lnTo>
                <a:lnTo>
                  <a:pt x="6637" y="3514701"/>
                </a:lnTo>
                <a:lnTo>
                  <a:pt x="0" y="3482037"/>
                </a:lnTo>
                <a:lnTo>
                  <a:pt x="0" y="84126"/>
                </a:lnTo>
                <a:lnTo>
                  <a:pt x="6637" y="51459"/>
                </a:lnTo>
                <a:lnTo>
                  <a:pt x="24709" y="24710"/>
                </a:lnTo>
                <a:lnTo>
                  <a:pt x="51458" y="6637"/>
                </a:lnTo>
                <a:lnTo>
                  <a:pt x="84124" y="0"/>
                </a:lnTo>
                <a:close/>
              </a:path>
            </a:pathLst>
          </a:custGeom>
          <a:ln w="56113">
            <a:solidFill>
              <a:srgbClr val="FFFFFF"/>
            </a:solidFill>
          </a:ln>
        </p:spPr>
        <p:txBody>
          <a:bodyPr wrap="square" lIns="0" tIns="0" rIns="0" bIns="0" rtlCol="0"/>
          <a:lstStyle/>
          <a:p>
            <a:endParaRPr/>
          </a:p>
        </p:txBody>
      </p:sp>
      <p:sp>
        <p:nvSpPr>
          <p:cNvPr id="6" name="object 6"/>
          <p:cNvSpPr/>
          <p:nvPr userDrawn="1"/>
        </p:nvSpPr>
        <p:spPr>
          <a:xfrm>
            <a:off x="243687" y="1733299"/>
            <a:ext cx="11704320" cy="3566160"/>
          </a:xfrm>
          <a:custGeom>
            <a:avLst/>
            <a:gdLst/>
            <a:ahLst/>
            <a:cxnLst/>
            <a:rect l="l" t="t" r="r" b="b"/>
            <a:pathLst>
              <a:path w="11704320" h="3566160">
                <a:moveTo>
                  <a:pt x="11620191" y="0"/>
                </a:moveTo>
                <a:lnTo>
                  <a:pt x="84124" y="0"/>
                </a:lnTo>
                <a:lnTo>
                  <a:pt x="51458" y="6637"/>
                </a:lnTo>
                <a:lnTo>
                  <a:pt x="24709" y="24709"/>
                </a:lnTo>
                <a:lnTo>
                  <a:pt x="6637" y="51458"/>
                </a:lnTo>
                <a:lnTo>
                  <a:pt x="0" y="84124"/>
                </a:lnTo>
                <a:lnTo>
                  <a:pt x="0" y="3482031"/>
                </a:lnTo>
                <a:lnTo>
                  <a:pt x="6637" y="3514696"/>
                </a:lnTo>
                <a:lnTo>
                  <a:pt x="24709" y="3541446"/>
                </a:lnTo>
                <a:lnTo>
                  <a:pt x="51458" y="3559521"/>
                </a:lnTo>
                <a:lnTo>
                  <a:pt x="84124" y="3566160"/>
                </a:lnTo>
                <a:lnTo>
                  <a:pt x="11620191" y="3566160"/>
                </a:lnTo>
                <a:lnTo>
                  <a:pt x="11652858" y="3559521"/>
                </a:lnTo>
                <a:lnTo>
                  <a:pt x="11679608" y="3541446"/>
                </a:lnTo>
                <a:lnTo>
                  <a:pt x="11697682" y="3514696"/>
                </a:lnTo>
                <a:lnTo>
                  <a:pt x="11704320" y="3482031"/>
                </a:lnTo>
                <a:lnTo>
                  <a:pt x="11704320" y="84124"/>
                </a:lnTo>
                <a:lnTo>
                  <a:pt x="11697682" y="51458"/>
                </a:lnTo>
                <a:lnTo>
                  <a:pt x="11679608" y="24709"/>
                </a:lnTo>
                <a:lnTo>
                  <a:pt x="11652858" y="6637"/>
                </a:lnTo>
                <a:lnTo>
                  <a:pt x="11620191" y="0"/>
                </a:lnTo>
                <a:close/>
              </a:path>
            </a:pathLst>
          </a:custGeom>
          <a:solidFill>
            <a:srgbClr val="FFFFFF"/>
          </a:solidFill>
        </p:spPr>
        <p:txBody>
          <a:bodyPr wrap="square" lIns="0" tIns="0" rIns="0" bIns="0" rtlCol="0"/>
          <a:lstStyle/>
          <a:p>
            <a:endParaRPr/>
          </a:p>
        </p:txBody>
      </p:sp>
      <p:sp>
        <p:nvSpPr>
          <p:cNvPr id="7" name="object 7"/>
          <p:cNvSpPr/>
          <p:nvPr userDrawn="1"/>
        </p:nvSpPr>
        <p:spPr>
          <a:xfrm>
            <a:off x="243687" y="2099059"/>
            <a:ext cx="11704320" cy="3200400"/>
          </a:xfrm>
          <a:custGeom>
            <a:avLst/>
            <a:gdLst/>
            <a:ahLst/>
            <a:cxnLst/>
            <a:rect l="l" t="t" r="r" b="b"/>
            <a:pathLst>
              <a:path w="11704320" h="3200400">
                <a:moveTo>
                  <a:pt x="11704320" y="0"/>
                </a:moveTo>
                <a:lnTo>
                  <a:pt x="75186" y="0"/>
                </a:lnTo>
                <a:lnTo>
                  <a:pt x="45992" y="5932"/>
                </a:lnTo>
                <a:lnTo>
                  <a:pt x="22085" y="22085"/>
                </a:lnTo>
                <a:lnTo>
                  <a:pt x="5932" y="45991"/>
                </a:lnTo>
                <a:lnTo>
                  <a:pt x="0" y="75185"/>
                </a:lnTo>
                <a:lnTo>
                  <a:pt x="0" y="3125209"/>
                </a:lnTo>
                <a:lnTo>
                  <a:pt x="5932" y="3154405"/>
                </a:lnTo>
                <a:lnTo>
                  <a:pt x="22085" y="3178313"/>
                </a:lnTo>
                <a:lnTo>
                  <a:pt x="45992" y="3194467"/>
                </a:lnTo>
                <a:lnTo>
                  <a:pt x="75186" y="3200400"/>
                </a:lnTo>
                <a:lnTo>
                  <a:pt x="11629130" y="3200400"/>
                </a:lnTo>
                <a:lnTo>
                  <a:pt x="11658324" y="3194467"/>
                </a:lnTo>
                <a:lnTo>
                  <a:pt x="11682232" y="3178313"/>
                </a:lnTo>
                <a:lnTo>
                  <a:pt x="11698386" y="3154405"/>
                </a:lnTo>
                <a:lnTo>
                  <a:pt x="11704320" y="3125209"/>
                </a:lnTo>
                <a:lnTo>
                  <a:pt x="11704320" y="0"/>
                </a:lnTo>
                <a:close/>
              </a:path>
            </a:pathLst>
          </a:custGeom>
          <a:solidFill>
            <a:srgbClr val="DEEBF0"/>
          </a:solidFill>
        </p:spPr>
        <p:txBody>
          <a:bodyPr wrap="square" lIns="0" tIns="0" rIns="0" bIns="0" rtlCol="0"/>
          <a:lstStyle/>
          <a:p>
            <a:endParaRPr/>
          </a:p>
        </p:txBody>
      </p:sp>
      <p:sp>
        <p:nvSpPr>
          <p:cNvPr id="8" name="object 8"/>
          <p:cNvSpPr/>
          <p:nvPr userDrawn="1"/>
        </p:nvSpPr>
        <p:spPr>
          <a:xfrm>
            <a:off x="243687" y="2099059"/>
            <a:ext cx="2559685" cy="3200400"/>
          </a:xfrm>
          <a:custGeom>
            <a:avLst/>
            <a:gdLst/>
            <a:ahLst/>
            <a:cxnLst/>
            <a:rect l="l" t="t" r="r" b="b"/>
            <a:pathLst>
              <a:path w="2559685" h="3200400">
                <a:moveTo>
                  <a:pt x="2559272" y="0"/>
                </a:moveTo>
                <a:lnTo>
                  <a:pt x="0" y="0"/>
                </a:lnTo>
                <a:lnTo>
                  <a:pt x="0" y="3125415"/>
                </a:lnTo>
                <a:lnTo>
                  <a:pt x="5916" y="3154533"/>
                </a:lnTo>
                <a:lnTo>
                  <a:pt x="22026" y="3178375"/>
                </a:lnTo>
                <a:lnTo>
                  <a:pt x="45869" y="3194484"/>
                </a:lnTo>
                <a:lnTo>
                  <a:pt x="74984" y="3200400"/>
                </a:lnTo>
                <a:lnTo>
                  <a:pt x="2559272" y="3200400"/>
                </a:lnTo>
                <a:lnTo>
                  <a:pt x="2559272" y="0"/>
                </a:lnTo>
                <a:close/>
              </a:path>
            </a:pathLst>
          </a:custGeom>
          <a:solidFill>
            <a:srgbClr val="DEEBF0"/>
          </a:solidFill>
        </p:spPr>
        <p:txBody>
          <a:bodyPr wrap="square" lIns="0" tIns="0" rIns="0" bIns="0" rtlCol="0"/>
          <a:lstStyle/>
          <a:p>
            <a:endParaRPr/>
          </a:p>
        </p:txBody>
      </p:sp>
      <p:sp>
        <p:nvSpPr>
          <p:cNvPr id="9" name="object 9"/>
          <p:cNvSpPr/>
          <p:nvPr userDrawn="1"/>
        </p:nvSpPr>
        <p:spPr>
          <a:xfrm>
            <a:off x="243687" y="1733299"/>
            <a:ext cx="2559272" cy="365760"/>
          </a:xfrm>
          <a:prstGeom prst="rect">
            <a:avLst/>
          </a:prstGeom>
          <a:blipFill>
            <a:blip r:embed="rId2" cstate="print"/>
            <a:stretch>
              <a:fillRect/>
            </a:stretch>
          </a:blipFill>
        </p:spPr>
        <p:txBody>
          <a:bodyPr wrap="square" lIns="0" tIns="0" rIns="0" bIns="0" rtlCol="0"/>
          <a:lstStyle/>
          <a:p>
            <a:endParaRPr/>
          </a:p>
        </p:txBody>
      </p:sp>
      <p:sp>
        <p:nvSpPr>
          <p:cNvPr id="10" name="object 10"/>
          <p:cNvSpPr/>
          <p:nvPr userDrawn="1"/>
        </p:nvSpPr>
        <p:spPr>
          <a:xfrm>
            <a:off x="3724505" y="2099059"/>
            <a:ext cx="3961765" cy="3200400"/>
          </a:xfrm>
          <a:custGeom>
            <a:avLst/>
            <a:gdLst/>
            <a:ahLst/>
            <a:cxnLst/>
            <a:rect l="l" t="t" r="r" b="b"/>
            <a:pathLst>
              <a:path w="3961765" h="3200400">
                <a:moveTo>
                  <a:pt x="3961457" y="0"/>
                </a:moveTo>
                <a:lnTo>
                  <a:pt x="0" y="0"/>
                </a:lnTo>
                <a:lnTo>
                  <a:pt x="0" y="3200400"/>
                </a:lnTo>
                <a:lnTo>
                  <a:pt x="3961457" y="3200400"/>
                </a:lnTo>
                <a:lnTo>
                  <a:pt x="3961457" y="0"/>
                </a:lnTo>
                <a:close/>
              </a:path>
            </a:pathLst>
          </a:custGeom>
          <a:solidFill>
            <a:srgbClr val="DEEBF0"/>
          </a:solidFill>
        </p:spPr>
        <p:txBody>
          <a:bodyPr wrap="square" lIns="0" tIns="0" rIns="0" bIns="0" rtlCol="0"/>
          <a:lstStyle/>
          <a:p>
            <a:endParaRPr/>
          </a:p>
        </p:txBody>
      </p:sp>
      <p:sp>
        <p:nvSpPr>
          <p:cNvPr id="11" name="object 11"/>
          <p:cNvSpPr/>
          <p:nvPr userDrawn="1"/>
        </p:nvSpPr>
        <p:spPr>
          <a:xfrm>
            <a:off x="2802959" y="2099059"/>
            <a:ext cx="922019" cy="3200400"/>
          </a:xfrm>
          <a:custGeom>
            <a:avLst/>
            <a:gdLst/>
            <a:ahLst/>
            <a:cxnLst/>
            <a:rect l="l" t="t" r="r" b="b"/>
            <a:pathLst>
              <a:path w="922020" h="3200400">
                <a:moveTo>
                  <a:pt x="0" y="0"/>
                </a:moveTo>
                <a:lnTo>
                  <a:pt x="921546" y="0"/>
                </a:lnTo>
                <a:lnTo>
                  <a:pt x="921546" y="3200400"/>
                </a:lnTo>
                <a:lnTo>
                  <a:pt x="0" y="3200400"/>
                </a:lnTo>
                <a:lnTo>
                  <a:pt x="0" y="0"/>
                </a:lnTo>
                <a:close/>
              </a:path>
            </a:pathLst>
          </a:custGeom>
          <a:solidFill>
            <a:srgbClr val="DEEBF0"/>
          </a:solidFill>
        </p:spPr>
        <p:txBody>
          <a:bodyPr wrap="square" lIns="0" tIns="0" rIns="0" bIns="0" rtlCol="0"/>
          <a:lstStyle/>
          <a:p>
            <a:endParaRPr/>
          </a:p>
        </p:txBody>
      </p:sp>
      <p:sp>
        <p:nvSpPr>
          <p:cNvPr id="12" name="object 12"/>
          <p:cNvSpPr/>
          <p:nvPr userDrawn="1"/>
        </p:nvSpPr>
        <p:spPr>
          <a:xfrm>
            <a:off x="3724505" y="1733299"/>
            <a:ext cx="3961457" cy="365760"/>
          </a:xfrm>
          <a:prstGeom prst="rect">
            <a:avLst/>
          </a:prstGeom>
          <a:blipFill>
            <a:blip r:embed="rId3" cstate="print"/>
            <a:stretch>
              <a:fillRect/>
            </a:stretch>
          </a:blipFill>
        </p:spPr>
        <p:txBody>
          <a:bodyPr wrap="square" lIns="0" tIns="0" rIns="0" bIns="0" rtlCol="0"/>
          <a:lstStyle/>
          <a:p>
            <a:endParaRPr/>
          </a:p>
        </p:txBody>
      </p:sp>
      <p:sp>
        <p:nvSpPr>
          <p:cNvPr id="13" name="object 13"/>
          <p:cNvSpPr/>
          <p:nvPr userDrawn="1"/>
        </p:nvSpPr>
        <p:spPr>
          <a:xfrm>
            <a:off x="2802959" y="1733299"/>
            <a:ext cx="921546" cy="365760"/>
          </a:xfrm>
          <a:prstGeom prst="rect">
            <a:avLst/>
          </a:prstGeom>
          <a:blipFill>
            <a:blip r:embed="rId4" cstate="print"/>
            <a:stretch>
              <a:fillRect/>
            </a:stretch>
          </a:blipFill>
        </p:spPr>
        <p:txBody>
          <a:bodyPr wrap="square" lIns="0" tIns="0" rIns="0" bIns="0" rtlCol="0"/>
          <a:lstStyle/>
          <a:p>
            <a:endParaRPr/>
          </a:p>
        </p:txBody>
      </p:sp>
      <p:sp>
        <p:nvSpPr>
          <p:cNvPr id="14" name="object 14"/>
          <p:cNvSpPr/>
          <p:nvPr userDrawn="1"/>
        </p:nvSpPr>
        <p:spPr>
          <a:xfrm>
            <a:off x="10663088" y="2099059"/>
            <a:ext cx="1285240" cy="3200400"/>
          </a:xfrm>
          <a:custGeom>
            <a:avLst/>
            <a:gdLst/>
            <a:ahLst/>
            <a:cxnLst/>
            <a:rect l="l" t="t" r="r" b="b"/>
            <a:pathLst>
              <a:path w="1285240" h="3200400">
                <a:moveTo>
                  <a:pt x="0" y="0"/>
                </a:moveTo>
                <a:lnTo>
                  <a:pt x="1284918" y="0"/>
                </a:lnTo>
                <a:lnTo>
                  <a:pt x="1284918" y="3200400"/>
                </a:lnTo>
                <a:lnTo>
                  <a:pt x="0" y="3200400"/>
                </a:lnTo>
                <a:lnTo>
                  <a:pt x="0" y="0"/>
                </a:lnTo>
                <a:close/>
              </a:path>
            </a:pathLst>
          </a:custGeom>
          <a:solidFill>
            <a:srgbClr val="DEEBF0"/>
          </a:solidFill>
        </p:spPr>
        <p:txBody>
          <a:bodyPr wrap="square" lIns="0" tIns="0" rIns="0" bIns="0" rtlCol="0"/>
          <a:lstStyle/>
          <a:p>
            <a:endParaRPr/>
          </a:p>
        </p:txBody>
      </p:sp>
      <p:sp>
        <p:nvSpPr>
          <p:cNvPr id="15" name="object 15"/>
          <p:cNvSpPr/>
          <p:nvPr userDrawn="1"/>
        </p:nvSpPr>
        <p:spPr>
          <a:xfrm>
            <a:off x="7685963" y="1733299"/>
            <a:ext cx="1615046" cy="365760"/>
          </a:xfrm>
          <a:prstGeom prst="rect">
            <a:avLst/>
          </a:prstGeom>
          <a:blipFill>
            <a:blip r:embed="rId5" cstate="print"/>
            <a:stretch>
              <a:fillRect/>
            </a:stretch>
          </a:blipFill>
        </p:spPr>
        <p:txBody>
          <a:bodyPr wrap="square" lIns="0" tIns="0" rIns="0" bIns="0" rtlCol="0"/>
          <a:lstStyle/>
          <a:p>
            <a:endParaRPr/>
          </a:p>
        </p:txBody>
      </p:sp>
      <p:sp>
        <p:nvSpPr>
          <p:cNvPr id="19" name="object 16"/>
          <p:cNvSpPr/>
          <p:nvPr userDrawn="1"/>
        </p:nvSpPr>
        <p:spPr>
          <a:xfrm>
            <a:off x="10663088" y="1733299"/>
            <a:ext cx="1284681" cy="365760"/>
          </a:xfrm>
          <a:prstGeom prst="rect">
            <a:avLst/>
          </a:prstGeom>
          <a:blipFill>
            <a:blip r:embed="rId6" cstate="print"/>
            <a:stretch>
              <a:fillRect/>
            </a:stretch>
          </a:blipFill>
        </p:spPr>
        <p:txBody>
          <a:bodyPr wrap="square" lIns="0" tIns="0" rIns="0" bIns="0" rtlCol="0"/>
          <a:lstStyle/>
          <a:p>
            <a:endParaRPr/>
          </a:p>
        </p:txBody>
      </p:sp>
      <p:sp>
        <p:nvSpPr>
          <p:cNvPr id="20" name="object 17"/>
          <p:cNvSpPr/>
          <p:nvPr userDrawn="1"/>
        </p:nvSpPr>
        <p:spPr>
          <a:xfrm>
            <a:off x="9301009" y="2099059"/>
            <a:ext cx="1362075" cy="3200400"/>
          </a:xfrm>
          <a:custGeom>
            <a:avLst/>
            <a:gdLst/>
            <a:ahLst/>
            <a:cxnLst/>
            <a:rect l="l" t="t" r="r" b="b"/>
            <a:pathLst>
              <a:path w="1362075" h="3200400">
                <a:moveTo>
                  <a:pt x="1362078" y="0"/>
                </a:moveTo>
                <a:lnTo>
                  <a:pt x="0" y="0"/>
                </a:lnTo>
                <a:lnTo>
                  <a:pt x="0" y="3200400"/>
                </a:lnTo>
                <a:lnTo>
                  <a:pt x="1362078" y="3200400"/>
                </a:lnTo>
                <a:lnTo>
                  <a:pt x="1362078" y="0"/>
                </a:lnTo>
                <a:close/>
              </a:path>
            </a:pathLst>
          </a:custGeom>
          <a:solidFill>
            <a:srgbClr val="DEEBF0"/>
          </a:solidFill>
        </p:spPr>
        <p:txBody>
          <a:bodyPr wrap="square" lIns="0" tIns="0" rIns="0" bIns="0" rtlCol="0"/>
          <a:lstStyle/>
          <a:p>
            <a:endParaRPr/>
          </a:p>
        </p:txBody>
      </p:sp>
      <p:sp>
        <p:nvSpPr>
          <p:cNvPr id="21" name="object 18"/>
          <p:cNvSpPr/>
          <p:nvPr userDrawn="1"/>
        </p:nvSpPr>
        <p:spPr>
          <a:xfrm>
            <a:off x="9301009" y="1733299"/>
            <a:ext cx="1362078" cy="365760"/>
          </a:xfrm>
          <a:prstGeom prst="rect">
            <a:avLst/>
          </a:prstGeom>
          <a:blipFill>
            <a:blip r:embed="rId7" cstate="print"/>
            <a:stretch>
              <a:fillRect/>
            </a:stretch>
          </a:blipFill>
        </p:spPr>
        <p:txBody>
          <a:bodyPr wrap="square" lIns="0" tIns="0" rIns="0" bIns="0" rtlCol="0"/>
          <a:lstStyle/>
          <a:p>
            <a:endParaRPr/>
          </a:p>
        </p:txBody>
      </p:sp>
      <p:graphicFrame>
        <p:nvGraphicFramePr>
          <p:cNvPr id="22" name="object 19"/>
          <p:cNvGraphicFramePr>
            <a:graphicFrameLocks noGrp="1"/>
          </p:cNvGraphicFramePr>
          <p:nvPr userDrawn="1"/>
        </p:nvGraphicFramePr>
        <p:xfrm>
          <a:off x="243442" y="1707817"/>
          <a:ext cx="11692632" cy="3591640"/>
        </p:xfrm>
        <a:graphic>
          <a:graphicData uri="http://schemas.openxmlformats.org/drawingml/2006/table">
            <a:tbl>
              <a:tblPr firstRow="1" bandRow="1">
                <a:tableStyleId>{2D5ABB26-0587-4C30-8999-92F81FD0307C}</a:tableStyleId>
              </a:tblPr>
              <a:tblGrid>
                <a:gridCol w="2559517">
                  <a:extLst>
                    <a:ext uri="{9D8B030D-6E8A-4147-A177-3AD203B41FA5}">
                      <a16:colId xmlns:a16="http://schemas.microsoft.com/office/drawing/2014/main" val="20000"/>
                    </a:ext>
                  </a:extLst>
                </a:gridCol>
                <a:gridCol w="921546">
                  <a:extLst>
                    <a:ext uri="{9D8B030D-6E8A-4147-A177-3AD203B41FA5}">
                      <a16:colId xmlns:a16="http://schemas.microsoft.com/office/drawing/2014/main" val="20001"/>
                    </a:ext>
                  </a:extLst>
                </a:gridCol>
                <a:gridCol w="3961457">
                  <a:extLst>
                    <a:ext uri="{9D8B030D-6E8A-4147-A177-3AD203B41FA5}">
                      <a16:colId xmlns:a16="http://schemas.microsoft.com/office/drawing/2014/main" val="20002"/>
                    </a:ext>
                  </a:extLst>
                </a:gridCol>
                <a:gridCol w="1615046">
                  <a:extLst>
                    <a:ext uri="{9D8B030D-6E8A-4147-A177-3AD203B41FA5}">
                      <a16:colId xmlns:a16="http://schemas.microsoft.com/office/drawing/2014/main" val="20003"/>
                    </a:ext>
                  </a:extLst>
                </a:gridCol>
                <a:gridCol w="1362078">
                  <a:extLst>
                    <a:ext uri="{9D8B030D-6E8A-4147-A177-3AD203B41FA5}">
                      <a16:colId xmlns:a16="http://schemas.microsoft.com/office/drawing/2014/main" val="20004"/>
                    </a:ext>
                  </a:extLst>
                </a:gridCol>
                <a:gridCol w="1272988">
                  <a:extLst>
                    <a:ext uri="{9D8B030D-6E8A-4147-A177-3AD203B41FA5}">
                      <a16:colId xmlns:a16="http://schemas.microsoft.com/office/drawing/2014/main" val="20005"/>
                    </a:ext>
                  </a:extLst>
                </a:gridCol>
              </a:tblGrid>
              <a:tr h="974411">
                <a:tc>
                  <a:txBody>
                    <a:bodyPr/>
                    <a:lstStyle/>
                    <a:p>
                      <a:pPr marL="26670" algn="ctr">
                        <a:lnSpc>
                          <a:spcPct val="100000"/>
                        </a:lnSpc>
                        <a:spcBef>
                          <a:spcPts val="760"/>
                        </a:spcBef>
                      </a:pPr>
                      <a:r>
                        <a:rPr sz="1500" b="1" spc="-55" dirty="0">
                          <a:solidFill>
                            <a:srgbClr val="FFFFFF"/>
                          </a:solidFill>
                          <a:latin typeface="Arial"/>
                          <a:cs typeface="Arial"/>
                        </a:rPr>
                        <a:t>Training</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R w="25401">
                      <a:solidFill>
                        <a:srgbClr val="FFFFFF"/>
                      </a:solidFill>
                      <a:prstDash val="solid"/>
                    </a:lnR>
                    <a:lnB w="12701">
                      <a:solidFill>
                        <a:srgbClr val="FFFFFF"/>
                      </a:solidFill>
                      <a:prstDash val="solid"/>
                    </a:lnB>
                  </a:tcPr>
                </a:tc>
                <a:tc>
                  <a:txBody>
                    <a:bodyPr/>
                    <a:lstStyle/>
                    <a:p>
                      <a:pPr marL="11430" algn="ctr">
                        <a:lnSpc>
                          <a:spcPct val="100000"/>
                        </a:lnSpc>
                        <a:spcBef>
                          <a:spcPts val="730"/>
                        </a:spcBef>
                      </a:pPr>
                      <a:r>
                        <a:rPr sz="1500" b="1" spc="-55" dirty="0">
                          <a:solidFill>
                            <a:srgbClr val="FFFFFF"/>
                          </a:solidFill>
                          <a:latin typeface="Arial"/>
                          <a:cs typeface="Arial"/>
                        </a:rPr>
                        <a:t>Level</a:t>
                      </a:r>
                      <a:endParaRPr sz="1500" dirty="0">
                        <a:latin typeface="Arial"/>
                        <a:cs typeface="Arial"/>
                      </a:endParaRPr>
                    </a:p>
                    <a:p>
                      <a:pPr>
                        <a:lnSpc>
                          <a:spcPct val="100000"/>
                        </a:lnSpc>
                        <a:spcBef>
                          <a:spcPts val="35"/>
                        </a:spcBef>
                      </a:pPr>
                      <a:endParaRPr sz="1700" dirty="0">
                        <a:latin typeface="Times New Roman"/>
                        <a:cs typeface="Times New Roman"/>
                      </a:endParaRPr>
                    </a:p>
                  </a:txBody>
                  <a:tcPr marL="0" marR="0" marT="9271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R="6985" algn="ctr">
                        <a:lnSpc>
                          <a:spcPct val="100000"/>
                        </a:lnSpc>
                        <a:spcBef>
                          <a:spcPts val="760"/>
                        </a:spcBef>
                      </a:pPr>
                      <a:r>
                        <a:rPr sz="1500" b="1" spc="-45" dirty="0">
                          <a:solidFill>
                            <a:srgbClr val="FFFFFF"/>
                          </a:solidFill>
                          <a:latin typeface="Arial"/>
                          <a:cs typeface="Arial"/>
                        </a:rPr>
                        <a:t>Description</a:t>
                      </a:r>
                      <a:endParaRPr sz="1500" dirty="0">
                        <a:latin typeface="Arial"/>
                        <a:cs typeface="Arial"/>
                      </a:endParaRPr>
                    </a:p>
                    <a:p>
                      <a:pPr>
                        <a:lnSpc>
                          <a:spcPct val="100000"/>
                        </a:lnSpc>
                        <a:spcBef>
                          <a:spcPts val="30"/>
                        </a:spcBef>
                      </a:pPr>
                      <a:endParaRPr sz="165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40970">
                        <a:lnSpc>
                          <a:spcPct val="100000"/>
                        </a:lnSpc>
                        <a:spcBef>
                          <a:spcPts val="760"/>
                        </a:spcBef>
                      </a:pPr>
                      <a:r>
                        <a:rPr sz="1500" b="1" spc="-30" dirty="0">
                          <a:solidFill>
                            <a:srgbClr val="FFFFFF"/>
                          </a:solidFill>
                          <a:latin typeface="Arial"/>
                          <a:cs typeface="Arial"/>
                        </a:rPr>
                        <a:t>Getting</a:t>
                      </a:r>
                      <a:r>
                        <a:rPr sz="1500" b="1" spc="-100" dirty="0">
                          <a:solidFill>
                            <a:srgbClr val="FFFFFF"/>
                          </a:solidFill>
                          <a:latin typeface="Arial"/>
                          <a:cs typeface="Arial"/>
                        </a:rPr>
                        <a:t> </a:t>
                      </a:r>
                      <a:r>
                        <a:rPr sz="1500" b="1" spc="-35" dirty="0">
                          <a:solidFill>
                            <a:srgbClr val="FFFFFF"/>
                          </a:solidFill>
                          <a:latin typeface="Arial"/>
                          <a:cs typeface="Arial"/>
                        </a:rPr>
                        <a:t>Started</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5080" algn="ctr">
                        <a:lnSpc>
                          <a:spcPct val="100000"/>
                        </a:lnSpc>
                        <a:spcBef>
                          <a:spcPts val="745"/>
                        </a:spcBef>
                      </a:pPr>
                      <a:r>
                        <a:rPr sz="1500" b="1" spc="-60" dirty="0">
                          <a:solidFill>
                            <a:srgbClr val="FFFFFF"/>
                          </a:solidFill>
                          <a:latin typeface="Arial"/>
                          <a:cs typeface="Arial"/>
                        </a:rPr>
                        <a:t>Source</a:t>
                      </a:r>
                      <a:endParaRPr sz="1500" dirty="0">
                        <a:latin typeface="Arial"/>
                        <a:cs typeface="Arial"/>
                      </a:endParaRPr>
                    </a:p>
                    <a:p>
                      <a:pPr>
                        <a:lnSpc>
                          <a:spcPct val="100000"/>
                        </a:lnSpc>
                        <a:spcBef>
                          <a:spcPts val="20"/>
                        </a:spcBef>
                      </a:pPr>
                      <a:endParaRPr sz="1700" dirty="0">
                        <a:latin typeface="Times New Roman"/>
                        <a:cs typeface="Times New Roman"/>
                      </a:endParaRPr>
                    </a:p>
                  </a:txBody>
                  <a:tcPr marL="0" marR="0" marT="94615"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0795" algn="ctr">
                        <a:lnSpc>
                          <a:spcPct val="100000"/>
                        </a:lnSpc>
                        <a:spcBef>
                          <a:spcPts val="760"/>
                        </a:spcBef>
                      </a:pPr>
                      <a:r>
                        <a:rPr sz="1500" b="1" spc="-35" dirty="0">
                          <a:solidFill>
                            <a:srgbClr val="FFFFFF"/>
                          </a:solidFill>
                          <a:latin typeface="Arial"/>
                          <a:cs typeface="Arial"/>
                        </a:rPr>
                        <a:t>Duration</a:t>
                      </a:r>
                      <a:endParaRPr sz="1500">
                        <a:latin typeface="Arial"/>
                        <a:cs typeface="Arial"/>
                      </a:endParaRPr>
                    </a:p>
                    <a:p>
                      <a:pPr>
                        <a:lnSpc>
                          <a:spcPct val="100000"/>
                        </a:lnSpc>
                        <a:spcBef>
                          <a:spcPts val="5"/>
                        </a:spcBef>
                      </a:pPr>
                      <a:endParaRPr sz="1700">
                        <a:latin typeface="Times New Roman"/>
                        <a:cs typeface="Times New Roman"/>
                      </a:endParaRPr>
                    </a:p>
                    <a:p>
                      <a:pPr marR="74295" algn="ctr">
                        <a:lnSpc>
                          <a:spcPct val="100000"/>
                        </a:lnSpc>
                      </a:pPr>
                      <a:r>
                        <a:rPr sz="1100" b="1" dirty="0">
                          <a:solidFill>
                            <a:srgbClr val="191919"/>
                          </a:solidFill>
                          <a:latin typeface="Calibri"/>
                          <a:cs typeface="Calibri"/>
                        </a:rPr>
                        <a:t>-</a:t>
                      </a:r>
                      <a:endParaRPr sz="1100">
                        <a:latin typeface="Calibri"/>
                        <a:cs typeface="Calibri"/>
                      </a:endParaRPr>
                    </a:p>
                  </a:txBody>
                  <a:tcPr marL="0" marR="0" marT="96520" marB="0">
                    <a:lnL w="25401">
                      <a:solidFill>
                        <a:srgbClr val="FFFFFF"/>
                      </a:solidFill>
                      <a:prstDash val="solid"/>
                    </a:lnL>
                    <a:lnB w="12701">
                      <a:solidFill>
                        <a:srgbClr val="FFFFFF"/>
                      </a:solidFill>
                      <a:prstDash val="solid"/>
                    </a:lnB>
                  </a:tcPr>
                </a:tc>
                <a:extLst>
                  <a:ext uri="{0D108BD9-81ED-4DB2-BD59-A6C34878D82A}">
                    <a16:rowId xmlns:a16="http://schemas.microsoft.com/office/drawing/2014/main" val="10000"/>
                  </a:ext>
                </a:extLst>
              </a:tr>
              <a:tr h="428631">
                <a:tc>
                  <a:txBody>
                    <a:bodyPr/>
                    <a:lstStyle/>
                    <a:p>
                      <a:pPr marL="91440">
                        <a:lnSpc>
                          <a:spcPct val="100000"/>
                        </a:lnSpc>
                        <a:spcBef>
                          <a:spcPts val="229"/>
                        </a:spcBef>
                      </a:pPr>
                      <a:endParaRPr sz="1100" dirty="0">
                        <a:latin typeface="Calibri"/>
                        <a:cs typeface="Calibri"/>
                      </a:endParaRPr>
                    </a:p>
                  </a:txBody>
                  <a:tcPr marL="0" marR="0" marT="29209"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04"/>
                        </a:spcBef>
                      </a:pPr>
                      <a:endParaRPr sz="1100" dirty="0">
                        <a:latin typeface="Calibri"/>
                        <a:cs typeface="Calibri"/>
                      </a:endParaRPr>
                    </a:p>
                  </a:txBody>
                  <a:tcPr marL="0" marR="0" marT="2603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608965">
                        <a:lnSpc>
                          <a:spcPct val="102600"/>
                        </a:lnSpc>
                        <a:spcBef>
                          <a:spcPts val="190"/>
                        </a:spcBef>
                      </a:pPr>
                      <a:endParaRPr sz="1100" dirty="0">
                        <a:latin typeface="Calibri"/>
                        <a:cs typeface="Calibri"/>
                      </a:endParaRPr>
                    </a:p>
                  </a:txBody>
                  <a:tcPr marL="0" marR="0" marT="2413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15"/>
                        </a:spcBef>
                      </a:pPr>
                      <a:endParaRPr sz="1100" dirty="0">
                        <a:latin typeface="Calibri"/>
                        <a:cs typeface="Calibri"/>
                      </a:endParaRPr>
                    </a:p>
                  </a:txBody>
                  <a:tcPr marL="0" marR="0" marT="2730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09"/>
                        </a:spcBef>
                      </a:pPr>
                      <a:endParaRPr sz="1100">
                        <a:latin typeface="Calibri"/>
                        <a:cs typeface="Calibri"/>
                      </a:endParaRPr>
                    </a:p>
                  </a:txBody>
                  <a:tcPr marL="0" marR="0" marT="2666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10"/>
                        </a:spcBef>
                      </a:pPr>
                      <a:endParaRPr sz="1100">
                        <a:latin typeface="Calibri"/>
                        <a:cs typeface="Calibri"/>
                      </a:endParaRPr>
                    </a:p>
                  </a:txBody>
                  <a:tcPr marL="0" marR="0" marT="2667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1"/>
                  </a:ext>
                </a:extLst>
              </a:tr>
              <a:tr h="433386">
                <a:tc>
                  <a:txBody>
                    <a:bodyPr/>
                    <a:lstStyle/>
                    <a:p>
                      <a:pPr marL="91440">
                        <a:lnSpc>
                          <a:spcPct val="100000"/>
                        </a:lnSpc>
                        <a:spcBef>
                          <a:spcPts val="290"/>
                        </a:spcBef>
                      </a:pPr>
                      <a:endParaRPr sz="1100">
                        <a:latin typeface="Calibri"/>
                        <a:cs typeface="Calibri"/>
                      </a:endParaRPr>
                    </a:p>
                  </a:txBody>
                  <a:tcPr marL="0" marR="0" marT="36830"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35"/>
                        </a:spcBef>
                      </a:pPr>
                      <a:endParaRPr sz="1100">
                        <a:latin typeface="Calibri"/>
                        <a:cs typeface="Calibri"/>
                      </a:endParaRPr>
                    </a:p>
                  </a:txBody>
                  <a:tcPr marL="0" marR="0" marT="2984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106045">
                        <a:lnSpc>
                          <a:spcPct val="102600"/>
                        </a:lnSpc>
                        <a:spcBef>
                          <a:spcPts val="240"/>
                        </a:spcBef>
                      </a:pPr>
                      <a:endParaRPr sz="1100" dirty="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40"/>
                        </a:spcBef>
                      </a:pPr>
                      <a:endParaRPr sz="110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4"/>
                        </a:spcBef>
                      </a:pPr>
                      <a:endParaRPr sz="1100">
                        <a:latin typeface="Calibri"/>
                        <a:cs typeface="Calibri"/>
                      </a:endParaRPr>
                    </a:p>
                  </a:txBody>
                  <a:tcPr marL="0" marR="0" marT="31114"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2"/>
                  </a:ext>
                </a:extLst>
              </a:tr>
              <a:tr h="442915">
                <a:tc>
                  <a:txBody>
                    <a:bodyPr/>
                    <a:lstStyle/>
                    <a:p>
                      <a:pPr marL="91440">
                        <a:lnSpc>
                          <a:spcPct val="100000"/>
                        </a:lnSpc>
                        <a:spcBef>
                          <a:spcPts val="305"/>
                        </a:spcBef>
                      </a:pPr>
                      <a:endParaRPr sz="1100" dirty="0">
                        <a:latin typeface="Calibri"/>
                        <a:cs typeface="Calibri"/>
                      </a:endParaRPr>
                    </a:p>
                  </a:txBody>
                  <a:tcPr marL="0" marR="0" marT="38735"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29"/>
                        </a:spcBef>
                      </a:pPr>
                      <a:endParaRPr sz="1100">
                        <a:latin typeface="Calibri"/>
                        <a:cs typeface="Calibri"/>
                      </a:endParaRPr>
                    </a:p>
                  </a:txBody>
                  <a:tcPr marL="0" marR="0" marT="2920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a:lnSpc>
                          <a:spcPct val="100000"/>
                        </a:lnSpc>
                        <a:spcBef>
                          <a:spcPts val="285"/>
                        </a:spcBef>
                      </a:pPr>
                      <a:endParaRPr sz="1100">
                        <a:latin typeface="Calibri"/>
                        <a:cs typeface="Calibri"/>
                      </a:endParaRPr>
                    </a:p>
                  </a:txBody>
                  <a:tcPr marL="0" marR="0" marT="3619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34"/>
                        </a:spcBef>
                      </a:pPr>
                      <a:endParaRPr sz="1100" dirty="0">
                        <a:latin typeface="Calibri"/>
                        <a:cs typeface="Calibri"/>
                      </a:endParaRPr>
                    </a:p>
                  </a:txBody>
                  <a:tcPr marL="0" marR="0" marT="2984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0"/>
                        </a:spcBef>
                      </a:pPr>
                      <a:endParaRPr sz="1100">
                        <a:latin typeface="Calibri"/>
                        <a:cs typeface="Calibri"/>
                      </a:endParaRPr>
                    </a:p>
                  </a:txBody>
                  <a:tcPr marL="0" marR="0" marT="3048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3"/>
                  </a:ext>
                </a:extLst>
              </a:tr>
              <a:tr h="1312297">
                <a:tc>
                  <a:txBody>
                    <a:bodyPr/>
                    <a:lstStyle/>
                    <a:p>
                      <a:pPr marL="91440">
                        <a:lnSpc>
                          <a:spcPct val="100000"/>
                        </a:lnSpc>
                        <a:spcBef>
                          <a:spcPts val="250"/>
                        </a:spcBef>
                      </a:pPr>
                      <a:endParaRPr sz="1100" dirty="0">
                        <a:latin typeface="Calibri"/>
                        <a:cs typeface="Calibri"/>
                      </a:endParaRPr>
                    </a:p>
                  </a:txBody>
                  <a:tcPr marL="0" marR="0" marT="31750" marB="0">
                    <a:lnR w="25401">
                      <a:solidFill>
                        <a:srgbClr val="FFFFFF"/>
                      </a:solidFill>
                      <a:prstDash val="solid"/>
                    </a:lnR>
                    <a:lnT w="12701">
                      <a:solidFill>
                        <a:srgbClr val="FFFFFF"/>
                      </a:solidFill>
                      <a:prstDash val="solid"/>
                    </a:lnT>
                    <a:solidFill>
                      <a:srgbClr val="DEEBF0"/>
                    </a:solidFill>
                  </a:tcPr>
                </a:tc>
                <a:tc>
                  <a:txBody>
                    <a:bodyPr/>
                    <a:lstStyle/>
                    <a:p>
                      <a:pPr algn="ctr">
                        <a:lnSpc>
                          <a:spcPct val="100000"/>
                        </a:lnSpc>
                        <a:spcBef>
                          <a:spcPts val="145"/>
                        </a:spcBef>
                      </a:pPr>
                      <a:endParaRPr sz="1100" dirty="0">
                        <a:latin typeface="Calibri"/>
                        <a:cs typeface="Calibri"/>
                      </a:endParaRPr>
                    </a:p>
                  </a:txBody>
                  <a:tcPr marL="0" marR="0" marT="18415"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95885">
                        <a:lnSpc>
                          <a:spcPct val="100000"/>
                        </a:lnSpc>
                        <a:spcBef>
                          <a:spcPts val="220"/>
                        </a:spcBef>
                      </a:pPr>
                      <a:endParaRPr sz="1100" dirty="0">
                        <a:latin typeface="Calibri"/>
                        <a:cs typeface="Calibri"/>
                      </a:endParaRPr>
                    </a:p>
                  </a:txBody>
                  <a:tcPr marL="0" marR="0" marT="2794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100965" marR="188595">
                        <a:lnSpc>
                          <a:spcPts val="1270"/>
                        </a:lnSpc>
                        <a:spcBef>
                          <a:spcPts val="259"/>
                        </a:spcBef>
                      </a:pPr>
                      <a:endParaRPr sz="1100">
                        <a:latin typeface="Calibri"/>
                        <a:cs typeface="Calibri"/>
                      </a:endParaRPr>
                    </a:p>
                  </a:txBody>
                  <a:tcPr marL="0" marR="0" marT="33019"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8890" algn="ctr">
                        <a:lnSpc>
                          <a:spcPct val="100000"/>
                        </a:lnSpc>
                        <a:spcBef>
                          <a:spcPts val="150"/>
                        </a:spcBef>
                      </a:pPr>
                      <a:endParaRPr sz="1100" dirty="0">
                        <a:latin typeface="Calibri"/>
                        <a:cs typeface="Calibri"/>
                      </a:endParaRPr>
                    </a:p>
                  </a:txBody>
                  <a:tcPr marL="0" marR="0" marT="1905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R="74295" algn="ctr">
                        <a:lnSpc>
                          <a:spcPct val="100000"/>
                        </a:lnSpc>
                        <a:spcBef>
                          <a:spcPts val="160"/>
                        </a:spcBef>
                      </a:pPr>
                      <a:endParaRPr sz="1100" dirty="0">
                        <a:latin typeface="Calibri"/>
                        <a:cs typeface="Calibri"/>
                      </a:endParaRPr>
                    </a:p>
                  </a:txBody>
                  <a:tcPr marL="0" marR="0" marT="20320" marB="0">
                    <a:lnL w="25401">
                      <a:solidFill>
                        <a:srgbClr val="FFFFFF"/>
                      </a:solidFill>
                      <a:prstDash val="solid"/>
                    </a:lnL>
                    <a:lnT w="12701">
                      <a:solidFill>
                        <a:srgbClr val="FFFFFF"/>
                      </a:solidFill>
                      <a:prstDash val="solid"/>
                    </a:lnT>
                    <a:solidFill>
                      <a:srgbClr val="DEEB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076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00A1F1"/>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996689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00A1F1"/>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
        <p:nvSpPr>
          <p:cNvPr id="5" name="object 5"/>
          <p:cNvSpPr/>
          <p:nvPr userDrawn="1"/>
        </p:nvSpPr>
        <p:spPr>
          <a:xfrm>
            <a:off x="243686" y="1733292"/>
            <a:ext cx="11704320" cy="3566160"/>
          </a:xfrm>
          <a:custGeom>
            <a:avLst/>
            <a:gdLst/>
            <a:ahLst/>
            <a:cxnLst/>
            <a:rect l="l" t="t" r="r" b="b"/>
            <a:pathLst>
              <a:path w="11704320" h="3566160">
                <a:moveTo>
                  <a:pt x="84124" y="0"/>
                </a:moveTo>
                <a:lnTo>
                  <a:pt x="11620167" y="0"/>
                </a:lnTo>
                <a:lnTo>
                  <a:pt x="11652832" y="6637"/>
                </a:lnTo>
                <a:lnTo>
                  <a:pt x="11679582" y="24710"/>
                </a:lnTo>
                <a:lnTo>
                  <a:pt x="11697655" y="51459"/>
                </a:lnTo>
                <a:lnTo>
                  <a:pt x="11704293" y="84126"/>
                </a:lnTo>
                <a:lnTo>
                  <a:pt x="11704293" y="3482037"/>
                </a:lnTo>
                <a:lnTo>
                  <a:pt x="11697655" y="3514701"/>
                </a:lnTo>
                <a:lnTo>
                  <a:pt x="11679582" y="3541451"/>
                </a:lnTo>
                <a:lnTo>
                  <a:pt x="11652832" y="3559525"/>
                </a:lnTo>
                <a:lnTo>
                  <a:pt x="11620167" y="3566163"/>
                </a:lnTo>
                <a:lnTo>
                  <a:pt x="84124" y="3566163"/>
                </a:lnTo>
                <a:lnTo>
                  <a:pt x="51458" y="3559525"/>
                </a:lnTo>
                <a:lnTo>
                  <a:pt x="24709" y="3541451"/>
                </a:lnTo>
                <a:lnTo>
                  <a:pt x="6637" y="3514701"/>
                </a:lnTo>
                <a:lnTo>
                  <a:pt x="0" y="3482037"/>
                </a:lnTo>
                <a:lnTo>
                  <a:pt x="0" y="84126"/>
                </a:lnTo>
                <a:lnTo>
                  <a:pt x="6637" y="51459"/>
                </a:lnTo>
                <a:lnTo>
                  <a:pt x="24709" y="24710"/>
                </a:lnTo>
                <a:lnTo>
                  <a:pt x="51458" y="6637"/>
                </a:lnTo>
                <a:lnTo>
                  <a:pt x="84124" y="0"/>
                </a:lnTo>
                <a:close/>
              </a:path>
            </a:pathLst>
          </a:custGeom>
          <a:ln w="56113">
            <a:solidFill>
              <a:srgbClr val="FFFFFF"/>
            </a:solidFill>
          </a:ln>
        </p:spPr>
        <p:txBody>
          <a:bodyPr wrap="square" lIns="0" tIns="0" rIns="0" bIns="0" rtlCol="0"/>
          <a:lstStyle/>
          <a:p>
            <a:endParaRPr/>
          </a:p>
        </p:txBody>
      </p:sp>
      <p:sp>
        <p:nvSpPr>
          <p:cNvPr id="6" name="object 6"/>
          <p:cNvSpPr/>
          <p:nvPr userDrawn="1"/>
        </p:nvSpPr>
        <p:spPr>
          <a:xfrm>
            <a:off x="243687" y="1733299"/>
            <a:ext cx="11704320" cy="3566160"/>
          </a:xfrm>
          <a:custGeom>
            <a:avLst/>
            <a:gdLst/>
            <a:ahLst/>
            <a:cxnLst/>
            <a:rect l="l" t="t" r="r" b="b"/>
            <a:pathLst>
              <a:path w="11704320" h="3566160">
                <a:moveTo>
                  <a:pt x="11620191" y="0"/>
                </a:moveTo>
                <a:lnTo>
                  <a:pt x="84124" y="0"/>
                </a:lnTo>
                <a:lnTo>
                  <a:pt x="51458" y="6637"/>
                </a:lnTo>
                <a:lnTo>
                  <a:pt x="24709" y="24709"/>
                </a:lnTo>
                <a:lnTo>
                  <a:pt x="6637" y="51458"/>
                </a:lnTo>
                <a:lnTo>
                  <a:pt x="0" y="84124"/>
                </a:lnTo>
                <a:lnTo>
                  <a:pt x="0" y="3482031"/>
                </a:lnTo>
                <a:lnTo>
                  <a:pt x="6637" y="3514696"/>
                </a:lnTo>
                <a:lnTo>
                  <a:pt x="24709" y="3541446"/>
                </a:lnTo>
                <a:lnTo>
                  <a:pt x="51458" y="3559521"/>
                </a:lnTo>
                <a:lnTo>
                  <a:pt x="84124" y="3566160"/>
                </a:lnTo>
                <a:lnTo>
                  <a:pt x="11620191" y="3566160"/>
                </a:lnTo>
                <a:lnTo>
                  <a:pt x="11652858" y="3559521"/>
                </a:lnTo>
                <a:lnTo>
                  <a:pt x="11679608" y="3541446"/>
                </a:lnTo>
                <a:lnTo>
                  <a:pt x="11697682" y="3514696"/>
                </a:lnTo>
                <a:lnTo>
                  <a:pt x="11704320" y="3482031"/>
                </a:lnTo>
                <a:lnTo>
                  <a:pt x="11704320" y="84124"/>
                </a:lnTo>
                <a:lnTo>
                  <a:pt x="11697682" y="51458"/>
                </a:lnTo>
                <a:lnTo>
                  <a:pt x="11679608" y="24709"/>
                </a:lnTo>
                <a:lnTo>
                  <a:pt x="11652858" y="6637"/>
                </a:lnTo>
                <a:lnTo>
                  <a:pt x="11620191" y="0"/>
                </a:lnTo>
                <a:close/>
              </a:path>
            </a:pathLst>
          </a:custGeom>
          <a:solidFill>
            <a:srgbClr val="FFFFFF"/>
          </a:solidFill>
        </p:spPr>
        <p:txBody>
          <a:bodyPr wrap="square" lIns="0" tIns="0" rIns="0" bIns="0" rtlCol="0"/>
          <a:lstStyle/>
          <a:p>
            <a:endParaRPr/>
          </a:p>
        </p:txBody>
      </p:sp>
      <p:sp>
        <p:nvSpPr>
          <p:cNvPr id="7" name="object 7"/>
          <p:cNvSpPr/>
          <p:nvPr userDrawn="1"/>
        </p:nvSpPr>
        <p:spPr>
          <a:xfrm>
            <a:off x="243687" y="2099059"/>
            <a:ext cx="11704320" cy="3200400"/>
          </a:xfrm>
          <a:custGeom>
            <a:avLst/>
            <a:gdLst/>
            <a:ahLst/>
            <a:cxnLst/>
            <a:rect l="l" t="t" r="r" b="b"/>
            <a:pathLst>
              <a:path w="11704320" h="3200400">
                <a:moveTo>
                  <a:pt x="11704320" y="0"/>
                </a:moveTo>
                <a:lnTo>
                  <a:pt x="75186" y="0"/>
                </a:lnTo>
                <a:lnTo>
                  <a:pt x="45992" y="5932"/>
                </a:lnTo>
                <a:lnTo>
                  <a:pt x="22085" y="22085"/>
                </a:lnTo>
                <a:lnTo>
                  <a:pt x="5932" y="45991"/>
                </a:lnTo>
                <a:lnTo>
                  <a:pt x="0" y="75185"/>
                </a:lnTo>
                <a:lnTo>
                  <a:pt x="0" y="3125209"/>
                </a:lnTo>
                <a:lnTo>
                  <a:pt x="5932" y="3154405"/>
                </a:lnTo>
                <a:lnTo>
                  <a:pt x="22085" y="3178313"/>
                </a:lnTo>
                <a:lnTo>
                  <a:pt x="45992" y="3194467"/>
                </a:lnTo>
                <a:lnTo>
                  <a:pt x="75186" y="3200400"/>
                </a:lnTo>
                <a:lnTo>
                  <a:pt x="11629130" y="3200400"/>
                </a:lnTo>
                <a:lnTo>
                  <a:pt x="11658324" y="3194467"/>
                </a:lnTo>
                <a:lnTo>
                  <a:pt x="11682232" y="3178313"/>
                </a:lnTo>
                <a:lnTo>
                  <a:pt x="11698386" y="3154405"/>
                </a:lnTo>
                <a:lnTo>
                  <a:pt x="11704320" y="3125209"/>
                </a:lnTo>
                <a:lnTo>
                  <a:pt x="11704320" y="0"/>
                </a:lnTo>
                <a:close/>
              </a:path>
            </a:pathLst>
          </a:custGeom>
          <a:solidFill>
            <a:srgbClr val="DEEBF0"/>
          </a:solidFill>
        </p:spPr>
        <p:txBody>
          <a:bodyPr wrap="square" lIns="0" tIns="0" rIns="0" bIns="0" rtlCol="0"/>
          <a:lstStyle/>
          <a:p>
            <a:endParaRPr/>
          </a:p>
        </p:txBody>
      </p:sp>
      <p:sp>
        <p:nvSpPr>
          <p:cNvPr id="8" name="object 8"/>
          <p:cNvSpPr/>
          <p:nvPr userDrawn="1"/>
        </p:nvSpPr>
        <p:spPr>
          <a:xfrm>
            <a:off x="243687" y="2099059"/>
            <a:ext cx="2559685" cy="3200400"/>
          </a:xfrm>
          <a:custGeom>
            <a:avLst/>
            <a:gdLst/>
            <a:ahLst/>
            <a:cxnLst/>
            <a:rect l="l" t="t" r="r" b="b"/>
            <a:pathLst>
              <a:path w="2559685" h="3200400">
                <a:moveTo>
                  <a:pt x="2559272" y="0"/>
                </a:moveTo>
                <a:lnTo>
                  <a:pt x="0" y="0"/>
                </a:lnTo>
                <a:lnTo>
                  <a:pt x="0" y="3125415"/>
                </a:lnTo>
                <a:lnTo>
                  <a:pt x="5916" y="3154533"/>
                </a:lnTo>
                <a:lnTo>
                  <a:pt x="22026" y="3178375"/>
                </a:lnTo>
                <a:lnTo>
                  <a:pt x="45869" y="3194484"/>
                </a:lnTo>
                <a:lnTo>
                  <a:pt x="74984" y="3200400"/>
                </a:lnTo>
                <a:lnTo>
                  <a:pt x="2559272" y="3200400"/>
                </a:lnTo>
                <a:lnTo>
                  <a:pt x="2559272" y="0"/>
                </a:lnTo>
                <a:close/>
              </a:path>
            </a:pathLst>
          </a:custGeom>
          <a:solidFill>
            <a:srgbClr val="DEEBF0"/>
          </a:solidFill>
        </p:spPr>
        <p:txBody>
          <a:bodyPr wrap="square" lIns="0" tIns="0" rIns="0" bIns="0" rtlCol="0"/>
          <a:lstStyle/>
          <a:p>
            <a:endParaRPr/>
          </a:p>
        </p:txBody>
      </p:sp>
      <p:sp>
        <p:nvSpPr>
          <p:cNvPr id="9" name="object 9"/>
          <p:cNvSpPr/>
          <p:nvPr userDrawn="1"/>
        </p:nvSpPr>
        <p:spPr>
          <a:xfrm>
            <a:off x="243687" y="1733299"/>
            <a:ext cx="2559272" cy="365760"/>
          </a:xfrm>
          <a:prstGeom prst="rect">
            <a:avLst/>
          </a:prstGeom>
          <a:blipFill>
            <a:blip r:embed="rId2" cstate="print"/>
            <a:stretch>
              <a:fillRect/>
            </a:stretch>
          </a:blipFill>
        </p:spPr>
        <p:txBody>
          <a:bodyPr wrap="square" lIns="0" tIns="0" rIns="0" bIns="0" rtlCol="0"/>
          <a:lstStyle/>
          <a:p>
            <a:endParaRPr/>
          </a:p>
        </p:txBody>
      </p:sp>
      <p:sp>
        <p:nvSpPr>
          <p:cNvPr id="10" name="object 10"/>
          <p:cNvSpPr/>
          <p:nvPr userDrawn="1"/>
        </p:nvSpPr>
        <p:spPr>
          <a:xfrm>
            <a:off x="3724505" y="2099059"/>
            <a:ext cx="3961765" cy="3200400"/>
          </a:xfrm>
          <a:custGeom>
            <a:avLst/>
            <a:gdLst/>
            <a:ahLst/>
            <a:cxnLst/>
            <a:rect l="l" t="t" r="r" b="b"/>
            <a:pathLst>
              <a:path w="3961765" h="3200400">
                <a:moveTo>
                  <a:pt x="3961457" y="0"/>
                </a:moveTo>
                <a:lnTo>
                  <a:pt x="0" y="0"/>
                </a:lnTo>
                <a:lnTo>
                  <a:pt x="0" y="3200400"/>
                </a:lnTo>
                <a:lnTo>
                  <a:pt x="3961457" y="3200400"/>
                </a:lnTo>
                <a:lnTo>
                  <a:pt x="3961457" y="0"/>
                </a:lnTo>
                <a:close/>
              </a:path>
            </a:pathLst>
          </a:custGeom>
          <a:solidFill>
            <a:srgbClr val="DEEBF0"/>
          </a:solidFill>
        </p:spPr>
        <p:txBody>
          <a:bodyPr wrap="square" lIns="0" tIns="0" rIns="0" bIns="0" rtlCol="0"/>
          <a:lstStyle/>
          <a:p>
            <a:endParaRPr/>
          </a:p>
        </p:txBody>
      </p:sp>
      <p:sp>
        <p:nvSpPr>
          <p:cNvPr id="11" name="object 11"/>
          <p:cNvSpPr/>
          <p:nvPr userDrawn="1"/>
        </p:nvSpPr>
        <p:spPr>
          <a:xfrm>
            <a:off x="2802959" y="2099059"/>
            <a:ext cx="922019" cy="3200400"/>
          </a:xfrm>
          <a:custGeom>
            <a:avLst/>
            <a:gdLst/>
            <a:ahLst/>
            <a:cxnLst/>
            <a:rect l="l" t="t" r="r" b="b"/>
            <a:pathLst>
              <a:path w="922020" h="3200400">
                <a:moveTo>
                  <a:pt x="0" y="0"/>
                </a:moveTo>
                <a:lnTo>
                  <a:pt x="921546" y="0"/>
                </a:lnTo>
                <a:lnTo>
                  <a:pt x="921546" y="3200400"/>
                </a:lnTo>
                <a:lnTo>
                  <a:pt x="0" y="3200400"/>
                </a:lnTo>
                <a:lnTo>
                  <a:pt x="0" y="0"/>
                </a:lnTo>
                <a:close/>
              </a:path>
            </a:pathLst>
          </a:custGeom>
          <a:solidFill>
            <a:srgbClr val="DEEBF0"/>
          </a:solidFill>
        </p:spPr>
        <p:txBody>
          <a:bodyPr wrap="square" lIns="0" tIns="0" rIns="0" bIns="0" rtlCol="0"/>
          <a:lstStyle/>
          <a:p>
            <a:endParaRPr/>
          </a:p>
        </p:txBody>
      </p:sp>
      <p:sp>
        <p:nvSpPr>
          <p:cNvPr id="12" name="object 12"/>
          <p:cNvSpPr/>
          <p:nvPr userDrawn="1"/>
        </p:nvSpPr>
        <p:spPr>
          <a:xfrm>
            <a:off x="3724505" y="1733299"/>
            <a:ext cx="3961457" cy="365760"/>
          </a:xfrm>
          <a:prstGeom prst="rect">
            <a:avLst/>
          </a:prstGeom>
          <a:blipFill>
            <a:blip r:embed="rId3" cstate="print"/>
            <a:stretch>
              <a:fillRect/>
            </a:stretch>
          </a:blipFill>
        </p:spPr>
        <p:txBody>
          <a:bodyPr wrap="square" lIns="0" tIns="0" rIns="0" bIns="0" rtlCol="0"/>
          <a:lstStyle/>
          <a:p>
            <a:endParaRPr/>
          </a:p>
        </p:txBody>
      </p:sp>
      <p:sp>
        <p:nvSpPr>
          <p:cNvPr id="13" name="object 13"/>
          <p:cNvSpPr/>
          <p:nvPr userDrawn="1"/>
        </p:nvSpPr>
        <p:spPr>
          <a:xfrm>
            <a:off x="2802959" y="1733299"/>
            <a:ext cx="921546" cy="365760"/>
          </a:xfrm>
          <a:prstGeom prst="rect">
            <a:avLst/>
          </a:prstGeom>
          <a:blipFill>
            <a:blip r:embed="rId4" cstate="print"/>
            <a:stretch>
              <a:fillRect/>
            </a:stretch>
          </a:blipFill>
        </p:spPr>
        <p:txBody>
          <a:bodyPr wrap="square" lIns="0" tIns="0" rIns="0" bIns="0" rtlCol="0"/>
          <a:lstStyle/>
          <a:p>
            <a:endParaRPr/>
          </a:p>
        </p:txBody>
      </p:sp>
      <p:sp>
        <p:nvSpPr>
          <p:cNvPr id="14" name="object 14"/>
          <p:cNvSpPr/>
          <p:nvPr userDrawn="1"/>
        </p:nvSpPr>
        <p:spPr>
          <a:xfrm>
            <a:off x="10663088" y="2099059"/>
            <a:ext cx="1285240" cy="3200400"/>
          </a:xfrm>
          <a:custGeom>
            <a:avLst/>
            <a:gdLst/>
            <a:ahLst/>
            <a:cxnLst/>
            <a:rect l="l" t="t" r="r" b="b"/>
            <a:pathLst>
              <a:path w="1285240" h="3200400">
                <a:moveTo>
                  <a:pt x="0" y="0"/>
                </a:moveTo>
                <a:lnTo>
                  <a:pt x="1284918" y="0"/>
                </a:lnTo>
                <a:lnTo>
                  <a:pt x="1284918" y="3200400"/>
                </a:lnTo>
                <a:lnTo>
                  <a:pt x="0" y="3200400"/>
                </a:lnTo>
                <a:lnTo>
                  <a:pt x="0" y="0"/>
                </a:lnTo>
                <a:close/>
              </a:path>
            </a:pathLst>
          </a:custGeom>
          <a:solidFill>
            <a:srgbClr val="DEEBF0"/>
          </a:solidFill>
        </p:spPr>
        <p:txBody>
          <a:bodyPr wrap="square" lIns="0" tIns="0" rIns="0" bIns="0" rtlCol="0"/>
          <a:lstStyle/>
          <a:p>
            <a:endParaRPr/>
          </a:p>
        </p:txBody>
      </p:sp>
      <p:sp>
        <p:nvSpPr>
          <p:cNvPr id="15" name="object 15"/>
          <p:cNvSpPr/>
          <p:nvPr userDrawn="1"/>
        </p:nvSpPr>
        <p:spPr>
          <a:xfrm>
            <a:off x="7685963" y="1733299"/>
            <a:ext cx="1615046" cy="365760"/>
          </a:xfrm>
          <a:prstGeom prst="rect">
            <a:avLst/>
          </a:prstGeom>
          <a:blipFill>
            <a:blip r:embed="rId5" cstate="print"/>
            <a:stretch>
              <a:fillRect/>
            </a:stretch>
          </a:blipFill>
        </p:spPr>
        <p:txBody>
          <a:bodyPr wrap="square" lIns="0" tIns="0" rIns="0" bIns="0" rtlCol="0"/>
          <a:lstStyle/>
          <a:p>
            <a:endParaRPr/>
          </a:p>
        </p:txBody>
      </p:sp>
      <p:sp>
        <p:nvSpPr>
          <p:cNvPr id="19" name="object 16"/>
          <p:cNvSpPr/>
          <p:nvPr userDrawn="1"/>
        </p:nvSpPr>
        <p:spPr>
          <a:xfrm>
            <a:off x="10663088" y="1733299"/>
            <a:ext cx="1284681" cy="365760"/>
          </a:xfrm>
          <a:prstGeom prst="rect">
            <a:avLst/>
          </a:prstGeom>
          <a:blipFill>
            <a:blip r:embed="rId6" cstate="print"/>
            <a:stretch>
              <a:fillRect/>
            </a:stretch>
          </a:blipFill>
        </p:spPr>
        <p:txBody>
          <a:bodyPr wrap="square" lIns="0" tIns="0" rIns="0" bIns="0" rtlCol="0"/>
          <a:lstStyle/>
          <a:p>
            <a:endParaRPr/>
          </a:p>
        </p:txBody>
      </p:sp>
      <p:sp>
        <p:nvSpPr>
          <p:cNvPr id="20" name="object 17"/>
          <p:cNvSpPr/>
          <p:nvPr userDrawn="1"/>
        </p:nvSpPr>
        <p:spPr>
          <a:xfrm>
            <a:off x="9301009" y="2099059"/>
            <a:ext cx="1362075" cy="3200400"/>
          </a:xfrm>
          <a:custGeom>
            <a:avLst/>
            <a:gdLst/>
            <a:ahLst/>
            <a:cxnLst/>
            <a:rect l="l" t="t" r="r" b="b"/>
            <a:pathLst>
              <a:path w="1362075" h="3200400">
                <a:moveTo>
                  <a:pt x="1362078" y="0"/>
                </a:moveTo>
                <a:lnTo>
                  <a:pt x="0" y="0"/>
                </a:lnTo>
                <a:lnTo>
                  <a:pt x="0" y="3200400"/>
                </a:lnTo>
                <a:lnTo>
                  <a:pt x="1362078" y="3200400"/>
                </a:lnTo>
                <a:lnTo>
                  <a:pt x="1362078" y="0"/>
                </a:lnTo>
                <a:close/>
              </a:path>
            </a:pathLst>
          </a:custGeom>
          <a:solidFill>
            <a:srgbClr val="DEEBF0"/>
          </a:solidFill>
        </p:spPr>
        <p:txBody>
          <a:bodyPr wrap="square" lIns="0" tIns="0" rIns="0" bIns="0" rtlCol="0"/>
          <a:lstStyle/>
          <a:p>
            <a:endParaRPr/>
          </a:p>
        </p:txBody>
      </p:sp>
      <p:sp>
        <p:nvSpPr>
          <p:cNvPr id="21" name="object 18"/>
          <p:cNvSpPr/>
          <p:nvPr userDrawn="1"/>
        </p:nvSpPr>
        <p:spPr>
          <a:xfrm>
            <a:off x="9301009" y="1733299"/>
            <a:ext cx="1362078" cy="365760"/>
          </a:xfrm>
          <a:prstGeom prst="rect">
            <a:avLst/>
          </a:prstGeom>
          <a:blipFill>
            <a:blip r:embed="rId7" cstate="print"/>
            <a:stretch>
              <a:fillRect/>
            </a:stretch>
          </a:blipFill>
        </p:spPr>
        <p:txBody>
          <a:bodyPr wrap="square" lIns="0" tIns="0" rIns="0" bIns="0" rtlCol="0"/>
          <a:lstStyle/>
          <a:p>
            <a:endParaRPr/>
          </a:p>
        </p:txBody>
      </p:sp>
      <p:graphicFrame>
        <p:nvGraphicFramePr>
          <p:cNvPr id="22" name="object 19"/>
          <p:cNvGraphicFramePr>
            <a:graphicFrameLocks noGrp="1"/>
          </p:cNvGraphicFramePr>
          <p:nvPr userDrawn="1"/>
        </p:nvGraphicFramePr>
        <p:xfrm>
          <a:off x="243442" y="1707817"/>
          <a:ext cx="11692632" cy="3591640"/>
        </p:xfrm>
        <a:graphic>
          <a:graphicData uri="http://schemas.openxmlformats.org/drawingml/2006/table">
            <a:tbl>
              <a:tblPr firstRow="1" bandRow="1">
                <a:tableStyleId>{2D5ABB26-0587-4C30-8999-92F81FD0307C}</a:tableStyleId>
              </a:tblPr>
              <a:tblGrid>
                <a:gridCol w="2559517">
                  <a:extLst>
                    <a:ext uri="{9D8B030D-6E8A-4147-A177-3AD203B41FA5}">
                      <a16:colId xmlns:a16="http://schemas.microsoft.com/office/drawing/2014/main" val="20000"/>
                    </a:ext>
                  </a:extLst>
                </a:gridCol>
                <a:gridCol w="921546">
                  <a:extLst>
                    <a:ext uri="{9D8B030D-6E8A-4147-A177-3AD203B41FA5}">
                      <a16:colId xmlns:a16="http://schemas.microsoft.com/office/drawing/2014/main" val="20001"/>
                    </a:ext>
                  </a:extLst>
                </a:gridCol>
                <a:gridCol w="3961457">
                  <a:extLst>
                    <a:ext uri="{9D8B030D-6E8A-4147-A177-3AD203B41FA5}">
                      <a16:colId xmlns:a16="http://schemas.microsoft.com/office/drawing/2014/main" val="20002"/>
                    </a:ext>
                  </a:extLst>
                </a:gridCol>
                <a:gridCol w="1615046">
                  <a:extLst>
                    <a:ext uri="{9D8B030D-6E8A-4147-A177-3AD203B41FA5}">
                      <a16:colId xmlns:a16="http://schemas.microsoft.com/office/drawing/2014/main" val="20003"/>
                    </a:ext>
                  </a:extLst>
                </a:gridCol>
                <a:gridCol w="1362078">
                  <a:extLst>
                    <a:ext uri="{9D8B030D-6E8A-4147-A177-3AD203B41FA5}">
                      <a16:colId xmlns:a16="http://schemas.microsoft.com/office/drawing/2014/main" val="20004"/>
                    </a:ext>
                  </a:extLst>
                </a:gridCol>
                <a:gridCol w="1272988">
                  <a:extLst>
                    <a:ext uri="{9D8B030D-6E8A-4147-A177-3AD203B41FA5}">
                      <a16:colId xmlns:a16="http://schemas.microsoft.com/office/drawing/2014/main" val="20005"/>
                    </a:ext>
                  </a:extLst>
                </a:gridCol>
              </a:tblGrid>
              <a:tr h="974411">
                <a:tc>
                  <a:txBody>
                    <a:bodyPr/>
                    <a:lstStyle/>
                    <a:p>
                      <a:pPr marL="26670" algn="ctr">
                        <a:lnSpc>
                          <a:spcPct val="100000"/>
                        </a:lnSpc>
                        <a:spcBef>
                          <a:spcPts val="760"/>
                        </a:spcBef>
                      </a:pPr>
                      <a:r>
                        <a:rPr sz="1500" b="1" spc="-55" dirty="0">
                          <a:solidFill>
                            <a:srgbClr val="FFFFFF"/>
                          </a:solidFill>
                          <a:latin typeface="Arial"/>
                          <a:cs typeface="Arial"/>
                        </a:rPr>
                        <a:t>Training</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R w="25401">
                      <a:solidFill>
                        <a:srgbClr val="FFFFFF"/>
                      </a:solidFill>
                      <a:prstDash val="solid"/>
                    </a:lnR>
                    <a:lnB w="12701">
                      <a:solidFill>
                        <a:srgbClr val="FFFFFF"/>
                      </a:solidFill>
                      <a:prstDash val="solid"/>
                    </a:lnB>
                  </a:tcPr>
                </a:tc>
                <a:tc>
                  <a:txBody>
                    <a:bodyPr/>
                    <a:lstStyle/>
                    <a:p>
                      <a:pPr marL="11430" algn="ctr">
                        <a:lnSpc>
                          <a:spcPct val="100000"/>
                        </a:lnSpc>
                        <a:spcBef>
                          <a:spcPts val="730"/>
                        </a:spcBef>
                      </a:pPr>
                      <a:r>
                        <a:rPr sz="1500" b="1" spc="-55" dirty="0">
                          <a:solidFill>
                            <a:srgbClr val="FFFFFF"/>
                          </a:solidFill>
                          <a:latin typeface="Arial"/>
                          <a:cs typeface="Arial"/>
                        </a:rPr>
                        <a:t>Level</a:t>
                      </a:r>
                      <a:endParaRPr sz="1500" dirty="0">
                        <a:latin typeface="Arial"/>
                        <a:cs typeface="Arial"/>
                      </a:endParaRPr>
                    </a:p>
                    <a:p>
                      <a:pPr>
                        <a:lnSpc>
                          <a:spcPct val="100000"/>
                        </a:lnSpc>
                        <a:spcBef>
                          <a:spcPts val="35"/>
                        </a:spcBef>
                      </a:pPr>
                      <a:endParaRPr sz="1700" dirty="0">
                        <a:latin typeface="Times New Roman"/>
                        <a:cs typeface="Times New Roman"/>
                      </a:endParaRPr>
                    </a:p>
                  </a:txBody>
                  <a:tcPr marL="0" marR="0" marT="9271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R="6985" algn="ctr">
                        <a:lnSpc>
                          <a:spcPct val="100000"/>
                        </a:lnSpc>
                        <a:spcBef>
                          <a:spcPts val="760"/>
                        </a:spcBef>
                      </a:pPr>
                      <a:r>
                        <a:rPr sz="1500" b="1" spc="-45" dirty="0">
                          <a:solidFill>
                            <a:srgbClr val="FFFFFF"/>
                          </a:solidFill>
                          <a:latin typeface="Arial"/>
                          <a:cs typeface="Arial"/>
                        </a:rPr>
                        <a:t>Description</a:t>
                      </a:r>
                      <a:endParaRPr sz="1500" dirty="0">
                        <a:latin typeface="Arial"/>
                        <a:cs typeface="Arial"/>
                      </a:endParaRPr>
                    </a:p>
                    <a:p>
                      <a:pPr>
                        <a:lnSpc>
                          <a:spcPct val="100000"/>
                        </a:lnSpc>
                        <a:spcBef>
                          <a:spcPts val="30"/>
                        </a:spcBef>
                      </a:pPr>
                      <a:endParaRPr sz="165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40970">
                        <a:lnSpc>
                          <a:spcPct val="100000"/>
                        </a:lnSpc>
                        <a:spcBef>
                          <a:spcPts val="760"/>
                        </a:spcBef>
                      </a:pPr>
                      <a:r>
                        <a:rPr sz="1500" b="1" spc="-30" dirty="0">
                          <a:solidFill>
                            <a:srgbClr val="FFFFFF"/>
                          </a:solidFill>
                          <a:latin typeface="Arial"/>
                          <a:cs typeface="Arial"/>
                        </a:rPr>
                        <a:t>Getting</a:t>
                      </a:r>
                      <a:r>
                        <a:rPr sz="1500" b="1" spc="-100" dirty="0">
                          <a:solidFill>
                            <a:srgbClr val="FFFFFF"/>
                          </a:solidFill>
                          <a:latin typeface="Arial"/>
                          <a:cs typeface="Arial"/>
                        </a:rPr>
                        <a:t> </a:t>
                      </a:r>
                      <a:r>
                        <a:rPr sz="1500" b="1" spc="-35" dirty="0">
                          <a:solidFill>
                            <a:srgbClr val="FFFFFF"/>
                          </a:solidFill>
                          <a:latin typeface="Arial"/>
                          <a:cs typeface="Arial"/>
                        </a:rPr>
                        <a:t>Started</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5080" algn="ctr">
                        <a:lnSpc>
                          <a:spcPct val="100000"/>
                        </a:lnSpc>
                        <a:spcBef>
                          <a:spcPts val="745"/>
                        </a:spcBef>
                      </a:pPr>
                      <a:r>
                        <a:rPr sz="1500" b="1" spc="-60" dirty="0">
                          <a:solidFill>
                            <a:srgbClr val="FFFFFF"/>
                          </a:solidFill>
                          <a:latin typeface="Arial"/>
                          <a:cs typeface="Arial"/>
                        </a:rPr>
                        <a:t>Source</a:t>
                      </a:r>
                      <a:endParaRPr sz="1500" dirty="0">
                        <a:latin typeface="Arial"/>
                        <a:cs typeface="Arial"/>
                      </a:endParaRPr>
                    </a:p>
                    <a:p>
                      <a:pPr>
                        <a:lnSpc>
                          <a:spcPct val="100000"/>
                        </a:lnSpc>
                        <a:spcBef>
                          <a:spcPts val="20"/>
                        </a:spcBef>
                      </a:pPr>
                      <a:endParaRPr sz="1700" dirty="0">
                        <a:latin typeface="Times New Roman"/>
                        <a:cs typeface="Times New Roman"/>
                      </a:endParaRPr>
                    </a:p>
                  </a:txBody>
                  <a:tcPr marL="0" marR="0" marT="94615"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0795" algn="ctr">
                        <a:lnSpc>
                          <a:spcPct val="100000"/>
                        </a:lnSpc>
                        <a:spcBef>
                          <a:spcPts val="760"/>
                        </a:spcBef>
                      </a:pPr>
                      <a:r>
                        <a:rPr sz="1500" b="1" spc="-35" dirty="0">
                          <a:solidFill>
                            <a:srgbClr val="FFFFFF"/>
                          </a:solidFill>
                          <a:latin typeface="Arial"/>
                          <a:cs typeface="Arial"/>
                        </a:rPr>
                        <a:t>Duration</a:t>
                      </a:r>
                      <a:endParaRPr sz="1500">
                        <a:latin typeface="Arial"/>
                        <a:cs typeface="Arial"/>
                      </a:endParaRPr>
                    </a:p>
                    <a:p>
                      <a:pPr>
                        <a:lnSpc>
                          <a:spcPct val="100000"/>
                        </a:lnSpc>
                        <a:spcBef>
                          <a:spcPts val="5"/>
                        </a:spcBef>
                      </a:pPr>
                      <a:endParaRPr sz="1700">
                        <a:latin typeface="Times New Roman"/>
                        <a:cs typeface="Times New Roman"/>
                      </a:endParaRPr>
                    </a:p>
                    <a:p>
                      <a:pPr marR="74295" algn="ctr">
                        <a:lnSpc>
                          <a:spcPct val="100000"/>
                        </a:lnSpc>
                      </a:pPr>
                      <a:r>
                        <a:rPr sz="1100" b="1" dirty="0">
                          <a:solidFill>
                            <a:srgbClr val="191919"/>
                          </a:solidFill>
                          <a:latin typeface="Calibri"/>
                          <a:cs typeface="Calibri"/>
                        </a:rPr>
                        <a:t>-</a:t>
                      </a:r>
                      <a:endParaRPr sz="1100">
                        <a:latin typeface="Calibri"/>
                        <a:cs typeface="Calibri"/>
                      </a:endParaRPr>
                    </a:p>
                  </a:txBody>
                  <a:tcPr marL="0" marR="0" marT="96520" marB="0">
                    <a:lnL w="25401">
                      <a:solidFill>
                        <a:srgbClr val="FFFFFF"/>
                      </a:solidFill>
                      <a:prstDash val="solid"/>
                    </a:lnL>
                    <a:lnB w="12701">
                      <a:solidFill>
                        <a:srgbClr val="FFFFFF"/>
                      </a:solidFill>
                      <a:prstDash val="solid"/>
                    </a:lnB>
                  </a:tcPr>
                </a:tc>
                <a:extLst>
                  <a:ext uri="{0D108BD9-81ED-4DB2-BD59-A6C34878D82A}">
                    <a16:rowId xmlns:a16="http://schemas.microsoft.com/office/drawing/2014/main" val="10000"/>
                  </a:ext>
                </a:extLst>
              </a:tr>
              <a:tr h="428631">
                <a:tc>
                  <a:txBody>
                    <a:bodyPr/>
                    <a:lstStyle/>
                    <a:p>
                      <a:pPr marL="91440">
                        <a:lnSpc>
                          <a:spcPct val="100000"/>
                        </a:lnSpc>
                        <a:spcBef>
                          <a:spcPts val="229"/>
                        </a:spcBef>
                      </a:pPr>
                      <a:endParaRPr sz="1100" dirty="0">
                        <a:latin typeface="Calibri"/>
                        <a:cs typeface="Calibri"/>
                      </a:endParaRPr>
                    </a:p>
                  </a:txBody>
                  <a:tcPr marL="0" marR="0" marT="29209"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04"/>
                        </a:spcBef>
                      </a:pPr>
                      <a:endParaRPr sz="1100" dirty="0">
                        <a:latin typeface="Calibri"/>
                        <a:cs typeface="Calibri"/>
                      </a:endParaRPr>
                    </a:p>
                  </a:txBody>
                  <a:tcPr marL="0" marR="0" marT="2603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608965">
                        <a:lnSpc>
                          <a:spcPct val="102600"/>
                        </a:lnSpc>
                        <a:spcBef>
                          <a:spcPts val="190"/>
                        </a:spcBef>
                      </a:pPr>
                      <a:endParaRPr sz="1100" dirty="0">
                        <a:latin typeface="Calibri"/>
                        <a:cs typeface="Calibri"/>
                      </a:endParaRPr>
                    </a:p>
                  </a:txBody>
                  <a:tcPr marL="0" marR="0" marT="2413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15"/>
                        </a:spcBef>
                      </a:pPr>
                      <a:endParaRPr sz="1100" dirty="0">
                        <a:latin typeface="Calibri"/>
                        <a:cs typeface="Calibri"/>
                      </a:endParaRPr>
                    </a:p>
                  </a:txBody>
                  <a:tcPr marL="0" marR="0" marT="2730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09"/>
                        </a:spcBef>
                      </a:pPr>
                      <a:endParaRPr sz="1100">
                        <a:latin typeface="Calibri"/>
                        <a:cs typeface="Calibri"/>
                      </a:endParaRPr>
                    </a:p>
                  </a:txBody>
                  <a:tcPr marL="0" marR="0" marT="2666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10"/>
                        </a:spcBef>
                      </a:pPr>
                      <a:endParaRPr sz="1100">
                        <a:latin typeface="Calibri"/>
                        <a:cs typeface="Calibri"/>
                      </a:endParaRPr>
                    </a:p>
                  </a:txBody>
                  <a:tcPr marL="0" marR="0" marT="2667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1"/>
                  </a:ext>
                </a:extLst>
              </a:tr>
              <a:tr h="433386">
                <a:tc>
                  <a:txBody>
                    <a:bodyPr/>
                    <a:lstStyle/>
                    <a:p>
                      <a:pPr marL="91440">
                        <a:lnSpc>
                          <a:spcPct val="100000"/>
                        </a:lnSpc>
                        <a:spcBef>
                          <a:spcPts val="290"/>
                        </a:spcBef>
                      </a:pPr>
                      <a:endParaRPr sz="1100">
                        <a:latin typeface="Calibri"/>
                        <a:cs typeface="Calibri"/>
                      </a:endParaRPr>
                    </a:p>
                  </a:txBody>
                  <a:tcPr marL="0" marR="0" marT="36830"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35"/>
                        </a:spcBef>
                      </a:pPr>
                      <a:endParaRPr sz="1100">
                        <a:latin typeface="Calibri"/>
                        <a:cs typeface="Calibri"/>
                      </a:endParaRPr>
                    </a:p>
                  </a:txBody>
                  <a:tcPr marL="0" marR="0" marT="2984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106045">
                        <a:lnSpc>
                          <a:spcPct val="102600"/>
                        </a:lnSpc>
                        <a:spcBef>
                          <a:spcPts val="240"/>
                        </a:spcBef>
                      </a:pPr>
                      <a:endParaRPr sz="1100" dirty="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40"/>
                        </a:spcBef>
                      </a:pPr>
                      <a:endParaRPr sz="110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4"/>
                        </a:spcBef>
                      </a:pPr>
                      <a:endParaRPr sz="1100">
                        <a:latin typeface="Calibri"/>
                        <a:cs typeface="Calibri"/>
                      </a:endParaRPr>
                    </a:p>
                  </a:txBody>
                  <a:tcPr marL="0" marR="0" marT="31114"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2"/>
                  </a:ext>
                </a:extLst>
              </a:tr>
              <a:tr h="442915">
                <a:tc>
                  <a:txBody>
                    <a:bodyPr/>
                    <a:lstStyle/>
                    <a:p>
                      <a:pPr marL="91440">
                        <a:lnSpc>
                          <a:spcPct val="100000"/>
                        </a:lnSpc>
                        <a:spcBef>
                          <a:spcPts val="305"/>
                        </a:spcBef>
                      </a:pPr>
                      <a:endParaRPr sz="1100" dirty="0">
                        <a:latin typeface="Calibri"/>
                        <a:cs typeface="Calibri"/>
                      </a:endParaRPr>
                    </a:p>
                  </a:txBody>
                  <a:tcPr marL="0" marR="0" marT="38735"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29"/>
                        </a:spcBef>
                      </a:pPr>
                      <a:endParaRPr sz="1100">
                        <a:latin typeface="Calibri"/>
                        <a:cs typeface="Calibri"/>
                      </a:endParaRPr>
                    </a:p>
                  </a:txBody>
                  <a:tcPr marL="0" marR="0" marT="2920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a:lnSpc>
                          <a:spcPct val="100000"/>
                        </a:lnSpc>
                        <a:spcBef>
                          <a:spcPts val="285"/>
                        </a:spcBef>
                      </a:pPr>
                      <a:endParaRPr sz="1100">
                        <a:latin typeface="Calibri"/>
                        <a:cs typeface="Calibri"/>
                      </a:endParaRPr>
                    </a:p>
                  </a:txBody>
                  <a:tcPr marL="0" marR="0" marT="3619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34"/>
                        </a:spcBef>
                      </a:pPr>
                      <a:endParaRPr sz="1100" dirty="0">
                        <a:latin typeface="Calibri"/>
                        <a:cs typeface="Calibri"/>
                      </a:endParaRPr>
                    </a:p>
                  </a:txBody>
                  <a:tcPr marL="0" marR="0" marT="2984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0"/>
                        </a:spcBef>
                      </a:pPr>
                      <a:endParaRPr sz="1100">
                        <a:latin typeface="Calibri"/>
                        <a:cs typeface="Calibri"/>
                      </a:endParaRPr>
                    </a:p>
                  </a:txBody>
                  <a:tcPr marL="0" marR="0" marT="3048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3"/>
                  </a:ext>
                </a:extLst>
              </a:tr>
              <a:tr h="1312297">
                <a:tc>
                  <a:txBody>
                    <a:bodyPr/>
                    <a:lstStyle/>
                    <a:p>
                      <a:pPr marL="91440">
                        <a:lnSpc>
                          <a:spcPct val="100000"/>
                        </a:lnSpc>
                        <a:spcBef>
                          <a:spcPts val="250"/>
                        </a:spcBef>
                      </a:pPr>
                      <a:endParaRPr sz="1100" dirty="0">
                        <a:latin typeface="Calibri"/>
                        <a:cs typeface="Calibri"/>
                      </a:endParaRPr>
                    </a:p>
                  </a:txBody>
                  <a:tcPr marL="0" marR="0" marT="31750" marB="0">
                    <a:lnR w="25401">
                      <a:solidFill>
                        <a:srgbClr val="FFFFFF"/>
                      </a:solidFill>
                      <a:prstDash val="solid"/>
                    </a:lnR>
                    <a:lnT w="12701">
                      <a:solidFill>
                        <a:srgbClr val="FFFFFF"/>
                      </a:solidFill>
                      <a:prstDash val="solid"/>
                    </a:lnT>
                    <a:solidFill>
                      <a:srgbClr val="DEEBF0"/>
                    </a:solidFill>
                  </a:tcPr>
                </a:tc>
                <a:tc>
                  <a:txBody>
                    <a:bodyPr/>
                    <a:lstStyle/>
                    <a:p>
                      <a:pPr algn="ctr">
                        <a:lnSpc>
                          <a:spcPct val="100000"/>
                        </a:lnSpc>
                        <a:spcBef>
                          <a:spcPts val="145"/>
                        </a:spcBef>
                      </a:pPr>
                      <a:endParaRPr sz="1100" dirty="0">
                        <a:latin typeface="Calibri"/>
                        <a:cs typeface="Calibri"/>
                      </a:endParaRPr>
                    </a:p>
                  </a:txBody>
                  <a:tcPr marL="0" marR="0" marT="18415"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95885">
                        <a:lnSpc>
                          <a:spcPct val="100000"/>
                        </a:lnSpc>
                        <a:spcBef>
                          <a:spcPts val="220"/>
                        </a:spcBef>
                      </a:pPr>
                      <a:endParaRPr sz="1100" dirty="0">
                        <a:latin typeface="Calibri"/>
                        <a:cs typeface="Calibri"/>
                      </a:endParaRPr>
                    </a:p>
                  </a:txBody>
                  <a:tcPr marL="0" marR="0" marT="2794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100965" marR="188595">
                        <a:lnSpc>
                          <a:spcPts val="1270"/>
                        </a:lnSpc>
                        <a:spcBef>
                          <a:spcPts val="259"/>
                        </a:spcBef>
                      </a:pPr>
                      <a:endParaRPr sz="1100">
                        <a:latin typeface="Calibri"/>
                        <a:cs typeface="Calibri"/>
                      </a:endParaRPr>
                    </a:p>
                  </a:txBody>
                  <a:tcPr marL="0" marR="0" marT="33019"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8890" algn="ctr">
                        <a:lnSpc>
                          <a:spcPct val="100000"/>
                        </a:lnSpc>
                        <a:spcBef>
                          <a:spcPts val="150"/>
                        </a:spcBef>
                      </a:pPr>
                      <a:endParaRPr sz="1100" dirty="0">
                        <a:latin typeface="Calibri"/>
                        <a:cs typeface="Calibri"/>
                      </a:endParaRPr>
                    </a:p>
                  </a:txBody>
                  <a:tcPr marL="0" marR="0" marT="1905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R="74295" algn="ctr">
                        <a:lnSpc>
                          <a:spcPct val="100000"/>
                        </a:lnSpc>
                        <a:spcBef>
                          <a:spcPts val="160"/>
                        </a:spcBef>
                      </a:pPr>
                      <a:endParaRPr sz="1100" dirty="0">
                        <a:latin typeface="Calibri"/>
                        <a:cs typeface="Calibri"/>
                      </a:endParaRPr>
                    </a:p>
                  </a:txBody>
                  <a:tcPr marL="0" marR="0" marT="20320" marB="0">
                    <a:lnL w="25401">
                      <a:solidFill>
                        <a:srgbClr val="FFFFFF"/>
                      </a:solidFill>
                      <a:prstDash val="solid"/>
                    </a:lnL>
                    <a:lnT w="12701">
                      <a:solidFill>
                        <a:srgbClr val="FFFFFF"/>
                      </a:solidFill>
                      <a:prstDash val="solid"/>
                    </a:lnT>
                    <a:solidFill>
                      <a:srgbClr val="DEEB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8804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7CBB00"/>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344368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7CBB00"/>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
        <p:nvSpPr>
          <p:cNvPr id="5" name="object 5"/>
          <p:cNvSpPr/>
          <p:nvPr userDrawn="1"/>
        </p:nvSpPr>
        <p:spPr>
          <a:xfrm>
            <a:off x="243686" y="1733292"/>
            <a:ext cx="11704320" cy="3566160"/>
          </a:xfrm>
          <a:custGeom>
            <a:avLst/>
            <a:gdLst/>
            <a:ahLst/>
            <a:cxnLst/>
            <a:rect l="l" t="t" r="r" b="b"/>
            <a:pathLst>
              <a:path w="11704320" h="3566160">
                <a:moveTo>
                  <a:pt x="84124" y="0"/>
                </a:moveTo>
                <a:lnTo>
                  <a:pt x="11620167" y="0"/>
                </a:lnTo>
                <a:lnTo>
                  <a:pt x="11652832" y="6637"/>
                </a:lnTo>
                <a:lnTo>
                  <a:pt x="11679582" y="24710"/>
                </a:lnTo>
                <a:lnTo>
                  <a:pt x="11697655" y="51459"/>
                </a:lnTo>
                <a:lnTo>
                  <a:pt x="11704293" y="84126"/>
                </a:lnTo>
                <a:lnTo>
                  <a:pt x="11704293" y="3482037"/>
                </a:lnTo>
                <a:lnTo>
                  <a:pt x="11697655" y="3514701"/>
                </a:lnTo>
                <a:lnTo>
                  <a:pt x="11679582" y="3541451"/>
                </a:lnTo>
                <a:lnTo>
                  <a:pt x="11652832" y="3559525"/>
                </a:lnTo>
                <a:lnTo>
                  <a:pt x="11620167" y="3566163"/>
                </a:lnTo>
                <a:lnTo>
                  <a:pt x="84124" y="3566163"/>
                </a:lnTo>
                <a:lnTo>
                  <a:pt x="51458" y="3559525"/>
                </a:lnTo>
                <a:lnTo>
                  <a:pt x="24709" y="3541451"/>
                </a:lnTo>
                <a:lnTo>
                  <a:pt x="6637" y="3514701"/>
                </a:lnTo>
                <a:lnTo>
                  <a:pt x="0" y="3482037"/>
                </a:lnTo>
                <a:lnTo>
                  <a:pt x="0" y="84126"/>
                </a:lnTo>
                <a:lnTo>
                  <a:pt x="6637" y="51459"/>
                </a:lnTo>
                <a:lnTo>
                  <a:pt x="24709" y="24710"/>
                </a:lnTo>
                <a:lnTo>
                  <a:pt x="51458" y="6637"/>
                </a:lnTo>
                <a:lnTo>
                  <a:pt x="84124" y="0"/>
                </a:lnTo>
                <a:close/>
              </a:path>
            </a:pathLst>
          </a:custGeom>
          <a:ln w="56113">
            <a:solidFill>
              <a:srgbClr val="FFFFFF"/>
            </a:solidFill>
          </a:ln>
        </p:spPr>
        <p:txBody>
          <a:bodyPr wrap="square" lIns="0" tIns="0" rIns="0" bIns="0" rtlCol="0"/>
          <a:lstStyle/>
          <a:p>
            <a:endParaRPr/>
          </a:p>
        </p:txBody>
      </p:sp>
      <p:sp>
        <p:nvSpPr>
          <p:cNvPr id="6" name="object 6"/>
          <p:cNvSpPr/>
          <p:nvPr userDrawn="1"/>
        </p:nvSpPr>
        <p:spPr>
          <a:xfrm>
            <a:off x="243687" y="1733299"/>
            <a:ext cx="11704320" cy="3566160"/>
          </a:xfrm>
          <a:custGeom>
            <a:avLst/>
            <a:gdLst/>
            <a:ahLst/>
            <a:cxnLst/>
            <a:rect l="l" t="t" r="r" b="b"/>
            <a:pathLst>
              <a:path w="11704320" h="3566160">
                <a:moveTo>
                  <a:pt x="11620191" y="0"/>
                </a:moveTo>
                <a:lnTo>
                  <a:pt x="84124" y="0"/>
                </a:lnTo>
                <a:lnTo>
                  <a:pt x="51458" y="6637"/>
                </a:lnTo>
                <a:lnTo>
                  <a:pt x="24709" y="24709"/>
                </a:lnTo>
                <a:lnTo>
                  <a:pt x="6637" y="51458"/>
                </a:lnTo>
                <a:lnTo>
                  <a:pt x="0" y="84124"/>
                </a:lnTo>
                <a:lnTo>
                  <a:pt x="0" y="3482031"/>
                </a:lnTo>
                <a:lnTo>
                  <a:pt x="6637" y="3514696"/>
                </a:lnTo>
                <a:lnTo>
                  <a:pt x="24709" y="3541446"/>
                </a:lnTo>
                <a:lnTo>
                  <a:pt x="51458" y="3559521"/>
                </a:lnTo>
                <a:lnTo>
                  <a:pt x="84124" y="3566160"/>
                </a:lnTo>
                <a:lnTo>
                  <a:pt x="11620191" y="3566160"/>
                </a:lnTo>
                <a:lnTo>
                  <a:pt x="11652858" y="3559521"/>
                </a:lnTo>
                <a:lnTo>
                  <a:pt x="11679608" y="3541446"/>
                </a:lnTo>
                <a:lnTo>
                  <a:pt x="11697682" y="3514696"/>
                </a:lnTo>
                <a:lnTo>
                  <a:pt x="11704320" y="3482031"/>
                </a:lnTo>
                <a:lnTo>
                  <a:pt x="11704320" y="84124"/>
                </a:lnTo>
                <a:lnTo>
                  <a:pt x="11697682" y="51458"/>
                </a:lnTo>
                <a:lnTo>
                  <a:pt x="11679608" y="24709"/>
                </a:lnTo>
                <a:lnTo>
                  <a:pt x="11652858" y="6637"/>
                </a:lnTo>
                <a:lnTo>
                  <a:pt x="11620191" y="0"/>
                </a:lnTo>
                <a:close/>
              </a:path>
            </a:pathLst>
          </a:custGeom>
          <a:solidFill>
            <a:srgbClr val="FFFFFF"/>
          </a:solidFill>
        </p:spPr>
        <p:txBody>
          <a:bodyPr wrap="square" lIns="0" tIns="0" rIns="0" bIns="0" rtlCol="0"/>
          <a:lstStyle/>
          <a:p>
            <a:endParaRPr/>
          </a:p>
        </p:txBody>
      </p:sp>
      <p:sp>
        <p:nvSpPr>
          <p:cNvPr id="7" name="object 7"/>
          <p:cNvSpPr/>
          <p:nvPr userDrawn="1"/>
        </p:nvSpPr>
        <p:spPr>
          <a:xfrm>
            <a:off x="243687" y="2099059"/>
            <a:ext cx="11704320" cy="3200400"/>
          </a:xfrm>
          <a:custGeom>
            <a:avLst/>
            <a:gdLst/>
            <a:ahLst/>
            <a:cxnLst/>
            <a:rect l="l" t="t" r="r" b="b"/>
            <a:pathLst>
              <a:path w="11704320" h="3200400">
                <a:moveTo>
                  <a:pt x="11704320" y="0"/>
                </a:moveTo>
                <a:lnTo>
                  <a:pt x="75186" y="0"/>
                </a:lnTo>
                <a:lnTo>
                  <a:pt x="45992" y="5932"/>
                </a:lnTo>
                <a:lnTo>
                  <a:pt x="22085" y="22085"/>
                </a:lnTo>
                <a:lnTo>
                  <a:pt x="5932" y="45991"/>
                </a:lnTo>
                <a:lnTo>
                  <a:pt x="0" y="75185"/>
                </a:lnTo>
                <a:lnTo>
                  <a:pt x="0" y="3125209"/>
                </a:lnTo>
                <a:lnTo>
                  <a:pt x="5932" y="3154405"/>
                </a:lnTo>
                <a:lnTo>
                  <a:pt x="22085" y="3178313"/>
                </a:lnTo>
                <a:lnTo>
                  <a:pt x="45992" y="3194467"/>
                </a:lnTo>
                <a:lnTo>
                  <a:pt x="75186" y="3200400"/>
                </a:lnTo>
                <a:lnTo>
                  <a:pt x="11629130" y="3200400"/>
                </a:lnTo>
                <a:lnTo>
                  <a:pt x="11658324" y="3194467"/>
                </a:lnTo>
                <a:lnTo>
                  <a:pt x="11682232" y="3178313"/>
                </a:lnTo>
                <a:lnTo>
                  <a:pt x="11698386" y="3154405"/>
                </a:lnTo>
                <a:lnTo>
                  <a:pt x="11704320" y="3125209"/>
                </a:lnTo>
                <a:lnTo>
                  <a:pt x="11704320" y="0"/>
                </a:lnTo>
                <a:close/>
              </a:path>
            </a:pathLst>
          </a:custGeom>
          <a:solidFill>
            <a:srgbClr val="DEEBF0"/>
          </a:solidFill>
        </p:spPr>
        <p:txBody>
          <a:bodyPr wrap="square" lIns="0" tIns="0" rIns="0" bIns="0" rtlCol="0"/>
          <a:lstStyle/>
          <a:p>
            <a:endParaRPr/>
          </a:p>
        </p:txBody>
      </p:sp>
      <p:sp>
        <p:nvSpPr>
          <p:cNvPr id="8" name="object 8"/>
          <p:cNvSpPr/>
          <p:nvPr userDrawn="1"/>
        </p:nvSpPr>
        <p:spPr>
          <a:xfrm>
            <a:off x="243687" y="2099059"/>
            <a:ext cx="2559685" cy="3200400"/>
          </a:xfrm>
          <a:custGeom>
            <a:avLst/>
            <a:gdLst/>
            <a:ahLst/>
            <a:cxnLst/>
            <a:rect l="l" t="t" r="r" b="b"/>
            <a:pathLst>
              <a:path w="2559685" h="3200400">
                <a:moveTo>
                  <a:pt x="2559272" y="0"/>
                </a:moveTo>
                <a:lnTo>
                  <a:pt x="0" y="0"/>
                </a:lnTo>
                <a:lnTo>
                  <a:pt x="0" y="3125415"/>
                </a:lnTo>
                <a:lnTo>
                  <a:pt x="5916" y="3154533"/>
                </a:lnTo>
                <a:lnTo>
                  <a:pt x="22026" y="3178375"/>
                </a:lnTo>
                <a:lnTo>
                  <a:pt x="45869" y="3194484"/>
                </a:lnTo>
                <a:lnTo>
                  <a:pt x="74984" y="3200400"/>
                </a:lnTo>
                <a:lnTo>
                  <a:pt x="2559272" y="3200400"/>
                </a:lnTo>
                <a:lnTo>
                  <a:pt x="2559272" y="0"/>
                </a:lnTo>
                <a:close/>
              </a:path>
            </a:pathLst>
          </a:custGeom>
          <a:solidFill>
            <a:srgbClr val="DEEBF0"/>
          </a:solidFill>
        </p:spPr>
        <p:txBody>
          <a:bodyPr wrap="square" lIns="0" tIns="0" rIns="0" bIns="0" rtlCol="0"/>
          <a:lstStyle/>
          <a:p>
            <a:endParaRPr/>
          </a:p>
        </p:txBody>
      </p:sp>
      <p:sp>
        <p:nvSpPr>
          <p:cNvPr id="9" name="object 9"/>
          <p:cNvSpPr/>
          <p:nvPr userDrawn="1"/>
        </p:nvSpPr>
        <p:spPr>
          <a:xfrm>
            <a:off x="243687" y="1733299"/>
            <a:ext cx="2559272" cy="365760"/>
          </a:xfrm>
          <a:prstGeom prst="rect">
            <a:avLst/>
          </a:prstGeom>
          <a:blipFill>
            <a:blip r:embed="rId2" cstate="print"/>
            <a:stretch>
              <a:fillRect/>
            </a:stretch>
          </a:blipFill>
        </p:spPr>
        <p:txBody>
          <a:bodyPr wrap="square" lIns="0" tIns="0" rIns="0" bIns="0" rtlCol="0"/>
          <a:lstStyle/>
          <a:p>
            <a:endParaRPr/>
          </a:p>
        </p:txBody>
      </p:sp>
      <p:sp>
        <p:nvSpPr>
          <p:cNvPr id="10" name="object 10"/>
          <p:cNvSpPr/>
          <p:nvPr userDrawn="1"/>
        </p:nvSpPr>
        <p:spPr>
          <a:xfrm>
            <a:off x="3724505" y="2099059"/>
            <a:ext cx="3961765" cy="3200400"/>
          </a:xfrm>
          <a:custGeom>
            <a:avLst/>
            <a:gdLst/>
            <a:ahLst/>
            <a:cxnLst/>
            <a:rect l="l" t="t" r="r" b="b"/>
            <a:pathLst>
              <a:path w="3961765" h="3200400">
                <a:moveTo>
                  <a:pt x="3961457" y="0"/>
                </a:moveTo>
                <a:lnTo>
                  <a:pt x="0" y="0"/>
                </a:lnTo>
                <a:lnTo>
                  <a:pt x="0" y="3200400"/>
                </a:lnTo>
                <a:lnTo>
                  <a:pt x="3961457" y="3200400"/>
                </a:lnTo>
                <a:lnTo>
                  <a:pt x="3961457" y="0"/>
                </a:lnTo>
                <a:close/>
              </a:path>
            </a:pathLst>
          </a:custGeom>
          <a:solidFill>
            <a:srgbClr val="DEEBF0"/>
          </a:solidFill>
        </p:spPr>
        <p:txBody>
          <a:bodyPr wrap="square" lIns="0" tIns="0" rIns="0" bIns="0" rtlCol="0"/>
          <a:lstStyle/>
          <a:p>
            <a:endParaRPr/>
          </a:p>
        </p:txBody>
      </p:sp>
      <p:sp>
        <p:nvSpPr>
          <p:cNvPr id="11" name="object 11"/>
          <p:cNvSpPr/>
          <p:nvPr userDrawn="1"/>
        </p:nvSpPr>
        <p:spPr>
          <a:xfrm>
            <a:off x="2802959" y="2099059"/>
            <a:ext cx="922019" cy="3200400"/>
          </a:xfrm>
          <a:custGeom>
            <a:avLst/>
            <a:gdLst/>
            <a:ahLst/>
            <a:cxnLst/>
            <a:rect l="l" t="t" r="r" b="b"/>
            <a:pathLst>
              <a:path w="922020" h="3200400">
                <a:moveTo>
                  <a:pt x="0" y="0"/>
                </a:moveTo>
                <a:lnTo>
                  <a:pt x="921546" y="0"/>
                </a:lnTo>
                <a:lnTo>
                  <a:pt x="921546" y="3200400"/>
                </a:lnTo>
                <a:lnTo>
                  <a:pt x="0" y="3200400"/>
                </a:lnTo>
                <a:lnTo>
                  <a:pt x="0" y="0"/>
                </a:lnTo>
                <a:close/>
              </a:path>
            </a:pathLst>
          </a:custGeom>
          <a:solidFill>
            <a:srgbClr val="DEEBF0"/>
          </a:solidFill>
        </p:spPr>
        <p:txBody>
          <a:bodyPr wrap="square" lIns="0" tIns="0" rIns="0" bIns="0" rtlCol="0"/>
          <a:lstStyle/>
          <a:p>
            <a:endParaRPr/>
          </a:p>
        </p:txBody>
      </p:sp>
      <p:sp>
        <p:nvSpPr>
          <p:cNvPr id="12" name="object 12"/>
          <p:cNvSpPr/>
          <p:nvPr userDrawn="1"/>
        </p:nvSpPr>
        <p:spPr>
          <a:xfrm>
            <a:off x="3724505" y="1733299"/>
            <a:ext cx="3961457" cy="365760"/>
          </a:xfrm>
          <a:prstGeom prst="rect">
            <a:avLst/>
          </a:prstGeom>
          <a:blipFill>
            <a:blip r:embed="rId3" cstate="print"/>
            <a:stretch>
              <a:fillRect/>
            </a:stretch>
          </a:blipFill>
        </p:spPr>
        <p:txBody>
          <a:bodyPr wrap="square" lIns="0" tIns="0" rIns="0" bIns="0" rtlCol="0"/>
          <a:lstStyle/>
          <a:p>
            <a:endParaRPr/>
          </a:p>
        </p:txBody>
      </p:sp>
      <p:sp>
        <p:nvSpPr>
          <p:cNvPr id="13" name="object 13"/>
          <p:cNvSpPr/>
          <p:nvPr userDrawn="1"/>
        </p:nvSpPr>
        <p:spPr>
          <a:xfrm>
            <a:off x="2802959" y="1733299"/>
            <a:ext cx="921546" cy="365760"/>
          </a:xfrm>
          <a:prstGeom prst="rect">
            <a:avLst/>
          </a:prstGeom>
          <a:blipFill>
            <a:blip r:embed="rId4" cstate="print"/>
            <a:stretch>
              <a:fillRect/>
            </a:stretch>
          </a:blipFill>
        </p:spPr>
        <p:txBody>
          <a:bodyPr wrap="square" lIns="0" tIns="0" rIns="0" bIns="0" rtlCol="0"/>
          <a:lstStyle/>
          <a:p>
            <a:endParaRPr/>
          </a:p>
        </p:txBody>
      </p:sp>
      <p:sp>
        <p:nvSpPr>
          <p:cNvPr id="14" name="object 14"/>
          <p:cNvSpPr/>
          <p:nvPr userDrawn="1"/>
        </p:nvSpPr>
        <p:spPr>
          <a:xfrm>
            <a:off x="10663088" y="2099059"/>
            <a:ext cx="1285240" cy="3200400"/>
          </a:xfrm>
          <a:custGeom>
            <a:avLst/>
            <a:gdLst/>
            <a:ahLst/>
            <a:cxnLst/>
            <a:rect l="l" t="t" r="r" b="b"/>
            <a:pathLst>
              <a:path w="1285240" h="3200400">
                <a:moveTo>
                  <a:pt x="0" y="0"/>
                </a:moveTo>
                <a:lnTo>
                  <a:pt x="1284918" y="0"/>
                </a:lnTo>
                <a:lnTo>
                  <a:pt x="1284918" y="3200400"/>
                </a:lnTo>
                <a:lnTo>
                  <a:pt x="0" y="3200400"/>
                </a:lnTo>
                <a:lnTo>
                  <a:pt x="0" y="0"/>
                </a:lnTo>
                <a:close/>
              </a:path>
            </a:pathLst>
          </a:custGeom>
          <a:solidFill>
            <a:srgbClr val="DEEBF0"/>
          </a:solidFill>
        </p:spPr>
        <p:txBody>
          <a:bodyPr wrap="square" lIns="0" tIns="0" rIns="0" bIns="0" rtlCol="0"/>
          <a:lstStyle/>
          <a:p>
            <a:endParaRPr/>
          </a:p>
        </p:txBody>
      </p:sp>
      <p:sp>
        <p:nvSpPr>
          <p:cNvPr id="15" name="object 15"/>
          <p:cNvSpPr/>
          <p:nvPr userDrawn="1"/>
        </p:nvSpPr>
        <p:spPr>
          <a:xfrm>
            <a:off x="7685963" y="1733299"/>
            <a:ext cx="1615046" cy="365760"/>
          </a:xfrm>
          <a:prstGeom prst="rect">
            <a:avLst/>
          </a:prstGeom>
          <a:blipFill>
            <a:blip r:embed="rId5" cstate="print"/>
            <a:stretch>
              <a:fillRect/>
            </a:stretch>
          </a:blipFill>
        </p:spPr>
        <p:txBody>
          <a:bodyPr wrap="square" lIns="0" tIns="0" rIns="0" bIns="0" rtlCol="0"/>
          <a:lstStyle/>
          <a:p>
            <a:endParaRPr/>
          </a:p>
        </p:txBody>
      </p:sp>
      <p:sp>
        <p:nvSpPr>
          <p:cNvPr id="19" name="object 16"/>
          <p:cNvSpPr/>
          <p:nvPr userDrawn="1"/>
        </p:nvSpPr>
        <p:spPr>
          <a:xfrm>
            <a:off x="10663088" y="1733299"/>
            <a:ext cx="1284681" cy="365760"/>
          </a:xfrm>
          <a:prstGeom prst="rect">
            <a:avLst/>
          </a:prstGeom>
          <a:blipFill>
            <a:blip r:embed="rId6" cstate="print"/>
            <a:stretch>
              <a:fillRect/>
            </a:stretch>
          </a:blipFill>
        </p:spPr>
        <p:txBody>
          <a:bodyPr wrap="square" lIns="0" tIns="0" rIns="0" bIns="0" rtlCol="0"/>
          <a:lstStyle/>
          <a:p>
            <a:endParaRPr/>
          </a:p>
        </p:txBody>
      </p:sp>
      <p:sp>
        <p:nvSpPr>
          <p:cNvPr id="20" name="object 17"/>
          <p:cNvSpPr/>
          <p:nvPr userDrawn="1"/>
        </p:nvSpPr>
        <p:spPr>
          <a:xfrm>
            <a:off x="9301009" y="2099059"/>
            <a:ext cx="1362075" cy="3200400"/>
          </a:xfrm>
          <a:custGeom>
            <a:avLst/>
            <a:gdLst/>
            <a:ahLst/>
            <a:cxnLst/>
            <a:rect l="l" t="t" r="r" b="b"/>
            <a:pathLst>
              <a:path w="1362075" h="3200400">
                <a:moveTo>
                  <a:pt x="1362078" y="0"/>
                </a:moveTo>
                <a:lnTo>
                  <a:pt x="0" y="0"/>
                </a:lnTo>
                <a:lnTo>
                  <a:pt x="0" y="3200400"/>
                </a:lnTo>
                <a:lnTo>
                  <a:pt x="1362078" y="3200400"/>
                </a:lnTo>
                <a:lnTo>
                  <a:pt x="1362078" y="0"/>
                </a:lnTo>
                <a:close/>
              </a:path>
            </a:pathLst>
          </a:custGeom>
          <a:solidFill>
            <a:srgbClr val="DEEBF0"/>
          </a:solidFill>
        </p:spPr>
        <p:txBody>
          <a:bodyPr wrap="square" lIns="0" tIns="0" rIns="0" bIns="0" rtlCol="0"/>
          <a:lstStyle/>
          <a:p>
            <a:endParaRPr/>
          </a:p>
        </p:txBody>
      </p:sp>
      <p:sp>
        <p:nvSpPr>
          <p:cNvPr id="21" name="object 18"/>
          <p:cNvSpPr/>
          <p:nvPr userDrawn="1"/>
        </p:nvSpPr>
        <p:spPr>
          <a:xfrm>
            <a:off x="9301009" y="1733299"/>
            <a:ext cx="1362078" cy="365760"/>
          </a:xfrm>
          <a:prstGeom prst="rect">
            <a:avLst/>
          </a:prstGeom>
          <a:blipFill>
            <a:blip r:embed="rId7" cstate="print"/>
            <a:stretch>
              <a:fillRect/>
            </a:stretch>
          </a:blipFill>
        </p:spPr>
        <p:txBody>
          <a:bodyPr wrap="square" lIns="0" tIns="0" rIns="0" bIns="0" rtlCol="0"/>
          <a:lstStyle/>
          <a:p>
            <a:endParaRPr/>
          </a:p>
        </p:txBody>
      </p:sp>
      <p:graphicFrame>
        <p:nvGraphicFramePr>
          <p:cNvPr id="22" name="object 19"/>
          <p:cNvGraphicFramePr>
            <a:graphicFrameLocks noGrp="1"/>
          </p:cNvGraphicFramePr>
          <p:nvPr userDrawn="1"/>
        </p:nvGraphicFramePr>
        <p:xfrm>
          <a:off x="243442" y="1707817"/>
          <a:ext cx="11692632" cy="3591640"/>
        </p:xfrm>
        <a:graphic>
          <a:graphicData uri="http://schemas.openxmlformats.org/drawingml/2006/table">
            <a:tbl>
              <a:tblPr firstRow="1" bandRow="1">
                <a:tableStyleId>{2D5ABB26-0587-4C30-8999-92F81FD0307C}</a:tableStyleId>
              </a:tblPr>
              <a:tblGrid>
                <a:gridCol w="2559517">
                  <a:extLst>
                    <a:ext uri="{9D8B030D-6E8A-4147-A177-3AD203B41FA5}">
                      <a16:colId xmlns:a16="http://schemas.microsoft.com/office/drawing/2014/main" val="20000"/>
                    </a:ext>
                  </a:extLst>
                </a:gridCol>
                <a:gridCol w="921546">
                  <a:extLst>
                    <a:ext uri="{9D8B030D-6E8A-4147-A177-3AD203B41FA5}">
                      <a16:colId xmlns:a16="http://schemas.microsoft.com/office/drawing/2014/main" val="20001"/>
                    </a:ext>
                  </a:extLst>
                </a:gridCol>
                <a:gridCol w="3961457">
                  <a:extLst>
                    <a:ext uri="{9D8B030D-6E8A-4147-A177-3AD203B41FA5}">
                      <a16:colId xmlns:a16="http://schemas.microsoft.com/office/drawing/2014/main" val="20002"/>
                    </a:ext>
                  </a:extLst>
                </a:gridCol>
                <a:gridCol w="1615046">
                  <a:extLst>
                    <a:ext uri="{9D8B030D-6E8A-4147-A177-3AD203B41FA5}">
                      <a16:colId xmlns:a16="http://schemas.microsoft.com/office/drawing/2014/main" val="20003"/>
                    </a:ext>
                  </a:extLst>
                </a:gridCol>
                <a:gridCol w="1362078">
                  <a:extLst>
                    <a:ext uri="{9D8B030D-6E8A-4147-A177-3AD203B41FA5}">
                      <a16:colId xmlns:a16="http://schemas.microsoft.com/office/drawing/2014/main" val="20004"/>
                    </a:ext>
                  </a:extLst>
                </a:gridCol>
                <a:gridCol w="1272988">
                  <a:extLst>
                    <a:ext uri="{9D8B030D-6E8A-4147-A177-3AD203B41FA5}">
                      <a16:colId xmlns:a16="http://schemas.microsoft.com/office/drawing/2014/main" val="20005"/>
                    </a:ext>
                  </a:extLst>
                </a:gridCol>
              </a:tblGrid>
              <a:tr h="974411">
                <a:tc>
                  <a:txBody>
                    <a:bodyPr/>
                    <a:lstStyle/>
                    <a:p>
                      <a:pPr marL="26670" algn="ctr">
                        <a:lnSpc>
                          <a:spcPct val="100000"/>
                        </a:lnSpc>
                        <a:spcBef>
                          <a:spcPts val="760"/>
                        </a:spcBef>
                      </a:pPr>
                      <a:r>
                        <a:rPr sz="1500" b="1" spc="-55" dirty="0">
                          <a:solidFill>
                            <a:srgbClr val="FFFFFF"/>
                          </a:solidFill>
                          <a:latin typeface="Arial"/>
                          <a:cs typeface="Arial"/>
                        </a:rPr>
                        <a:t>Training</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R w="25401">
                      <a:solidFill>
                        <a:srgbClr val="FFFFFF"/>
                      </a:solidFill>
                      <a:prstDash val="solid"/>
                    </a:lnR>
                    <a:lnB w="12701">
                      <a:solidFill>
                        <a:srgbClr val="FFFFFF"/>
                      </a:solidFill>
                      <a:prstDash val="solid"/>
                    </a:lnB>
                  </a:tcPr>
                </a:tc>
                <a:tc>
                  <a:txBody>
                    <a:bodyPr/>
                    <a:lstStyle/>
                    <a:p>
                      <a:pPr marL="11430" algn="ctr">
                        <a:lnSpc>
                          <a:spcPct val="100000"/>
                        </a:lnSpc>
                        <a:spcBef>
                          <a:spcPts val="730"/>
                        </a:spcBef>
                      </a:pPr>
                      <a:r>
                        <a:rPr sz="1500" b="1" spc="-55" dirty="0">
                          <a:solidFill>
                            <a:srgbClr val="FFFFFF"/>
                          </a:solidFill>
                          <a:latin typeface="Arial"/>
                          <a:cs typeface="Arial"/>
                        </a:rPr>
                        <a:t>Level</a:t>
                      </a:r>
                      <a:endParaRPr sz="1500" dirty="0">
                        <a:latin typeface="Arial"/>
                        <a:cs typeface="Arial"/>
                      </a:endParaRPr>
                    </a:p>
                    <a:p>
                      <a:pPr>
                        <a:lnSpc>
                          <a:spcPct val="100000"/>
                        </a:lnSpc>
                        <a:spcBef>
                          <a:spcPts val="35"/>
                        </a:spcBef>
                      </a:pPr>
                      <a:endParaRPr sz="1700" dirty="0">
                        <a:latin typeface="Times New Roman"/>
                        <a:cs typeface="Times New Roman"/>
                      </a:endParaRPr>
                    </a:p>
                  </a:txBody>
                  <a:tcPr marL="0" marR="0" marT="9271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R="6985" algn="ctr">
                        <a:lnSpc>
                          <a:spcPct val="100000"/>
                        </a:lnSpc>
                        <a:spcBef>
                          <a:spcPts val="760"/>
                        </a:spcBef>
                      </a:pPr>
                      <a:r>
                        <a:rPr sz="1500" b="1" spc="-45" dirty="0">
                          <a:solidFill>
                            <a:srgbClr val="FFFFFF"/>
                          </a:solidFill>
                          <a:latin typeface="Arial"/>
                          <a:cs typeface="Arial"/>
                        </a:rPr>
                        <a:t>Description</a:t>
                      </a:r>
                      <a:endParaRPr sz="1500" dirty="0">
                        <a:latin typeface="Arial"/>
                        <a:cs typeface="Arial"/>
                      </a:endParaRPr>
                    </a:p>
                    <a:p>
                      <a:pPr>
                        <a:lnSpc>
                          <a:spcPct val="100000"/>
                        </a:lnSpc>
                        <a:spcBef>
                          <a:spcPts val="30"/>
                        </a:spcBef>
                      </a:pPr>
                      <a:endParaRPr sz="165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40970">
                        <a:lnSpc>
                          <a:spcPct val="100000"/>
                        </a:lnSpc>
                        <a:spcBef>
                          <a:spcPts val="760"/>
                        </a:spcBef>
                      </a:pPr>
                      <a:r>
                        <a:rPr sz="1500" b="1" spc="-30" dirty="0">
                          <a:solidFill>
                            <a:srgbClr val="FFFFFF"/>
                          </a:solidFill>
                          <a:latin typeface="Arial"/>
                          <a:cs typeface="Arial"/>
                        </a:rPr>
                        <a:t>Getting</a:t>
                      </a:r>
                      <a:r>
                        <a:rPr sz="1500" b="1" spc="-100" dirty="0">
                          <a:solidFill>
                            <a:srgbClr val="FFFFFF"/>
                          </a:solidFill>
                          <a:latin typeface="Arial"/>
                          <a:cs typeface="Arial"/>
                        </a:rPr>
                        <a:t> </a:t>
                      </a:r>
                      <a:r>
                        <a:rPr sz="1500" b="1" spc="-35" dirty="0">
                          <a:solidFill>
                            <a:srgbClr val="FFFFFF"/>
                          </a:solidFill>
                          <a:latin typeface="Arial"/>
                          <a:cs typeface="Arial"/>
                        </a:rPr>
                        <a:t>Started</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5080" algn="ctr">
                        <a:lnSpc>
                          <a:spcPct val="100000"/>
                        </a:lnSpc>
                        <a:spcBef>
                          <a:spcPts val="745"/>
                        </a:spcBef>
                      </a:pPr>
                      <a:r>
                        <a:rPr sz="1500" b="1" spc="-60" dirty="0">
                          <a:solidFill>
                            <a:srgbClr val="FFFFFF"/>
                          </a:solidFill>
                          <a:latin typeface="Arial"/>
                          <a:cs typeface="Arial"/>
                        </a:rPr>
                        <a:t>Source</a:t>
                      </a:r>
                      <a:endParaRPr sz="1500" dirty="0">
                        <a:latin typeface="Arial"/>
                        <a:cs typeface="Arial"/>
                      </a:endParaRPr>
                    </a:p>
                    <a:p>
                      <a:pPr>
                        <a:lnSpc>
                          <a:spcPct val="100000"/>
                        </a:lnSpc>
                        <a:spcBef>
                          <a:spcPts val="20"/>
                        </a:spcBef>
                      </a:pPr>
                      <a:endParaRPr sz="1700" dirty="0">
                        <a:latin typeface="Times New Roman"/>
                        <a:cs typeface="Times New Roman"/>
                      </a:endParaRPr>
                    </a:p>
                  </a:txBody>
                  <a:tcPr marL="0" marR="0" marT="94615"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0795" algn="ctr">
                        <a:lnSpc>
                          <a:spcPct val="100000"/>
                        </a:lnSpc>
                        <a:spcBef>
                          <a:spcPts val="760"/>
                        </a:spcBef>
                      </a:pPr>
                      <a:r>
                        <a:rPr sz="1500" b="1" spc="-35" dirty="0">
                          <a:solidFill>
                            <a:srgbClr val="FFFFFF"/>
                          </a:solidFill>
                          <a:latin typeface="Arial"/>
                          <a:cs typeface="Arial"/>
                        </a:rPr>
                        <a:t>Duration</a:t>
                      </a:r>
                      <a:endParaRPr sz="1500">
                        <a:latin typeface="Arial"/>
                        <a:cs typeface="Arial"/>
                      </a:endParaRPr>
                    </a:p>
                    <a:p>
                      <a:pPr>
                        <a:lnSpc>
                          <a:spcPct val="100000"/>
                        </a:lnSpc>
                        <a:spcBef>
                          <a:spcPts val="5"/>
                        </a:spcBef>
                      </a:pPr>
                      <a:endParaRPr sz="1700">
                        <a:latin typeface="Times New Roman"/>
                        <a:cs typeface="Times New Roman"/>
                      </a:endParaRPr>
                    </a:p>
                    <a:p>
                      <a:pPr marR="74295" algn="ctr">
                        <a:lnSpc>
                          <a:spcPct val="100000"/>
                        </a:lnSpc>
                      </a:pPr>
                      <a:r>
                        <a:rPr sz="1100" b="1" dirty="0">
                          <a:solidFill>
                            <a:srgbClr val="191919"/>
                          </a:solidFill>
                          <a:latin typeface="Calibri"/>
                          <a:cs typeface="Calibri"/>
                        </a:rPr>
                        <a:t>-</a:t>
                      </a:r>
                      <a:endParaRPr sz="1100">
                        <a:latin typeface="Calibri"/>
                        <a:cs typeface="Calibri"/>
                      </a:endParaRPr>
                    </a:p>
                  </a:txBody>
                  <a:tcPr marL="0" marR="0" marT="96520" marB="0">
                    <a:lnL w="25401">
                      <a:solidFill>
                        <a:srgbClr val="FFFFFF"/>
                      </a:solidFill>
                      <a:prstDash val="solid"/>
                    </a:lnL>
                    <a:lnB w="12701">
                      <a:solidFill>
                        <a:srgbClr val="FFFFFF"/>
                      </a:solidFill>
                      <a:prstDash val="solid"/>
                    </a:lnB>
                  </a:tcPr>
                </a:tc>
                <a:extLst>
                  <a:ext uri="{0D108BD9-81ED-4DB2-BD59-A6C34878D82A}">
                    <a16:rowId xmlns:a16="http://schemas.microsoft.com/office/drawing/2014/main" val="10000"/>
                  </a:ext>
                </a:extLst>
              </a:tr>
              <a:tr h="428631">
                <a:tc>
                  <a:txBody>
                    <a:bodyPr/>
                    <a:lstStyle/>
                    <a:p>
                      <a:pPr marL="91440">
                        <a:lnSpc>
                          <a:spcPct val="100000"/>
                        </a:lnSpc>
                        <a:spcBef>
                          <a:spcPts val="229"/>
                        </a:spcBef>
                      </a:pPr>
                      <a:endParaRPr sz="1100" dirty="0">
                        <a:latin typeface="Calibri"/>
                        <a:cs typeface="Calibri"/>
                      </a:endParaRPr>
                    </a:p>
                  </a:txBody>
                  <a:tcPr marL="0" marR="0" marT="29209"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04"/>
                        </a:spcBef>
                      </a:pPr>
                      <a:endParaRPr sz="1100" dirty="0">
                        <a:latin typeface="Calibri"/>
                        <a:cs typeface="Calibri"/>
                      </a:endParaRPr>
                    </a:p>
                  </a:txBody>
                  <a:tcPr marL="0" marR="0" marT="2603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608965">
                        <a:lnSpc>
                          <a:spcPct val="102600"/>
                        </a:lnSpc>
                        <a:spcBef>
                          <a:spcPts val="190"/>
                        </a:spcBef>
                      </a:pPr>
                      <a:endParaRPr sz="1100" dirty="0">
                        <a:latin typeface="Calibri"/>
                        <a:cs typeface="Calibri"/>
                      </a:endParaRPr>
                    </a:p>
                  </a:txBody>
                  <a:tcPr marL="0" marR="0" marT="2413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15"/>
                        </a:spcBef>
                      </a:pPr>
                      <a:endParaRPr sz="1100" dirty="0">
                        <a:latin typeface="Calibri"/>
                        <a:cs typeface="Calibri"/>
                      </a:endParaRPr>
                    </a:p>
                  </a:txBody>
                  <a:tcPr marL="0" marR="0" marT="2730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09"/>
                        </a:spcBef>
                      </a:pPr>
                      <a:endParaRPr sz="1100">
                        <a:latin typeface="Calibri"/>
                        <a:cs typeface="Calibri"/>
                      </a:endParaRPr>
                    </a:p>
                  </a:txBody>
                  <a:tcPr marL="0" marR="0" marT="2666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10"/>
                        </a:spcBef>
                      </a:pPr>
                      <a:endParaRPr sz="1100">
                        <a:latin typeface="Calibri"/>
                        <a:cs typeface="Calibri"/>
                      </a:endParaRPr>
                    </a:p>
                  </a:txBody>
                  <a:tcPr marL="0" marR="0" marT="2667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1"/>
                  </a:ext>
                </a:extLst>
              </a:tr>
              <a:tr h="433386">
                <a:tc>
                  <a:txBody>
                    <a:bodyPr/>
                    <a:lstStyle/>
                    <a:p>
                      <a:pPr marL="91440">
                        <a:lnSpc>
                          <a:spcPct val="100000"/>
                        </a:lnSpc>
                        <a:spcBef>
                          <a:spcPts val="290"/>
                        </a:spcBef>
                      </a:pPr>
                      <a:endParaRPr sz="1100">
                        <a:latin typeface="Calibri"/>
                        <a:cs typeface="Calibri"/>
                      </a:endParaRPr>
                    </a:p>
                  </a:txBody>
                  <a:tcPr marL="0" marR="0" marT="36830"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35"/>
                        </a:spcBef>
                      </a:pPr>
                      <a:endParaRPr sz="1100">
                        <a:latin typeface="Calibri"/>
                        <a:cs typeface="Calibri"/>
                      </a:endParaRPr>
                    </a:p>
                  </a:txBody>
                  <a:tcPr marL="0" marR="0" marT="2984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106045">
                        <a:lnSpc>
                          <a:spcPct val="102600"/>
                        </a:lnSpc>
                        <a:spcBef>
                          <a:spcPts val="240"/>
                        </a:spcBef>
                      </a:pPr>
                      <a:endParaRPr sz="1100" dirty="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40"/>
                        </a:spcBef>
                      </a:pPr>
                      <a:endParaRPr sz="110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4"/>
                        </a:spcBef>
                      </a:pPr>
                      <a:endParaRPr sz="1100">
                        <a:latin typeface="Calibri"/>
                        <a:cs typeface="Calibri"/>
                      </a:endParaRPr>
                    </a:p>
                  </a:txBody>
                  <a:tcPr marL="0" marR="0" marT="31114"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2"/>
                  </a:ext>
                </a:extLst>
              </a:tr>
              <a:tr h="442915">
                <a:tc>
                  <a:txBody>
                    <a:bodyPr/>
                    <a:lstStyle/>
                    <a:p>
                      <a:pPr marL="91440">
                        <a:lnSpc>
                          <a:spcPct val="100000"/>
                        </a:lnSpc>
                        <a:spcBef>
                          <a:spcPts val="305"/>
                        </a:spcBef>
                      </a:pPr>
                      <a:endParaRPr sz="1100" dirty="0">
                        <a:latin typeface="Calibri"/>
                        <a:cs typeface="Calibri"/>
                      </a:endParaRPr>
                    </a:p>
                  </a:txBody>
                  <a:tcPr marL="0" marR="0" marT="38735"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29"/>
                        </a:spcBef>
                      </a:pPr>
                      <a:endParaRPr sz="1100">
                        <a:latin typeface="Calibri"/>
                        <a:cs typeface="Calibri"/>
                      </a:endParaRPr>
                    </a:p>
                  </a:txBody>
                  <a:tcPr marL="0" marR="0" marT="2920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a:lnSpc>
                          <a:spcPct val="100000"/>
                        </a:lnSpc>
                        <a:spcBef>
                          <a:spcPts val="285"/>
                        </a:spcBef>
                      </a:pPr>
                      <a:endParaRPr sz="1100">
                        <a:latin typeface="Calibri"/>
                        <a:cs typeface="Calibri"/>
                      </a:endParaRPr>
                    </a:p>
                  </a:txBody>
                  <a:tcPr marL="0" marR="0" marT="3619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34"/>
                        </a:spcBef>
                      </a:pPr>
                      <a:endParaRPr sz="1100" dirty="0">
                        <a:latin typeface="Calibri"/>
                        <a:cs typeface="Calibri"/>
                      </a:endParaRPr>
                    </a:p>
                  </a:txBody>
                  <a:tcPr marL="0" marR="0" marT="2984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0"/>
                        </a:spcBef>
                      </a:pPr>
                      <a:endParaRPr sz="1100">
                        <a:latin typeface="Calibri"/>
                        <a:cs typeface="Calibri"/>
                      </a:endParaRPr>
                    </a:p>
                  </a:txBody>
                  <a:tcPr marL="0" marR="0" marT="3048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3"/>
                  </a:ext>
                </a:extLst>
              </a:tr>
              <a:tr h="1312297">
                <a:tc>
                  <a:txBody>
                    <a:bodyPr/>
                    <a:lstStyle/>
                    <a:p>
                      <a:pPr marL="91440">
                        <a:lnSpc>
                          <a:spcPct val="100000"/>
                        </a:lnSpc>
                        <a:spcBef>
                          <a:spcPts val="250"/>
                        </a:spcBef>
                      </a:pPr>
                      <a:endParaRPr sz="1100" dirty="0">
                        <a:latin typeface="Calibri"/>
                        <a:cs typeface="Calibri"/>
                      </a:endParaRPr>
                    </a:p>
                  </a:txBody>
                  <a:tcPr marL="0" marR="0" marT="31750" marB="0">
                    <a:lnR w="25401">
                      <a:solidFill>
                        <a:srgbClr val="FFFFFF"/>
                      </a:solidFill>
                      <a:prstDash val="solid"/>
                    </a:lnR>
                    <a:lnT w="12701">
                      <a:solidFill>
                        <a:srgbClr val="FFFFFF"/>
                      </a:solidFill>
                      <a:prstDash val="solid"/>
                    </a:lnT>
                    <a:solidFill>
                      <a:srgbClr val="DEEBF0"/>
                    </a:solidFill>
                  </a:tcPr>
                </a:tc>
                <a:tc>
                  <a:txBody>
                    <a:bodyPr/>
                    <a:lstStyle/>
                    <a:p>
                      <a:pPr algn="ctr">
                        <a:lnSpc>
                          <a:spcPct val="100000"/>
                        </a:lnSpc>
                        <a:spcBef>
                          <a:spcPts val="145"/>
                        </a:spcBef>
                      </a:pPr>
                      <a:endParaRPr sz="1100" dirty="0">
                        <a:latin typeface="Calibri"/>
                        <a:cs typeface="Calibri"/>
                      </a:endParaRPr>
                    </a:p>
                  </a:txBody>
                  <a:tcPr marL="0" marR="0" marT="18415"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95885">
                        <a:lnSpc>
                          <a:spcPct val="100000"/>
                        </a:lnSpc>
                        <a:spcBef>
                          <a:spcPts val="220"/>
                        </a:spcBef>
                      </a:pPr>
                      <a:endParaRPr sz="1100" dirty="0">
                        <a:latin typeface="Calibri"/>
                        <a:cs typeface="Calibri"/>
                      </a:endParaRPr>
                    </a:p>
                  </a:txBody>
                  <a:tcPr marL="0" marR="0" marT="2794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100965" marR="188595">
                        <a:lnSpc>
                          <a:spcPts val="1270"/>
                        </a:lnSpc>
                        <a:spcBef>
                          <a:spcPts val="259"/>
                        </a:spcBef>
                      </a:pPr>
                      <a:endParaRPr sz="1100">
                        <a:latin typeface="Calibri"/>
                        <a:cs typeface="Calibri"/>
                      </a:endParaRPr>
                    </a:p>
                  </a:txBody>
                  <a:tcPr marL="0" marR="0" marT="33019"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8890" algn="ctr">
                        <a:lnSpc>
                          <a:spcPct val="100000"/>
                        </a:lnSpc>
                        <a:spcBef>
                          <a:spcPts val="150"/>
                        </a:spcBef>
                      </a:pPr>
                      <a:endParaRPr sz="1100" dirty="0">
                        <a:latin typeface="Calibri"/>
                        <a:cs typeface="Calibri"/>
                      </a:endParaRPr>
                    </a:p>
                  </a:txBody>
                  <a:tcPr marL="0" marR="0" marT="1905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R="74295" algn="ctr">
                        <a:lnSpc>
                          <a:spcPct val="100000"/>
                        </a:lnSpc>
                        <a:spcBef>
                          <a:spcPts val="160"/>
                        </a:spcBef>
                      </a:pPr>
                      <a:endParaRPr sz="1100" dirty="0">
                        <a:latin typeface="Calibri"/>
                        <a:cs typeface="Calibri"/>
                      </a:endParaRPr>
                    </a:p>
                  </a:txBody>
                  <a:tcPr marL="0" marR="0" marT="20320" marB="0">
                    <a:lnL w="25401">
                      <a:solidFill>
                        <a:srgbClr val="FFFFFF"/>
                      </a:solidFill>
                      <a:prstDash val="solid"/>
                    </a:lnL>
                    <a:lnT w="12701">
                      <a:solidFill>
                        <a:srgbClr val="FFFFFF"/>
                      </a:solidFill>
                      <a:prstDash val="solid"/>
                    </a:lnT>
                    <a:solidFill>
                      <a:srgbClr val="DEEB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429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84"/>
            <a:ext cx="12191695" cy="685782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2000" cy="685800"/>
          </a:xfrm>
          <a:custGeom>
            <a:avLst/>
            <a:gdLst/>
            <a:ahLst/>
            <a:cxnLst/>
            <a:rect l="l" t="t" r="r" b="b"/>
            <a:pathLst>
              <a:path w="12192000" h="685800">
                <a:moveTo>
                  <a:pt x="12191695" y="0"/>
                </a:moveTo>
                <a:lnTo>
                  <a:pt x="0" y="0"/>
                </a:lnTo>
                <a:lnTo>
                  <a:pt x="0" y="685800"/>
                </a:lnTo>
                <a:lnTo>
                  <a:pt x="654925" y="580068"/>
                </a:lnTo>
                <a:lnTo>
                  <a:pt x="1309850" y="486840"/>
                </a:lnTo>
                <a:lnTo>
                  <a:pt x="1964776" y="406023"/>
                </a:lnTo>
                <a:lnTo>
                  <a:pt x="2619702" y="337530"/>
                </a:lnTo>
                <a:lnTo>
                  <a:pt x="3274628" y="281269"/>
                </a:lnTo>
                <a:lnTo>
                  <a:pt x="3979932" y="234258"/>
                </a:lnTo>
                <a:lnTo>
                  <a:pt x="4685237" y="201217"/>
                </a:lnTo>
                <a:lnTo>
                  <a:pt x="5390542" y="182034"/>
                </a:lnTo>
                <a:lnTo>
                  <a:pt x="12191695" y="176597"/>
                </a:lnTo>
                <a:lnTo>
                  <a:pt x="12191695" y="0"/>
                </a:lnTo>
                <a:close/>
              </a:path>
              <a:path w="12192000" h="685800">
                <a:moveTo>
                  <a:pt x="12191695" y="176597"/>
                </a:moveTo>
                <a:lnTo>
                  <a:pt x="6095847" y="176597"/>
                </a:lnTo>
                <a:lnTo>
                  <a:pt x="6347742" y="177965"/>
                </a:lnTo>
                <a:lnTo>
                  <a:pt x="7053047" y="191004"/>
                </a:lnTo>
                <a:lnTo>
                  <a:pt x="7758351" y="217523"/>
                </a:lnTo>
                <a:lnTo>
                  <a:pt x="8463656" y="257411"/>
                </a:lnTo>
                <a:lnTo>
                  <a:pt x="9168961" y="310555"/>
                </a:lnTo>
                <a:lnTo>
                  <a:pt x="9924645" y="382079"/>
                </a:lnTo>
                <a:lnTo>
                  <a:pt x="10680328" y="468552"/>
                </a:lnTo>
                <a:lnTo>
                  <a:pt x="11436012" y="569839"/>
                </a:lnTo>
                <a:lnTo>
                  <a:pt x="12191695" y="685800"/>
                </a:lnTo>
                <a:lnTo>
                  <a:pt x="12191695" y="176597"/>
                </a:lnTo>
                <a:close/>
              </a:path>
            </a:pathLst>
          </a:custGeom>
          <a:solidFill>
            <a:srgbClr val="00214F"/>
          </a:solidFill>
        </p:spPr>
        <p:txBody>
          <a:bodyPr wrap="square" lIns="0" tIns="0" rIns="0" bIns="0" rtlCol="0"/>
          <a:lstStyle/>
          <a:p>
            <a:endParaRPr/>
          </a:p>
        </p:txBody>
      </p:sp>
      <p:sp>
        <p:nvSpPr>
          <p:cNvPr id="18" name="bk object 18"/>
          <p:cNvSpPr/>
          <p:nvPr/>
        </p:nvSpPr>
        <p:spPr>
          <a:xfrm>
            <a:off x="0" y="6172200"/>
            <a:ext cx="12192000" cy="685800"/>
          </a:xfrm>
          <a:custGeom>
            <a:avLst/>
            <a:gdLst/>
            <a:ahLst/>
            <a:cxnLst/>
            <a:rect l="l" t="t" r="r" b="b"/>
            <a:pathLst>
              <a:path w="12192000" h="685800">
                <a:moveTo>
                  <a:pt x="0" y="0"/>
                </a:moveTo>
                <a:lnTo>
                  <a:pt x="0" y="685800"/>
                </a:lnTo>
                <a:lnTo>
                  <a:pt x="12191695" y="685800"/>
                </a:lnTo>
                <a:lnTo>
                  <a:pt x="12191695" y="509202"/>
                </a:lnTo>
                <a:lnTo>
                  <a:pt x="6095847" y="509202"/>
                </a:lnTo>
                <a:lnTo>
                  <a:pt x="5390542" y="503765"/>
                </a:lnTo>
                <a:lnTo>
                  <a:pt x="4685237" y="484582"/>
                </a:lnTo>
                <a:lnTo>
                  <a:pt x="3979932" y="451541"/>
                </a:lnTo>
                <a:lnTo>
                  <a:pt x="3274628" y="404530"/>
                </a:lnTo>
                <a:lnTo>
                  <a:pt x="2619702" y="348269"/>
                </a:lnTo>
                <a:lnTo>
                  <a:pt x="1964776" y="279776"/>
                </a:lnTo>
                <a:lnTo>
                  <a:pt x="1309850" y="198959"/>
                </a:lnTo>
                <a:lnTo>
                  <a:pt x="654925" y="105731"/>
                </a:lnTo>
                <a:lnTo>
                  <a:pt x="0" y="0"/>
                </a:lnTo>
                <a:close/>
              </a:path>
              <a:path w="12192000" h="685800">
                <a:moveTo>
                  <a:pt x="12191695" y="0"/>
                </a:moveTo>
                <a:lnTo>
                  <a:pt x="11939800" y="40275"/>
                </a:lnTo>
                <a:lnTo>
                  <a:pt x="11184117" y="151360"/>
                </a:lnTo>
                <a:lnTo>
                  <a:pt x="10428434" y="247724"/>
                </a:lnTo>
                <a:lnTo>
                  <a:pt x="9672750" y="329229"/>
                </a:lnTo>
                <a:lnTo>
                  <a:pt x="8917067" y="395738"/>
                </a:lnTo>
                <a:lnTo>
                  <a:pt x="8211762" y="444161"/>
                </a:lnTo>
                <a:lnTo>
                  <a:pt x="7506457" y="479288"/>
                </a:lnTo>
                <a:lnTo>
                  <a:pt x="6801152" y="501005"/>
                </a:lnTo>
                <a:lnTo>
                  <a:pt x="6095847" y="509202"/>
                </a:lnTo>
                <a:lnTo>
                  <a:pt x="12191695" y="509202"/>
                </a:lnTo>
                <a:lnTo>
                  <a:pt x="12191695" y="0"/>
                </a:lnTo>
                <a:close/>
              </a:path>
            </a:pathLst>
          </a:custGeom>
          <a:solidFill>
            <a:srgbClr val="00214F"/>
          </a:solidFill>
        </p:spPr>
        <p:txBody>
          <a:bodyPr wrap="square" lIns="0" tIns="0" rIns="0" bIns="0" rtlCol="0"/>
          <a:lstStyle/>
          <a:p>
            <a:endParaRPr/>
          </a:p>
        </p:txBody>
      </p:sp>
      <p:sp>
        <p:nvSpPr>
          <p:cNvPr id="19" name="bk object 19"/>
          <p:cNvSpPr/>
          <p:nvPr/>
        </p:nvSpPr>
        <p:spPr>
          <a:xfrm>
            <a:off x="4267047" y="957517"/>
            <a:ext cx="3657600" cy="1989455"/>
          </a:xfrm>
          <a:custGeom>
            <a:avLst/>
            <a:gdLst/>
            <a:ahLst/>
            <a:cxnLst/>
            <a:rect l="l" t="t" r="r" b="b"/>
            <a:pathLst>
              <a:path w="3657600" h="1989455">
                <a:moveTo>
                  <a:pt x="513500" y="961951"/>
                </a:moveTo>
                <a:lnTo>
                  <a:pt x="466760" y="964049"/>
                </a:lnTo>
                <a:lnTo>
                  <a:pt x="421197" y="970224"/>
                </a:lnTo>
                <a:lnTo>
                  <a:pt x="376990" y="980293"/>
                </a:lnTo>
                <a:lnTo>
                  <a:pt x="334322" y="994077"/>
                </a:lnTo>
                <a:lnTo>
                  <a:pt x="293373" y="1011392"/>
                </a:lnTo>
                <a:lnTo>
                  <a:pt x="254325" y="1032058"/>
                </a:lnTo>
                <a:lnTo>
                  <a:pt x="217359" y="1055894"/>
                </a:lnTo>
                <a:lnTo>
                  <a:pt x="182657" y="1082719"/>
                </a:lnTo>
                <a:lnTo>
                  <a:pt x="150399" y="1112351"/>
                </a:lnTo>
                <a:lnTo>
                  <a:pt x="120767" y="1144608"/>
                </a:lnTo>
                <a:lnTo>
                  <a:pt x="93943" y="1179311"/>
                </a:lnTo>
                <a:lnTo>
                  <a:pt x="70107" y="1216276"/>
                </a:lnTo>
                <a:lnTo>
                  <a:pt x="49440" y="1255324"/>
                </a:lnTo>
                <a:lnTo>
                  <a:pt x="32125" y="1296273"/>
                </a:lnTo>
                <a:lnTo>
                  <a:pt x="18342" y="1338940"/>
                </a:lnTo>
                <a:lnTo>
                  <a:pt x="8273" y="1383147"/>
                </a:lnTo>
                <a:lnTo>
                  <a:pt x="2098" y="1428710"/>
                </a:lnTo>
                <a:lnTo>
                  <a:pt x="0" y="1475449"/>
                </a:lnTo>
                <a:lnTo>
                  <a:pt x="2098" y="1522187"/>
                </a:lnTo>
                <a:lnTo>
                  <a:pt x="8273" y="1567750"/>
                </a:lnTo>
                <a:lnTo>
                  <a:pt x="18342" y="1611956"/>
                </a:lnTo>
                <a:lnTo>
                  <a:pt x="32125" y="1654624"/>
                </a:lnTo>
                <a:lnTo>
                  <a:pt x="49440" y="1695573"/>
                </a:lnTo>
                <a:lnTo>
                  <a:pt x="70107" y="1734620"/>
                </a:lnTo>
                <a:lnTo>
                  <a:pt x="93943" y="1771586"/>
                </a:lnTo>
                <a:lnTo>
                  <a:pt x="120767" y="1806288"/>
                </a:lnTo>
                <a:lnTo>
                  <a:pt x="150399" y="1838545"/>
                </a:lnTo>
                <a:lnTo>
                  <a:pt x="182657" y="1868177"/>
                </a:lnTo>
                <a:lnTo>
                  <a:pt x="217359" y="1895002"/>
                </a:lnTo>
                <a:lnTo>
                  <a:pt x="254325" y="1918838"/>
                </a:lnTo>
                <a:lnTo>
                  <a:pt x="293373" y="1939504"/>
                </a:lnTo>
                <a:lnTo>
                  <a:pt x="334322" y="1956820"/>
                </a:lnTo>
                <a:lnTo>
                  <a:pt x="376990" y="1970603"/>
                </a:lnTo>
                <a:lnTo>
                  <a:pt x="421197" y="1980672"/>
                </a:lnTo>
                <a:lnTo>
                  <a:pt x="466760" y="1986847"/>
                </a:lnTo>
                <a:lnTo>
                  <a:pt x="513500" y="1988945"/>
                </a:lnTo>
                <a:lnTo>
                  <a:pt x="3066966" y="1988945"/>
                </a:lnTo>
                <a:lnTo>
                  <a:pt x="3066966" y="1988761"/>
                </a:lnTo>
                <a:lnTo>
                  <a:pt x="3115583" y="1985682"/>
                </a:lnTo>
                <a:lnTo>
                  <a:pt x="3163087" y="1978848"/>
                </a:lnTo>
                <a:lnTo>
                  <a:pt x="3209326" y="1968410"/>
                </a:lnTo>
                <a:lnTo>
                  <a:pt x="3254153" y="1954516"/>
                </a:lnTo>
                <a:lnTo>
                  <a:pt x="3297417" y="1937315"/>
                </a:lnTo>
                <a:lnTo>
                  <a:pt x="3338971" y="1916957"/>
                </a:lnTo>
                <a:lnTo>
                  <a:pt x="3378665" y="1893590"/>
                </a:lnTo>
                <a:lnTo>
                  <a:pt x="3416350" y="1867363"/>
                </a:lnTo>
                <a:lnTo>
                  <a:pt x="3451877" y="1838426"/>
                </a:lnTo>
                <a:lnTo>
                  <a:pt x="3485096" y="1806927"/>
                </a:lnTo>
                <a:lnTo>
                  <a:pt x="3515859" y="1773015"/>
                </a:lnTo>
                <a:lnTo>
                  <a:pt x="3544017" y="1736841"/>
                </a:lnTo>
                <a:lnTo>
                  <a:pt x="3569421" y="1698551"/>
                </a:lnTo>
                <a:lnTo>
                  <a:pt x="3591921" y="1658297"/>
                </a:lnTo>
                <a:lnTo>
                  <a:pt x="3611368" y="1616226"/>
                </a:lnTo>
                <a:lnTo>
                  <a:pt x="3627614" y="1572488"/>
                </a:lnTo>
                <a:lnTo>
                  <a:pt x="3640509" y="1527231"/>
                </a:lnTo>
                <a:lnTo>
                  <a:pt x="3649904" y="1480605"/>
                </a:lnTo>
                <a:lnTo>
                  <a:pt x="3655651" y="1432759"/>
                </a:lnTo>
                <a:lnTo>
                  <a:pt x="3657600" y="1383842"/>
                </a:lnTo>
                <a:lnTo>
                  <a:pt x="3655688" y="1335387"/>
                </a:lnTo>
                <a:lnTo>
                  <a:pt x="3650048" y="1287981"/>
                </a:lnTo>
                <a:lnTo>
                  <a:pt x="3640827" y="1241769"/>
                </a:lnTo>
                <a:lnTo>
                  <a:pt x="3628168" y="1196897"/>
                </a:lnTo>
                <a:lnTo>
                  <a:pt x="3612216" y="1153508"/>
                </a:lnTo>
                <a:lnTo>
                  <a:pt x="3593117" y="1111748"/>
                </a:lnTo>
                <a:lnTo>
                  <a:pt x="3571014" y="1071762"/>
                </a:lnTo>
                <a:lnTo>
                  <a:pt x="3546053" y="1033695"/>
                </a:lnTo>
                <a:lnTo>
                  <a:pt x="3518379" y="997690"/>
                </a:lnTo>
                <a:lnTo>
                  <a:pt x="3488137" y="963893"/>
                </a:lnTo>
                <a:lnTo>
                  <a:pt x="3487564" y="963341"/>
                </a:lnTo>
                <a:lnTo>
                  <a:pt x="551322" y="963341"/>
                </a:lnTo>
                <a:lnTo>
                  <a:pt x="541931" y="962740"/>
                </a:lnTo>
                <a:lnTo>
                  <a:pt x="532497" y="962304"/>
                </a:lnTo>
                <a:lnTo>
                  <a:pt x="523020" y="962040"/>
                </a:lnTo>
                <a:lnTo>
                  <a:pt x="513500" y="961951"/>
                </a:lnTo>
                <a:close/>
              </a:path>
              <a:path w="3657600" h="1989455">
                <a:moveTo>
                  <a:pt x="1064710" y="440974"/>
                </a:moveTo>
                <a:lnTo>
                  <a:pt x="1017972" y="443072"/>
                </a:lnTo>
                <a:lnTo>
                  <a:pt x="972408" y="449247"/>
                </a:lnTo>
                <a:lnTo>
                  <a:pt x="928202" y="459317"/>
                </a:lnTo>
                <a:lnTo>
                  <a:pt x="885534" y="473100"/>
                </a:lnTo>
                <a:lnTo>
                  <a:pt x="844586" y="490415"/>
                </a:lnTo>
                <a:lnTo>
                  <a:pt x="805538" y="511081"/>
                </a:lnTo>
                <a:lnTo>
                  <a:pt x="768573" y="534917"/>
                </a:lnTo>
                <a:lnTo>
                  <a:pt x="733871" y="561742"/>
                </a:lnTo>
                <a:lnTo>
                  <a:pt x="701613" y="591374"/>
                </a:lnTo>
                <a:lnTo>
                  <a:pt x="671981" y="623631"/>
                </a:lnTo>
                <a:lnTo>
                  <a:pt x="645157" y="658334"/>
                </a:lnTo>
                <a:lnTo>
                  <a:pt x="621321" y="695300"/>
                </a:lnTo>
                <a:lnTo>
                  <a:pt x="600655" y="734348"/>
                </a:lnTo>
                <a:lnTo>
                  <a:pt x="583339" y="775296"/>
                </a:lnTo>
                <a:lnTo>
                  <a:pt x="569556" y="817965"/>
                </a:lnTo>
                <a:lnTo>
                  <a:pt x="559487" y="862171"/>
                </a:lnTo>
                <a:lnTo>
                  <a:pt x="553312" y="907735"/>
                </a:lnTo>
                <a:lnTo>
                  <a:pt x="551214" y="954474"/>
                </a:lnTo>
                <a:lnTo>
                  <a:pt x="551322" y="963341"/>
                </a:lnTo>
                <a:lnTo>
                  <a:pt x="3487564" y="963341"/>
                </a:lnTo>
                <a:lnTo>
                  <a:pt x="3455471" y="932449"/>
                </a:lnTo>
                <a:lnTo>
                  <a:pt x="3420526" y="903502"/>
                </a:lnTo>
                <a:lnTo>
                  <a:pt x="3383447" y="877198"/>
                </a:lnTo>
                <a:lnTo>
                  <a:pt x="3344379" y="853680"/>
                </a:lnTo>
                <a:lnTo>
                  <a:pt x="3303467" y="833094"/>
                </a:lnTo>
                <a:lnTo>
                  <a:pt x="3260856" y="815585"/>
                </a:lnTo>
                <a:lnTo>
                  <a:pt x="3216690" y="801297"/>
                </a:lnTo>
                <a:lnTo>
                  <a:pt x="3217288" y="793185"/>
                </a:lnTo>
                <a:lnTo>
                  <a:pt x="3217723" y="785027"/>
                </a:lnTo>
                <a:lnTo>
                  <a:pt x="3217989" y="776825"/>
                </a:lnTo>
                <a:lnTo>
                  <a:pt x="3218079" y="768581"/>
                </a:lnTo>
                <a:lnTo>
                  <a:pt x="3215066" y="720065"/>
                </a:lnTo>
                <a:lnTo>
                  <a:pt x="3206267" y="673347"/>
                </a:lnTo>
                <a:lnTo>
                  <a:pt x="3192045" y="628790"/>
                </a:lnTo>
                <a:lnTo>
                  <a:pt x="3172763" y="586756"/>
                </a:lnTo>
                <a:lnTo>
                  <a:pt x="3148783" y="547608"/>
                </a:lnTo>
                <a:lnTo>
                  <a:pt x="3120467" y="511708"/>
                </a:lnTo>
                <a:lnTo>
                  <a:pt x="3098895" y="490136"/>
                </a:lnTo>
                <a:lnTo>
                  <a:pt x="1284174" y="490136"/>
                </a:lnTo>
                <a:lnTo>
                  <a:pt x="1243333" y="472923"/>
                </a:lnTo>
                <a:lnTo>
                  <a:pt x="1200788" y="459218"/>
                </a:lnTo>
                <a:lnTo>
                  <a:pt x="1156717" y="449204"/>
                </a:lnTo>
                <a:lnTo>
                  <a:pt x="1111298" y="443062"/>
                </a:lnTo>
                <a:lnTo>
                  <a:pt x="1064710" y="440974"/>
                </a:lnTo>
                <a:close/>
              </a:path>
              <a:path w="3657600" h="1989455">
                <a:moveTo>
                  <a:pt x="1970545" y="0"/>
                </a:moveTo>
                <a:lnTo>
                  <a:pt x="1920707" y="1685"/>
                </a:lnTo>
                <a:lnTo>
                  <a:pt x="1871774" y="6668"/>
                </a:lnTo>
                <a:lnTo>
                  <a:pt x="1823855" y="14840"/>
                </a:lnTo>
                <a:lnTo>
                  <a:pt x="1777060" y="26091"/>
                </a:lnTo>
                <a:lnTo>
                  <a:pt x="1731498" y="40312"/>
                </a:lnTo>
                <a:lnTo>
                  <a:pt x="1687277" y="57394"/>
                </a:lnTo>
                <a:lnTo>
                  <a:pt x="1644507" y="77228"/>
                </a:lnTo>
                <a:lnTo>
                  <a:pt x="1603298" y="99705"/>
                </a:lnTo>
                <a:lnTo>
                  <a:pt x="1563758" y="124716"/>
                </a:lnTo>
                <a:lnTo>
                  <a:pt x="1525996" y="152150"/>
                </a:lnTo>
                <a:lnTo>
                  <a:pt x="1490121" y="181900"/>
                </a:lnTo>
                <a:lnTo>
                  <a:pt x="1456244" y="213855"/>
                </a:lnTo>
                <a:lnTo>
                  <a:pt x="1424472" y="247907"/>
                </a:lnTo>
                <a:lnTo>
                  <a:pt x="1394915" y="283947"/>
                </a:lnTo>
                <a:lnTo>
                  <a:pt x="1367682" y="321865"/>
                </a:lnTo>
                <a:lnTo>
                  <a:pt x="1342882" y="361552"/>
                </a:lnTo>
                <a:lnTo>
                  <a:pt x="1320625" y="402899"/>
                </a:lnTo>
                <a:lnTo>
                  <a:pt x="1301019" y="445796"/>
                </a:lnTo>
                <a:lnTo>
                  <a:pt x="1284174" y="490136"/>
                </a:lnTo>
                <a:lnTo>
                  <a:pt x="3098895" y="490136"/>
                </a:lnTo>
                <a:lnTo>
                  <a:pt x="3088178" y="479419"/>
                </a:lnTo>
                <a:lnTo>
                  <a:pt x="3052279" y="451102"/>
                </a:lnTo>
                <a:lnTo>
                  <a:pt x="3026048" y="435034"/>
                </a:lnTo>
                <a:lnTo>
                  <a:pt x="2635430" y="435034"/>
                </a:lnTo>
                <a:lnTo>
                  <a:pt x="2614198" y="390666"/>
                </a:lnTo>
                <a:lnTo>
                  <a:pt x="2590110" y="348023"/>
                </a:lnTo>
                <a:lnTo>
                  <a:pt x="2563291" y="307229"/>
                </a:lnTo>
                <a:lnTo>
                  <a:pt x="2533864" y="268410"/>
                </a:lnTo>
                <a:lnTo>
                  <a:pt x="2501954" y="231689"/>
                </a:lnTo>
                <a:lnTo>
                  <a:pt x="2467685" y="197192"/>
                </a:lnTo>
                <a:lnTo>
                  <a:pt x="2431181" y="165041"/>
                </a:lnTo>
                <a:lnTo>
                  <a:pt x="2392566" y="135362"/>
                </a:lnTo>
                <a:lnTo>
                  <a:pt x="2351965" y="108280"/>
                </a:lnTo>
                <a:lnTo>
                  <a:pt x="2309502" y="83917"/>
                </a:lnTo>
                <a:lnTo>
                  <a:pt x="2265300" y="62400"/>
                </a:lnTo>
                <a:lnTo>
                  <a:pt x="2219485" y="43851"/>
                </a:lnTo>
                <a:lnTo>
                  <a:pt x="2172180" y="28396"/>
                </a:lnTo>
                <a:lnTo>
                  <a:pt x="2123509" y="16159"/>
                </a:lnTo>
                <a:lnTo>
                  <a:pt x="2073597" y="7265"/>
                </a:lnTo>
                <a:lnTo>
                  <a:pt x="2022568" y="1836"/>
                </a:lnTo>
                <a:lnTo>
                  <a:pt x="1970545" y="0"/>
                </a:lnTo>
                <a:close/>
              </a:path>
              <a:path w="3657600" h="1989455">
                <a:moveTo>
                  <a:pt x="2831310" y="381805"/>
                </a:moveTo>
                <a:lnTo>
                  <a:pt x="2778625" y="385367"/>
                </a:lnTo>
                <a:lnTo>
                  <a:pt x="2728107" y="395740"/>
                </a:lnTo>
                <a:lnTo>
                  <a:pt x="2680221" y="412453"/>
                </a:lnTo>
                <a:lnTo>
                  <a:pt x="2635430" y="435034"/>
                </a:lnTo>
                <a:lnTo>
                  <a:pt x="3026048" y="435034"/>
                </a:lnTo>
                <a:lnTo>
                  <a:pt x="2971099" y="407839"/>
                </a:lnTo>
                <a:lnTo>
                  <a:pt x="2926542" y="393617"/>
                </a:lnTo>
                <a:lnTo>
                  <a:pt x="2879825" y="384818"/>
                </a:lnTo>
                <a:lnTo>
                  <a:pt x="2831310" y="381805"/>
                </a:lnTo>
                <a:close/>
              </a:path>
            </a:pathLst>
          </a:custGeom>
          <a:solidFill>
            <a:srgbClr val="00BDF2"/>
          </a:solidFill>
        </p:spPr>
        <p:txBody>
          <a:bodyPr wrap="square" lIns="0" tIns="0" rIns="0" bIns="0" rtlCol="0"/>
          <a:lstStyle/>
          <a:p>
            <a:endParaRPr/>
          </a:p>
        </p:txBody>
      </p:sp>
      <p:sp>
        <p:nvSpPr>
          <p:cNvPr id="20" name="bk object 20"/>
          <p:cNvSpPr/>
          <p:nvPr/>
        </p:nvSpPr>
        <p:spPr>
          <a:xfrm>
            <a:off x="5775426" y="1532026"/>
            <a:ext cx="640715" cy="640080"/>
          </a:xfrm>
          <a:custGeom>
            <a:avLst/>
            <a:gdLst/>
            <a:ahLst/>
            <a:cxnLst/>
            <a:rect l="l" t="t" r="r" b="b"/>
            <a:pathLst>
              <a:path w="640714" h="640080">
                <a:moveTo>
                  <a:pt x="640288" y="337442"/>
                </a:moveTo>
                <a:lnTo>
                  <a:pt x="291289" y="337442"/>
                </a:lnTo>
                <a:lnTo>
                  <a:pt x="291289" y="591656"/>
                </a:lnTo>
                <a:lnTo>
                  <a:pt x="640288" y="639587"/>
                </a:lnTo>
                <a:lnTo>
                  <a:pt x="640288" y="337442"/>
                </a:lnTo>
                <a:close/>
              </a:path>
              <a:path w="640714" h="640080">
                <a:moveTo>
                  <a:pt x="640288" y="0"/>
                </a:moveTo>
                <a:lnTo>
                  <a:pt x="291289" y="47970"/>
                </a:lnTo>
                <a:lnTo>
                  <a:pt x="291289" y="305053"/>
                </a:lnTo>
                <a:lnTo>
                  <a:pt x="640288" y="305053"/>
                </a:lnTo>
                <a:lnTo>
                  <a:pt x="640288" y="0"/>
                </a:lnTo>
                <a:close/>
              </a:path>
              <a:path w="640714" h="640080">
                <a:moveTo>
                  <a:pt x="262277" y="337442"/>
                </a:moveTo>
                <a:lnTo>
                  <a:pt x="13" y="337452"/>
                </a:lnTo>
                <a:lnTo>
                  <a:pt x="35" y="551679"/>
                </a:lnTo>
                <a:lnTo>
                  <a:pt x="262277" y="587678"/>
                </a:lnTo>
                <a:lnTo>
                  <a:pt x="262277" y="337442"/>
                </a:lnTo>
                <a:close/>
              </a:path>
              <a:path w="640714" h="640080">
                <a:moveTo>
                  <a:pt x="262277" y="51951"/>
                </a:moveTo>
                <a:lnTo>
                  <a:pt x="0" y="88002"/>
                </a:lnTo>
                <a:lnTo>
                  <a:pt x="13" y="305053"/>
                </a:lnTo>
                <a:lnTo>
                  <a:pt x="262277" y="305053"/>
                </a:lnTo>
                <a:lnTo>
                  <a:pt x="262277" y="51951"/>
                </a:lnTo>
                <a:close/>
              </a:path>
            </a:pathLst>
          </a:custGeom>
          <a:solidFill>
            <a:srgbClr val="FFFFFF"/>
          </a:solidFill>
        </p:spPr>
        <p:txBody>
          <a:bodyPr wrap="square" lIns="0" tIns="0" rIns="0" bIns="0" rtlCol="0"/>
          <a:lstStyle/>
          <a:p>
            <a:endParaRPr/>
          </a:p>
        </p:txBody>
      </p:sp>
      <p:sp>
        <p:nvSpPr>
          <p:cNvPr id="21" name="bk object 21"/>
          <p:cNvSpPr/>
          <p:nvPr/>
        </p:nvSpPr>
        <p:spPr>
          <a:xfrm>
            <a:off x="5427921" y="2299294"/>
            <a:ext cx="338455" cy="356870"/>
          </a:xfrm>
          <a:custGeom>
            <a:avLst/>
            <a:gdLst/>
            <a:ahLst/>
            <a:cxnLst/>
            <a:rect l="l" t="t" r="r" b="b"/>
            <a:pathLst>
              <a:path w="338454" h="356869">
                <a:moveTo>
                  <a:pt x="203457" y="0"/>
                </a:moveTo>
                <a:lnTo>
                  <a:pt x="135731" y="0"/>
                </a:lnTo>
                <a:lnTo>
                  <a:pt x="0" y="356421"/>
                </a:lnTo>
                <a:lnTo>
                  <a:pt x="65736" y="356421"/>
                </a:lnTo>
                <a:lnTo>
                  <a:pt x="97073" y="265691"/>
                </a:lnTo>
                <a:lnTo>
                  <a:pt x="303888" y="265691"/>
                </a:lnTo>
                <a:lnTo>
                  <a:pt x="285666" y="217483"/>
                </a:lnTo>
                <a:lnTo>
                  <a:pt x="112755" y="217483"/>
                </a:lnTo>
                <a:lnTo>
                  <a:pt x="162544" y="75308"/>
                </a:lnTo>
                <a:lnTo>
                  <a:pt x="164397" y="69858"/>
                </a:lnTo>
                <a:lnTo>
                  <a:pt x="166089" y="62388"/>
                </a:lnTo>
                <a:lnTo>
                  <a:pt x="167605" y="52948"/>
                </a:lnTo>
                <a:lnTo>
                  <a:pt x="223472" y="52948"/>
                </a:lnTo>
                <a:lnTo>
                  <a:pt x="203457" y="0"/>
                </a:lnTo>
                <a:close/>
              </a:path>
              <a:path w="338454" h="356869">
                <a:moveTo>
                  <a:pt x="303888" y="265691"/>
                </a:moveTo>
                <a:lnTo>
                  <a:pt x="239627" y="265691"/>
                </a:lnTo>
                <a:lnTo>
                  <a:pt x="272218" y="356421"/>
                </a:lnTo>
                <a:lnTo>
                  <a:pt x="338184" y="356421"/>
                </a:lnTo>
                <a:lnTo>
                  <a:pt x="303888" y="265691"/>
                </a:lnTo>
                <a:close/>
              </a:path>
              <a:path w="338454" h="356869">
                <a:moveTo>
                  <a:pt x="223472" y="52948"/>
                </a:moveTo>
                <a:lnTo>
                  <a:pt x="168598" y="52948"/>
                </a:lnTo>
                <a:lnTo>
                  <a:pt x="170272" y="63223"/>
                </a:lnTo>
                <a:lnTo>
                  <a:pt x="171889" y="70665"/>
                </a:lnTo>
                <a:lnTo>
                  <a:pt x="173405" y="75312"/>
                </a:lnTo>
                <a:lnTo>
                  <a:pt x="223686" y="217483"/>
                </a:lnTo>
                <a:lnTo>
                  <a:pt x="285666" y="217483"/>
                </a:lnTo>
                <a:lnTo>
                  <a:pt x="223472" y="52948"/>
                </a:lnTo>
                <a:close/>
              </a:path>
            </a:pathLst>
          </a:custGeom>
          <a:solidFill>
            <a:srgbClr val="FFFFFF"/>
          </a:solidFill>
        </p:spPr>
        <p:txBody>
          <a:bodyPr wrap="square" lIns="0" tIns="0" rIns="0" bIns="0" rtlCol="0"/>
          <a:lstStyle/>
          <a:p>
            <a:endParaRPr/>
          </a:p>
        </p:txBody>
      </p:sp>
      <p:sp>
        <p:nvSpPr>
          <p:cNvPr id="22" name="bk object 22"/>
          <p:cNvSpPr/>
          <p:nvPr/>
        </p:nvSpPr>
        <p:spPr>
          <a:xfrm>
            <a:off x="5778734" y="2401181"/>
            <a:ext cx="222250" cy="254635"/>
          </a:xfrm>
          <a:custGeom>
            <a:avLst/>
            <a:gdLst/>
            <a:ahLst/>
            <a:cxnLst/>
            <a:rect l="l" t="t" r="r" b="b"/>
            <a:pathLst>
              <a:path w="222250" h="254635">
                <a:moveTo>
                  <a:pt x="221932" y="0"/>
                </a:moveTo>
                <a:lnTo>
                  <a:pt x="13651" y="0"/>
                </a:lnTo>
                <a:lnTo>
                  <a:pt x="13651" y="45003"/>
                </a:lnTo>
                <a:lnTo>
                  <a:pt x="142803" y="45003"/>
                </a:lnTo>
                <a:lnTo>
                  <a:pt x="0" y="232906"/>
                </a:lnTo>
                <a:lnTo>
                  <a:pt x="0" y="254534"/>
                </a:lnTo>
                <a:lnTo>
                  <a:pt x="221420" y="254534"/>
                </a:lnTo>
                <a:lnTo>
                  <a:pt x="221420" y="209534"/>
                </a:lnTo>
                <a:lnTo>
                  <a:pt x="82147" y="209534"/>
                </a:lnTo>
                <a:lnTo>
                  <a:pt x="221932" y="24131"/>
                </a:lnTo>
                <a:lnTo>
                  <a:pt x="221932" y="0"/>
                </a:lnTo>
                <a:close/>
              </a:path>
            </a:pathLst>
          </a:custGeom>
          <a:solidFill>
            <a:srgbClr val="FFFFFF"/>
          </a:solidFill>
        </p:spPr>
        <p:txBody>
          <a:bodyPr wrap="square" lIns="0" tIns="0" rIns="0" bIns="0" rtlCol="0"/>
          <a:lstStyle/>
          <a:p>
            <a:endParaRPr/>
          </a:p>
        </p:txBody>
      </p:sp>
      <p:sp>
        <p:nvSpPr>
          <p:cNvPr id="23" name="bk object 23"/>
          <p:cNvSpPr/>
          <p:nvPr/>
        </p:nvSpPr>
        <p:spPr>
          <a:xfrm>
            <a:off x="6045170" y="2401181"/>
            <a:ext cx="231140" cy="260985"/>
          </a:xfrm>
          <a:custGeom>
            <a:avLst/>
            <a:gdLst/>
            <a:ahLst/>
            <a:cxnLst/>
            <a:rect l="l" t="t" r="r" b="b"/>
            <a:pathLst>
              <a:path w="231139" h="260985">
                <a:moveTo>
                  <a:pt x="58651" y="0"/>
                </a:moveTo>
                <a:lnTo>
                  <a:pt x="0" y="0"/>
                </a:lnTo>
                <a:lnTo>
                  <a:pt x="0" y="152118"/>
                </a:lnTo>
                <a:lnTo>
                  <a:pt x="5736" y="199536"/>
                </a:lnTo>
                <a:lnTo>
                  <a:pt x="22942" y="233402"/>
                </a:lnTo>
                <a:lnTo>
                  <a:pt x="51617" y="253721"/>
                </a:lnTo>
                <a:lnTo>
                  <a:pt x="91756" y="260493"/>
                </a:lnTo>
                <a:lnTo>
                  <a:pt x="116900" y="257602"/>
                </a:lnTo>
                <a:lnTo>
                  <a:pt x="138510" y="248931"/>
                </a:lnTo>
                <a:lnTo>
                  <a:pt x="156583" y="234481"/>
                </a:lnTo>
                <a:lnTo>
                  <a:pt x="170753" y="214762"/>
                </a:lnTo>
                <a:lnTo>
                  <a:pt x="112496" y="214762"/>
                </a:lnTo>
                <a:lnTo>
                  <a:pt x="88933" y="210474"/>
                </a:lnTo>
                <a:lnTo>
                  <a:pt x="72107" y="197611"/>
                </a:lnTo>
                <a:lnTo>
                  <a:pt x="62014" y="176173"/>
                </a:lnTo>
                <a:lnTo>
                  <a:pt x="58679" y="146413"/>
                </a:lnTo>
                <a:lnTo>
                  <a:pt x="58651" y="0"/>
                </a:lnTo>
                <a:close/>
              </a:path>
              <a:path w="231139" h="260985">
                <a:moveTo>
                  <a:pt x="230752" y="214254"/>
                </a:moveTo>
                <a:lnTo>
                  <a:pt x="172111" y="214254"/>
                </a:lnTo>
                <a:lnTo>
                  <a:pt x="172111" y="254534"/>
                </a:lnTo>
                <a:lnTo>
                  <a:pt x="230745" y="254534"/>
                </a:lnTo>
                <a:lnTo>
                  <a:pt x="230752" y="214254"/>
                </a:lnTo>
                <a:close/>
              </a:path>
              <a:path w="231139" h="260985">
                <a:moveTo>
                  <a:pt x="230792" y="0"/>
                </a:moveTo>
                <a:lnTo>
                  <a:pt x="172140" y="0"/>
                </a:lnTo>
                <a:lnTo>
                  <a:pt x="172140" y="146413"/>
                </a:lnTo>
                <a:lnTo>
                  <a:pt x="171092" y="160975"/>
                </a:lnTo>
                <a:lnTo>
                  <a:pt x="155328" y="195879"/>
                </a:lnTo>
                <a:lnTo>
                  <a:pt x="112496" y="214762"/>
                </a:lnTo>
                <a:lnTo>
                  <a:pt x="170753" y="214762"/>
                </a:lnTo>
                <a:lnTo>
                  <a:pt x="171118" y="214254"/>
                </a:lnTo>
                <a:lnTo>
                  <a:pt x="230752" y="214254"/>
                </a:lnTo>
                <a:lnTo>
                  <a:pt x="230792" y="0"/>
                </a:lnTo>
                <a:close/>
              </a:path>
            </a:pathLst>
          </a:custGeom>
          <a:solidFill>
            <a:srgbClr val="FFFFFF"/>
          </a:solidFill>
        </p:spPr>
        <p:txBody>
          <a:bodyPr wrap="square" lIns="0" tIns="0" rIns="0" bIns="0" rtlCol="0"/>
          <a:lstStyle/>
          <a:p>
            <a:endParaRPr/>
          </a:p>
        </p:txBody>
      </p:sp>
      <p:sp>
        <p:nvSpPr>
          <p:cNvPr id="24" name="bk object 24"/>
          <p:cNvSpPr/>
          <p:nvPr/>
        </p:nvSpPr>
        <p:spPr>
          <a:xfrm>
            <a:off x="6352491" y="2396714"/>
            <a:ext cx="150495" cy="259079"/>
          </a:xfrm>
          <a:custGeom>
            <a:avLst/>
            <a:gdLst/>
            <a:ahLst/>
            <a:cxnLst/>
            <a:rect l="l" t="t" r="r" b="b"/>
            <a:pathLst>
              <a:path w="150495" h="259080">
                <a:moveTo>
                  <a:pt x="58629" y="4466"/>
                </a:moveTo>
                <a:lnTo>
                  <a:pt x="0" y="4466"/>
                </a:lnTo>
                <a:lnTo>
                  <a:pt x="0" y="259001"/>
                </a:lnTo>
                <a:lnTo>
                  <a:pt x="58629" y="259001"/>
                </a:lnTo>
                <a:lnTo>
                  <a:pt x="58629" y="137199"/>
                </a:lnTo>
                <a:lnTo>
                  <a:pt x="59721" y="118361"/>
                </a:lnTo>
                <a:lnTo>
                  <a:pt x="76081" y="74329"/>
                </a:lnTo>
                <a:lnTo>
                  <a:pt x="95865" y="56915"/>
                </a:lnTo>
                <a:lnTo>
                  <a:pt x="58629" y="56915"/>
                </a:lnTo>
                <a:lnTo>
                  <a:pt x="58629" y="4466"/>
                </a:lnTo>
                <a:close/>
              </a:path>
              <a:path w="150495" h="259080">
                <a:moveTo>
                  <a:pt x="150140" y="51210"/>
                </a:moveTo>
                <a:lnTo>
                  <a:pt x="119555" y="51210"/>
                </a:lnTo>
                <a:lnTo>
                  <a:pt x="128963" y="51721"/>
                </a:lnTo>
                <a:lnTo>
                  <a:pt x="137196" y="53256"/>
                </a:lnTo>
                <a:lnTo>
                  <a:pt x="144257" y="55819"/>
                </a:lnTo>
                <a:lnTo>
                  <a:pt x="150148" y="59410"/>
                </a:lnTo>
                <a:lnTo>
                  <a:pt x="150140" y="51210"/>
                </a:lnTo>
                <a:close/>
              </a:path>
              <a:path w="150495" h="259080">
                <a:moveTo>
                  <a:pt x="136450" y="0"/>
                </a:moveTo>
                <a:lnTo>
                  <a:pt x="125845" y="0"/>
                </a:lnTo>
                <a:lnTo>
                  <a:pt x="115111" y="941"/>
                </a:lnTo>
                <a:lnTo>
                  <a:pt x="77701" y="23296"/>
                </a:lnTo>
                <a:lnTo>
                  <a:pt x="59626" y="56915"/>
                </a:lnTo>
                <a:lnTo>
                  <a:pt x="95865" y="56915"/>
                </a:lnTo>
                <a:lnTo>
                  <a:pt x="107080" y="52654"/>
                </a:lnTo>
                <a:lnTo>
                  <a:pt x="119555" y="51210"/>
                </a:lnTo>
                <a:lnTo>
                  <a:pt x="150140" y="51210"/>
                </a:lnTo>
                <a:lnTo>
                  <a:pt x="150098" y="4723"/>
                </a:lnTo>
                <a:lnTo>
                  <a:pt x="144557" y="1591"/>
                </a:lnTo>
                <a:lnTo>
                  <a:pt x="136450" y="0"/>
                </a:lnTo>
                <a:close/>
              </a:path>
            </a:pathLst>
          </a:custGeom>
          <a:solidFill>
            <a:srgbClr val="FFFFFF"/>
          </a:solidFill>
        </p:spPr>
        <p:txBody>
          <a:bodyPr wrap="square" lIns="0" tIns="0" rIns="0" bIns="0" rtlCol="0"/>
          <a:lstStyle/>
          <a:p>
            <a:endParaRPr/>
          </a:p>
        </p:txBody>
      </p:sp>
      <p:sp>
        <p:nvSpPr>
          <p:cNvPr id="25" name="bk object 25"/>
          <p:cNvSpPr/>
          <p:nvPr/>
        </p:nvSpPr>
        <p:spPr>
          <a:xfrm>
            <a:off x="6527919" y="2395227"/>
            <a:ext cx="236220" cy="266700"/>
          </a:xfrm>
          <a:custGeom>
            <a:avLst/>
            <a:gdLst/>
            <a:ahLst/>
            <a:cxnLst/>
            <a:rect l="l" t="t" r="r" b="b"/>
            <a:pathLst>
              <a:path w="236220" h="266700">
                <a:moveTo>
                  <a:pt x="124646" y="0"/>
                </a:moveTo>
                <a:lnTo>
                  <a:pt x="75883" y="9350"/>
                </a:lnTo>
                <a:lnTo>
                  <a:pt x="35784" y="37404"/>
                </a:lnTo>
                <a:lnTo>
                  <a:pt x="8941" y="80311"/>
                </a:lnTo>
                <a:lnTo>
                  <a:pt x="0" y="134218"/>
                </a:lnTo>
                <a:lnTo>
                  <a:pt x="2027" y="163896"/>
                </a:lnTo>
                <a:lnTo>
                  <a:pt x="18262" y="212669"/>
                </a:lnTo>
                <a:lnTo>
                  <a:pt x="50255" y="246942"/>
                </a:lnTo>
                <a:lnTo>
                  <a:pt x="95050" y="264280"/>
                </a:lnTo>
                <a:lnTo>
                  <a:pt x="122076" y="266447"/>
                </a:lnTo>
                <a:lnTo>
                  <a:pt x="149724" y="265079"/>
                </a:lnTo>
                <a:lnTo>
                  <a:pt x="174530" y="260977"/>
                </a:lnTo>
                <a:lnTo>
                  <a:pt x="196492" y="254139"/>
                </a:lnTo>
                <a:lnTo>
                  <a:pt x="215607" y="244566"/>
                </a:lnTo>
                <a:lnTo>
                  <a:pt x="215607" y="222454"/>
                </a:lnTo>
                <a:lnTo>
                  <a:pt x="139532" y="222454"/>
                </a:lnTo>
                <a:lnTo>
                  <a:pt x="122059" y="221257"/>
                </a:lnTo>
                <a:lnTo>
                  <a:pt x="81522" y="203324"/>
                </a:lnTo>
                <a:lnTo>
                  <a:pt x="61154" y="165517"/>
                </a:lnTo>
                <a:lnTo>
                  <a:pt x="59400" y="148884"/>
                </a:lnTo>
                <a:lnTo>
                  <a:pt x="235825" y="148884"/>
                </a:lnTo>
                <a:lnTo>
                  <a:pt x="235854" y="126748"/>
                </a:lnTo>
                <a:lnTo>
                  <a:pt x="234654" y="108148"/>
                </a:lnTo>
                <a:lnTo>
                  <a:pt x="59400" y="108148"/>
                </a:lnTo>
                <a:lnTo>
                  <a:pt x="62264" y="94178"/>
                </a:lnTo>
                <a:lnTo>
                  <a:pt x="81006" y="60674"/>
                </a:lnTo>
                <a:lnTo>
                  <a:pt x="123847" y="42527"/>
                </a:lnTo>
                <a:lnTo>
                  <a:pt x="212984" y="42527"/>
                </a:lnTo>
                <a:lnTo>
                  <a:pt x="206773" y="33540"/>
                </a:lnTo>
                <a:lnTo>
                  <a:pt x="190740" y="18865"/>
                </a:lnTo>
                <a:lnTo>
                  <a:pt x="171712" y="8383"/>
                </a:lnTo>
                <a:lnTo>
                  <a:pt x="149682" y="2094"/>
                </a:lnTo>
                <a:lnTo>
                  <a:pt x="124646" y="0"/>
                </a:lnTo>
                <a:close/>
              </a:path>
              <a:path w="236220" h="266700">
                <a:moveTo>
                  <a:pt x="215607" y="198100"/>
                </a:moveTo>
                <a:lnTo>
                  <a:pt x="197873" y="208752"/>
                </a:lnTo>
                <a:lnTo>
                  <a:pt x="179282" y="216363"/>
                </a:lnTo>
                <a:lnTo>
                  <a:pt x="159835" y="220931"/>
                </a:lnTo>
                <a:lnTo>
                  <a:pt x="139532" y="222454"/>
                </a:lnTo>
                <a:lnTo>
                  <a:pt x="215607" y="222454"/>
                </a:lnTo>
                <a:lnTo>
                  <a:pt x="215607" y="198100"/>
                </a:lnTo>
                <a:close/>
              </a:path>
              <a:path w="236220" h="266700">
                <a:moveTo>
                  <a:pt x="212984" y="42527"/>
                </a:moveTo>
                <a:lnTo>
                  <a:pt x="123847" y="42527"/>
                </a:lnTo>
                <a:lnTo>
                  <a:pt x="136047" y="43605"/>
                </a:lnTo>
                <a:lnTo>
                  <a:pt x="146853" y="46842"/>
                </a:lnTo>
                <a:lnTo>
                  <a:pt x="175325" y="80501"/>
                </a:lnTo>
                <a:lnTo>
                  <a:pt x="179212" y="108122"/>
                </a:lnTo>
                <a:lnTo>
                  <a:pt x="234654" y="108148"/>
                </a:lnTo>
                <a:lnTo>
                  <a:pt x="234035" y="98548"/>
                </a:lnTo>
                <a:lnTo>
                  <a:pt x="228581" y="73613"/>
                </a:lnTo>
                <a:lnTo>
                  <a:pt x="219493" y="51943"/>
                </a:lnTo>
                <a:lnTo>
                  <a:pt x="212984" y="42527"/>
                </a:lnTo>
                <a:close/>
              </a:path>
            </a:pathLst>
          </a:custGeom>
          <a:solidFill>
            <a:srgbClr val="FFFFFF"/>
          </a:solidFill>
        </p:spPr>
        <p:txBody>
          <a:bodyPr wrap="square" lIns="0" tIns="0" rIns="0" bIns="0" rtlCol="0"/>
          <a:lstStyle/>
          <a:p>
            <a:endParaRPr/>
          </a:p>
        </p:txBody>
      </p:sp>
      <p:sp>
        <p:nvSpPr>
          <p:cNvPr id="26" name="bk object 26"/>
          <p:cNvSpPr/>
          <p:nvPr/>
        </p:nvSpPr>
        <p:spPr>
          <a:xfrm>
            <a:off x="3215487" y="4986085"/>
            <a:ext cx="2743200" cy="914400"/>
          </a:xfrm>
          <a:custGeom>
            <a:avLst/>
            <a:gdLst/>
            <a:ahLst/>
            <a:cxnLst/>
            <a:rect l="l" t="t" r="r" b="b"/>
            <a:pathLst>
              <a:path w="2743200" h="914400">
                <a:moveTo>
                  <a:pt x="2682245" y="0"/>
                </a:moveTo>
                <a:lnTo>
                  <a:pt x="60954" y="0"/>
                </a:lnTo>
                <a:lnTo>
                  <a:pt x="37285" y="4809"/>
                </a:lnTo>
                <a:lnTo>
                  <a:pt x="17903" y="17905"/>
                </a:lnTo>
                <a:lnTo>
                  <a:pt x="4808" y="37289"/>
                </a:lnTo>
                <a:lnTo>
                  <a:pt x="0" y="60962"/>
                </a:lnTo>
                <a:lnTo>
                  <a:pt x="0" y="853437"/>
                </a:lnTo>
                <a:lnTo>
                  <a:pt x="4808" y="877110"/>
                </a:lnTo>
                <a:lnTo>
                  <a:pt x="17903" y="896494"/>
                </a:lnTo>
                <a:lnTo>
                  <a:pt x="37285" y="909590"/>
                </a:lnTo>
                <a:lnTo>
                  <a:pt x="60954" y="914400"/>
                </a:lnTo>
                <a:lnTo>
                  <a:pt x="2682245" y="914400"/>
                </a:lnTo>
                <a:lnTo>
                  <a:pt x="2705911" y="909590"/>
                </a:lnTo>
                <a:lnTo>
                  <a:pt x="2725293" y="896494"/>
                </a:lnTo>
                <a:lnTo>
                  <a:pt x="2738389" y="877110"/>
                </a:lnTo>
                <a:lnTo>
                  <a:pt x="2743200" y="853437"/>
                </a:lnTo>
                <a:lnTo>
                  <a:pt x="2743200" y="60962"/>
                </a:lnTo>
                <a:lnTo>
                  <a:pt x="2738389" y="37289"/>
                </a:lnTo>
                <a:lnTo>
                  <a:pt x="2725293" y="17905"/>
                </a:lnTo>
                <a:lnTo>
                  <a:pt x="2705911" y="4809"/>
                </a:lnTo>
                <a:lnTo>
                  <a:pt x="2682245" y="0"/>
                </a:lnTo>
                <a:close/>
              </a:path>
            </a:pathLst>
          </a:custGeom>
          <a:solidFill>
            <a:srgbClr val="FF4714"/>
          </a:solidFill>
        </p:spPr>
        <p:txBody>
          <a:bodyPr wrap="square" lIns="0" tIns="0" rIns="0" bIns="0" rtlCol="0"/>
          <a:lstStyle/>
          <a:p>
            <a:endParaRPr/>
          </a:p>
        </p:txBody>
      </p:sp>
      <p:sp>
        <p:nvSpPr>
          <p:cNvPr id="27" name="bk object 27"/>
          <p:cNvSpPr/>
          <p:nvPr/>
        </p:nvSpPr>
        <p:spPr>
          <a:xfrm>
            <a:off x="6233007" y="4986085"/>
            <a:ext cx="2743200" cy="914400"/>
          </a:xfrm>
          <a:custGeom>
            <a:avLst/>
            <a:gdLst/>
            <a:ahLst/>
            <a:cxnLst/>
            <a:rect l="l" t="t" r="r" b="b"/>
            <a:pathLst>
              <a:path w="2743200" h="914400">
                <a:moveTo>
                  <a:pt x="2682245" y="0"/>
                </a:moveTo>
                <a:lnTo>
                  <a:pt x="60954" y="0"/>
                </a:lnTo>
                <a:lnTo>
                  <a:pt x="37285" y="4809"/>
                </a:lnTo>
                <a:lnTo>
                  <a:pt x="17903" y="17905"/>
                </a:lnTo>
                <a:lnTo>
                  <a:pt x="4808" y="37289"/>
                </a:lnTo>
                <a:lnTo>
                  <a:pt x="0" y="60962"/>
                </a:lnTo>
                <a:lnTo>
                  <a:pt x="0" y="853437"/>
                </a:lnTo>
                <a:lnTo>
                  <a:pt x="4808" y="877110"/>
                </a:lnTo>
                <a:lnTo>
                  <a:pt x="17903" y="896494"/>
                </a:lnTo>
                <a:lnTo>
                  <a:pt x="37285" y="909590"/>
                </a:lnTo>
                <a:lnTo>
                  <a:pt x="60954" y="914400"/>
                </a:lnTo>
                <a:lnTo>
                  <a:pt x="2682245" y="914400"/>
                </a:lnTo>
                <a:lnTo>
                  <a:pt x="2705911" y="909590"/>
                </a:lnTo>
                <a:lnTo>
                  <a:pt x="2725293" y="896494"/>
                </a:lnTo>
                <a:lnTo>
                  <a:pt x="2738389" y="877110"/>
                </a:lnTo>
                <a:lnTo>
                  <a:pt x="2743200" y="853437"/>
                </a:lnTo>
                <a:lnTo>
                  <a:pt x="2743200" y="60962"/>
                </a:lnTo>
                <a:lnTo>
                  <a:pt x="2738389" y="37289"/>
                </a:lnTo>
                <a:lnTo>
                  <a:pt x="2725293" y="17905"/>
                </a:lnTo>
                <a:lnTo>
                  <a:pt x="2705911" y="4809"/>
                </a:lnTo>
                <a:lnTo>
                  <a:pt x="2682245" y="0"/>
                </a:lnTo>
                <a:close/>
              </a:path>
            </a:pathLst>
          </a:custGeom>
          <a:solidFill>
            <a:srgbClr val="7DB500"/>
          </a:solidFill>
        </p:spPr>
        <p:txBody>
          <a:bodyPr wrap="square" lIns="0" tIns="0" rIns="0" bIns="0" rtlCol="0"/>
          <a:lstStyle/>
          <a:p>
            <a:endParaRPr/>
          </a:p>
        </p:txBody>
      </p:sp>
      <p:sp>
        <p:nvSpPr>
          <p:cNvPr id="28" name="bk object 28"/>
          <p:cNvSpPr/>
          <p:nvPr/>
        </p:nvSpPr>
        <p:spPr>
          <a:xfrm>
            <a:off x="197967" y="4986085"/>
            <a:ext cx="2743200" cy="914400"/>
          </a:xfrm>
          <a:custGeom>
            <a:avLst/>
            <a:gdLst/>
            <a:ahLst/>
            <a:cxnLst/>
            <a:rect l="l" t="t" r="r" b="b"/>
            <a:pathLst>
              <a:path w="2743200" h="914400">
                <a:moveTo>
                  <a:pt x="2682245" y="0"/>
                </a:moveTo>
                <a:lnTo>
                  <a:pt x="60954" y="0"/>
                </a:lnTo>
                <a:lnTo>
                  <a:pt x="37285" y="4809"/>
                </a:lnTo>
                <a:lnTo>
                  <a:pt x="17903" y="17905"/>
                </a:lnTo>
                <a:lnTo>
                  <a:pt x="4808" y="37289"/>
                </a:lnTo>
                <a:lnTo>
                  <a:pt x="0" y="60962"/>
                </a:lnTo>
                <a:lnTo>
                  <a:pt x="0" y="853437"/>
                </a:lnTo>
                <a:lnTo>
                  <a:pt x="4808" y="877110"/>
                </a:lnTo>
                <a:lnTo>
                  <a:pt x="17903" y="896494"/>
                </a:lnTo>
                <a:lnTo>
                  <a:pt x="37285" y="909590"/>
                </a:lnTo>
                <a:lnTo>
                  <a:pt x="60954" y="914400"/>
                </a:lnTo>
                <a:lnTo>
                  <a:pt x="2682245" y="914400"/>
                </a:lnTo>
                <a:lnTo>
                  <a:pt x="2705911" y="909590"/>
                </a:lnTo>
                <a:lnTo>
                  <a:pt x="2725293" y="896494"/>
                </a:lnTo>
                <a:lnTo>
                  <a:pt x="2738389" y="877110"/>
                </a:lnTo>
                <a:lnTo>
                  <a:pt x="2743200" y="853437"/>
                </a:lnTo>
                <a:lnTo>
                  <a:pt x="2743200" y="60962"/>
                </a:lnTo>
                <a:lnTo>
                  <a:pt x="2738389" y="37289"/>
                </a:lnTo>
                <a:lnTo>
                  <a:pt x="2725293" y="17905"/>
                </a:lnTo>
                <a:lnTo>
                  <a:pt x="2705911" y="4809"/>
                </a:lnTo>
                <a:lnTo>
                  <a:pt x="2682245" y="0"/>
                </a:lnTo>
                <a:close/>
              </a:path>
            </a:pathLst>
          </a:custGeom>
          <a:solidFill>
            <a:srgbClr val="FFB8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190637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9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00A1F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Holder 2"/>
          <p:cNvSpPr>
            <a:spLocks noGrp="1"/>
          </p:cNvSpPr>
          <p:nvPr>
            <p:ph type="title" hasCustomPrompt="1"/>
          </p:nvPr>
        </p:nvSpPr>
        <p:spPr>
          <a:xfrm>
            <a:off x="307555" y="107465"/>
            <a:ext cx="11379948" cy="430887"/>
          </a:xfrm>
        </p:spPr>
        <p:txBody>
          <a:bodyPr lIns="0" tIns="0" rIns="0" bIns="0"/>
          <a:lstStyle>
            <a:lvl1pPr>
              <a:defRPr sz="2800" b="1" i="0">
                <a:solidFill>
                  <a:schemeClr val="bg1"/>
                </a:solidFill>
                <a:latin typeface="Calibri"/>
                <a:cs typeface="Calibri"/>
              </a:defRPr>
            </a:lvl1pPr>
          </a:lstStyle>
          <a:p>
            <a:r>
              <a:rPr lang="en-US" dirty="0"/>
              <a:t>Title</a:t>
            </a:r>
            <a:endParaRPr dirty="0"/>
          </a:p>
        </p:txBody>
      </p:sp>
    </p:spTree>
    <p:extLst>
      <p:ext uri="{BB962C8B-B14F-4D97-AF65-F5344CB8AC3E}">
        <p14:creationId xmlns:p14="http://schemas.microsoft.com/office/powerpoint/2010/main" val="660280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10" name="Picture 9" descr="Ttle slide.jpg"/>
          <p:cNvPicPr>
            <a:picLocks noChangeAspect="1"/>
          </p:cNvPicPr>
          <p:nvPr userDrawn="1"/>
        </p:nvPicPr>
        <p:blipFill>
          <a:blip r:embed="rId2"/>
          <a:stretch>
            <a:fillRect/>
          </a:stretch>
        </p:blipFill>
        <p:spPr>
          <a:xfrm>
            <a:off x="1" y="893"/>
            <a:ext cx="12192000" cy="6856214"/>
          </a:xfrm>
          <a:prstGeom prst="rect">
            <a:avLst/>
          </a:prstGeom>
        </p:spPr>
      </p:pic>
      <p:sp>
        <p:nvSpPr>
          <p:cNvPr id="4" name="Date Placeholder 3"/>
          <p:cNvSpPr>
            <a:spLocks noGrp="1"/>
          </p:cNvSpPr>
          <p:nvPr>
            <p:ph type="dt" sz="half" idx="10"/>
          </p:nvPr>
        </p:nvSpPr>
        <p:spPr>
          <a:xfrm>
            <a:off x="609600" y="6377940"/>
            <a:ext cx="2804160" cy="276999"/>
          </a:xfrm>
        </p:spPr>
        <p:txBody>
          <a:bodyPr/>
          <a:lstStyle/>
          <a:p>
            <a:fld id="{3C38156B-2EE4-4760-B73E-DA4B8C754FB9}" type="datetime1">
              <a:rPr lang="en-US" smtClean="0"/>
              <a:pPr/>
              <a:t>8/17/2021</a:t>
            </a:fld>
            <a:endParaRPr lang="en-US" dirty="0"/>
          </a:p>
        </p:txBody>
      </p:sp>
      <p:sp>
        <p:nvSpPr>
          <p:cNvPr id="5" name="Footer Placeholder 4"/>
          <p:cNvSpPr>
            <a:spLocks noGrp="1"/>
          </p:cNvSpPr>
          <p:nvPr>
            <p:ph type="ftr" sz="quarter" idx="11"/>
          </p:nvPr>
        </p:nvSpPr>
        <p:spPr>
          <a:xfrm>
            <a:off x="4145280" y="6377940"/>
            <a:ext cx="3901440" cy="276999"/>
          </a:xfrm>
        </p:spPr>
        <p:txBody>
          <a:bodyPr/>
          <a:lstStyle/>
          <a:p>
            <a:r>
              <a:rPr lang="en-US" dirty="0"/>
              <a:t>Confidential</a:t>
            </a:r>
          </a:p>
        </p:txBody>
      </p:sp>
      <p:sp>
        <p:nvSpPr>
          <p:cNvPr id="6" name="Slide Number Placeholder 5"/>
          <p:cNvSpPr>
            <a:spLocks noGrp="1"/>
          </p:cNvSpPr>
          <p:nvPr>
            <p:ph type="sldNum" sz="quarter" idx="12"/>
          </p:nvPr>
        </p:nvSpPr>
        <p:spPr>
          <a:xfrm>
            <a:off x="8778240" y="6377940"/>
            <a:ext cx="2804160" cy="276999"/>
          </a:xfrm>
        </p:spPr>
        <p:txBody>
          <a:bodyPr/>
          <a:lstStyle/>
          <a:p>
            <a:fld id="{DFC0CB23-4A75-4F06-8E1F-1114602E9234}" type="slidenum">
              <a:rPr lang="en-US" smtClean="0"/>
              <a:pPr/>
              <a:t>‹#›</a:t>
            </a:fld>
            <a:endParaRPr lang="en-US" dirty="0"/>
          </a:p>
        </p:txBody>
      </p:sp>
    </p:spTree>
    <p:extLst>
      <p:ext uri="{BB962C8B-B14F-4D97-AF65-F5344CB8AC3E}">
        <p14:creationId xmlns:p14="http://schemas.microsoft.com/office/powerpoint/2010/main" val="7119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object 2"/>
          <p:cNvSpPr/>
          <p:nvPr userDrawn="1"/>
        </p:nvSpPr>
        <p:spPr>
          <a:xfrm>
            <a:off x="0" y="0"/>
            <a:ext cx="12192000" cy="6858000"/>
          </a:xfrm>
          <a:custGeom>
            <a:avLst/>
            <a:gdLst/>
            <a:ahLst/>
            <a:cxnLst/>
            <a:rect l="l" t="t" r="r" b="b"/>
            <a:pathLst>
              <a:path w="12192000" h="6858000">
                <a:moveTo>
                  <a:pt x="0" y="0"/>
                </a:moveTo>
                <a:lnTo>
                  <a:pt x="12191695" y="0"/>
                </a:lnTo>
                <a:lnTo>
                  <a:pt x="12191695" y="6858000"/>
                </a:lnTo>
                <a:lnTo>
                  <a:pt x="0" y="6858000"/>
                </a:lnTo>
                <a:lnTo>
                  <a:pt x="0" y="0"/>
                </a:lnTo>
                <a:close/>
              </a:path>
            </a:pathLst>
          </a:custGeom>
          <a:solidFill>
            <a:srgbClr val="00214F"/>
          </a:solidFill>
        </p:spPr>
        <p:txBody>
          <a:bodyPr wrap="square" lIns="0" tIns="0" rIns="0" bIns="0" rtlCol="0"/>
          <a:lstStyle/>
          <a:p>
            <a:endParaRPr/>
          </a:p>
        </p:txBody>
      </p:sp>
    </p:spTree>
    <p:extLst>
      <p:ext uri="{BB962C8B-B14F-4D97-AF65-F5344CB8AC3E}">
        <p14:creationId xmlns:p14="http://schemas.microsoft.com/office/powerpoint/2010/main" val="261760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A5ACD"/>
        </a:solidFill>
        <a:effectLst/>
      </p:bgPr>
    </p:bg>
    <p:spTree>
      <p:nvGrpSpPr>
        <p:cNvPr id="1" name=""/>
        <p:cNvGrpSpPr/>
        <p:nvPr/>
      </p:nvGrpSpPr>
      <p:grpSpPr>
        <a:xfrm>
          <a:off x="0" y="0"/>
          <a:ext cx="0" cy="0"/>
          <a:chOff x="0" y="0"/>
          <a:chExt cx="0" cy="0"/>
        </a:xfrm>
      </p:grpSpPr>
      <p:sp>
        <p:nvSpPr>
          <p:cNvPr id="2" name="object 2"/>
          <p:cNvSpPr/>
          <p:nvPr userDrawn="1"/>
        </p:nvSpPr>
        <p:spPr>
          <a:xfrm>
            <a:off x="0" y="0"/>
            <a:ext cx="12192000" cy="6858000"/>
          </a:xfrm>
          <a:custGeom>
            <a:avLst/>
            <a:gdLst/>
            <a:ahLst/>
            <a:cxnLst/>
            <a:rect l="l" t="t" r="r" b="b"/>
            <a:pathLst>
              <a:path w="12192000" h="6858000">
                <a:moveTo>
                  <a:pt x="0" y="0"/>
                </a:moveTo>
                <a:lnTo>
                  <a:pt x="12191695" y="0"/>
                </a:lnTo>
                <a:lnTo>
                  <a:pt x="12191695" y="6858000"/>
                </a:lnTo>
                <a:lnTo>
                  <a:pt x="0" y="6858000"/>
                </a:lnTo>
                <a:lnTo>
                  <a:pt x="0" y="0"/>
                </a:lnTo>
                <a:close/>
              </a:path>
            </a:pathLst>
          </a:custGeom>
          <a:solidFill>
            <a:srgbClr val="00214F"/>
          </a:solidFill>
        </p:spPr>
        <p:txBody>
          <a:bodyPr wrap="square" lIns="0" tIns="0" rIns="0" bIns="0" rtlCol="0"/>
          <a:lstStyle/>
          <a:p>
            <a:endParaRPr/>
          </a:p>
        </p:txBody>
      </p:sp>
      <p:sp>
        <p:nvSpPr>
          <p:cNvPr id="3" name="object 3"/>
          <p:cNvSpPr/>
          <p:nvPr userDrawn="1"/>
        </p:nvSpPr>
        <p:spPr>
          <a:xfrm>
            <a:off x="11179640" y="6331208"/>
            <a:ext cx="49530" cy="0"/>
          </a:xfrm>
          <a:custGeom>
            <a:avLst/>
            <a:gdLst/>
            <a:ahLst/>
            <a:cxnLst/>
            <a:rect l="l" t="t" r="r" b="b"/>
            <a:pathLst>
              <a:path w="49529">
                <a:moveTo>
                  <a:pt x="0" y="0"/>
                </a:moveTo>
                <a:lnTo>
                  <a:pt x="49122" y="0"/>
                </a:lnTo>
              </a:path>
            </a:pathLst>
          </a:custGeom>
          <a:ln w="49117">
            <a:solidFill>
              <a:schemeClr val="accent5">
                <a:lumMod val="50000"/>
              </a:schemeClr>
            </a:solidFill>
          </a:ln>
        </p:spPr>
        <p:txBody>
          <a:bodyPr wrap="square" lIns="0" tIns="0" rIns="0" bIns="0" rtlCol="0"/>
          <a:lstStyle/>
          <a:p>
            <a:endParaRPr/>
          </a:p>
        </p:txBody>
      </p:sp>
      <p:sp>
        <p:nvSpPr>
          <p:cNvPr id="4" name="object 4"/>
          <p:cNvSpPr/>
          <p:nvPr userDrawn="1"/>
        </p:nvSpPr>
        <p:spPr>
          <a:xfrm>
            <a:off x="9497213" y="6417581"/>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5" name="object 5"/>
          <p:cNvSpPr/>
          <p:nvPr userDrawn="1"/>
        </p:nvSpPr>
        <p:spPr>
          <a:xfrm>
            <a:off x="9570412" y="6417095"/>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6" name="object 6"/>
          <p:cNvSpPr/>
          <p:nvPr userDrawn="1"/>
        </p:nvSpPr>
        <p:spPr>
          <a:xfrm>
            <a:off x="9863193" y="6415151"/>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7" name="object 7"/>
          <p:cNvSpPr/>
          <p:nvPr userDrawn="1"/>
        </p:nvSpPr>
        <p:spPr>
          <a:xfrm>
            <a:off x="10082779" y="6413695"/>
            <a:ext cx="49530" cy="0"/>
          </a:xfrm>
          <a:custGeom>
            <a:avLst/>
            <a:gdLst/>
            <a:ahLst/>
            <a:cxnLst/>
            <a:rect l="l" t="t" r="r" b="b"/>
            <a:pathLst>
              <a:path w="49529">
                <a:moveTo>
                  <a:pt x="0" y="0"/>
                </a:moveTo>
                <a:lnTo>
                  <a:pt x="49129" y="0"/>
                </a:lnTo>
              </a:path>
            </a:pathLst>
          </a:custGeom>
          <a:ln w="49118">
            <a:solidFill>
              <a:schemeClr val="accent5">
                <a:lumMod val="50000"/>
              </a:schemeClr>
            </a:solidFill>
          </a:ln>
        </p:spPr>
        <p:txBody>
          <a:bodyPr wrap="square" lIns="0" tIns="0" rIns="0" bIns="0" rtlCol="0"/>
          <a:lstStyle/>
          <a:p>
            <a:endParaRPr/>
          </a:p>
        </p:txBody>
      </p:sp>
      <p:sp>
        <p:nvSpPr>
          <p:cNvPr id="8" name="object 8"/>
          <p:cNvSpPr/>
          <p:nvPr userDrawn="1"/>
        </p:nvSpPr>
        <p:spPr>
          <a:xfrm>
            <a:off x="10155989" y="6413211"/>
            <a:ext cx="49530" cy="0"/>
          </a:xfrm>
          <a:custGeom>
            <a:avLst/>
            <a:gdLst/>
            <a:ahLst/>
            <a:cxnLst/>
            <a:rect l="l" t="t" r="r" b="b"/>
            <a:pathLst>
              <a:path w="49529">
                <a:moveTo>
                  <a:pt x="0" y="0"/>
                </a:moveTo>
                <a:lnTo>
                  <a:pt x="49103" y="0"/>
                </a:lnTo>
              </a:path>
            </a:pathLst>
          </a:custGeom>
          <a:ln w="49122">
            <a:solidFill>
              <a:schemeClr val="accent5">
                <a:lumMod val="50000"/>
              </a:schemeClr>
            </a:solidFill>
          </a:ln>
        </p:spPr>
        <p:txBody>
          <a:bodyPr wrap="square" lIns="0" tIns="0" rIns="0" bIns="0" rtlCol="0"/>
          <a:lstStyle/>
          <a:p>
            <a:endParaRPr/>
          </a:p>
        </p:txBody>
      </p:sp>
      <p:sp>
        <p:nvSpPr>
          <p:cNvPr id="9" name="object 9"/>
          <p:cNvSpPr/>
          <p:nvPr userDrawn="1"/>
        </p:nvSpPr>
        <p:spPr>
          <a:xfrm>
            <a:off x="10229173" y="641272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0" name="object 10"/>
          <p:cNvSpPr/>
          <p:nvPr userDrawn="1"/>
        </p:nvSpPr>
        <p:spPr>
          <a:xfrm>
            <a:off x="10887936" y="640835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1" name="object 11"/>
          <p:cNvSpPr/>
          <p:nvPr userDrawn="1"/>
        </p:nvSpPr>
        <p:spPr>
          <a:xfrm>
            <a:off x="10961140" y="6407868"/>
            <a:ext cx="49530" cy="0"/>
          </a:xfrm>
          <a:custGeom>
            <a:avLst/>
            <a:gdLst/>
            <a:ahLst/>
            <a:cxnLst/>
            <a:rect l="l" t="t" r="r" b="b"/>
            <a:pathLst>
              <a:path w="49529">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12" name="object 12"/>
          <p:cNvSpPr/>
          <p:nvPr userDrawn="1"/>
        </p:nvSpPr>
        <p:spPr>
          <a:xfrm>
            <a:off x="11180722" y="6406412"/>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3" name="object 13"/>
          <p:cNvSpPr/>
          <p:nvPr userDrawn="1"/>
        </p:nvSpPr>
        <p:spPr>
          <a:xfrm>
            <a:off x="11253916" y="6405927"/>
            <a:ext cx="49530" cy="0"/>
          </a:xfrm>
          <a:custGeom>
            <a:avLst/>
            <a:gdLst/>
            <a:ahLst/>
            <a:cxnLst/>
            <a:rect l="l" t="t" r="r" b="b"/>
            <a:pathLst>
              <a:path w="49529">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14" name="object 14"/>
          <p:cNvSpPr/>
          <p:nvPr userDrawn="1"/>
        </p:nvSpPr>
        <p:spPr>
          <a:xfrm>
            <a:off x="11325175" y="6113016"/>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15" name="object 15"/>
          <p:cNvSpPr/>
          <p:nvPr userDrawn="1"/>
        </p:nvSpPr>
        <p:spPr>
          <a:xfrm>
            <a:off x="10451101" y="6763689"/>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16" name="object 16"/>
          <p:cNvSpPr/>
          <p:nvPr userDrawn="1"/>
        </p:nvSpPr>
        <p:spPr>
          <a:xfrm>
            <a:off x="10450638" y="6693207"/>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17" name="object 17"/>
          <p:cNvSpPr/>
          <p:nvPr userDrawn="1"/>
        </p:nvSpPr>
        <p:spPr>
          <a:xfrm>
            <a:off x="10450169" y="6622722"/>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18" name="object 18"/>
          <p:cNvSpPr/>
          <p:nvPr userDrawn="1"/>
        </p:nvSpPr>
        <p:spPr>
          <a:xfrm>
            <a:off x="10156914" y="655417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9" name="object 19"/>
          <p:cNvSpPr/>
          <p:nvPr userDrawn="1"/>
        </p:nvSpPr>
        <p:spPr>
          <a:xfrm>
            <a:off x="10083726" y="6554666"/>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20" name="object 20"/>
          <p:cNvSpPr/>
          <p:nvPr userDrawn="1"/>
        </p:nvSpPr>
        <p:spPr>
          <a:xfrm>
            <a:off x="9417676" y="5846484"/>
            <a:ext cx="49530" cy="0"/>
          </a:xfrm>
          <a:custGeom>
            <a:avLst/>
            <a:gdLst/>
            <a:ahLst/>
            <a:cxnLst/>
            <a:rect l="l" t="t" r="r" b="b"/>
            <a:pathLst>
              <a:path w="49529">
                <a:moveTo>
                  <a:pt x="0" y="0"/>
                </a:moveTo>
                <a:lnTo>
                  <a:pt x="49121" y="0"/>
                </a:lnTo>
              </a:path>
            </a:pathLst>
          </a:custGeom>
          <a:ln w="49128">
            <a:solidFill>
              <a:schemeClr val="accent5">
                <a:lumMod val="50000"/>
              </a:schemeClr>
            </a:solidFill>
          </a:ln>
        </p:spPr>
        <p:txBody>
          <a:bodyPr wrap="square" lIns="0" tIns="0" rIns="0" bIns="0" rtlCol="0"/>
          <a:lstStyle/>
          <a:p>
            <a:endParaRPr/>
          </a:p>
        </p:txBody>
      </p:sp>
      <p:sp>
        <p:nvSpPr>
          <p:cNvPr id="21" name="object 21"/>
          <p:cNvSpPr/>
          <p:nvPr userDrawn="1"/>
        </p:nvSpPr>
        <p:spPr>
          <a:xfrm>
            <a:off x="9353267" y="6700487"/>
            <a:ext cx="49530" cy="0"/>
          </a:xfrm>
          <a:custGeom>
            <a:avLst/>
            <a:gdLst/>
            <a:ahLst/>
            <a:cxnLst/>
            <a:rect l="l" t="t" r="r" b="b"/>
            <a:pathLst>
              <a:path w="49529">
                <a:moveTo>
                  <a:pt x="0" y="0"/>
                </a:moveTo>
                <a:lnTo>
                  <a:pt x="49126" y="0"/>
                </a:lnTo>
              </a:path>
            </a:pathLst>
          </a:custGeom>
          <a:ln w="49122">
            <a:solidFill>
              <a:schemeClr val="accent5">
                <a:lumMod val="50000"/>
              </a:schemeClr>
            </a:solidFill>
          </a:ln>
        </p:spPr>
        <p:txBody>
          <a:bodyPr wrap="square" lIns="0" tIns="0" rIns="0" bIns="0" rtlCol="0"/>
          <a:lstStyle/>
          <a:p>
            <a:endParaRPr/>
          </a:p>
        </p:txBody>
      </p:sp>
      <p:sp>
        <p:nvSpPr>
          <p:cNvPr id="22" name="object 22"/>
          <p:cNvSpPr/>
          <p:nvPr userDrawn="1"/>
        </p:nvSpPr>
        <p:spPr>
          <a:xfrm>
            <a:off x="10446829" y="6118846"/>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23" name="object 23"/>
          <p:cNvSpPr/>
          <p:nvPr userDrawn="1"/>
        </p:nvSpPr>
        <p:spPr>
          <a:xfrm>
            <a:off x="9572752" y="6769519"/>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24" name="object 24"/>
          <p:cNvSpPr/>
          <p:nvPr userDrawn="1"/>
        </p:nvSpPr>
        <p:spPr>
          <a:xfrm>
            <a:off x="9865065" y="6697095"/>
            <a:ext cx="49530" cy="0"/>
          </a:xfrm>
          <a:custGeom>
            <a:avLst/>
            <a:gdLst/>
            <a:ahLst/>
            <a:cxnLst/>
            <a:rect l="l" t="t" r="r" b="b"/>
            <a:pathLst>
              <a:path w="49529">
                <a:moveTo>
                  <a:pt x="0" y="0"/>
                </a:moveTo>
                <a:lnTo>
                  <a:pt x="49114" y="0"/>
                </a:lnTo>
              </a:path>
            </a:pathLst>
          </a:custGeom>
          <a:ln w="49121">
            <a:solidFill>
              <a:schemeClr val="accent5">
                <a:lumMod val="50000"/>
              </a:schemeClr>
            </a:solidFill>
          </a:ln>
        </p:spPr>
        <p:txBody>
          <a:bodyPr wrap="square" lIns="0" tIns="0" rIns="0" bIns="0" rtlCol="0"/>
          <a:lstStyle/>
          <a:p>
            <a:endParaRPr/>
          </a:p>
        </p:txBody>
      </p:sp>
      <p:sp>
        <p:nvSpPr>
          <p:cNvPr id="25" name="object 25"/>
          <p:cNvSpPr/>
          <p:nvPr userDrawn="1"/>
        </p:nvSpPr>
        <p:spPr>
          <a:xfrm>
            <a:off x="10888404" y="6478835"/>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26" name="object 26"/>
          <p:cNvSpPr/>
          <p:nvPr userDrawn="1"/>
        </p:nvSpPr>
        <p:spPr>
          <a:xfrm>
            <a:off x="11400307" y="640495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27" name="object 27"/>
          <p:cNvSpPr/>
          <p:nvPr userDrawn="1"/>
        </p:nvSpPr>
        <p:spPr>
          <a:xfrm>
            <a:off x="11327112" y="6405442"/>
            <a:ext cx="49530" cy="0"/>
          </a:xfrm>
          <a:custGeom>
            <a:avLst/>
            <a:gdLst/>
            <a:ahLst/>
            <a:cxnLst/>
            <a:rect l="l" t="t" r="r" b="b"/>
            <a:pathLst>
              <a:path w="49529">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28" name="object 28"/>
          <p:cNvSpPr/>
          <p:nvPr userDrawn="1"/>
        </p:nvSpPr>
        <p:spPr>
          <a:xfrm>
            <a:off x="9497682" y="648806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29" name="object 29"/>
          <p:cNvSpPr/>
          <p:nvPr userDrawn="1"/>
        </p:nvSpPr>
        <p:spPr>
          <a:xfrm>
            <a:off x="9790462" y="6486119"/>
            <a:ext cx="49530" cy="0"/>
          </a:xfrm>
          <a:custGeom>
            <a:avLst/>
            <a:gdLst/>
            <a:ahLst/>
            <a:cxnLst/>
            <a:rect l="l" t="t" r="r" b="b"/>
            <a:pathLst>
              <a:path w="49529">
                <a:moveTo>
                  <a:pt x="0" y="0"/>
                </a:moveTo>
                <a:lnTo>
                  <a:pt x="49124" y="0"/>
                </a:lnTo>
              </a:path>
            </a:pathLst>
          </a:custGeom>
          <a:ln w="49118">
            <a:solidFill>
              <a:schemeClr val="accent5">
                <a:lumMod val="50000"/>
              </a:schemeClr>
            </a:solidFill>
          </a:ln>
        </p:spPr>
        <p:txBody>
          <a:bodyPr wrap="square" lIns="0" tIns="0" rIns="0" bIns="0" rtlCol="0"/>
          <a:lstStyle/>
          <a:p>
            <a:endParaRPr/>
          </a:p>
        </p:txBody>
      </p:sp>
      <p:sp>
        <p:nvSpPr>
          <p:cNvPr id="30" name="object 30"/>
          <p:cNvSpPr/>
          <p:nvPr userDrawn="1"/>
        </p:nvSpPr>
        <p:spPr>
          <a:xfrm>
            <a:off x="10010519" y="6555151"/>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31" name="object 31"/>
          <p:cNvSpPr/>
          <p:nvPr userDrawn="1"/>
        </p:nvSpPr>
        <p:spPr>
          <a:xfrm>
            <a:off x="10230108" y="6553693"/>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32" name="object 32"/>
          <p:cNvSpPr/>
          <p:nvPr userDrawn="1"/>
        </p:nvSpPr>
        <p:spPr>
          <a:xfrm>
            <a:off x="10303312" y="6553210"/>
            <a:ext cx="49530" cy="0"/>
          </a:xfrm>
          <a:custGeom>
            <a:avLst/>
            <a:gdLst/>
            <a:ahLst/>
            <a:cxnLst/>
            <a:rect l="l" t="t" r="r" b="b"/>
            <a:pathLst>
              <a:path w="49529">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33" name="object 33"/>
          <p:cNvSpPr/>
          <p:nvPr userDrawn="1"/>
        </p:nvSpPr>
        <p:spPr>
          <a:xfrm>
            <a:off x="10522893" y="6551755"/>
            <a:ext cx="49530" cy="0"/>
          </a:xfrm>
          <a:custGeom>
            <a:avLst/>
            <a:gdLst/>
            <a:ahLst/>
            <a:cxnLst/>
            <a:rect l="l" t="t" r="r" b="b"/>
            <a:pathLst>
              <a:path w="49529">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34" name="object 34"/>
          <p:cNvSpPr/>
          <p:nvPr userDrawn="1"/>
        </p:nvSpPr>
        <p:spPr>
          <a:xfrm>
            <a:off x="10596092" y="6551271"/>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5" name="object 35"/>
          <p:cNvSpPr/>
          <p:nvPr userDrawn="1"/>
        </p:nvSpPr>
        <p:spPr>
          <a:xfrm>
            <a:off x="10669283" y="6550779"/>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6" name="object 36"/>
          <p:cNvSpPr/>
          <p:nvPr userDrawn="1"/>
        </p:nvSpPr>
        <p:spPr>
          <a:xfrm>
            <a:off x="10742483" y="6550294"/>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7" name="object 37"/>
          <p:cNvSpPr/>
          <p:nvPr userDrawn="1"/>
        </p:nvSpPr>
        <p:spPr>
          <a:xfrm>
            <a:off x="10888873" y="6549325"/>
            <a:ext cx="49530" cy="0"/>
          </a:xfrm>
          <a:custGeom>
            <a:avLst/>
            <a:gdLst/>
            <a:ahLst/>
            <a:cxnLst/>
            <a:rect l="l" t="t" r="r" b="b"/>
            <a:pathLst>
              <a:path w="49529">
                <a:moveTo>
                  <a:pt x="0" y="0"/>
                </a:moveTo>
                <a:lnTo>
                  <a:pt x="49122" y="0"/>
                </a:lnTo>
              </a:path>
            </a:pathLst>
          </a:custGeom>
          <a:ln w="49110">
            <a:solidFill>
              <a:schemeClr val="accent5">
                <a:lumMod val="50000"/>
              </a:schemeClr>
            </a:solidFill>
          </a:ln>
        </p:spPr>
        <p:txBody>
          <a:bodyPr wrap="square" lIns="0" tIns="0" rIns="0" bIns="0" rtlCol="0"/>
          <a:lstStyle/>
          <a:p>
            <a:endParaRPr/>
          </a:p>
        </p:txBody>
      </p:sp>
      <p:sp>
        <p:nvSpPr>
          <p:cNvPr id="38" name="object 38"/>
          <p:cNvSpPr/>
          <p:nvPr userDrawn="1"/>
        </p:nvSpPr>
        <p:spPr>
          <a:xfrm>
            <a:off x="10962075" y="6548840"/>
            <a:ext cx="49530" cy="0"/>
          </a:xfrm>
          <a:custGeom>
            <a:avLst/>
            <a:gdLst/>
            <a:ahLst/>
            <a:cxnLst/>
            <a:rect l="l" t="t" r="r" b="b"/>
            <a:pathLst>
              <a:path w="49529">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39" name="object 39"/>
          <p:cNvSpPr/>
          <p:nvPr userDrawn="1"/>
        </p:nvSpPr>
        <p:spPr>
          <a:xfrm>
            <a:off x="11108463" y="6547869"/>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40" name="object 40"/>
          <p:cNvSpPr/>
          <p:nvPr userDrawn="1"/>
        </p:nvSpPr>
        <p:spPr>
          <a:xfrm>
            <a:off x="11181653" y="6547382"/>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41" name="object 41"/>
          <p:cNvSpPr/>
          <p:nvPr userDrawn="1"/>
        </p:nvSpPr>
        <p:spPr>
          <a:xfrm>
            <a:off x="9498614" y="6629034"/>
            <a:ext cx="49530" cy="0"/>
          </a:xfrm>
          <a:custGeom>
            <a:avLst/>
            <a:gdLst/>
            <a:ahLst/>
            <a:cxnLst/>
            <a:rect l="l" t="t" r="r" b="b"/>
            <a:pathLst>
              <a:path w="49529">
                <a:moveTo>
                  <a:pt x="0" y="0"/>
                </a:moveTo>
                <a:lnTo>
                  <a:pt x="49128" y="0"/>
                </a:lnTo>
              </a:path>
            </a:pathLst>
          </a:custGeom>
          <a:ln w="49128">
            <a:solidFill>
              <a:schemeClr val="accent5">
                <a:lumMod val="50000"/>
              </a:schemeClr>
            </a:solidFill>
          </a:ln>
        </p:spPr>
        <p:txBody>
          <a:bodyPr wrap="square" lIns="0" tIns="0" rIns="0" bIns="0" rtlCol="0"/>
          <a:lstStyle/>
          <a:p>
            <a:endParaRPr/>
          </a:p>
        </p:txBody>
      </p:sp>
      <p:sp>
        <p:nvSpPr>
          <p:cNvPr id="42" name="object 42"/>
          <p:cNvSpPr/>
          <p:nvPr userDrawn="1"/>
        </p:nvSpPr>
        <p:spPr>
          <a:xfrm>
            <a:off x="10303772" y="6623691"/>
            <a:ext cx="49530" cy="0"/>
          </a:xfrm>
          <a:custGeom>
            <a:avLst/>
            <a:gdLst/>
            <a:ahLst/>
            <a:cxnLst/>
            <a:rect l="l" t="t" r="r" b="b"/>
            <a:pathLst>
              <a:path w="49529">
                <a:moveTo>
                  <a:pt x="0" y="0"/>
                </a:moveTo>
                <a:lnTo>
                  <a:pt x="49121" y="0"/>
                </a:lnTo>
              </a:path>
            </a:pathLst>
          </a:custGeom>
          <a:ln w="49122">
            <a:solidFill>
              <a:schemeClr val="accent5">
                <a:lumMod val="50000"/>
              </a:schemeClr>
            </a:solidFill>
          </a:ln>
        </p:spPr>
        <p:txBody>
          <a:bodyPr wrap="square" lIns="0" tIns="0" rIns="0" bIns="0" rtlCol="0"/>
          <a:lstStyle/>
          <a:p>
            <a:endParaRPr/>
          </a:p>
        </p:txBody>
      </p:sp>
      <p:sp>
        <p:nvSpPr>
          <p:cNvPr id="43" name="object 43"/>
          <p:cNvSpPr/>
          <p:nvPr userDrawn="1"/>
        </p:nvSpPr>
        <p:spPr>
          <a:xfrm>
            <a:off x="10596564" y="6621751"/>
            <a:ext cx="49530" cy="0"/>
          </a:xfrm>
          <a:custGeom>
            <a:avLst/>
            <a:gdLst/>
            <a:ahLst/>
            <a:cxnLst/>
            <a:rect l="l" t="t" r="r" b="b"/>
            <a:pathLst>
              <a:path w="49529">
                <a:moveTo>
                  <a:pt x="0" y="0"/>
                </a:moveTo>
                <a:lnTo>
                  <a:pt x="49110" y="0"/>
                </a:lnTo>
              </a:path>
            </a:pathLst>
          </a:custGeom>
          <a:ln w="49122">
            <a:solidFill>
              <a:schemeClr val="accent5">
                <a:lumMod val="50000"/>
              </a:schemeClr>
            </a:solidFill>
          </a:ln>
        </p:spPr>
        <p:txBody>
          <a:bodyPr wrap="square" lIns="0" tIns="0" rIns="0" bIns="0" rtlCol="0"/>
          <a:lstStyle/>
          <a:p>
            <a:endParaRPr/>
          </a:p>
        </p:txBody>
      </p:sp>
      <p:sp>
        <p:nvSpPr>
          <p:cNvPr id="44" name="object 44"/>
          <p:cNvSpPr/>
          <p:nvPr userDrawn="1"/>
        </p:nvSpPr>
        <p:spPr>
          <a:xfrm>
            <a:off x="10669748" y="6621265"/>
            <a:ext cx="49530" cy="0"/>
          </a:xfrm>
          <a:custGeom>
            <a:avLst/>
            <a:gdLst/>
            <a:ahLst/>
            <a:cxnLst/>
            <a:rect l="l" t="t" r="r" b="b"/>
            <a:pathLst>
              <a:path w="49529">
                <a:moveTo>
                  <a:pt x="0" y="0"/>
                </a:moveTo>
                <a:lnTo>
                  <a:pt x="49121" y="0"/>
                </a:lnTo>
              </a:path>
            </a:pathLst>
          </a:custGeom>
          <a:ln w="49128">
            <a:solidFill>
              <a:schemeClr val="accent5">
                <a:lumMod val="50000"/>
              </a:schemeClr>
            </a:solidFill>
          </a:ln>
        </p:spPr>
        <p:txBody>
          <a:bodyPr wrap="square" lIns="0" tIns="0" rIns="0" bIns="0" rtlCol="0"/>
          <a:lstStyle/>
          <a:p>
            <a:endParaRPr/>
          </a:p>
        </p:txBody>
      </p:sp>
      <p:sp>
        <p:nvSpPr>
          <p:cNvPr id="45" name="object 45"/>
          <p:cNvSpPr/>
          <p:nvPr userDrawn="1"/>
        </p:nvSpPr>
        <p:spPr>
          <a:xfrm>
            <a:off x="10742948" y="6620781"/>
            <a:ext cx="49530" cy="0"/>
          </a:xfrm>
          <a:custGeom>
            <a:avLst/>
            <a:gdLst/>
            <a:ahLst/>
            <a:cxnLst/>
            <a:rect l="l" t="t" r="r" b="b"/>
            <a:pathLst>
              <a:path w="49529">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46" name="object 46"/>
          <p:cNvSpPr/>
          <p:nvPr userDrawn="1"/>
        </p:nvSpPr>
        <p:spPr>
          <a:xfrm>
            <a:off x="11474905" y="6615925"/>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47" name="object 47"/>
          <p:cNvSpPr/>
          <p:nvPr userDrawn="1"/>
        </p:nvSpPr>
        <p:spPr>
          <a:xfrm>
            <a:off x="11548101" y="6615437"/>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48" name="object 48"/>
          <p:cNvSpPr/>
          <p:nvPr userDrawn="1"/>
        </p:nvSpPr>
        <p:spPr>
          <a:xfrm>
            <a:off x="11767690" y="661398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49" name="object 49"/>
          <p:cNvSpPr/>
          <p:nvPr userDrawn="1"/>
        </p:nvSpPr>
        <p:spPr>
          <a:xfrm>
            <a:off x="11329704" y="5782456"/>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50" name="object 50"/>
          <p:cNvSpPr/>
          <p:nvPr userDrawn="1"/>
        </p:nvSpPr>
        <p:spPr>
          <a:xfrm>
            <a:off x="9499085" y="6699524"/>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51" name="object 51"/>
          <p:cNvSpPr/>
          <p:nvPr userDrawn="1"/>
        </p:nvSpPr>
        <p:spPr>
          <a:xfrm>
            <a:off x="9572288" y="6699038"/>
            <a:ext cx="49530" cy="0"/>
          </a:xfrm>
          <a:custGeom>
            <a:avLst/>
            <a:gdLst/>
            <a:ahLst/>
            <a:cxnLst/>
            <a:rect l="l" t="t" r="r" b="b"/>
            <a:pathLst>
              <a:path w="49529">
                <a:moveTo>
                  <a:pt x="0" y="0"/>
                </a:moveTo>
                <a:lnTo>
                  <a:pt x="49118" y="0"/>
                </a:lnTo>
              </a:path>
            </a:pathLst>
          </a:custGeom>
          <a:ln w="49112">
            <a:solidFill>
              <a:schemeClr val="accent5">
                <a:lumMod val="50000"/>
              </a:schemeClr>
            </a:solidFill>
          </a:ln>
        </p:spPr>
        <p:txBody>
          <a:bodyPr wrap="square" lIns="0" tIns="0" rIns="0" bIns="0" rtlCol="0"/>
          <a:lstStyle/>
          <a:p>
            <a:endParaRPr/>
          </a:p>
        </p:txBody>
      </p:sp>
      <p:sp>
        <p:nvSpPr>
          <p:cNvPr id="52" name="object 52"/>
          <p:cNvSpPr/>
          <p:nvPr userDrawn="1"/>
        </p:nvSpPr>
        <p:spPr>
          <a:xfrm>
            <a:off x="10011459" y="6696120"/>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53" name="object 53"/>
          <p:cNvSpPr/>
          <p:nvPr userDrawn="1"/>
        </p:nvSpPr>
        <p:spPr>
          <a:xfrm>
            <a:off x="10084654" y="6695634"/>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54" name="object 54"/>
          <p:cNvSpPr/>
          <p:nvPr userDrawn="1"/>
        </p:nvSpPr>
        <p:spPr>
          <a:xfrm>
            <a:off x="10231045" y="669466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5" name="object 55"/>
          <p:cNvSpPr/>
          <p:nvPr userDrawn="1"/>
        </p:nvSpPr>
        <p:spPr>
          <a:xfrm>
            <a:off x="10304240" y="6694178"/>
            <a:ext cx="49530" cy="0"/>
          </a:xfrm>
          <a:custGeom>
            <a:avLst/>
            <a:gdLst/>
            <a:ahLst/>
            <a:cxnLst/>
            <a:rect l="l" t="t" r="r" b="b"/>
            <a:pathLst>
              <a:path w="49529">
                <a:moveTo>
                  <a:pt x="0" y="0"/>
                </a:moveTo>
                <a:lnTo>
                  <a:pt x="49118" y="0"/>
                </a:lnTo>
              </a:path>
            </a:pathLst>
          </a:custGeom>
          <a:ln w="49112">
            <a:solidFill>
              <a:schemeClr val="accent5">
                <a:lumMod val="50000"/>
              </a:schemeClr>
            </a:solidFill>
          </a:ln>
        </p:spPr>
        <p:txBody>
          <a:bodyPr wrap="square" lIns="0" tIns="0" rIns="0" bIns="0" rtlCol="0"/>
          <a:lstStyle/>
          <a:p>
            <a:endParaRPr/>
          </a:p>
        </p:txBody>
      </p:sp>
      <p:sp>
        <p:nvSpPr>
          <p:cNvPr id="56" name="object 56"/>
          <p:cNvSpPr/>
          <p:nvPr userDrawn="1"/>
        </p:nvSpPr>
        <p:spPr>
          <a:xfrm>
            <a:off x="11548565" y="6685926"/>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57" name="object 57"/>
          <p:cNvSpPr/>
          <p:nvPr userDrawn="1"/>
        </p:nvSpPr>
        <p:spPr>
          <a:xfrm>
            <a:off x="11768159" y="6684467"/>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58" name="object 58"/>
          <p:cNvSpPr/>
          <p:nvPr userDrawn="1"/>
        </p:nvSpPr>
        <p:spPr>
          <a:xfrm>
            <a:off x="11987744" y="668300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9" name="object 59"/>
          <p:cNvSpPr/>
          <p:nvPr userDrawn="1"/>
        </p:nvSpPr>
        <p:spPr>
          <a:xfrm>
            <a:off x="9499546" y="6770005"/>
            <a:ext cx="49530" cy="0"/>
          </a:xfrm>
          <a:custGeom>
            <a:avLst/>
            <a:gdLst/>
            <a:ahLst/>
            <a:cxnLst/>
            <a:rect l="l" t="t" r="r" b="b"/>
            <a:pathLst>
              <a:path w="49529">
                <a:moveTo>
                  <a:pt x="0" y="0"/>
                </a:moveTo>
                <a:lnTo>
                  <a:pt x="49126" y="0"/>
                </a:lnTo>
              </a:path>
            </a:pathLst>
          </a:custGeom>
          <a:ln w="49126">
            <a:solidFill>
              <a:schemeClr val="accent5">
                <a:lumMod val="50000"/>
              </a:schemeClr>
            </a:solidFill>
          </a:ln>
        </p:spPr>
        <p:txBody>
          <a:bodyPr wrap="square" lIns="0" tIns="0" rIns="0" bIns="0" rtlCol="0"/>
          <a:lstStyle/>
          <a:p>
            <a:endParaRPr/>
          </a:p>
        </p:txBody>
      </p:sp>
      <p:sp>
        <p:nvSpPr>
          <p:cNvPr id="60" name="object 60"/>
          <p:cNvSpPr/>
          <p:nvPr userDrawn="1"/>
        </p:nvSpPr>
        <p:spPr>
          <a:xfrm>
            <a:off x="10085123" y="6766117"/>
            <a:ext cx="49530" cy="0"/>
          </a:xfrm>
          <a:custGeom>
            <a:avLst/>
            <a:gdLst/>
            <a:ahLst/>
            <a:cxnLst/>
            <a:rect l="l" t="t" r="r" b="b"/>
            <a:pathLst>
              <a:path w="49529">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61" name="object 61"/>
          <p:cNvSpPr/>
          <p:nvPr userDrawn="1"/>
        </p:nvSpPr>
        <p:spPr>
          <a:xfrm>
            <a:off x="10231509" y="6765149"/>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62" name="object 62"/>
          <p:cNvSpPr/>
          <p:nvPr userDrawn="1"/>
        </p:nvSpPr>
        <p:spPr>
          <a:xfrm>
            <a:off x="10890276" y="6760778"/>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63" name="object 63"/>
          <p:cNvSpPr/>
          <p:nvPr userDrawn="1"/>
        </p:nvSpPr>
        <p:spPr>
          <a:xfrm>
            <a:off x="11183057" y="6758836"/>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64" name="object 64"/>
          <p:cNvSpPr/>
          <p:nvPr userDrawn="1"/>
        </p:nvSpPr>
        <p:spPr>
          <a:xfrm>
            <a:off x="11256252" y="6758350"/>
            <a:ext cx="49530" cy="0"/>
          </a:xfrm>
          <a:custGeom>
            <a:avLst/>
            <a:gdLst/>
            <a:ahLst/>
            <a:cxnLst/>
            <a:rect l="l" t="t" r="r" b="b"/>
            <a:pathLst>
              <a:path w="49529">
                <a:moveTo>
                  <a:pt x="0" y="0"/>
                </a:moveTo>
                <a:lnTo>
                  <a:pt x="49126" y="0"/>
                </a:lnTo>
              </a:path>
            </a:pathLst>
          </a:custGeom>
          <a:ln w="49129">
            <a:solidFill>
              <a:schemeClr val="accent5">
                <a:lumMod val="50000"/>
              </a:schemeClr>
            </a:solidFill>
          </a:ln>
        </p:spPr>
        <p:txBody>
          <a:bodyPr wrap="square" lIns="0" tIns="0" rIns="0" bIns="0" rtlCol="0"/>
          <a:lstStyle/>
          <a:p>
            <a:endParaRPr/>
          </a:p>
        </p:txBody>
      </p:sp>
      <p:sp>
        <p:nvSpPr>
          <p:cNvPr id="65" name="object 65"/>
          <p:cNvSpPr/>
          <p:nvPr userDrawn="1"/>
        </p:nvSpPr>
        <p:spPr>
          <a:xfrm>
            <a:off x="11329448" y="6757862"/>
            <a:ext cx="49530" cy="0"/>
          </a:xfrm>
          <a:custGeom>
            <a:avLst/>
            <a:gdLst/>
            <a:ahLst/>
            <a:cxnLst/>
            <a:rect l="l" t="t" r="r" b="b"/>
            <a:pathLst>
              <a:path w="49529">
                <a:moveTo>
                  <a:pt x="0" y="0"/>
                </a:moveTo>
                <a:lnTo>
                  <a:pt x="49128" y="0"/>
                </a:lnTo>
              </a:path>
            </a:pathLst>
          </a:custGeom>
          <a:ln w="49124">
            <a:solidFill>
              <a:schemeClr val="accent5">
                <a:lumMod val="50000"/>
              </a:schemeClr>
            </a:solidFill>
          </a:ln>
        </p:spPr>
        <p:txBody>
          <a:bodyPr wrap="square" lIns="0" tIns="0" rIns="0" bIns="0" rtlCol="0"/>
          <a:lstStyle/>
          <a:p>
            <a:endParaRPr/>
          </a:p>
        </p:txBody>
      </p:sp>
      <p:sp>
        <p:nvSpPr>
          <p:cNvPr id="66" name="object 66"/>
          <p:cNvSpPr/>
          <p:nvPr userDrawn="1"/>
        </p:nvSpPr>
        <p:spPr>
          <a:xfrm>
            <a:off x="11768626" y="6754947"/>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67" name="object 67"/>
          <p:cNvSpPr/>
          <p:nvPr userDrawn="1"/>
        </p:nvSpPr>
        <p:spPr>
          <a:xfrm>
            <a:off x="9792799" y="6835994"/>
            <a:ext cx="49530" cy="0"/>
          </a:xfrm>
          <a:custGeom>
            <a:avLst/>
            <a:gdLst/>
            <a:ahLst/>
            <a:cxnLst/>
            <a:rect l="l" t="t" r="r" b="b"/>
            <a:pathLst>
              <a:path w="49529">
                <a:moveTo>
                  <a:pt x="0" y="0"/>
                </a:moveTo>
                <a:lnTo>
                  <a:pt x="49096" y="0"/>
                </a:lnTo>
              </a:path>
            </a:pathLst>
          </a:custGeom>
          <a:ln w="44010">
            <a:solidFill>
              <a:schemeClr val="accent5">
                <a:lumMod val="50000"/>
              </a:schemeClr>
            </a:solidFill>
          </a:ln>
        </p:spPr>
        <p:txBody>
          <a:bodyPr wrap="square" lIns="0" tIns="0" rIns="0" bIns="0" rtlCol="0"/>
          <a:lstStyle/>
          <a:p>
            <a:endParaRPr/>
          </a:p>
        </p:txBody>
      </p:sp>
      <p:sp>
        <p:nvSpPr>
          <p:cNvPr id="68" name="object 68"/>
          <p:cNvSpPr/>
          <p:nvPr userDrawn="1"/>
        </p:nvSpPr>
        <p:spPr>
          <a:xfrm>
            <a:off x="9865997" y="6835752"/>
            <a:ext cx="49530" cy="0"/>
          </a:xfrm>
          <a:custGeom>
            <a:avLst/>
            <a:gdLst/>
            <a:ahLst/>
            <a:cxnLst/>
            <a:rect l="l" t="t" r="r" b="b"/>
            <a:pathLst>
              <a:path w="49529">
                <a:moveTo>
                  <a:pt x="0" y="0"/>
                </a:moveTo>
                <a:lnTo>
                  <a:pt x="49094" y="0"/>
                </a:lnTo>
              </a:path>
            </a:pathLst>
          </a:custGeom>
          <a:ln w="44495">
            <a:solidFill>
              <a:schemeClr val="accent5">
                <a:lumMod val="50000"/>
              </a:schemeClr>
            </a:solidFill>
          </a:ln>
        </p:spPr>
        <p:txBody>
          <a:bodyPr wrap="square" lIns="0" tIns="0" rIns="0" bIns="0" rtlCol="0"/>
          <a:lstStyle/>
          <a:p>
            <a:endParaRPr/>
          </a:p>
        </p:txBody>
      </p:sp>
      <p:sp>
        <p:nvSpPr>
          <p:cNvPr id="69" name="object 69"/>
          <p:cNvSpPr/>
          <p:nvPr userDrawn="1"/>
        </p:nvSpPr>
        <p:spPr>
          <a:xfrm>
            <a:off x="10231977" y="6834538"/>
            <a:ext cx="49530" cy="0"/>
          </a:xfrm>
          <a:custGeom>
            <a:avLst/>
            <a:gdLst/>
            <a:ahLst/>
            <a:cxnLst/>
            <a:rect l="l" t="t" r="r" b="b"/>
            <a:pathLst>
              <a:path w="49529">
                <a:moveTo>
                  <a:pt x="0" y="0"/>
                </a:moveTo>
                <a:lnTo>
                  <a:pt x="49113" y="0"/>
                </a:lnTo>
              </a:path>
            </a:pathLst>
          </a:custGeom>
          <a:ln w="46922">
            <a:solidFill>
              <a:schemeClr val="accent5">
                <a:lumMod val="50000"/>
              </a:schemeClr>
            </a:solidFill>
          </a:ln>
        </p:spPr>
        <p:txBody>
          <a:bodyPr wrap="square" lIns="0" tIns="0" rIns="0" bIns="0" rtlCol="0"/>
          <a:lstStyle/>
          <a:p>
            <a:endParaRPr/>
          </a:p>
        </p:txBody>
      </p:sp>
      <p:sp>
        <p:nvSpPr>
          <p:cNvPr id="70" name="object 70"/>
          <p:cNvSpPr/>
          <p:nvPr userDrawn="1"/>
        </p:nvSpPr>
        <p:spPr>
          <a:xfrm>
            <a:off x="11915485" y="6824465"/>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71" name="object 71"/>
          <p:cNvSpPr/>
          <p:nvPr userDrawn="1"/>
        </p:nvSpPr>
        <p:spPr>
          <a:xfrm>
            <a:off x="11988680" y="6823978"/>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2" name="object 72"/>
          <p:cNvSpPr/>
          <p:nvPr userDrawn="1"/>
        </p:nvSpPr>
        <p:spPr>
          <a:xfrm>
            <a:off x="9496832" y="6272663"/>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73" name="object 73"/>
          <p:cNvSpPr/>
          <p:nvPr userDrawn="1"/>
        </p:nvSpPr>
        <p:spPr>
          <a:xfrm>
            <a:off x="9497300" y="6343155"/>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4" name="object 74"/>
          <p:cNvSpPr/>
          <p:nvPr userDrawn="1"/>
        </p:nvSpPr>
        <p:spPr>
          <a:xfrm>
            <a:off x="10447293" y="6189328"/>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5" name="object 75"/>
          <p:cNvSpPr/>
          <p:nvPr userDrawn="1"/>
        </p:nvSpPr>
        <p:spPr>
          <a:xfrm>
            <a:off x="9353735" y="6770973"/>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6" name="object 76"/>
          <p:cNvSpPr/>
          <p:nvPr userDrawn="1"/>
        </p:nvSpPr>
        <p:spPr>
          <a:xfrm>
            <a:off x="9346820" y="6199392"/>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77" name="object 77"/>
          <p:cNvSpPr/>
          <p:nvPr userDrawn="1"/>
        </p:nvSpPr>
        <p:spPr>
          <a:xfrm>
            <a:off x="9274093" y="6270360"/>
            <a:ext cx="49530" cy="0"/>
          </a:xfrm>
          <a:custGeom>
            <a:avLst/>
            <a:gdLst/>
            <a:ahLst/>
            <a:cxnLst/>
            <a:rect l="l" t="t" r="r" b="b"/>
            <a:pathLst>
              <a:path w="49529">
                <a:moveTo>
                  <a:pt x="0" y="0"/>
                </a:moveTo>
                <a:lnTo>
                  <a:pt x="49124" y="0"/>
                </a:lnTo>
              </a:path>
            </a:pathLst>
          </a:custGeom>
          <a:ln w="49118">
            <a:solidFill>
              <a:schemeClr val="accent5">
                <a:lumMod val="50000"/>
              </a:schemeClr>
            </a:solidFill>
          </a:ln>
        </p:spPr>
        <p:txBody>
          <a:bodyPr wrap="square" lIns="0" tIns="0" rIns="0" bIns="0" rtlCol="0"/>
          <a:lstStyle/>
          <a:p>
            <a:endParaRPr/>
          </a:p>
        </p:txBody>
      </p:sp>
      <p:sp>
        <p:nvSpPr>
          <p:cNvPr id="78" name="object 78"/>
          <p:cNvSpPr/>
          <p:nvPr userDrawn="1"/>
        </p:nvSpPr>
        <p:spPr>
          <a:xfrm>
            <a:off x="9347285" y="6269878"/>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79" name="object 79"/>
          <p:cNvSpPr/>
          <p:nvPr userDrawn="1"/>
        </p:nvSpPr>
        <p:spPr>
          <a:xfrm>
            <a:off x="9344952" y="5917453"/>
            <a:ext cx="49530" cy="0"/>
          </a:xfrm>
          <a:custGeom>
            <a:avLst/>
            <a:gdLst/>
            <a:ahLst/>
            <a:cxnLst/>
            <a:rect l="l" t="t" r="r" b="b"/>
            <a:pathLst>
              <a:path w="49529">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80" name="object 80"/>
          <p:cNvSpPr/>
          <p:nvPr userDrawn="1"/>
        </p:nvSpPr>
        <p:spPr>
          <a:xfrm>
            <a:off x="9345419" y="5987937"/>
            <a:ext cx="49530" cy="0"/>
          </a:xfrm>
          <a:custGeom>
            <a:avLst/>
            <a:gdLst/>
            <a:ahLst/>
            <a:cxnLst/>
            <a:rect l="l" t="t" r="r" b="b"/>
            <a:pathLst>
              <a:path w="49529">
                <a:moveTo>
                  <a:pt x="0" y="0"/>
                </a:moveTo>
                <a:lnTo>
                  <a:pt x="49118" y="0"/>
                </a:lnTo>
              </a:path>
            </a:pathLst>
          </a:custGeom>
          <a:ln w="49117">
            <a:solidFill>
              <a:schemeClr val="accent5">
                <a:lumMod val="50000"/>
              </a:schemeClr>
            </a:solidFill>
          </a:ln>
        </p:spPr>
        <p:txBody>
          <a:bodyPr wrap="square" lIns="0" tIns="0" rIns="0" bIns="0" rtlCol="0"/>
          <a:lstStyle/>
          <a:p>
            <a:endParaRPr/>
          </a:p>
        </p:txBody>
      </p:sp>
      <p:sp>
        <p:nvSpPr>
          <p:cNvPr id="81" name="object 81"/>
          <p:cNvSpPr/>
          <p:nvPr userDrawn="1"/>
        </p:nvSpPr>
        <p:spPr>
          <a:xfrm>
            <a:off x="9273158" y="6129390"/>
            <a:ext cx="49530" cy="0"/>
          </a:xfrm>
          <a:custGeom>
            <a:avLst/>
            <a:gdLst/>
            <a:ahLst/>
            <a:cxnLst/>
            <a:rect l="l" t="t" r="r" b="b"/>
            <a:pathLst>
              <a:path w="49529">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82" name="object 82"/>
          <p:cNvSpPr/>
          <p:nvPr userDrawn="1"/>
        </p:nvSpPr>
        <p:spPr>
          <a:xfrm>
            <a:off x="9346352" y="6128903"/>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3" name="object 83"/>
          <p:cNvSpPr/>
          <p:nvPr userDrawn="1"/>
        </p:nvSpPr>
        <p:spPr>
          <a:xfrm>
            <a:off x="9201362" y="6341331"/>
            <a:ext cx="49530" cy="0"/>
          </a:xfrm>
          <a:custGeom>
            <a:avLst/>
            <a:gdLst/>
            <a:ahLst/>
            <a:cxnLst/>
            <a:rect l="l" t="t" r="r" b="b"/>
            <a:pathLst>
              <a:path w="49529">
                <a:moveTo>
                  <a:pt x="0" y="0"/>
                </a:moveTo>
                <a:lnTo>
                  <a:pt x="49126" y="0"/>
                </a:lnTo>
              </a:path>
            </a:pathLst>
          </a:custGeom>
          <a:ln w="49117">
            <a:solidFill>
              <a:schemeClr val="accent5">
                <a:lumMod val="50000"/>
              </a:schemeClr>
            </a:solidFill>
          </a:ln>
        </p:spPr>
        <p:txBody>
          <a:bodyPr wrap="square" lIns="0" tIns="0" rIns="0" bIns="0" rtlCol="0"/>
          <a:lstStyle/>
          <a:p>
            <a:endParaRPr/>
          </a:p>
        </p:txBody>
      </p:sp>
      <p:sp>
        <p:nvSpPr>
          <p:cNvPr id="84" name="object 84"/>
          <p:cNvSpPr/>
          <p:nvPr userDrawn="1"/>
        </p:nvSpPr>
        <p:spPr>
          <a:xfrm>
            <a:off x="9274561" y="6340845"/>
            <a:ext cx="49530" cy="0"/>
          </a:xfrm>
          <a:custGeom>
            <a:avLst/>
            <a:gdLst/>
            <a:ahLst/>
            <a:cxnLst/>
            <a:rect l="l" t="t" r="r" b="b"/>
            <a:pathLst>
              <a:path w="49529">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85" name="object 85"/>
          <p:cNvSpPr/>
          <p:nvPr userDrawn="1"/>
        </p:nvSpPr>
        <p:spPr>
          <a:xfrm>
            <a:off x="9347752" y="6340359"/>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86" name="object 86"/>
          <p:cNvSpPr/>
          <p:nvPr userDrawn="1"/>
        </p:nvSpPr>
        <p:spPr>
          <a:xfrm>
            <a:off x="9275026" y="6411331"/>
            <a:ext cx="49530" cy="0"/>
          </a:xfrm>
          <a:custGeom>
            <a:avLst/>
            <a:gdLst/>
            <a:ahLst/>
            <a:cxnLst/>
            <a:rect l="l" t="t" r="r" b="b"/>
            <a:pathLst>
              <a:path w="49529">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87" name="object 87"/>
          <p:cNvSpPr/>
          <p:nvPr userDrawn="1"/>
        </p:nvSpPr>
        <p:spPr>
          <a:xfrm>
            <a:off x="10300823" y="6266548"/>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88" name="object 88"/>
          <p:cNvSpPr/>
          <p:nvPr userDrawn="1"/>
        </p:nvSpPr>
        <p:spPr>
          <a:xfrm>
            <a:off x="10374019" y="6266063"/>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89" name="object 89"/>
          <p:cNvSpPr/>
          <p:nvPr userDrawn="1"/>
        </p:nvSpPr>
        <p:spPr>
          <a:xfrm>
            <a:off x="10301295" y="6337033"/>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90" name="object 90"/>
          <p:cNvSpPr/>
          <p:nvPr userDrawn="1"/>
        </p:nvSpPr>
        <p:spPr>
          <a:xfrm>
            <a:off x="10374490" y="6336546"/>
            <a:ext cx="49530" cy="0"/>
          </a:xfrm>
          <a:custGeom>
            <a:avLst/>
            <a:gdLst/>
            <a:ahLst/>
            <a:cxnLst/>
            <a:rect l="l" t="t" r="r" b="b"/>
            <a:pathLst>
              <a:path w="49529">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91" name="object 91"/>
          <p:cNvSpPr/>
          <p:nvPr userDrawn="1"/>
        </p:nvSpPr>
        <p:spPr>
          <a:xfrm>
            <a:off x="9789998" y="6415637"/>
            <a:ext cx="49530" cy="0"/>
          </a:xfrm>
          <a:custGeom>
            <a:avLst/>
            <a:gdLst/>
            <a:ahLst/>
            <a:cxnLst/>
            <a:rect l="l" t="t" r="r" b="b"/>
            <a:pathLst>
              <a:path w="49529">
                <a:moveTo>
                  <a:pt x="0" y="0"/>
                </a:moveTo>
                <a:lnTo>
                  <a:pt x="49118" y="0"/>
                </a:lnTo>
              </a:path>
            </a:pathLst>
          </a:custGeom>
          <a:ln w="49115">
            <a:solidFill>
              <a:schemeClr val="accent5">
                <a:lumMod val="50000"/>
              </a:schemeClr>
            </a:solidFill>
          </a:ln>
        </p:spPr>
        <p:txBody>
          <a:bodyPr wrap="square" lIns="0" tIns="0" rIns="0" bIns="0" rtlCol="0"/>
          <a:lstStyle/>
          <a:p>
            <a:endParaRPr/>
          </a:p>
        </p:txBody>
      </p:sp>
      <p:sp>
        <p:nvSpPr>
          <p:cNvPr id="92" name="object 92"/>
          <p:cNvSpPr/>
          <p:nvPr userDrawn="1"/>
        </p:nvSpPr>
        <p:spPr>
          <a:xfrm>
            <a:off x="10302371" y="6412238"/>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93" name="object 93"/>
          <p:cNvSpPr/>
          <p:nvPr userDrawn="1"/>
        </p:nvSpPr>
        <p:spPr>
          <a:xfrm>
            <a:off x="10375567" y="6411753"/>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94" name="object 94"/>
          <p:cNvSpPr/>
          <p:nvPr userDrawn="1"/>
        </p:nvSpPr>
        <p:spPr>
          <a:xfrm>
            <a:off x="10448766" y="6411268"/>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95" name="object 95"/>
          <p:cNvSpPr/>
          <p:nvPr userDrawn="1"/>
        </p:nvSpPr>
        <p:spPr>
          <a:xfrm>
            <a:off x="10595160" y="6410300"/>
            <a:ext cx="49530" cy="0"/>
          </a:xfrm>
          <a:custGeom>
            <a:avLst/>
            <a:gdLst/>
            <a:ahLst/>
            <a:cxnLst/>
            <a:rect l="l" t="t" r="r" b="b"/>
            <a:pathLst>
              <a:path w="49529">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96" name="object 96"/>
          <p:cNvSpPr/>
          <p:nvPr userDrawn="1"/>
        </p:nvSpPr>
        <p:spPr>
          <a:xfrm>
            <a:off x="10668344" y="6409808"/>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97" name="object 97"/>
          <p:cNvSpPr/>
          <p:nvPr userDrawn="1"/>
        </p:nvSpPr>
        <p:spPr>
          <a:xfrm>
            <a:off x="10741550" y="6409323"/>
            <a:ext cx="49530" cy="0"/>
          </a:xfrm>
          <a:custGeom>
            <a:avLst/>
            <a:gdLst/>
            <a:ahLst/>
            <a:cxnLst/>
            <a:rect l="l" t="t" r="r" b="b"/>
            <a:pathLst>
              <a:path w="49529">
                <a:moveTo>
                  <a:pt x="0" y="0"/>
                </a:moveTo>
                <a:lnTo>
                  <a:pt x="49114" y="0"/>
                </a:lnTo>
              </a:path>
            </a:pathLst>
          </a:custGeom>
          <a:ln w="49115">
            <a:solidFill>
              <a:schemeClr val="accent5">
                <a:lumMod val="50000"/>
              </a:schemeClr>
            </a:solidFill>
          </a:ln>
        </p:spPr>
        <p:txBody>
          <a:bodyPr wrap="square" lIns="0" tIns="0" rIns="0" bIns="0" rtlCol="0"/>
          <a:lstStyle/>
          <a:p>
            <a:endParaRPr/>
          </a:p>
        </p:txBody>
      </p:sp>
      <p:sp>
        <p:nvSpPr>
          <p:cNvPr id="98" name="object 98"/>
          <p:cNvSpPr/>
          <p:nvPr userDrawn="1"/>
        </p:nvSpPr>
        <p:spPr>
          <a:xfrm>
            <a:off x="11034335" y="6407382"/>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99" name="object 99"/>
          <p:cNvSpPr/>
          <p:nvPr userDrawn="1"/>
        </p:nvSpPr>
        <p:spPr>
          <a:xfrm>
            <a:off x="11107526" y="6406896"/>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100" name="object 100"/>
          <p:cNvSpPr/>
          <p:nvPr userDrawn="1"/>
        </p:nvSpPr>
        <p:spPr>
          <a:xfrm>
            <a:off x="11619900" y="6403498"/>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101" name="object 101"/>
          <p:cNvSpPr/>
          <p:nvPr userDrawn="1"/>
        </p:nvSpPr>
        <p:spPr>
          <a:xfrm>
            <a:off x="11766287" y="6402524"/>
            <a:ext cx="49530" cy="0"/>
          </a:xfrm>
          <a:custGeom>
            <a:avLst/>
            <a:gdLst/>
            <a:ahLst/>
            <a:cxnLst/>
            <a:rect l="l" t="t" r="r" b="b"/>
            <a:pathLst>
              <a:path w="49529">
                <a:moveTo>
                  <a:pt x="0" y="0"/>
                </a:moveTo>
                <a:lnTo>
                  <a:pt x="49121" y="0"/>
                </a:lnTo>
              </a:path>
            </a:pathLst>
          </a:custGeom>
          <a:ln w="49110">
            <a:solidFill>
              <a:schemeClr val="accent5">
                <a:lumMod val="50000"/>
              </a:schemeClr>
            </a:solidFill>
          </a:ln>
        </p:spPr>
        <p:txBody>
          <a:bodyPr wrap="square" lIns="0" tIns="0" rIns="0" bIns="0" rtlCol="0"/>
          <a:lstStyle/>
          <a:p>
            <a:endParaRPr/>
          </a:p>
        </p:txBody>
      </p:sp>
      <p:sp>
        <p:nvSpPr>
          <p:cNvPr id="102" name="object 102"/>
          <p:cNvSpPr/>
          <p:nvPr userDrawn="1"/>
        </p:nvSpPr>
        <p:spPr>
          <a:xfrm>
            <a:off x="11839481" y="6402040"/>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03" name="object 103"/>
          <p:cNvSpPr/>
          <p:nvPr userDrawn="1"/>
        </p:nvSpPr>
        <p:spPr>
          <a:xfrm>
            <a:off x="11985876" y="6401070"/>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04" name="object 104"/>
          <p:cNvSpPr/>
          <p:nvPr userDrawn="1"/>
        </p:nvSpPr>
        <p:spPr>
          <a:xfrm>
            <a:off x="9863662" y="6485637"/>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05" name="object 105"/>
          <p:cNvSpPr/>
          <p:nvPr userDrawn="1"/>
        </p:nvSpPr>
        <p:spPr>
          <a:xfrm>
            <a:off x="10595627" y="6480779"/>
            <a:ext cx="49530" cy="0"/>
          </a:xfrm>
          <a:custGeom>
            <a:avLst/>
            <a:gdLst/>
            <a:ahLst/>
            <a:cxnLst/>
            <a:rect l="l" t="t" r="r" b="b"/>
            <a:pathLst>
              <a:path w="49529">
                <a:moveTo>
                  <a:pt x="0" y="0"/>
                </a:moveTo>
                <a:lnTo>
                  <a:pt x="49110" y="0"/>
                </a:lnTo>
              </a:path>
            </a:pathLst>
          </a:custGeom>
          <a:ln w="49128">
            <a:solidFill>
              <a:schemeClr val="accent5">
                <a:lumMod val="50000"/>
              </a:schemeClr>
            </a:solidFill>
          </a:ln>
        </p:spPr>
        <p:txBody>
          <a:bodyPr wrap="square" lIns="0" tIns="0" rIns="0" bIns="0" rtlCol="0"/>
          <a:lstStyle/>
          <a:p>
            <a:endParaRPr/>
          </a:p>
        </p:txBody>
      </p:sp>
      <p:sp>
        <p:nvSpPr>
          <p:cNvPr id="106" name="object 106"/>
          <p:cNvSpPr/>
          <p:nvPr userDrawn="1"/>
        </p:nvSpPr>
        <p:spPr>
          <a:xfrm>
            <a:off x="10668813" y="6480293"/>
            <a:ext cx="49530" cy="0"/>
          </a:xfrm>
          <a:custGeom>
            <a:avLst/>
            <a:gdLst/>
            <a:ahLst/>
            <a:cxnLst/>
            <a:rect l="l" t="t" r="r" b="b"/>
            <a:pathLst>
              <a:path w="49529">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107" name="object 107"/>
          <p:cNvSpPr/>
          <p:nvPr userDrawn="1"/>
        </p:nvSpPr>
        <p:spPr>
          <a:xfrm>
            <a:off x="11471006" y="6027597"/>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108" name="object 108"/>
          <p:cNvSpPr/>
          <p:nvPr userDrawn="1"/>
        </p:nvSpPr>
        <p:spPr>
          <a:xfrm>
            <a:off x="11544206" y="6027110"/>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109" name="object 109"/>
          <p:cNvSpPr/>
          <p:nvPr userDrawn="1"/>
        </p:nvSpPr>
        <p:spPr>
          <a:xfrm>
            <a:off x="11617397" y="6026623"/>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110" name="object 110"/>
          <p:cNvSpPr/>
          <p:nvPr userDrawn="1"/>
        </p:nvSpPr>
        <p:spPr>
          <a:xfrm>
            <a:off x="11690596" y="6026137"/>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111" name="object 111"/>
          <p:cNvSpPr/>
          <p:nvPr userDrawn="1"/>
        </p:nvSpPr>
        <p:spPr>
          <a:xfrm>
            <a:off x="11763788" y="6025652"/>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112" name="object 112"/>
          <p:cNvSpPr/>
          <p:nvPr userDrawn="1"/>
        </p:nvSpPr>
        <p:spPr>
          <a:xfrm>
            <a:off x="9498149" y="6558551"/>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113" name="object 113"/>
          <p:cNvSpPr/>
          <p:nvPr userDrawn="1"/>
        </p:nvSpPr>
        <p:spPr>
          <a:xfrm>
            <a:off x="9790926" y="6556606"/>
            <a:ext cx="49530" cy="0"/>
          </a:xfrm>
          <a:custGeom>
            <a:avLst/>
            <a:gdLst/>
            <a:ahLst/>
            <a:cxnLst/>
            <a:rect l="l" t="t" r="r" b="b"/>
            <a:pathLst>
              <a:path w="49529">
                <a:moveTo>
                  <a:pt x="0" y="0"/>
                </a:moveTo>
                <a:lnTo>
                  <a:pt x="49129" y="0"/>
                </a:lnTo>
              </a:path>
            </a:pathLst>
          </a:custGeom>
          <a:ln w="49114">
            <a:solidFill>
              <a:schemeClr val="accent5">
                <a:lumMod val="50000"/>
              </a:schemeClr>
            </a:solidFill>
          </a:ln>
        </p:spPr>
        <p:txBody>
          <a:bodyPr wrap="square" lIns="0" tIns="0" rIns="0" bIns="0" rtlCol="0"/>
          <a:lstStyle/>
          <a:p>
            <a:endParaRPr/>
          </a:p>
        </p:txBody>
      </p:sp>
      <p:sp>
        <p:nvSpPr>
          <p:cNvPr id="114" name="object 114"/>
          <p:cNvSpPr/>
          <p:nvPr userDrawn="1"/>
        </p:nvSpPr>
        <p:spPr>
          <a:xfrm>
            <a:off x="9864133" y="6556123"/>
            <a:ext cx="49530" cy="0"/>
          </a:xfrm>
          <a:custGeom>
            <a:avLst/>
            <a:gdLst/>
            <a:ahLst/>
            <a:cxnLst/>
            <a:rect l="l" t="t" r="r" b="b"/>
            <a:pathLst>
              <a:path w="49529">
                <a:moveTo>
                  <a:pt x="0" y="0"/>
                </a:moveTo>
                <a:lnTo>
                  <a:pt x="49110" y="0"/>
                </a:lnTo>
              </a:path>
            </a:pathLst>
          </a:custGeom>
          <a:ln w="49114">
            <a:solidFill>
              <a:schemeClr val="accent5">
                <a:lumMod val="50000"/>
              </a:schemeClr>
            </a:solidFill>
          </a:ln>
        </p:spPr>
        <p:txBody>
          <a:bodyPr wrap="square" lIns="0" tIns="0" rIns="0" bIns="0" rtlCol="0"/>
          <a:lstStyle/>
          <a:p>
            <a:endParaRPr/>
          </a:p>
        </p:txBody>
      </p:sp>
      <p:sp>
        <p:nvSpPr>
          <p:cNvPr id="115" name="object 115"/>
          <p:cNvSpPr/>
          <p:nvPr userDrawn="1"/>
        </p:nvSpPr>
        <p:spPr>
          <a:xfrm>
            <a:off x="9937328" y="6555635"/>
            <a:ext cx="49530" cy="0"/>
          </a:xfrm>
          <a:custGeom>
            <a:avLst/>
            <a:gdLst/>
            <a:ahLst/>
            <a:cxnLst/>
            <a:rect l="l" t="t" r="r" b="b"/>
            <a:pathLst>
              <a:path w="49529">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116" name="object 116"/>
          <p:cNvSpPr/>
          <p:nvPr userDrawn="1"/>
        </p:nvSpPr>
        <p:spPr>
          <a:xfrm>
            <a:off x="10376503" y="6552724"/>
            <a:ext cx="49530" cy="0"/>
          </a:xfrm>
          <a:custGeom>
            <a:avLst/>
            <a:gdLst/>
            <a:ahLst/>
            <a:cxnLst/>
            <a:rect l="l" t="t" r="r" b="b"/>
            <a:pathLst>
              <a:path w="49529">
                <a:moveTo>
                  <a:pt x="0" y="0"/>
                </a:moveTo>
                <a:lnTo>
                  <a:pt x="49122" y="0"/>
                </a:lnTo>
              </a:path>
            </a:pathLst>
          </a:custGeom>
          <a:ln w="49110">
            <a:solidFill>
              <a:schemeClr val="accent5">
                <a:lumMod val="50000"/>
              </a:schemeClr>
            </a:solidFill>
          </a:ln>
        </p:spPr>
        <p:txBody>
          <a:bodyPr wrap="square" lIns="0" tIns="0" rIns="0" bIns="0" rtlCol="0"/>
          <a:lstStyle/>
          <a:p>
            <a:endParaRPr/>
          </a:p>
        </p:txBody>
      </p:sp>
      <p:sp>
        <p:nvSpPr>
          <p:cNvPr id="117" name="object 117"/>
          <p:cNvSpPr/>
          <p:nvPr userDrawn="1"/>
        </p:nvSpPr>
        <p:spPr>
          <a:xfrm>
            <a:off x="10449702" y="6552235"/>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118" name="object 118"/>
          <p:cNvSpPr/>
          <p:nvPr userDrawn="1"/>
        </p:nvSpPr>
        <p:spPr>
          <a:xfrm>
            <a:off x="11254857" y="6546897"/>
            <a:ext cx="49530" cy="0"/>
          </a:xfrm>
          <a:custGeom>
            <a:avLst/>
            <a:gdLst/>
            <a:ahLst/>
            <a:cxnLst/>
            <a:rect l="l" t="t" r="r" b="b"/>
            <a:pathLst>
              <a:path w="49529">
                <a:moveTo>
                  <a:pt x="0" y="0"/>
                </a:moveTo>
                <a:lnTo>
                  <a:pt x="49114" y="0"/>
                </a:lnTo>
              </a:path>
            </a:pathLst>
          </a:custGeom>
          <a:ln w="49115">
            <a:solidFill>
              <a:schemeClr val="accent5">
                <a:lumMod val="50000"/>
              </a:schemeClr>
            </a:solidFill>
          </a:ln>
        </p:spPr>
        <p:txBody>
          <a:bodyPr wrap="square" lIns="0" tIns="0" rIns="0" bIns="0" rtlCol="0"/>
          <a:lstStyle/>
          <a:p>
            <a:endParaRPr/>
          </a:p>
        </p:txBody>
      </p:sp>
      <p:sp>
        <p:nvSpPr>
          <p:cNvPr id="119" name="object 119"/>
          <p:cNvSpPr/>
          <p:nvPr userDrawn="1"/>
        </p:nvSpPr>
        <p:spPr>
          <a:xfrm>
            <a:off x="11547637" y="6544953"/>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120" name="object 120"/>
          <p:cNvSpPr/>
          <p:nvPr userDrawn="1"/>
        </p:nvSpPr>
        <p:spPr>
          <a:xfrm>
            <a:off x="11694024" y="6543981"/>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21" name="object 121"/>
          <p:cNvSpPr/>
          <p:nvPr userDrawn="1"/>
        </p:nvSpPr>
        <p:spPr>
          <a:xfrm>
            <a:off x="11767222" y="6543499"/>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122" name="object 122"/>
          <p:cNvSpPr/>
          <p:nvPr userDrawn="1"/>
        </p:nvSpPr>
        <p:spPr>
          <a:xfrm>
            <a:off x="11913613" y="6542522"/>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23" name="object 123"/>
          <p:cNvSpPr/>
          <p:nvPr userDrawn="1"/>
        </p:nvSpPr>
        <p:spPr>
          <a:xfrm>
            <a:off x="11986812" y="6542040"/>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24" name="object 124"/>
          <p:cNvSpPr/>
          <p:nvPr userDrawn="1"/>
        </p:nvSpPr>
        <p:spPr>
          <a:xfrm>
            <a:off x="10376964" y="6623209"/>
            <a:ext cx="49530" cy="0"/>
          </a:xfrm>
          <a:custGeom>
            <a:avLst/>
            <a:gdLst/>
            <a:ahLst/>
            <a:cxnLst/>
            <a:rect l="l" t="t" r="r" b="b"/>
            <a:pathLst>
              <a:path w="49529">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125" name="object 125"/>
          <p:cNvSpPr/>
          <p:nvPr userDrawn="1"/>
        </p:nvSpPr>
        <p:spPr>
          <a:xfrm>
            <a:off x="11694495" y="6614465"/>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126" name="object 126"/>
          <p:cNvSpPr/>
          <p:nvPr userDrawn="1"/>
        </p:nvSpPr>
        <p:spPr>
          <a:xfrm>
            <a:off x="11914084" y="6613010"/>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127" name="object 127"/>
          <p:cNvSpPr/>
          <p:nvPr userDrawn="1"/>
        </p:nvSpPr>
        <p:spPr>
          <a:xfrm>
            <a:off x="11256505" y="5782942"/>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128" name="object 128"/>
          <p:cNvSpPr/>
          <p:nvPr userDrawn="1"/>
        </p:nvSpPr>
        <p:spPr>
          <a:xfrm>
            <a:off x="9791866" y="6697578"/>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129" name="object 129"/>
          <p:cNvSpPr/>
          <p:nvPr userDrawn="1"/>
        </p:nvSpPr>
        <p:spPr>
          <a:xfrm>
            <a:off x="9938264" y="6696606"/>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30" name="object 130"/>
          <p:cNvSpPr/>
          <p:nvPr userDrawn="1"/>
        </p:nvSpPr>
        <p:spPr>
          <a:xfrm>
            <a:off x="10157849" y="6695152"/>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31" name="object 131"/>
          <p:cNvSpPr/>
          <p:nvPr userDrawn="1"/>
        </p:nvSpPr>
        <p:spPr>
          <a:xfrm>
            <a:off x="10377431" y="6693692"/>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132" name="object 132"/>
          <p:cNvSpPr/>
          <p:nvPr userDrawn="1"/>
        </p:nvSpPr>
        <p:spPr>
          <a:xfrm>
            <a:off x="10743418" y="6691265"/>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33" name="object 133"/>
          <p:cNvSpPr/>
          <p:nvPr userDrawn="1"/>
        </p:nvSpPr>
        <p:spPr>
          <a:xfrm>
            <a:off x="10889808" y="6690295"/>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34" name="object 134"/>
          <p:cNvSpPr/>
          <p:nvPr userDrawn="1"/>
        </p:nvSpPr>
        <p:spPr>
          <a:xfrm>
            <a:off x="10963012" y="6689811"/>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35" name="object 135"/>
          <p:cNvSpPr/>
          <p:nvPr userDrawn="1"/>
        </p:nvSpPr>
        <p:spPr>
          <a:xfrm>
            <a:off x="11109394" y="6688835"/>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36" name="object 136"/>
          <p:cNvSpPr/>
          <p:nvPr userDrawn="1"/>
        </p:nvSpPr>
        <p:spPr>
          <a:xfrm>
            <a:off x="11182594" y="6688351"/>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137" name="object 137"/>
          <p:cNvSpPr/>
          <p:nvPr userDrawn="1"/>
        </p:nvSpPr>
        <p:spPr>
          <a:xfrm>
            <a:off x="11328980" y="6687380"/>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138" name="object 138"/>
          <p:cNvSpPr/>
          <p:nvPr userDrawn="1"/>
        </p:nvSpPr>
        <p:spPr>
          <a:xfrm>
            <a:off x="11402186" y="6686895"/>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139" name="object 139"/>
          <p:cNvSpPr/>
          <p:nvPr userDrawn="1"/>
        </p:nvSpPr>
        <p:spPr>
          <a:xfrm>
            <a:off x="11694959" y="6684950"/>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40" name="object 140"/>
          <p:cNvSpPr/>
          <p:nvPr userDrawn="1"/>
        </p:nvSpPr>
        <p:spPr>
          <a:xfrm>
            <a:off x="11914549" y="668349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41" name="object 141"/>
          <p:cNvSpPr/>
          <p:nvPr userDrawn="1"/>
        </p:nvSpPr>
        <p:spPr>
          <a:xfrm>
            <a:off x="11256735" y="5955155"/>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142" name="object 142"/>
          <p:cNvSpPr/>
          <p:nvPr userDrawn="1"/>
        </p:nvSpPr>
        <p:spPr>
          <a:xfrm>
            <a:off x="11329937" y="5954668"/>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143" name="object 143"/>
          <p:cNvSpPr/>
          <p:nvPr userDrawn="1"/>
        </p:nvSpPr>
        <p:spPr>
          <a:xfrm>
            <a:off x="9645948" y="6769033"/>
            <a:ext cx="49530" cy="0"/>
          </a:xfrm>
          <a:custGeom>
            <a:avLst/>
            <a:gdLst/>
            <a:ahLst/>
            <a:cxnLst/>
            <a:rect l="l" t="t" r="r" b="b"/>
            <a:pathLst>
              <a:path w="49529">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144" name="object 144"/>
          <p:cNvSpPr/>
          <p:nvPr userDrawn="1"/>
        </p:nvSpPr>
        <p:spPr>
          <a:xfrm>
            <a:off x="9792334" y="6768065"/>
            <a:ext cx="49530" cy="0"/>
          </a:xfrm>
          <a:custGeom>
            <a:avLst/>
            <a:gdLst/>
            <a:ahLst/>
            <a:cxnLst/>
            <a:rect l="l" t="t" r="r" b="b"/>
            <a:pathLst>
              <a:path w="49529">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145" name="object 145"/>
          <p:cNvSpPr/>
          <p:nvPr userDrawn="1"/>
        </p:nvSpPr>
        <p:spPr>
          <a:xfrm>
            <a:off x="9865534" y="6767573"/>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146" name="object 146"/>
          <p:cNvSpPr/>
          <p:nvPr userDrawn="1"/>
        </p:nvSpPr>
        <p:spPr>
          <a:xfrm>
            <a:off x="9938725" y="6767090"/>
            <a:ext cx="49530" cy="0"/>
          </a:xfrm>
          <a:custGeom>
            <a:avLst/>
            <a:gdLst/>
            <a:ahLst/>
            <a:cxnLst/>
            <a:rect l="l" t="t" r="r" b="b"/>
            <a:pathLst>
              <a:path w="49529">
                <a:moveTo>
                  <a:pt x="0" y="0"/>
                </a:moveTo>
                <a:lnTo>
                  <a:pt x="49124" y="0"/>
                </a:lnTo>
              </a:path>
            </a:pathLst>
          </a:custGeom>
          <a:ln w="49121">
            <a:solidFill>
              <a:schemeClr val="accent5">
                <a:lumMod val="50000"/>
              </a:schemeClr>
            </a:solidFill>
          </a:ln>
        </p:spPr>
        <p:txBody>
          <a:bodyPr wrap="square" lIns="0" tIns="0" rIns="0" bIns="0" rtlCol="0"/>
          <a:lstStyle/>
          <a:p>
            <a:endParaRPr/>
          </a:p>
        </p:txBody>
      </p:sp>
      <p:sp>
        <p:nvSpPr>
          <p:cNvPr id="147" name="object 147"/>
          <p:cNvSpPr/>
          <p:nvPr userDrawn="1"/>
        </p:nvSpPr>
        <p:spPr>
          <a:xfrm>
            <a:off x="10011924" y="6766604"/>
            <a:ext cx="49530" cy="0"/>
          </a:xfrm>
          <a:custGeom>
            <a:avLst/>
            <a:gdLst/>
            <a:ahLst/>
            <a:cxnLst/>
            <a:rect l="l" t="t" r="r" b="b"/>
            <a:pathLst>
              <a:path w="49529">
                <a:moveTo>
                  <a:pt x="0" y="0"/>
                </a:moveTo>
                <a:lnTo>
                  <a:pt x="49121" y="0"/>
                </a:lnTo>
              </a:path>
            </a:pathLst>
          </a:custGeom>
          <a:ln w="49129">
            <a:solidFill>
              <a:schemeClr val="accent5">
                <a:lumMod val="50000"/>
              </a:schemeClr>
            </a:solidFill>
          </a:ln>
        </p:spPr>
        <p:txBody>
          <a:bodyPr wrap="square" lIns="0" tIns="0" rIns="0" bIns="0" rtlCol="0"/>
          <a:lstStyle/>
          <a:p>
            <a:endParaRPr/>
          </a:p>
        </p:txBody>
      </p:sp>
      <p:sp>
        <p:nvSpPr>
          <p:cNvPr id="148" name="object 148"/>
          <p:cNvSpPr/>
          <p:nvPr userDrawn="1"/>
        </p:nvSpPr>
        <p:spPr>
          <a:xfrm>
            <a:off x="10377903" y="6764177"/>
            <a:ext cx="49530" cy="0"/>
          </a:xfrm>
          <a:custGeom>
            <a:avLst/>
            <a:gdLst/>
            <a:ahLst/>
            <a:cxnLst/>
            <a:rect l="l" t="t" r="r" b="b"/>
            <a:pathLst>
              <a:path w="49529">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149" name="object 149"/>
          <p:cNvSpPr/>
          <p:nvPr userDrawn="1"/>
        </p:nvSpPr>
        <p:spPr>
          <a:xfrm>
            <a:off x="10597499" y="6762722"/>
            <a:ext cx="49530" cy="0"/>
          </a:xfrm>
          <a:custGeom>
            <a:avLst/>
            <a:gdLst/>
            <a:ahLst/>
            <a:cxnLst/>
            <a:rect l="l" t="t" r="r" b="b"/>
            <a:pathLst>
              <a:path w="49529">
                <a:moveTo>
                  <a:pt x="0" y="0"/>
                </a:moveTo>
                <a:lnTo>
                  <a:pt x="49110" y="0"/>
                </a:lnTo>
              </a:path>
            </a:pathLst>
          </a:custGeom>
          <a:ln w="49126">
            <a:solidFill>
              <a:schemeClr val="accent5">
                <a:lumMod val="50000"/>
              </a:schemeClr>
            </a:solidFill>
          </a:ln>
        </p:spPr>
        <p:txBody>
          <a:bodyPr wrap="square" lIns="0" tIns="0" rIns="0" bIns="0" rtlCol="0"/>
          <a:lstStyle/>
          <a:p>
            <a:endParaRPr/>
          </a:p>
        </p:txBody>
      </p:sp>
      <p:sp>
        <p:nvSpPr>
          <p:cNvPr id="150" name="object 150"/>
          <p:cNvSpPr/>
          <p:nvPr userDrawn="1"/>
        </p:nvSpPr>
        <p:spPr>
          <a:xfrm>
            <a:off x="10670681" y="6762236"/>
            <a:ext cx="49530" cy="0"/>
          </a:xfrm>
          <a:custGeom>
            <a:avLst/>
            <a:gdLst/>
            <a:ahLst/>
            <a:cxnLst/>
            <a:rect l="l" t="t" r="r" b="b"/>
            <a:pathLst>
              <a:path w="49529">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151" name="object 151"/>
          <p:cNvSpPr/>
          <p:nvPr userDrawn="1"/>
        </p:nvSpPr>
        <p:spPr>
          <a:xfrm>
            <a:off x="10743883" y="6761750"/>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152" name="object 152"/>
          <p:cNvSpPr/>
          <p:nvPr userDrawn="1"/>
        </p:nvSpPr>
        <p:spPr>
          <a:xfrm>
            <a:off x="10963479" y="6760292"/>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153" name="object 153"/>
          <p:cNvSpPr/>
          <p:nvPr userDrawn="1"/>
        </p:nvSpPr>
        <p:spPr>
          <a:xfrm>
            <a:off x="11036670" y="6759801"/>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154" name="object 154"/>
          <p:cNvSpPr/>
          <p:nvPr userDrawn="1"/>
        </p:nvSpPr>
        <p:spPr>
          <a:xfrm>
            <a:off x="11109862" y="6759320"/>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155" name="object 155"/>
          <p:cNvSpPr/>
          <p:nvPr userDrawn="1"/>
        </p:nvSpPr>
        <p:spPr>
          <a:xfrm>
            <a:off x="11402650" y="6757378"/>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156" name="object 156"/>
          <p:cNvSpPr/>
          <p:nvPr userDrawn="1"/>
        </p:nvSpPr>
        <p:spPr>
          <a:xfrm>
            <a:off x="11549040" y="6756404"/>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157" name="object 157"/>
          <p:cNvSpPr/>
          <p:nvPr userDrawn="1"/>
        </p:nvSpPr>
        <p:spPr>
          <a:xfrm>
            <a:off x="11915016" y="6753979"/>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158" name="object 158"/>
          <p:cNvSpPr/>
          <p:nvPr userDrawn="1"/>
        </p:nvSpPr>
        <p:spPr>
          <a:xfrm>
            <a:off x="11988215" y="6753493"/>
            <a:ext cx="49530" cy="0"/>
          </a:xfrm>
          <a:custGeom>
            <a:avLst/>
            <a:gdLst/>
            <a:ahLst/>
            <a:cxnLst/>
            <a:rect l="l" t="t" r="r" b="b"/>
            <a:pathLst>
              <a:path w="49529">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159" name="object 159"/>
          <p:cNvSpPr/>
          <p:nvPr userDrawn="1"/>
        </p:nvSpPr>
        <p:spPr>
          <a:xfrm>
            <a:off x="9573224" y="6836723"/>
            <a:ext cx="49530" cy="0"/>
          </a:xfrm>
          <a:custGeom>
            <a:avLst/>
            <a:gdLst/>
            <a:ahLst/>
            <a:cxnLst/>
            <a:rect l="l" t="t" r="r" b="b"/>
            <a:pathLst>
              <a:path w="49529">
                <a:moveTo>
                  <a:pt x="0" y="0"/>
                </a:moveTo>
                <a:lnTo>
                  <a:pt x="49069" y="0"/>
                </a:lnTo>
              </a:path>
            </a:pathLst>
          </a:custGeom>
          <a:ln w="42552">
            <a:solidFill>
              <a:schemeClr val="accent5">
                <a:lumMod val="50000"/>
              </a:schemeClr>
            </a:solidFill>
          </a:ln>
        </p:spPr>
        <p:txBody>
          <a:bodyPr wrap="square" lIns="0" tIns="0" rIns="0" bIns="0" rtlCol="0"/>
          <a:lstStyle/>
          <a:p>
            <a:endParaRPr/>
          </a:p>
        </p:txBody>
      </p:sp>
      <p:sp>
        <p:nvSpPr>
          <p:cNvPr id="160" name="object 160"/>
          <p:cNvSpPr/>
          <p:nvPr userDrawn="1"/>
        </p:nvSpPr>
        <p:spPr>
          <a:xfrm>
            <a:off x="9646411" y="6836478"/>
            <a:ext cx="49530" cy="0"/>
          </a:xfrm>
          <a:custGeom>
            <a:avLst/>
            <a:gdLst/>
            <a:ahLst/>
            <a:cxnLst/>
            <a:rect l="l" t="t" r="r" b="b"/>
            <a:pathLst>
              <a:path w="49529">
                <a:moveTo>
                  <a:pt x="0" y="0"/>
                </a:moveTo>
                <a:lnTo>
                  <a:pt x="49091" y="0"/>
                </a:lnTo>
              </a:path>
            </a:pathLst>
          </a:custGeom>
          <a:ln w="43041">
            <a:solidFill>
              <a:schemeClr val="accent5">
                <a:lumMod val="50000"/>
              </a:schemeClr>
            </a:solidFill>
          </a:ln>
        </p:spPr>
        <p:txBody>
          <a:bodyPr wrap="square" lIns="0" tIns="0" rIns="0" bIns="0" rtlCol="0"/>
          <a:lstStyle/>
          <a:p>
            <a:endParaRPr/>
          </a:p>
        </p:txBody>
      </p:sp>
      <p:sp>
        <p:nvSpPr>
          <p:cNvPr id="161" name="object 161"/>
          <p:cNvSpPr/>
          <p:nvPr userDrawn="1"/>
        </p:nvSpPr>
        <p:spPr>
          <a:xfrm>
            <a:off x="9719614" y="6836240"/>
            <a:ext cx="49530" cy="0"/>
          </a:xfrm>
          <a:custGeom>
            <a:avLst/>
            <a:gdLst/>
            <a:ahLst/>
            <a:cxnLst/>
            <a:rect l="l" t="t" r="r" b="b"/>
            <a:pathLst>
              <a:path w="49529">
                <a:moveTo>
                  <a:pt x="0" y="0"/>
                </a:moveTo>
                <a:lnTo>
                  <a:pt x="49079" y="0"/>
                </a:lnTo>
              </a:path>
            </a:pathLst>
          </a:custGeom>
          <a:ln w="43520">
            <a:solidFill>
              <a:schemeClr val="accent5">
                <a:lumMod val="50000"/>
              </a:schemeClr>
            </a:solidFill>
          </a:ln>
        </p:spPr>
        <p:txBody>
          <a:bodyPr wrap="square" lIns="0" tIns="0" rIns="0" bIns="0" rtlCol="0"/>
          <a:lstStyle/>
          <a:p>
            <a:endParaRPr/>
          </a:p>
        </p:txBody>
      </p:sp>
      <p:sp>
        <p:nvSpPr>
          <p:cNvPr id="162" name="object 162"/>
          <p:cNvSpPr/>
          <p:nvPr userDrawn="1"/>
        </p:nvSpPr>
        <p:spPr>
          <a:xfrm>
            <a:off x="10085590" y="6835026"/>
            <a:ext cx="49530" cy="0"/>
          </a:xfrm>
          <a:custGeom>
            <a:avLst/>
            <a:gdLst/>
            <a:ahLst/>
            <a:cxnLst/>
            <a:rect l="l" t="t" r="r" b="b"/>
            <a:pathLst>
              <a:path w="49529">
                <a:moveTo>
                  <a:pt x="0" y="0"/>
                </a:moveTo>
                <a:lnTo>
                  <a:pt x="49107" y="0"/>
                </a:lnTo>
              </a:path>
            </a:pathLst>
          </a:custGeom>
          <a:ln w="45947">
            <a:solidFill>
              <a:schemeClr val="accent5">
                <a:lumMod val="50000"/>
              </a:schemeClr>
            </a:solidFill>
          </a:ln>
        </p:spPr>
        <p:txBody>
          <a:bodyPr wrap="square" lIns="0" tIns="0" rIns="0" bIns="0" rtlCol="0"/>
          <a:lstStyle/>
          <a:p>
            <a:endParaRPr/>
          </a:p>
        </p:txBody>
      </p:sp>
      <p:sp>
        <p:nvSpPr>
          <p:cNvPr id="163" name="object 163"/>
          <p:cNvSpPr/>
          <p:nvPr userDrawn="1"/>
        </p:nvSpPr>
        <p:spPr>
          <a:xfrm>
            <a:off x="10158786" y="6834782"/>
            <a:ext cx="49530" cy="0"/>
          </a:xfrm>
          <a:custGeom>
            <a:avLst/>
            <a:gdLst/>
            <a:ahLst/>
            <a:cxnLst/>
            <a:rect l="l" t="t" r="r" b="b"/>
            <a:pathLst>
              <a:path w="49529">
                <a:moveTo>
                  <a:pt x="0" y="0"/>
                </a:moveTo>
                <a:lnTo>
                  <a:pt x="49095" y="0"/>
                </a:lnTo>
              </a:path>
            </a:pathLst>
          </a:custGeom>
          <a:ln w="46436">
            <a:solidFill>
              <a:schemeClr val="accent5">
                <a:lumMod val="50000"/>
              </a:schemeClr>
            </a:solidFill>
          </a:ln>
        </p:spPr>
        <p:txBody>
          <a:bodyPr wrap="square" lIns="0" tIns="0" rIns="0" bIns="0" rtlCol="0"/>
          <a:lstStyle/>
          <a:p>
            <a:endParaRPr/>
          </a:p>
        </p:txBody>
      </p:sp>
      <p:sp>
        <p:nvSpPr>
          <p:cNvPr id="164" name="object 164"/>
          <p:cNvSpPr/>
          <p:nvPr userDrawn="1"/>
        </p:nvSpPr>
        <p:spPr>
          <a:xfrm>
            <a:off x="10744351" y="6832234"/>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65" name="object 165"/>
          <p:cNvSpPr/>
          <p:nvPr userDrawn="1"/>
        </p:nvSpPr>
        <p:spPr>
          <a:xfrm>
            <a:off x="9423641" y="6273149"/>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166" name="object 166"/>
          <p:cNvSpPr/>
          <p:nvPr userDrawn="1"/>
        </p:nvSpPr>
        <p:spPr>
          <a:xfrm>
            <a:off x="9643223" y="6271695"/>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167" name="object 167"/>
          <p:cNvSpPr/>
          <p:nvPr userDrawn="1"/>
        </p:nvSpPr>
        <p:spPr>
          <a:xfrm>
            <a:off x="9424100" y="6343639"/>
            <a:ext cx="49530" cy="0"/>
          </a:xfrm>
          <a:custGeom>
            <a:avLst/>
            <a:gdLst/>
            <a:ahLst/>
            <a:cxnLst/>
            <a:rect l="l" t="t" r="r" b="b"/>
            <a:pathLst>
              <a:path w="49529">
                <a:moveTo>
                  <a:pt x="0" y="0"/>
                </a:moveTo>
                <a:lnTo>
                  <a:pt x="49126" y="0"/>
                </a:lnTo>
              </a:path>
            </a:pathLst>
          </a:custGeom>
          <a:ln w="49117">
            <a:solidFill>
              <a:schemeClr val="accent5">
                <a:lumMod val="50000"/>
              </a:schemeClr>
            </a:solidFill>
          </a:ln>
        </p:spPr>
        <p:txBody>
          <a:bodyPr wrap="square" lIns="0" tIns="0" rIns="0" bIns="0" rtlCol="0"/>
          <a:lstStyle/>
          <a:p>
            <a:endParaRPr/>
          </a:p>
        </p:txBody>
      </p:sp>
      <p:sp>
        <p:nvSpPr>
          <p:cNvPr id="168" name="object 168"/>
          <p:cNvSpPr/>
          <p:nvPr userDrawn="1"/>
        </p:nvSpPr>
        <p:spPr>
          <a:xfrm>
            <a:off x="9570491" y="6342669"/>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169" name="object 169"/>
          <p:cNvSpPr/>
          <p:nvPr userDrawn="1"/>
        </p:nvSpPr>
        <p:spPr>
          <a:xfrm>
            <a:off x="9643686" y="6342183"/>
            <a:ext cx="49530" cy="0"/>
          </a:xfrm>
          <a:custGeom>
            <a:avLst/>
            <a:gdLst/>
            <a:ahLst/>
            <a:cxnLst/>
            <a:rect l="l" t="t" r="r" b="b"/>
            <a:pathLst>
              <a:path w="49529">
                <a:moveTo>
                  <a:pt x="0" y="0"/>
                </a:moveTo>
                <a:lnTo>
                  <a:pt x="49126" y="0"/>
                </a:lnTo>
              </a:path>
            </a:pathLst>
          </a:custGeom>
          <a:ln w="49121">
            <a:solidFill>
              <a:schemeClr val="accent5">
                <a:lumMod val="50000"/>
              </a:schemeClr>
            </a:solidFill>
          </a:ln>
        </p:spPr>
        <p:txBody>
          <a:bodyPr wrap="square" lIns="0" tIns="0" rIns="0" bIns="0" rtlCol="0"/>
          <a:lstStyle/>
          <a:p>
            <a:endParaRPr/>
          </a:p>
        </p:txBody>
      </p:sp>
      <p:sp>
        <p:nvSpPr>
          <p:cNvPr id="170" name="object 170"/>
          <p:cNvSpPr/>
          <p:nvPr userDrawn="1"/>
        </p:nvSpPr>
        <p:spPr>
          <a:xfrm>
            <a:off x="9790080" y="6341212"/>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71" name="object 171"/>
          <p:cNvSpPr/>
          <p:nvPr userDrawn="1"/>
        </p:nvSpPr>
        <p:spPr>
          <a:xfrm>
            <a:off x="10593216" y="6117870"/>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172" name="object 172"/>
          <p:cNvSpPr/>
          <p:nvPr userDrawn="1"/>
        </p:nvSpPr>
        <p:spPr>
          <a:xfrm>
            <a:off x="11325642" y="6183506"/>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173" name="object 173"/>
          <p:cNvSpPr/>
          <p:nvPr userDrawn="1"/>
        </p:nvSpPr>
        <p:spPr>
          <a:xfrm>
            <a:off x="9426471" y="6700003"/>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174" name="object 174"/>
          <p:cNvSpPr/>
          <p:nvPr userDrawn="1"/>
        </p:nvSpPr>
        <p:spPr>
          <a:xfrm>
            <a:off x="9426934" y="6770489"/>
            <a:ext cx="49530" cy="0"/>
          </a:xfrm>
          <a:custGeom>
            <a:avLst/>
            <a:gdLst/>
            <a:ahLst/>
            <a:cxnLst/>
            <a:rect l="l" t="t" r="r" b="b"/>
            <a:pathLst>
              <a:path w="49529">
                <a:moveTo>
                  <a:pt x="0" y="0"/>
                </a:moveTo>
                <a:lnTo>
                  <a:pt x="49114" y="0"/>
                </a:lnTo>
              </a:path>
            </a:pathLst>
          </a:custGeom>
          <a:ln w="49115">
            <a:solidFill>
              <a:schemeClr val="accent5">
                <a:lumMod val="50000"/>
              </a:schemeClr>
            </a:solidFill>
          </a:ln>
        </p:spPr>
        <p:txBody>
          <a:bodyPr wrap="square" lIns="0" tIns="0" rIns="0" bIns="0" rtlCol="0"/>
          <a:lstStyle/>
          <a:p>
            <a:endParaRPr/>
          </a:p>
        </p:txBody>
      </p:sp>
      <p:sp>
        <p:nvSpPr>
          <p:cNvPr id="175" name="object 175"/>
          <p:cNvSpPr/>
          <p:nvPr userDrawn="1"/>
        </p:nvSpPr>
        <p:spPr>
          <a:xfrm>
            <a:off x="10154437" y="6267519"/>
            <a:ext cx="49530" cy="0"/>
          </a:xfrm>
          <a:custGeom>
            <a:avLst/>
            <a:gdLst/>
            <a:ahLst/>
            <a:cxnLst/>
            <a:rect l="l" t="t" r="r" b="b"/>
            <a:pathLst>
              <a:path w="49529">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176" name="object 176"/>
          <p:cNvSpPr/>
          <p:nvPr userDrawn="1"/>
        </p:nvSpPr>
        <p:spPr>
          <a:xfrm>
            <a:off x="10447225" y="6265576"/>
            <a:ext cx="49530" cy="0"/>
          </a:xfrm>
          <a:custGeom>
            <a:avLst/>
            <a:gdLst/>
            <a:ahLst/>
            <a:cxnLst/>
            <a:rect l="l" t="t" r="r" b="b"/>
            <a:pathLst>
              <a:path w="49529">
                <a:moveTo>
                  <a:pt x="0" y="0"/>
                </a:moveTo>
                <a:lnTo>
                  <a:pt x="49114" y="0"/>
                </a:lnTo>
              </a:path>
            </a:pathLst>
          </a:custGeom>
          <a:ln w="49126">
            <a:solidFill>
              <a:schemeClr val="accent5">
                <a:lumMod val="50000"/>
              </a:schemeClr>
            </a:solidFill>
          </a:ln>
        </p:spPr>
        <p:txBody>
          <a:bodyPr wrap="square" lIns="0" tIns="0" rIns="0" bIns="0" rtlCol="0"/>
          <a:lstStyle/>
          <a:p>
            <a:endParaRPr/>
          </a:p>
        </p:txBody>
      </p:sp>
      <p:sp>
        <p:nvSpPr>
          <p:cNvPr id="177" name="object 177"/>
          <p:cNvSpPr/>
          <p:nvPr userDrawn="1"/>
        </p:nvSpPr>
        <p:spPr>
          <a:xfrm>
            <a:off x="10520413" y="6265090"/>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178" name="object 178"/>
          <p:cNvSpPr/>
          <p:nvPr userDrawn="1"/>
        </p:nvSpPr>
        <p:spPr>
          <a:xfrm>
            <a:off x="11032783" y="6261690"/>
            <a:ext cx="49530" cy="0"/>
          </a:xfrm>
          <a:custGeom>
            <a:avLst/>
            <a:gdLst/>
            <a:ahLst/>
            <a:cxnLst/>
            <a:rect l="l" t="t" r="r" b="b"/>
            <a:pathLst>
              <a:path w="49529">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179" name="object 179"/>
          <p:cNvSpPr/>
          <p:nvPr userDrawn="1"/>
        </p:nvSpPr>
        <p:spPr>
          <a:xfrm>
            <a:off x="11179181" y="6260718"/>
            <a:ext cx="49530" cy="0"/>
          </a:xfrm>
          <a:custGeom>
            <a:avLst/>
            <a:gdLst/>
            <a:ahLst/>
            <a:cxnLst/>
            <a:rect l="l" t="t" r="r" b="b"/>
            <a:pathLst>
              <a:path w="49529">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180" name="object 180"/>
          <p:cNvSpPr/>
          <p:nvPr userDrawn="1"/>
        </p:nvSpPr>
        <p:spPr>
          <a:xfrm>
            <a:off x="10081705" y="6338487"/>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81" name="object 181"/>
          <p:cNvSpPr/>
          <p:nvPr userDrawn="1"/>
        </p:nvSpPr>
        <p:spPr>
          <a:xfrm>
            <a:off x="10154904" y="6338003"/>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182" name="object 182"/>
          <p:cNvSpPr/>
          <p:nvPr userDrawn="1"/>
        </p:nvSpPr>
        <p:spPr>
          <a:xfrm>
            <a:off x="10520884" y="6335575"/>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183" name="object 183"/>
          <p:cNvSpPr/>
          <p:nvPr userDrawn="1"/>
        </p:nvSpPr>
        <p:spPr>
          <a:xfrm>
            <a:off x="10813665" y="6333636"/>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184" name="object 184"/>
          <p:cNvSpPr/>
          <p:nvPr userDrawn="1"/>
        </p:nvSpPr>
        <p:spPr>
          <a:xfrm>
            <a:off x="10960055" y="6332663"/>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185" name="object 185"/>
          <p:cNvSpPr/>
          <p:nvPr userDrawn="1"/>
        </p:nvSpPr>
        <p:spPr>
          <a:xfrm>
            <a:off x="11033250" y="6332180"/>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186" name="object 186"/>
          <p:cNvSpPr/>
          <p:nvPr userDrawn="1"/>
        </p:nvSpPr>
        <p:spPr>
          <a:xfrm>
            <a:off x="6954642" y="6696474"/>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187" name="object 187"/>
          <p:cNvSpPr/>
          <p:nvPr userDrawn="1"/>
        </p:nvSpPr>
        <p:spPr>
          <a:xfrm>
            <a:off x="8862141" y="6429940"/>
            <a:ext cx="49530" cy="0"/>
          </a:xfrm>
          <a:custGeom>
            <a:avLst/>
            <a:gdLst/>
            <a:ahLst/>
            <a:cxnLst/>
            <a:rect l="l" t="t" r="r" b="b"/>
            <a:pathLst>
              <a:path w="49529">
                <a:moveTo>
                  <a:pt x="0" y="0"/>
                </a:moveTo>
                <a:lnTo>
                  <a:pt x="49122" y="0"/>
                </a:lnTo>
              </a:path>
            </a:pathLst>
          </a:custGeom>
          <a:ln w="49128">
            <a:solidFill>
              <a:schemeClr val="accent5">
                <a:lumMod val="50000"/>
              </a:schemeClr>
            </a:solidFill>
          </a:ln>
        </p:spPr>
        <p:txBody>
          <a:bodyPr wrap="square" lIns="0" tIns="0" rIns="0" bIns="0" rtlCol="0"/>
          <a:lstStyle/>
          <a:p>
            <a:endParaRPr/>
          </a:p>
        </p:txBody>
      </p:sp>
      <p:sp>
        <p:nvSpPr>
          <p:cNvPr id="188" name="object 188"/>
          <p:cNvSpPr/>
          <p:nvPr userDrawn="1"/>
        </p:nvSpPr>
        <p:spPr>
          <a:xfrm>
            <a:off x="7832987" y="6702301"/>
            <a:ext cx="49530" cy="0"/>
          </a:xfrm>
          <a:custGeom>
            <a:avLst/>
            <a:gdLst/>
            <a:ahLst/>
            <a:cxnLst/>
            <a:rect l="l" t="t" r="r" b="b"/>
            <a:pathLst>
              <a:path w="49529">
                <a:moveTo>
                  <a:pt x="0" y="0"/>
                </a:moveTo>
                <a:lnTo>
                  <a:pt x="49122" y="0"/>
                </a:lnTo>
              </a:path>
            </a:pathLst>
          </a:custGeom>
          <a:ln w="49121">
            <a:solidFill>
              <a:schemeClr val="accent5">
                <a:lumMod val="50000"/>
              </a:schemeClr>
            </a:solidFill>
          </a:ln>
        </p:spPr>
        <p:txBody>
          <a:bodyPr wrap="square" lIns="0" tIns="0" rIns="0" bIns="0" rtlCol="0"/>
          <a:lstStyle/>
          <a:p>
            <a:endParaRPr/>
          </a:p>
        </p:txBody>
      </p:sp>
      <p:sp>
        <p:nvSpPr>
          <p:cNvPr id="189" name="object 189"/>
          <p:cNvSpPr/>
          <p:nvPr userDrawn="1"/>
        </p:nvSpPr>
        <p:spPr>
          <a:xfrm>
            <a:off x="6950112" y="6365912"/>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190" name="object 190"/>
          <p:cNvSpPr/>
          <p:nvPr userDrawn="1"/>
        </p:nvSpPr>
        <p:spPr>
          <a:xfrm>
            <a:off x="8783132" y="6844780"/>
            <a:ext cx="49530" cy="0"/>
          </a:xfrm>
          <a:custGeom>
            <a:avLst/>
            <a:gdLst/>
            <a:ahLst/>
            <a:cxnLst/>
            <a:rect l="l" t="t" r="r" b="b"/>
            <a:pathLst>
              <a:path w="49529">
                <a:moveTo>
                  <a:pt x="0" y="0"/>
                </a:moveTo>
                <a:lnTo>
                  <a:pt x="48973" y="0"/>
                </a:lnTo>
              </a:path>
            </a:pathLst>
          </a:custGeom>
          <a:ln w="26438">
            <a:solidFill>
              <a:schemeClr val="accent5">
                <a:lumMod val="50000"/>
              </a:schemeClr>
            </a:solidFill>
          </a:ln>
        </p:spPr>
        <p:txBody>
          <a:bodyPr wrap="square" lIns="0" tIns="0" rIns="0" bIns="0" rtlCol="0"/>
          <a:lstStyle/>
          <a:p>
            <a:endParaRPr/>
          </a:p>
        </p:txBody>
      </p:sp>
      <p:sp>
        <p:nvSpPr>
          <p:cNvPr id="191" name="object 191"/>
          <p:cNvSpPr/>
          <p:nvPr userDrawn="1"/>
        </p:nvSpPr>
        <p:spPr>
          <a:xfrm>
            <a:off x="7832522" y="677278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92" name="object 192"/>
          <p:cNvSpPr/>
          <p:nvPr userDrawn="1"/>
        </p:nvSpPr>
        <p:spPr>
          <a:xfrm>
            <a:off x="8932997" y="6782850"/>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193" name="object 193"/>
          <p:cNvSpPr/>
          <p:nvPr userDrawn="1"/>
        </p:nvSpPr>
        <p:spPr>
          <a:xfrm>
            <a:off x="9005854" y="6843628"/>
            <a:ext cx="49530" cy="0"/>
          </a:xfrm>
          <a:custGeom>
            <a:avLst/>
            <a:gdLst/>
            <a:ahLst/>
            <a:cxnLst/>
            <a:rect l="l" t="t" r="r" b="b"/>
            <a:pathLst>
              <a:path w="49529">
                <a:moveTo>
                  <a:pt x="0" y="0"/>
                </a:moveTo>
                <a:lnTo>
                  <a:pt x="48987" y="0"/>
                </a:lnTo>
              </a:path>
            </a:pathLst>
          </a:custGeom>
          <a:ln w="28742">
            <a:solidFill>
              <a:schemeClr val="accent5">
                <a:lumMod val="50000"/>
              </a:schemeClr>
            </a:solidFill>
          </a:ln>
        </p:spPr>
        <p:txBody>
          <a:bodyPr wrap="square" lIns="0" tIns="0" rIns="0" bIns="0" rtlCol="0"/>
          <a:lstStyle/>
          <a:p>
            <a:endParaRPr/>
          </a:p>
        </p:txBody>
      </p:sp>
      <p:sp>
        <p:nvSpPr>
          <p:cNvPr id="194" name="object 194"/>
          <p:cNvSpPr/>
          <p:nvPr userDrawn="1"/>
        </p:nvSpPr>
        <p:spPr>
          <a:xfrm>
            <a:off x="8932658" y="6843387"/>
            <a:ext cx="49530" cy="0"/>
          </a:xfrm>
          <a:custGeom>
            <a:avLst/>
            <a:gdLst/>
            <a:ahLst/>
            <a:cxnLst/>
            <a:rect l="l" t="t" r="r" b="b"/>
            <a:pathLst>
              <a:path w="49529">
                <a:moveTo>
                  <a:pt x="0" y="0"/>
                </a:moveTo>
                <a:lnTo>
                  <a:pt x="48992" y="0"/>
                </a:lnTo>
              </a:path>
            </a:pathLst>
          </a:custGeom>
          <a:ln w="29225">
            <a:solidFill>
              <a:schemeClr val="accent5">
                <a:lumMod val="50000"/>
              </a:schemeClr>
            </a:solidFill>
          </a:ln>
        </p:spPr>
        <p:txBody>
          <a:bodyPr wrap="square" lIns="0" tIns="0" rIns="0" bIns="0" rtlCol="0"/>
          <a:lstStyle/>
          <a:p>
            <a:endParaRPr/>
          </a:p>
        </p:txBody>
      </p:sp>
      <p:sp>
        <p:nvSpPr>
          <p:cNvPr id="195" name="object 195"/>
          <p:cNvSpPr/>
          <p:nvPr userDrawn="1"/>
        </p:nvSpPr>
        <p:spPr>
          <a:xfrm>
            <a:off x="8934865" y="6500910"/>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196" name="object 196"/>
          <p:cNvSpPr/>
          <p:nvPr userDrawn="1"/>
        </p:nvSpPr>
        <p:spPr>
          <a:xfrm>
            <a:off x="8934400" y="6571392"/>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197" name="object 197"/>
          <p:cNvSpPr/>
          <p:nvPr userDrawn="1"/>
        </p:nvSpPr>
        <p:spPr>
          <a:xfrm>
            <a:off x="9006655" y="6712847"/>
            <a:ext cx="49530" cy="0"/>
          </a:xfrm>
          <a:custGeom>
            <a:avLst/>
            <a:gdLst/>
            <a:ahLst/>
            <a:cxnLst/>
            <a:rect l="l" t="t" r="r" b="b"/>
            <a:pathLst>
              <a:path w="49529">
                <a:moveTo>
                  <a:pt x="0" y="0"/>
                </a:moveTo>
                <a:lnTo>
                  <a:pt x="49126" y="0"/>
                </a:lnTo>
              </a:path>
            </a:pathLst>
          </a:custGeom>
          <a:ln w="49126">
            <a:solidFill>
              <a:schemeClr val="accent5">
                <a:lumMod val="50000"/>
              </a:schemeClr>
            </a:solidFill>
          </a:ln>
        </p:spPr>
        <p:txBody>
          <a:bodyPr wrap="square" lIns="0" tIns="0" rIns="0" bIns="0" rtlCol="0"/>
          <a:lstStyle/>
          <a:p>
            <a:endParaRPr/>
          </a:p>
        </p:txBody>
      </p:sp>
      <p:sp>
        <p:nvSpPr>
          <p:cNvPr id="198" name="object 198"/>
          <p:cNvSpPr/>
          <p:nvPr userDrawn="1"/>
        </p:nvSpPr>
        <p:spPr>
          <a:xfrm>
            <a:off x="8933468" y="6712359"/>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199" name="object 199"/>
          <p:cNvSpPr/>
          <p:nvPr userDrawn="1"/>
        </p:nvSpPr>
        <p:spPr>
          <a:xfrm>
            <a:off x="7979101" y="6841722"/>
            <a:ext cx="49530" cy="0"/>
          </a:xfrm>
          <a:custGeom>
            <a:avLst/>
            <a:gdLst/>
            <a:ahLst/>
            <a:cxnLst/>
            <a:rect l="l" t="t" r="r" b="b"/>
            <a:pathLst>
              <a:path w="49529">
                <a:moveTo>
                  <a:pt x="0" y="0"/>
                </a:moveTo>
                <a:lnTo>
                  <a:pt x="49010" y="0"/>
                </a:lnTo>
              </a:path>
            </a:pathLst>
          </a:custGeom>
          <a:ln w="32555">
            <a:solidFill>
              <a:schemeClr val="accent5">
                <a:lumMod val="50000"/>
              </a:schemeClr>
            </a:solidFill>
          </a:ln>
        </p:spPr>
        <p:txBody>
          <a:bodyPr wrap="square" lIns="0" tIns="0" rIns="0" bIns="0" rtlCol="0"/>
          <a:lstStyle/>
          <a:p>
            <a:endParaRPr/>
          </a:p>
        </p:txBody>
      </p:sp>
      <p:sp>
        <p:nvSpPr>
          <p:cNvPr id="200" name="object 200"/>
          <p:cNvSpPr/>
          <p:nvPr userDrawn="1"/>
        </p:nvSpPr>
        <p:spPr>
          <a:xfrm>
            <a:off x="7905898" y="6841477"/>
            <a:ext cx="49530" cy="0"/>
          </a:xfrm>
          <a:custGeom>
            <a:avLst/>
            <a:gdLst/>
            <a:ahLst/>
            <a:cxnLst/>
            <a:rect l="l" t="t" r="r" b="b"/>
            <a:pathLst>
              <a:path w="49529">
                <a:moveTo>
                  <a:pt x="0" y="0"/>
                </a:moveTo>
                <a:lnTo>
                  <a:pt x="49017" y="0"/>
                </a:lnTo>
              </a:path>
            </a:pathLst>
          </a:custGeom>
          <a:ln w="33044">
            <a:solidFill>
              <a:schemeClr val="accent5">
                <a:lumMod val="50000"/>
              </a:schemeClr>
            </a:solidFill>
          </a:ln>
        </p:spPr>
        <p:txBody>
          <a:bodyPr wrap="square" lIns="0" tIns="0" rIns="0" bIns="0" rtlCol="0"/>
          <a:lstStyle/>
          <a:p>
            <a:endParaRPr/>
          </a:p>
        </p:txBody>
      </p:sp>
      <p:sp>
        <p:nvSpPr>
          <p:cNvPr id="201" name="object 201"/>
          <p:cNvSpPr/>
          <p:nvPr userDrawn="1"/>
        </p:nvSpPr>
        <p:spPr>
          <a:xfrm>
            <a:off x="6808809" y="6611054"/>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202" name="object 202"/>
          <p:cNvSpPr/>
          <p:nvPr userDrawn="1"/>
        </p:nvSpPr>
        <p:spPr>
          <a:xfrm>
            <a:off x="6735613" y="6610566"/>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203" name="object 203"/>
          <p:cNvSpPr/>
          <p:nvPr userDrawn="1"/>
        </p:nvSpPr>
        <p:spPr>
          <a:xfrm>
            <a:off x="6662418" y="6610078"/>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204" name="object 204"/>
          <p:cNvSpPr/>
          <p:nvPr userDrawn="1"/>
        </p:nvSpPr>
        <p:spPr>
          <a:xfrm>
            <a:off x="6589223" y="6609595"/>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205" name="object 205"/>
          <p:cNvSpPr/>
          <p:nvPr userDrawn="1"/>
        </p:nvSpPr>
        <p:spPr>
          <a:xfrm>
            <a:off x="6516032" y="6609110"/>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206" name="object 206"/>
          <p:cNvSpPr/>
          <p:nvPr userDrawn="1"/>
        </p:nvSpPr>
        <p:spPr>
          <a:xfrm>
            <a:off x="7023308" y="6366402"/>
            <a:ext cx="49530" cy="0"/>
          </a:xfrm>
          <a:custGeom>
            <a:avLst/>
            <a:gdLst/>
            <a:ahLst/>
            <a:cxnLst/>
            <a:rect l="l" t="t" r="r" b="b"/>
            <a:pathLst>
              <a:path w="49529">
                <a:moveTo>
                  <a:pt x="0" y="0"/>
                </a:moveTo>
                <a:lnTo>
                  <a:pt x="49126" y="0"/>
                </a:lnTo>
              </a:path>
            </a:pathLst>
          </a:custGeom>
          <a:ln w="49126">
            <a:solidFill>
              <a:schemeClr val="accent5">
                <a:lumMod val="50000"/>
              </a:schemeClr>
            </a:solidFill>
          </a:ln>
        </p:spPr>
        <p:txBody>
          <a:bodyPr wrap="square" lIns="0" tIns="0" rIns="0" bIns="0" rtlCol="0"/>
          <a:lstStyle/>
          <a:p>
            <a:endParaRPr/>
          </a:p>
        </p:txBody>
      </p:sp>
      <p:sp>
        <p:nvSpPr>
          <p:cNvPr id="207" name="object 207"/>
          <p:cNvSpPr/>
          <p:nvPr userDrawn="1"/>
        </p:nvSpPr>
        <p:spPr>
          <a:xfrm>
            <a:off x="7023078" y="6538613"/>
            <a:ext cx="49530" cy="0"/>
          </a:xfrm>
          <a:custGeom>
            <a:avLst/>
            <a:gdLst/>
            <a:ahLst/>
            <a:cxnLst/>
            <a:rect l="l" t="t" r="r" b="b"/>
            <a:pathLst>
              <a:path w="49529">
                <a:moveTo>
                  <a:pt x="0" y="0"/>
                </a:moveTo>
                <a:lnTo>
                  <a:pt x="49121" y="0"/>
                </a:lnTo>
              </a:path>
            </a:pathLst>
          </a:custGeom>
          <a:ln w="49114">
            <a:solidFill>
              <a:schemeClr val="accent5">
                <a:lumMod val="50000"/>
              </a:schemeClr>
            </a:solidFill>
          </a:ln>
        </p:spPr>
        <p:txBody>
          <a:bodyPr wrap="square" lIns="0" tIns="0" rIns="0" bIns="0" rtlCol="0"/>
          <a:lstStyle/>
          <a:p>
            <a:endParaRPr/>
          </a:p>
        </p:txBody>
      </p:sp>
      <p:sp>
        <p:nvSpPr>
          <p:cNvPr id="208" name="object 208"/>
          <p:cNvSpPr/>
          <p:nvPr userDrawn="1"/>
        </p:nvSpPr>
        <p:spPr>
          <a:xfrm>
            <a:off x="6949885" y="6538124"/>
            <a:ext cx="49530" cy="0"/>
          </a:xfrm>
          <a:custGeom>
            <a:avLst/>
            <a:gdLst/>
            <a:ahLst/>
            <a:cxnLst/>
            <a:rect l="l" t="t" r="r" b="b"/>
            <a:pathLst>
              <a:path w="49529">
                <a:moveTo>
                  <a:pt x="0" y="0"/>
                </a:moveTo>
                <a:lnTo>
                  <a:pt x="49115" y="0"/>
                </a:lnTo>
              </a:path>
            </a:pathLst>
          </a:custGeom>
          <a:ln w="49115">
            <a:solidFill>
              <a:schemeClr val="accent5">
                <a:lumMod val="50000"/>
              </a:schemeClr>
            </a:solidFill>
          </a:ln>
        </p:spPr>
        <p:txBody>
          <a:bodyPr wrap="square" lIns="0" tIns="0" rIns="0" bIns="0" rtlCol="0"/>
          <a:lstStyle/>
          <a:p>
            <a:endParaRPr/>
          </a:p>
        </p:txBody>
      </p:sp>
      <p:sp>
        <p:nvSpPr>
          <p:cNvPr id="209" name="object 209"/>
          <p:cNvSpPr/>
          <p:nvPr userDrawn="1"/>
        </p:nvSpPr>
        <p:spPr>
          <a:xfrm>
            <a:off x="8856333" y="6845021"/>
            <a:ext cx="49530" cy="0"/>
          </a:xfrm>
          <a:custGeom>
            <a:avLst/>
            <a:gdLst/>
            <a:ahLst/>
            <a:cxnLst/>
            <a:rect l="l" t="t" r="r" b="b"/>
            <a:pathLst>
              <a:path w="49529">
                <a:moveTo>
                  <a:pt x="0" y="0"/>
                </a:moveTo>
                <a:lnTo>
                  <a:pt x="48965" y="0"/>
                </a:lnTo>
              </a:path>
            </a:pathLst>
          </a:custGeom>
          <a:ln w="25956">
            <a:solidFill>
              <a:schemeClr val="accent5">
                <a:lumMod val="50000"/>
              </a:schemeClr>
            </a:solidFill>
          </a:ln>
        </p:spPr>
        <p:txBody>
          <a:bodyPr wrap="square" lIns="0" tIns="0" rIns="0" bIns="0" rtlCol="0"/>
          <a:lstStyle/>
          <a:p>
            <a:endParaRPr/>
          </a:p>
        </p:txBody>
      </p:sp>
      <p:sp>
        <p:nvSpPr>
          <p:cNvPr id="210" name="object 210"/>
          <p:cNvSpPr/>
          <p:nvPr userDrawn="1"/>
        </p:nvSpPr>
        <p:spPr>
          <a:xfrm>
            <a:off x="8636734" y="6844294"/>
            <a:ext cx="49530" cy="0"/>
          </a:xfrm>
          <a:custGeom>
            <a:avLst/>
            <a:gdLst/>
            <a:ahLst/>
            <a:cxnLst/>
            <a:rect l="l" t="t" r="r" b="b"/>
            <a:pathLst>
              <a:path w="49529">
                <a:moveTo>
                  <a:pt x="0" y="0"/>
                </a:moveTo>
                <a:lnTo>
                  <a:pt x="48982" y="0"/>
                </a:lnTo>
              </a:path>
            </a:pathLst>
          </a:custGeom>
          <a:ln w="27410">
            <a:solidFill>
              <a:schemeClr val="accent5">
                <a:lumMod val="50000"/>
              </a:schemeClr>
            </a:solidFill>
          </a:ln>
        </p:spPr>
        <p:txBody>
          <a:bodyPr wrap="square" lIns="0" tIns="0" rIns="0" bIns="0" rtlCol="0"/>
          <a:lstStyle/>
          <a:p>
            <a:endParaRPr/>
          </a:p>
        </p:txBody>
      </p:sp>
      <p:sp>
        <p:nvSpPr>
          <p:cNvPr id="211" name="object 211"/>
          <p:cNvSpPr/>
          <p:nvPr userDrawn="1"/>
        </p:nvSpPr>
        <p:spPr>
          <a:xfrm>
            <a:off x="7686605" y="6701327"/>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212" name="object 212"/>
          <p:cNvSpPr/>
          <p:nvPr userDrawn="1"/>
        </p:nvSpPr>
        <p:spPr>
          <a:xfrm>
            <a:off x="6954174" y="6766962"/>
            <a:ext cx="49530" cy="0"/>
          </a:xfrm>
          <a:custGeom>
            <a:avLst/>
            <a:gdLst/>
            <a:ahLst/>
            <a:cxnLst/>
            <a:rect l="l" t="t" r="r" b="b"/>
            <a:pathLst>
              <a:path w="49529">
                <a:moveTo>
                  <a:pt x="0" y="0"/>
                </a:moveTo>
                <a:lnTo>
                  <a:pt x="49121" y="0"/>
                </a:lnTo>
              </a:path>
            </a:pathLst>
          </a:custGeom>
          <a:ln w="49117">
            <a:solidFill>
              <a:schemeClr val="accent5">
                <a:lumMod val="50000"/>
              </a:schemeClr>
            </a:solidFill>
          </a:ln>
        </p:spPr>
        <p:txBody>
          <a:bodyPr wrap="square" lIns="0" tIns="0" rIns="0" bIns="0" rtlCol="0"/>
          <a:lstStyle/>
          <a:p>
            <a:endParaRPr/>
          </a:p>
        </p:txBody>
      </p:sp>
      <p:sp>
        <p:nvSpPr>
          <p:cNvPr id="213" name="object 213"/>
          <p:cNvSpPr/>
          <p:nvPr userDrawn="1"/>
        </p:nvSpPr>
        <p:spPr>
          <a:xfrm>
            <a:off x="8125497" y="6842204"/>
            <a:ext cx="49530" cy="0"/>
          </a:xfrm>
          <a:custGeom>
            <a:avLst/>
            <a:gdLst/>
            <a:ahLst/>
            <a:cxnLst/>
            <a:rect l="l" t="t" r="r" b="b"/>
            <a:pathLst>
              <a:path w="49529">
                <a:moveTo>
                  <a:pt x="0" y="0"/>
                </a:moveTo>
                <a:lnTo>
                  <a:pt x="49005" y="0"/>
                </a:lnTo>
              </a:path>
            </a:pathLst>
          </a:custGeom>
          <a:ln w="31589">
            <a:solidFill>
              <a:schemeClr val="accent5">
                <a:lumMod val="50000"/>
              </a:schemeClr>
            </a:solidFill>
          </a:ln>
        </p:spPr>
        <p:txBody>
          <a:bodyPr wrap="square" lIns="0" tIns="0" rIns="0" bIns="0" rtlCol="0"/>
          <a:lstStyle/>
          <a:p>
            <a:endParaRPr/>
          </a:p>
        </p:txBody>
      </p:sp>
      <p:sp>
        <p:nvSpPr>
          <p:cNvPr id="214" name="object 214"/>
          <p:cNvSpPr/>
          <p:nvPr userDrawn="1"/>
        </p:nvSpPr>
        <p:spPr>
          <a:xfrm>
            <a:off x="7832700" y="6841234"/>
            <a:ext cx="49530" cy="0"/>
          </a:xfrm>
          <a:custGeom>
            <a:avLst/>
            <a:gdLst/>
            <a:ahLst/>
            <a:cxnLst/>
            <a:rect l="l" t="t" r="r" b="b"/>
            <a:pathLst>
              <a:path w="49529">
                <a:moveTo>
                  <a:pt x="0" y="0"/>
                </a:moveTo>
                <a:lnTo>
                  <a:pt x="49013" y="0"/>
                </a:lnTo>
              </a:path>
            </a:pathLst>
          </a:custGeom>
          <a:ln w="33530">
            <a:solidFill>
              <a:schemeClr val="accent5">
                <a:lumMod val="50000"/>
              </a:schemeClr>
            </a:solidFill>
          </a:ln>
        </p:spPr>
        <p:txBody>
          <a:bodyPr wrap="square" lIns="0" tIns="0" rIns="0" bIns="0" rtlCol="0"/>
          <a:lstStyle/>
          <a:p>
            <a:endParaRPr/>
          </a:p>
        </p:txBody>
      </p:sp>
      <p:sp>
        <p:nvSpPr>
          <p:cNvPr id="215" name="object 215"/>
          <p:cNvSpPr/>
          <p:nvPr userDrawn="1"/>
        </p:nvSpPr>
        <p:spPr>
          <a:xfrm>
            <a:off x="7759506" y="6840991"/>
            <a:ext cx="49530" cy="0"/>
          </a:xfrm>
          <a:custGeom>
            <a:avLst/>
            <a:gdLst/>
            <a:ahLst/>
            <a:cxnLst/>
            <a:rect l="l" t="t" r="r" b="b"/>
            <a:pathLst>
              <a:path w="49529">
                <a:moveTo>
                  <a:pt x="0" y="0"/>
                </a:moveTo>
                <a:lnTo>
                  <a:pt x="49016" y="0"/>
                </a:lnTo>
              </a:path>
            </a:pathLst>
          </a:custGeom>
          <a:ln w="34016">
            <a:solidFill>
              <a:schemeClr val="accent5">
                <a:lumMod val="50000"/>
              </a:schemeClr>
            </a:solidFill>
          </a:ln>
        </p:spPr>
        <p:txBody>
          <a:bodyPr wrap="square" lIns="0" tIns="0" rIns="0" bIns="0" rtlCol="0"/>
          <a:lstStyle/>
          <a:p>
            <a:endParaRPr/>
          </a:p>
        </p:txBody>
      </p:sp>
      <p:sp>
        <p:nvSpPr>
          <p:cNvPr id="216" name="object 216"/>
          <p:cNvSpPr/>
          <p:nvPr userDrawn="1"/>
        </p:nvSpPr>
        <p:spPr>
          <a:xfrm>
            <a:off x="7247106" y="6839291"/>
            <a:ext cx="49530" cy="0"/>
          </a:xfrm>
          <a:custGeom>
            <a:avLst/>
            <a:gdLst/>
            <a:ahLst/>
            <a:cxnLst/>
            <a:rect l="l" t="t" r="r" b="b"/>
            <a:pathLst>
              <a:path w="49529">
                <a:moveTo>
                  <a:pt x="0" y="0"/>
                </a:moveTo>
                <a:lnTo>
                  <a:pt x="49045" y="0"/>
                </a:lnTo>
              </a:path>
            </a:pathLst>
          </a:custGeom>
          <a:ln w="37418">
            <a:solidFill>
              <a:schemeClr val="accent5">
                <a:lumMod val="50000"/>
              </a:schemeClr>
            </a:solidFill>
          </a:ln>
        </p:spPr>
        <p:txBody>
          <a:bodyPr wrap="square" lIns="0" tIns="0" rIns="0" bIns="0" rtlCol="0"/>
          <a:lstStyle/>
          <a:p>
            <a:endParaRPr/>
          </a:p>
        </p:txBody>
      </p:sp>
      <p:sp>
        <p:nvSpPr>
          <p:cNvPr id="217" name="object 217"/>
          <p:cNvSpPr/>
          <p:nvPr userDrawn="1"/>
        </p:nvSpPr>
        <p:spPr>
          <a:xfrm>
            <a:off x="7100708" y="6838804"/>
            <a:ext cx="49530" cy="0"/>
          </a:xfrm>
          <a:custGeom>
            <a:avLst/>
            <a:gdLst/>
            <a:ahLst/>
            <a:cxnLst/>
            <a:rect l="l" t="t" r="r" b="b"/>
            <a:pathLst>
              <a:path w="49529">
                <a:moveTo>
                  <a:pt x="0" y="0"/>
                </a:moveTo>
                <a:lnTo>
                  <a:pt x="49050" y="0"/>
                </a:lnTo>
              </a:path>
            </a:pathLst>
          </a:custGeom>
          <a:ln w="38390">
            <a:solidFill>
              <a:schemeClr val="accent5">
                <a:lumMod val="50000"/>
              </a:schemeClr>
            </a:solidFill>
          </a:ln>
        </p:spPr>
        <p:txBody>
          <a:bodyPr wrap="square" lIns="0" tIns="0" rIns="0" bIns="0" rtlCol="0"/>
          <a:lstStyle/>
          <a:p>
            <a:endParaRPr/>
          </a:p>
        </p:txBody>
      </p:sp>
      <p:sp>
        <p:nvSpPr>
          <p:cNvPr id="218" name="object 218"/>
          <p:cNvSpPr/>
          <p:nvPr userDrawn="1"/>
        </p:nvSpPr>
        <p:spPr>
          <a:xfrm>
            <a:off x="5328130" y="6678186"/>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219" name="object 219"/>
          <p:cNvSpPr/>
          <p:nvPr userDrawn="1"/>
        </p:nvSpPr>
        <p:spPr>
          <a:xfrm>
            <a:off x="3420629" y="6411652"/>
            <a:ext cx="49530" cy="0"/>
          </a:xfrm>
          <a:custGeom>
            <a:avLst/>
            <a:gdLst/>
            <a:ahLst/>
            <a:cxnLst/>
            <a:rect l="l" t="t" r="r" b="b"/>
            <a:pathLst>
              <a:path w="49529">
                <a:moveTo>
                  <a:pt x="0" y="0"/>
                </a:moveTo>
                <a:lnTo>
                  <a:pt x="49122" y="0"/>
                </a:lnTo>
              </a:path>
            </a:pathLst>
          </a:custGeom>
          <a:ln w="49128">
            <a:solidFill>
              <a:schemeClr val="accent5">
                <a:lumMod val="50000"/>
              </a:schemeClr>
            </a:solidFill>
          </a:ln>
        </p:spPr>
        <p:txBody>
          <a:bodyPr wrap="square" lIns="0" tIns="0" rIns="0" bIns="0" rtlCol="0"/>
          <a:lstStyle/>
          <a:p>
            <a:endParaRPr/>
          </a:p>
        </p:txBody>
      </p:sp>
      <p:sp>
        <p:nvSpPr>
          <p:cNvPr id="220" name="object 220"/>
          <p:cNvSpPr/>
          <p:nvPr userDrawn="1"/>
        </p:nvSpPr>
        <p:spPr>
          <a:xfrm>
            <a:off x="4449784" y="6684013"/>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221" name="object 221"/>
          <p:cNvSpPr/>
          <p:nvPr userDrawn="1"/>
        </p:nvSpPr>
        <p:spPr>
          <a:xfrm>
            <a:off x="5332658" y="6347624"/>
            <a:ext cx="49530" cy="0"/>
          </a:xfrm>
          <a:custGeom>
            <a:avLst/>
            <a:gdLst/>
            <a:ahLst/>
            <a:cxnLst/>
            <a:rect l="l" t="t" r="r" b="b"/>
            <a:pathLst>
              <a:path w="49529">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222" name="object 222"/>
          <p:cNvSpPr/>
          <p:nvPr userDrawn="1"/>
        </p:nvSpPr>
        <p:spPr>
          <a:xfrm>
            <a:off x="3499787" y="6835636"/>
            <a:ext cx="49530" cy="0"/>
          </a:xfrm>
          <a:custGeom>
            <a:avLst/>
            <a:gdLst/>
            <a:ahLst/>
            <a:cxnLst/>
            <a:rect l="l" t="t" r="r" b="b"/>
            <a:pathLst>
              <a:path w="49529">
                <a:moveTo>
                  <a:pt x="0" y="0"/>
                </a:moveTo>
                <a:lnTo>
                  <a:pt x="49091" y="0"/>
                </a:lnTo>
              </a:path>
            </a:pathLst>
          </a:custGeom>
          <a:ln w="44726">
            <a:solidFill>
              <a:schemeClr val="accent5">
                <a:lumMod val="50000"/>
              </a:schemeClr>
            </a:solidFill>
          </a:ln>
        </p:spPr>
        <p:txBody>
          <a:bodyPr wrap="square" lIns="0" tIns="0" rIns="0" bIns="0" rtlCol="0"/>
          <a:lstStyle/>
          <a:p>
            <a:endParaRPr/>
          </a:p>
        </p:txBody>
      </p:sp>
      <p:sp>
        <p:nvSpPr>
          <p:cNvPr id="223" name="object 223"/>
          <p:cNvSpPr/>
          <p:nvPr userDrawn="1"/>
        </p:nvSpPr>
        <p:spPr>
          <a:xfrm>
            <a:off x="4450247" y="675449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224" name="object 224"/>
          <p:cNvSpPr/>
          <p:nvPr userDrawn="1"/>
        </p:nvSpPr>
        <p:spPr>
          <a:xfrm>
            <a:off x="3349774" y="6764562"/>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225" name="object 225"/>
          <p:cNvSpPr/>
          <p:nvPr userDrawn="1"/>
        </p:nvSpPr>
        <p:spPr>
          <a:xfrm>
            <a:off x="3277046" y="6834484"/>
            <a:ext cx="49530" cy="0"/>
          </a:xfrm>
          <a:custGeom>
            <a:avLst/>
            <a:gdLst/>
            <a:ahLst/>
            <a:cxnLst/>
            <a:rect l="l" t="t" r="r" b="b"/>
            <a:pathLst>
              <a:path w="49529">
                <a:moveTo>
                  <a:pt x="0" y="0"/>
                </a:moveTo>
                <a:lnTo>
                  <a:pt x="49114" y="0"/>
                </a:lnTo>
              </a:path>
            </a:pathLst>
          </a:custGeom>
          <a:ln w="47030">
            <a:solidFill>
              <a:schemeClr val="accent5">
                <a:lumMod val="50000"/>
              </a:schemeClr>
            </a:solidFill>
          </a:ln>
        </p:spPr>
        <p:txBody>
          <a:bodyPr wrap="square" lIns="0" tIns="0" rIns="0" bIns="0" rtlCol="0"/>
          <a:lstStyle/>
          <a:p>
            <a:endParaRPr/>
          </a:p>
        </p:txBody>
      </p:sp>
      <p:sp>
        <p:nvSpPr>
          <p:cNvPr id="226" name="object 226"/>
          <p:cNvSpPr/>
          <p:nvPr userDrawn="1"/>
        </p:nvSpPr>
        <p:spPr>
          <a:xfrm>
            <a:off x="3350239" y="6834243"/>
            <a:ext cx="49530" cy="0"/>
          </a:xfrm>
          <a:custGeom>
            <a:avLst/>
            <a:gdLst/>
            <a:ahLst/>
            <a:cxnLst/>
            <a:rect l="l" t="t" r="r" b="b"/>
            <a:pathLst>
              <a:path w="49529">
                <a:moveTo>
                  <a:pt x="0" y="0"/>
                </a:moveTo>
                <a:lnTo>
                  <a:pt x="49116" y="0"/>
                </a:lnTo>
              </a:path>
            </a:pathLst>
          </a:custGeom>
          <a:ln w="47513">
            <a:solidFill>
              <a:schemeClr val="accent5">
                <a:lumMod val="50000"/>
              </a:schemeClr>
            </a:solidFill>
          </a:ln>
        </p:spPr>
        <p:txBody>
          <a:bodyPr wrap="square" lIns="0" tIns="0" rIns="0" bIns="0" rtlCol="0"/>
          <a:lstStyle/>
          <a:p>
            <a:endParaRPr/>
          </a:p>
        </p:txBody>
      </p:sp>
      <p:sp>
        <p:nvSpPr>
          <p:cNvPr id="227" name="object 227"/>
          <p:cNvSpPr/>
          <p:nvPr userDrawn="1"/>
        </p:nvSpPr>
        <p:spPr>
          <a:xfrm>
            <a:off x="3347906" y="6482622"/>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228" name="object 228"/>
          <p:cNvSpPr/>
          <p:nvPr userDrawn="1"/>
        </p:nvSpPr>
        <p:spPr>
          <a:xfrm>
            <a:off x="3348373" y="655310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229" name="object 229"/>
          <p:cNvSpPr/>
          <p:nvPr userDrawn="1"/>
        </p:nvSpPr>
        <p:spPr>
          <a:xfrm>
            <a:off x="3276110" y="6694559"/>
            <a:ext cx="49530" cy="0"/>
          </a:xfrm>
          <a:custGeom>
            <a:avLst/>
            <a:gdLst/>
            <a:ahLst/>
            <a:cxnLst/>
            <a:rect l="l" t="t" r="r" b="b"/>
            <a:pathLst>
              <a:path w="49529">
                <a:moveTo>
                  <a:pt x="0" y="0"/>
                </a:moveTo>
                <a:lnTo>
                  <a:pt x="49126" y="0"/>
                </a:lnTo>
              </a:path>
            </a:pathLst>
          </a:custGeom>
          <a:ln w="49126">
            <a:solidFill>
              <a:schemeClr val="accent5">
                <a:lumMod val="50000"/>
              </a:schemeClr>
            </a:solidFill>
          </a:ln>
        </p:spPr>
        <p:txBody>
          <a:bodyPr wrap="square" lIns="0" tIns="0" rIns="0" bIns="0" rtlCol="0"/>
          <a:lstStyle/>
          <a:p>
            <a:endParaRPr/>
          </a:p>
        </p:txBody>
      </p:sp>
      <p:sp>
        <p:nvSpPr>
          <p:cNvPr id="230" name="object 230"/>
          <p:cNvSpPr/>
          <p:nvPr userDrawn="1"/>
        </p:nvSpPr>
        <p:spPr>
          <a:xfrm>
            <a:off x="3349309" y="6694071"/>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231" name="object 231"/>
          <p:cNvSpPr/>
          <p:nvPr userDrawn="1"/>
        </p:nvSpPr>
        <p:spPr>
          <a:xfrm>
            <a:off x="4303782" y="6831717"/>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232" name="object 232"/>
          <p:cNvSpPr/>
          <p:nvPr userDrawn="1"/>
        </p:nvSpPr>
        <p:spPr>
          <a:xfrm>
            <a:off x="4376973" y="6831230"/>
            <a:ext cx="49530" cy="0"/>
          </a:xfrm>
          <a:custGeom>
            <a:avLst/>
            <a:gdLst/>
            <a:ahLst/>
            <a:cxnLst/>
            <a:rect l="l" t="t" r="r" b="b"/>
            <a:pathLst>
              <a:path w="49529">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233" name="object 233"/>
          <p:cNvSpPr/>
          <p:nvPr userDrawn="1"/>
        </p:nvSpPr>
        <p:spPr>
          <a:xfrm>
            <a:off x="5473961" y="6592766"/>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234" name="object 234"/>
          <p:cNvSpPr/>
          <p:nvPr userDrawn="1"/>
        </p:nvSpPr>
        <p:spPr>
          <a:xfrm>
            <a:off x="5547160" y="6592278"/>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235" name="object 235"/>
          <p:cNvSpPr/>
          <p:nvPr userDrawn="1"/>
        </p:nvSpPr>
        <p:spPr>
          <a:xfrm>
            <a:off x="5620351" y="6591790"/>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236" name="object 236"/>
          <p:cNvSpPr/>
          <p:nvPr userDrawn="1"/>
        </p:nvSpPr>
        <p:spPr>
          <a:xfrm>
            <a:off x="5693550" y="6591306"/>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237" name="object 237"/>
          <p:cNvSpPr/>
          <p:nvPr userDrawn="1"/>
        </p:nvSpPr>
        <p:spPr>
          <a:xfrm>
            <a:off x="5766742" y="6590822"/>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238" name="object 238"/>
          <p:cNvSpPr/>
          <p:nvPr userDrawn="1"/>
        </p:nvSpPr>
        <p:spPr>
          <a:xfrm>
            <a:off x="5259459" y="6348114"/>
            <a:ext cx="49530" cy="0"/>
          </a:xfrm>
          <a:custGeom>
            <a:avLst/>
            <a:gdLst/>
            <a:ahLst/>
            <a:cxnLst/>
            <a:rect l="l" t="t" r="r" b="b"/>
            <a:pathLst>
              <a:path w="49529">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239" name="object 239"/>
          <p:cNvSpPr/>
          <p:nvPr userDrawn="1"/>
        </p:nvSpPr>
        <p:spPr>
          <a:xfrm>
            <a:off x="5259689" y="6520325"/>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240" name="object 240"/>
          <p:cNvSpPr/>
          <p:nvPr userDrawn="1"/>
        </p:nvSpPr>
        <p:spPr>
          <a:xfrm>
            <a:off x="5332892" y="6519836"/>
            <a:ext cx="49530" cy="0"/>
          </a:xfrm>
          <a:custGeom>
            <a:avLst/>
            <a:gdLst/>
            <a:ahLst/>
            <a:cxnLst/>
            <a:rect l="l" t="t" r="r" b="b"/>
            <a:pathLst>
              <a:path w="49529">
                <a:moveTo>
                  <a:pt x="0" y="0"/>
                </a:moveTo>
                <a:lnTo>
                  <a:pt x="49114" y="0"/>
                </a:lnTo>
              </a:path>
            </a:pathLst>
          </a:custGeom>
          <a:ln w="49115">
            <a:solidFill>
              <a:schemeClr val="accent5">
                <a:lumMod val="50000"/>
              </a:schemeClr>
            </a:solidFill>
          </a:ln>
        </p:spPr>
        <p:txBody>
          <a:bodyPr wrap="square" lIns="0" tIns="0" rIns="0" bIns="0" rtlCol="0"/>
          <a:lstStyle/>
          <a:p>
            <a:endParaRPr/>
          </a:p>
        </p:txBody>
      </p:sp>
      <p:sp>
        <p:nvSpPr>
          <p:cNvPr id="241" name="object 241"/>
          <p:cNvSpPr/>
          <p:nvPr userDrawn="1"/>
        </p:nvSpPr>
        <p:spPr>
          <a:xfrm>
            <a:off x="3426594" y="6835878"/>
            <a:ext cx="49530" cy="0"/>
          </a:xfrm>
          <a:custGeom>
            <a:avLst/>
            <a:gdLst/>
            <a:ahLst/>
            <a:cxnLst/>
            <a:rect l="l" t="t" r="r" b="b"/>
            <a:pathLst>
              <a:path w="49529">
                <a:moveTo>
                  <a:pt x="0" y="0"/>
                </a:moveTo>
                <a:lnTo>
                  <a:pt x="49085" y="0"/>
                </a:lnTo>
              </a:path>
            </a:pathLst>
          </a:custGeom>
          <a:ln w="44244">
            <a:solidFill>
              <a:schemeClr val="accent5">
                <a:lumMod val="50000"/>
              </a:schemeClr>
            </a:solidFill>
          </a:ln>
        </p:spPr>
        <p:txBody>
          <a:bodyPr wrap="square" lIns="0" tIns="0" rIns="0" bIns="0" rtlCol="0"/>
          <a:lstStyle/>
          <a:p>
            <a:endParaRPr/>
          </a:p>
        </p:txBody>
      </p:sp>
      <p:sp>
        <p:nvSpPr>
          <p:cNvPr id="242" name="object 242"/>
          <p:cNvSpPr/>
          <p:nvPr userDrawn="1"/>
        </p:nvSpPr>
        <p:spPr>
          <a:xfrm>
            <a:off x="3646177" y="6835151"/>
            <a:ext cx="49530" cy="0"/>
          </a:xfrm>
          <a:custGeom>
            <a:avLst/>
            <a:gdLst/>
            <a:ahLst/>
            <a:cxnLst/>
            <a:rect l="l" t="t" r="r" b="b"/>
            <a:pathLst>
              <a:path w="49529">
                <a:moveTo>
                  <a:pt x="0" y="0"/>
                </a:moveTo>
                <a:lnTo>
                  <a:pt x="49100" y="0"/>
                </a:lnTo>
              </a:path>
            </a:pathLst>
          </a:custGeom>
          <a:ln w="45698">
            <a:solidFill>
              <a:schemeClr val="accent5">
                <a:lumMod val="50000"/>
              </a:schemeClr>
            </a:solidFill>
          </a:ln>
        </p:spPr>
        <p:txBody>
          <a:bodyPr wrap="square" lIns="0" tIns="0" rIns="0" bIns="0" rtlCol="0"/>
          <a:lstStyle/>
          <a:p>
            <a:endParaRPr/>
          </a:p>
        </p:txBody>
      </p:sp>
      <p:sp>
        <p:nvSpPr>
          <p:cNvPr id="243" name="object 243"/>
          <p:cNvSpPr/>
          <p:nvPr userDrawn="1"/>
        </p:nvSpPr>
        <p:spPr>
          <a:xfrm>
            <a:off x="4596170" y="6683039"/>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244" name="object 244"/>
          <p:cNvSpPr/>
          <p:nvPr userDrawn="1"/>
        </p:nvSpPr>
        <p:spPr>
          <a:xfrm>
            <a:off x="5328597" y="6748674"/>
            <a:ext cx="49530" cy="0"/>
          </a:xfrm>
          <a:custGeom>
            <a:avLst/>
            <a:gdLst/>
            <a:ahLst/>
            <a:cxnLst/>
            <a:rect l="l" t="t" r="r" b="b"/>
            <a:pathLst>
              <a:path w="49529">
                <a:moveTo>
                  <a:pt x="0" y="0"/>
                </a:moveTo>
                <a:lnTo>
                  <a:pt x="49122" y="0"/>
                </a:lnTo>
              </a:path>
            </a:pathLst>
          </a:custGeom>
          <a:ln w="49117">
            <a:solidFill>
              <a:schemeClr val="accent5">
                <a:lumMod val="50000"/>
              </a:schemeClr>
            </a:solidFill>
          </a:ln>
        </p:spPr>
        <p:txBody>
          <a:bodyPr wrap="square" lIns="0" tIns="0" rIns="0" bIns="0" rtlCol="0"/>
          <a:lstStyle/>
          <a:p>
            <a:endParaRPr/>
          </a:p>
        </p:txBody>
      </p:sp>
      <p:sp>
        <p:nvSpPr>
          <p:cNvPr id="245" name="object 245"/>
          <p:cNvSpPr/>
          <p:nvPr userDrawn="1"/>
        </p:nvSpPr>
        <p:spPr>
          <a:xfrm>
            <a:off x="4157391" y="6832686"/>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246" name="object 246"/>
          <p:cNvSpPr/>
          <p:nvPr userDrawn="1"/>
        </p:nvSpPr>
        <p:spPr>
          <a:xfrm>
            <a:off x="4450179" y="6830744"/>
            <a:ext cx="49530" cy="0"/>
          </a:xfrm>
          <a:custGeom>
            <a:avLst/>
            <a:gdLst/>
            <a:ahLst/>
            <a:cxnLst/>
            <a:rect l="l" t="t" r="r" b="b"/>
            <a:pathLst>
              <a:path w="49529">
                <a:moveTo>
                  <a:pt x="0" y="0"/>
                </a:moveTo>
                <a:lnTo>
                  <a:pt x="49114" y="0"/>
                </a:lnTo>
              </a:path>
            </a:pathLst>
          </a:custGeom>
          <a:ln w="49126">
            <a:solidFill>
              <a:schemeClr val="accent5">
                <a:lumMod val="50000"/>
              </a:schemeClr>
            </a:solidFill>
          </a:ln>
        </p:spPr>
        <p:txBody>
          <a:bodyPr wrap="square" lIns="0" tIns="0" rIns="0" bIns="0" rtlCol="0"/>
          <a:lstStyle/>
          <a:p>
            <a:endParaRPr/>
          </a:p>
        </p:txBody>
      </p:sp>
      <p:sp>
        <p:nvSpPr>
          <p:cNvPr id="247" name="object 247"/>
          <p:cNvSpPr/>
          <p:nvPr userDrawn="1"/>
        </p:nvSpPr>
        <p:spPr>
          <a:xfrm>
            <a:off x="4523371" y="6830259"/>
            <a:ext cx="49530" cy="0"/>
          </a:xfrm>
          <a:custGeom>
            <a:avLst/>
            <a:gdLst/>
            <a:ahLst/>
            <a:cxnLst/>
            <a:rect l="l" t="t" r="r" b="b"/>
            <a:pathLst>
              <a:path w="49529">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248" name="object 248"/>
          <p:cNvSpPr/>
          <p:nvPr userDrawn="1"/>
        </p:nvSpPr>
        <p:spPr>
          <a:xfrm>
            <a:off x="5035741" y="6826860"/>
            <a:ext cx="49530" cy="0"/>
          </a:xfrm>
          <a:custGeom>
            <a:avLst/>
            <a:gdLst/>
            <a:ahLst/>
            <a:cxnLst/>
            <a:rect l="l" t="t" r="r" b="b"/>
            <a:pathLst>
              <a:path w="49529">
                <a:moveTo>
                  <a:pt x="0" y="0"/>
                </a:moveTo>
                <a:lnTo>
                  <a:pt x="49121" y="0"/>
                </a:lnTo>
              </a:path>
            </a:pathLst>
          </a:custGeom>
          <a:ln w="49132">
            <a:solidFill>
              <a:schemeClr val="accent5">
                <a:lumMod val="50000"/>
              </a:schemeClr>
            </a:solidFill>
          </a:ln>
        </p:spPr>
        <p:txBody>
          <a:bodyPr wrap="square" lIns="0" tIns="0" rIns="0" bIns="0" rtlCol="0"/>
          <a:lstStyle/>
          <a:p>
            <a:endParaRPr/>
          </a:p>
        </p:txBody>
      </p:sp>
      <p:sp>
        <p:nvSpPr>
          <p:cNvPr id="249" name="object 249"/>
          <p:cNvSpPr/>
          <p:nvPr userDrawn="1"/>
        </p:nvSpPr>
        <p:spPr>
          <a:xfrm>
            <a:off x="5182134" y="6825886"/>
            <a:ext cx="49530" cy="0"/>
          </a:xfrm>
          <a:custGeom>
            <a:avLst/>
            <a:gdLst/>
            <a:ahLst/>
            <a:cxnLst/>
            <a:rect l="l" t="t" r="r" b="b"/>
            <a:pathLst>
              <a:path w="49529">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250" name="object 250"/>
          <p:cNvSpPr/>
          <p:nvPr userDrawn="1"/>
        </p:nvSpPr>
        <p:spPr>
          <a:xfrm>
            <a:off x="962931" y="6331208"/>
            <a:ext cx="49530" cy="0"/>
          </a:xfrm>
          <a:custGeom>
            <a:avLst/>
            <a:gdLst/>
            <a:ahLst/>
            <a:cxnLst/>
            <a:rect l="l" t="t" r="r" b="b"/>
            <a:pathLst>
              <a:path w="49530">
                <a:moveTo>
                  <a:pt x="0" y="0"/>
                </a:moveTo>
                <a:lnTo>
                  <a:pt x="49122" y="0"/>
                </a:lnTo>
              </a:path>
            </a:pathLst>
          </a:custGeom>
          <a:ln w="49117">
            <a:solidFill>
              <a:schemeClr val="accent5">
                <a:lumMod val="50000"/>
              </a:schemeClr>
            </a:solidFill>
          </a:ln>
        </p:spPr>
        <p:txBody>
          <a:bodyPr wrap="square" lIns="0" tIns="0" rIns="0" bIns="0" rtlCol="0"/>
          <a:lstStyle/>
          <a:p>
            <a:endParaRPr/>
          </a:p>
        </p:txBody>
      </p:sp>
      <p:sp>
        <p:nvSpPr>
          <p:cNvPr id="251" name="object 251"/>
          <p:cNvSpPr/>
          <p:nvPr userDrawn="1"/>
        </p:nvSpPr>
        <p:spPr>
          <a:xfrm>
            <a:off x="2645355" y="6417581"/>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252" name="object 252"/>
          <p:cNvSpPr/>
          <p:nvPr userDrawn="1"/>
        </p:nvSpPr>
        <p:spPr>
          <a:xfrm>
            <a:off x="2572163" y="6417095"/>
            <a:ext cx="49530" cy="0"/>
          </a:xfrm>
          <a:custGeom>
            <a:avLst/>
            <a:gdLst/>
            <a:ahLst/>
            <a:cxnLst/>
            <a:rect l="l" t="t" r="r" b="b"/>
            <a:pathLst>
              <a:path w="49530">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253" name="object 253"/>
          <p:cNvSpPr/>
          <p:nvPr userDrawn="1"/>
        </p:nvSpPr>
        <p:spPr>
          <a:xfrm>
            <a:off x="2279379" y="6415151"/>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254" name="object 254"/>
          <p:cNvSpPr/>
          <p:nvPr userDrawn="1"/>
        </p:nvSpPr>
        <p:spPr>
          <a:xfrm>
            <a:off x="2059786" y="6413695"/>
            <a:ext cx="49530" cy="0"/>
          </a:xfrm>
          <a:custGeom>
            <a:avLst/>
            <a:gdLst/>
            <a:ahLst/>
            <a:cxnLst/>
            <a:rect l="l" t="t" r="r" b="b"/>
            <a:pathLst>
              <a:path w="49530">
                <a:moveTo>
                  <a:pt x="0" y="0"/>
                </a:moveTo>
                <a:lnTo>
                  <a:pt x="49129" y="0"/>
                </a:lnTo>
              </a:path>
            </a:pathLst>
          </a:custGeom>
          <a:ln w="49118">
            <a:solidFill>
              <a:schemeClr val="accent5">
                <a:lumMod val="50000"/>
              </a:schemeClr>
            </a:solidFill>
          </a:ln>
        </p:spPr>
        <p:txBody>
          <a:bodyPr wrap="square" lIns="0" tIns="0" rIns="0" bIns="0" rtlCol="0"/>
          <a:lstStyle/>
          <a:p>
            <a:endParaRPr/>
          </a:p>
        </p:txBody>
      </p:sp>
      <p:sp>
        <p:nvSpPr>
          <p:cNvPr id="255" name="object 255"/>
          <p:cNvSpPr/>
          <p:nvPr userDrawn="1"/>
        </p:nvSpPr>
        <p:spPr>
          <a:xfrm>
            <a:off x="1986602" y="6413211"/>
            <a:ext cx="49530" cy="0"/>
          </a:xfrm>
          <a:custGeom>
            <a:avLst/>
            <a:gdLst/>
            <a:ahLst/>
            <a:cxnLst/>
            <a:rect l="l" t="t" r="r" b="b"/>
            <a:pathLst>
              <a:path w="49530">
                <a:moveTo>
                  <a:pt x="0" y="0"/>
                </a:moveTo>
                <a:lnTo>
                  <a:pt x="49103" y="0"/>
                </a:lnTo>
              </a:path>
            </a:pathLst>
          </a:custGeom>
          <a:ln w="49122">
            <a:solidFill>
              <a:schemeClr val="accent5">
                <a:lumMod val="50000"/>
              </a:schemeClr>
            </a:solidFill>
          </a:ln>
        </p:spPr>
        <p:txBody>
          <a:bodyPr wrap="square" lIns="0" tIns="0" rIns="0" bIns="0" rtlCol="0"/>
          <a:lstStyle/>
          <a:p>
            <a:endParaRPr/>
          </a:p>
        </p:txBody>
      </p:sp>
      <p:sp>
        <p:nvSpPr>
          <p:cNvPr id="256" name="object 256"/>
          <p:cNvSpPr/>
          <p:nvPr userDrawn="1"/>
        </p:nvSpPr>
        <p:spPr>
          <a:xfrm>
            <a:off x="1913399" y="6412726"/>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257" name="object 257"/>
          <p:cNvSpPr/>
          <p:nvPr userDrawn="1"/>
        </p:nvSpPr>
        <p:spPr>
          <a:xfrm>
            <a:off x="1254635" y="6408356"/>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258" name="object 258"/>
          <p:cNvSpPr/>
          <p:nvPr userDrawn="1"/>
        </p:nvSpPr>
        <p:spPr>
          <a:xfrm>
            <a:off x="1181437" y="6407868"/>
            <a:ext cx="49530" cy="0"/>
          </a:xfrm>
          <a:custGeom>
            <a:avLst/>
            <a:gdLst/>
            <a:ahLst/>
            <a:cxnLst/>
            <a:rect l="l" t="t" r="r" b="b"/>
            <a:pathLst>
              <a:path w="49530">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259" name="object 259"/>
          <p:cNvSpPr/>
          <p:nvPr userDrawn="1"/>
        </p:nvSpPr>
        <p:spPr>
          <a:xfrm>
            <a:off x="961850" y="6406412"/>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260" name="object 260"/>
          <p:cNvSpPr/>
          <p:nvPr userDrawn="1"/>
        </p:nvSpPr>
        <p:spPr>
          <a:xfrm>
            <a:off x="888653" y="6405927"/>
            <a:ext cx="49530" cy="0"/>
          </a:xfrm>
          <a:custGeom>
            <a:avLst/>
            <a:gdLst/>
            <a:ahLst/>
            <a:cxnLst/>
            <a:rect l="l" t="t" r="r" b="b"/>
            <a:pathLst>
              <a:path w="49530">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261" name="object 261"/>
          <p:cNvSpPr/>
          <p:nvPr userDrawn="1"/>
        </p:nvSpPr>
        <p:spPr>
          <a:xfrm>
            <a:off x="817397" y="6113016"/>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262" name="object 262"/>
          <p:cNvSpPr/>
          <p:nvPr userDrawn="1"/>
        </p:nvSpPr>
        <p:spPr>
          <a:xfrm>
            <a:off x="1691474" y="6763689"/>
            <a:ext cx="49530" cy="0"/>
          </a:xfrm>
          <a:custGeom>
            <a:avLst/>
            <a:gdLst/>
            <a:ahLst/>
            <a:cxnLst/>
            <a:rect l="l" t="t" r="r" b="b"/>
            <a:pathLst>
              <a:path w="49530">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263" name="object 263"/>
          <p:cNvSpPr/>
          <p:nvPr userDrawn="1"/>
        </p:nvSpPr>
        <p:spPr>
          <a:xfrm>
            <a:off x="1691942" y="6693207"/>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264" name="object 264"/>
          <p:cNvSpPr/>
          <p:nvPr userDrawn="1"/>
        </p:nvSpPr>
        <p:spPr>
          <a:xfrm>
            <a:off x="1692407" y="6622722"/>
            <a:ext cx="49530" cy="0"/>
          </a:xfrm>
          <a:custGeom>
            <a:avLst/>
            <a:gdLst/>
            <a:ahLst/>
            <a:cxnLst/>
            <a:rect l="l" t="t" r="r" b="b"/>
            <a:pathLst>
              <a:path w="49530">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265" name="object 265"/>
          <p:cNvSpPr/>
          <p:nvPr userDrawn="1"/>
        </p:nvSpPr>
        <p:spPr>
          <a:xfrm>
            <a:off x="1985662" y="6554179"/>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266" name="object 266"/>
          <p:cNvSpPr/>
          <p:nvPr userDrawn="1"/>
        </p:nvSpPr>
        <p:spPr>
          <a:xfrm>
            <a:off x="2058854" y="6554666"/>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268" name="object 268"/>
          <p:cNvSpPr/>
          <p:nvPr userDrawn="1"/>
        </p:nvSpPr>
        <p:spPr>
          <a:xfrm>
            <a:off x="2789301" y="6700487"/>
            <a:ext cx="49530" cy="0"/>
          </a:xfrm>
          <a:custGeom>
            <a:avLst/>
            <a:gdLst/>
            <a:ahLst/>
            <a:cxnLst/>
            <a:rect l="l" t="t" r="r" b="b"/>
            <a:pathLst>
              <a:path w="49530">
                <a:moveTo>
                  <a:pt x="0" y="0"/>
                </a:moveTo>
                <a:lnTo>
                  <a:pt x="49126" y="0"/>
                </a:lnTo>
              </a:path>
            </a:pathLst>
          </a:custGeom>
          <a:ln w="49122">
            <a:solidFill>
              <a:schemeClr val="accent5">
                <a:lumMod val="50000"/>
              </a:schemeClr>
            </a:solidFill>
          </a:ln>
        </p:spPr>
        <p:txBody>
          <a:bodyPr wrap="square" lIns="0" tIns="0" rIns="0" bIns="0" rtlCol="0"/>
          <a:lstStyle/>
          <a:p>
            <a:endParaRPr/>
          </a:p>
        </p:txBody>
      </p:sp>
      <p:sp>
        <p:nvSpPr>
          <p:cNvPr id="269" name="object 269"/>
          <p:cNvSpPr/>
          <p:nvPr userDrawn="1"/>
        </p:nvSpPr>
        <p:spPr>
          <a:xfrm>
            <a:off x="2569820" y="6769519"/>
            <a:ext cx="49530" cy="0"/>
          </a:xfrm>
          <a:custGeom>
            <a:avLst/>
            <a:gdLst/>
            <a:ahLst/>
            <a:cxnLst/>
            <a:rect l="l" t="t" r="r" b="b"/>
            <a:pathLst>
              <a:path w="49530">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270" name="object 270"/>
          <p:cNvSpPr/>
          <p:nvPr userDrawn="1"/>
        </p:nvSpPr>
        <p:spPr>
          <a:xfrm>
            <a:off x="2277515" y="6697095"/>
            <a:ext cx="49530" cy="0"/>
          </a:xfrm>
          <a:custGeom>
            <a:avLst/>
            <a:gdLst/>
            <a:ahLst/>
            <a:cxnLst/>
            <a:rect l="l" t="t" r="r" b="b"/>
            <a:pathLst>
              <a:path w="49530">
                <a:moveTo>
                  <a:pt x="0" y="0"/>
                </a:moveTo>
                <a:lnTo>
                  <a:pt x="49114" y="0"/>
                </a:lnTo>
              </a:path>
            </a:pathLst>
          </a:custGeom>
          <a:ln w="49121">
            <a:solidFill>
              <a:schemeClr val="accent5">
                <a:lumMod val="50000"/>
              </a:schemeClr>
            </a:solidFill>
          </a:ln>
        </p:spPr>
        <p:txBody>
          <a:bodyPr wrap="square" lIns="0" tIns="0" rIns="0" bIns="0" rtlCol="0"/>
          <a:lstStyle/>
          <a:p>
            <a:endParaRPr/>
          </a:p>
        </p:txBody>
      </p:sp>
      <p:sp>
        <p:nvSpPr>
          <p:cNvPr id="271" name="object 271"/>
          <p:cNvSpPr/>
          <p:nvPr userDrawn="1"/>
        </p:nvSpPr>
        <p:spPr>
          <a:xfrm>
            <a:off x="1254171" y="6478835"/>
            <a:ext cx="49530" cy="0"/>
          </a:xfrm>
          <a:custGeom>
            <a:avLst/>
            <a:gdLst/>
            <a:ahLst/>
            <a:cxnLst/>
            <a:rect l="l" t="t" r="r" b="b"/>
            <a:pathLst>
              <a:path w="49530">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272" name="object 272"/>
          <p:cNvSpPr/>
          <p:nvPr userDrawn="1"/>
        </p:nvSpPr>
        <p:spPr>
          <a:xfrm>
            <a:off x="742269" y="640495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273" name="object 273"/>
          <p:cNvSpPr/>
          <p:nvPr userDrawn="1"/>
        </p:nvSpPr>
        <p:spPr>
          <a:xfrm>
            <a:off x="815458" y="6405442"/>
            <a:ext cx="49530" cy="0"/>
          </a:xfrm>
          <a:custGeom>
            <a:avLst/>
            <a:gdLst/>
            <a:ahLst/>
            <a:cxnLst/>
            <a:rect l="l" t="t" r="r" b="b"/>
            <a:pathLst>
              <a:path w="49530">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274" name="object 274"/>
          <p:cNvSpPr/>
          <p:nvPr userDrawn="1"/>
        </p:nvSpPr>
        <p:spPr>
          <a:xfrm>
            <a:off x="2644890" y="6488060"/>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275" name="object 275"/>
          <p:cNvSpPr/>
          <p:nvPr userDrawn="1"/>
        </p:nvSpPr>
        <p:spPr>
          <a:xfrm>
            <a:off x="2352107" y="6486119"/>
            <a:ext cx="49530" cy="0"/>
          </a:xfrm>
          <a:custGeom>
            <a:avLst/>
            <a:gdLst/>
            <a:ahLst/>
            <a:cxnLst/>
            <a:rect l="l" t="t" r="r" b="b"/>
            <a:pathLst>
              <a:path w="49530">
                <a:moveTo>
                  <a:pt x="0" y="0"/>
                </a:moveTo>
                <a:lnTo>
                  <a:pt x="49124" y="0"/>
                </a:lnTo>
              </a:path>
            </a:pathLst>
          </a:custGeom>
          <a:ln w="49118">
            <a:solidFill>
              <a:schemeClr val="accent5">
                <a:lumMod val="50000"/>
              </a:schemeClr>
            </a:solidFill>
          </a:ln>
        </p:spPr>
        <p:txBody>
          <a:bodyPr wrap="square" lIns="0" tIns="0" rIns="0" bIns="0" rtlCol="0"/>
          <a:lstStyle/>
          <a:p>
            <a:endParaRPr/>
          </a:p>
        </p:txBody>
      </p:sp>
      <p:sp>
        <p:nvSpPr>
          <p:cNvPr id="276" name="object 276"/>
          <p:cNvSpPr/>
          <p:nvPr userDrawn="1"/>
        </p:nvSpPr>
        <p:spPr>
          <a:xfrm>
            <a:off x="2132049" y="6555151"/>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277" name="object 277"/>
          <p:cNvSpPr/>
          <p:nvPr userDrawn="1"/>
        </p:nvSpPr>
        <p:spPr>
          <a:xfrm>
            <a:off x="1912463" y="6553693"/>
            <a:ext cx="49530" cy="0"/>
          </a:xfrm>
          <a:custGeom>
            <a:avLst/>
            <a:gdLst/>
            <a:ahLst/>
            <a:cxnLst/>
            <a:rect l="l" t="t" r="r" b="b"/>
            <a:pathLst>
              <a:path w="49530">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278" name="object 278"/>
          <p:cNvSpPr/>
          <p:nvPr userDrawn="1"/>
        </p:nvSpPr>
        <p:spPr>
          <a:xfrm>
            <a:off x="1839272" y="6553210"/>
            <a:ext cx="49530" cy="0"/>
          </a:xfrm>
          <a:custGeom>
            <a:avLst/>
            <a:gdLst/>
            <a:ahLst/>
            <a:cxnLst/>
            <a:rect l="l" t="t" r="r" b="b"/>
            <a:pathLst>
              <a:path w="49530">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279" name="object 279"/>
          <p:cNvSpPr/>
          <p:nvPr userDrawn="1"/>
        </p:nvSpPr>
        <p:spPr>
          <a:xfrm>
            <a:off x="1619675" y="6551755"/>
            <a:ext cx="49530" cy="0"/>
          </a:xfrm>
          <a:custGeom>
            <a:avLst/>
            <a:gdLst/>
            <a:ahLst/>
            <a:cxnLst/>
            <a:rect l="l" t="t" r="r" b="b"/>
            <a:pathLst>
              <a:path w="49530">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280" name="object 280"/>
          <p:cNvSpPr/>
          <p:nvPr userDrawn="1"/>
        </p:nvSpPr>
        <p:spPr>
          <a:xfrm>
            <a:off x="1546484" y="6551271"/>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281" name="object 281"/>
          <p:cNvSpPr/>
          <p:nvPr userDrawn="1"/>
        </p:nvSpPr>
        <p:spPr>
          <a:xfrm>
            <a:off x="1473292" y="6550779"/>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282" name="object 282"/>
          <p:cNvSpPr/>
          <p:nvPr userDrawn="1"/>
        </p:nvSpPr>
        <p:spPr>
          <a:xfrm>
            <a:off x="1400093" y="6550294"/>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283" name="object 283"/>
          <p:cNvSpPr/>
          <p:nvPr userDrawn="1"/>
        </p:nvSpPr>
        <p:spPr>
          <a:xfrm>
            <a:off x="1253699" y="6549325"/>
            <a:ext cx="49530" cy="0"/>
          </a:xfrm>
          <a:custGeom>
            <a:avLst/>
            <a:gdLst/>
            <a:ahLst/>
            <a:cxnLst/>
            <a:rect l="l" t="t" r="r" b="b"/>
            <a:pathLst>
              <a:path w="49530">
                <a:moveTo>
                  <a:pt x="0" y="0"/>
                </a:moveTo>
                <a:lnTo>
                  <a:pt x="49122" y="0"/>
                </a:lnTo>
              </a:path>
            </a:pathLst>
          </a:custGeom>
          <a:ln w="49110">
            <a:solidFill>
              <a:schemeClr val="accent5">
                <a:lumMod val="50000"/>
              </a:schemeClr>
            </a:solidFill>
          </a:ln>
        </p:spPr>
        <p:txBody>
          <a:bodyPr wrap="square" lIns="0" tIns="0" rIns="0" bIns="0" rtlCol="0"/>
          <a:lstStyle/>
          <a:p>
            <a:endParaRPr/>
          </a:p>
        </p:txBody>
      </p:sp>
      <p:sp>
        <p:nvSpPr>
          <p:cNvPr id="284" name="object 284"/>
          <p:cNvSpPr/>
          <p:nvPr userDrawn="1"/>
        </p:nvSpPr>
        <p:spPr>
          <a:xfrm>
            <a:off x="1180501" y="6548840"/>
            <a:ext cx="49530" cy="0"/>
          </a:xfrm>
          <a:custGeom>
            <a:avLst/>
            <a:gdLst/>
            <a:ahLst/>
            <a:cxnLst/>
            <a:rect l="l" t="t" r="r" b="b"/>
            <a:pathLst>
              <a:path w="49530">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285" name="object 285"/>
          <p:cNvSpPr/>
          <p:nvPr userDrawn="1"/>
        </p:nvSpPr>
        <p:spPr>
          <a:xfrm>
            <a:off x="1034117" y="6547869"/>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286" name="object 286"/>
          <p:cNvSpPr/>
          <p:nvPr userDrawn="1"/>
        </p:nvSpPr>
        <p:spPr>
          <a:xfrm>
            <a:off x="960918" y="6547382"/>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287" name="object 287"/>
          <p:cNvSpPr/>
          <p:nvPr userDrawn="1"/>
        </p:nvSpPr>
        <p:spPr>
          <a:xfrm>
            <a:off x="2643951" y="6629034"/>
            <a:ext cx="49530" cy="0"/>
          </a:xfrm>
          <a:custGeom>
            <a:avLst/>
            <a:gdLst/>
            <a:ahLst/>
            <a:cxnLst/>
            <a:rect l="l" t="t" r="r" b="b"/>
            <a:pathLst>
              <a:path w="49530">
                <a:moveTo>
                  <a:pt x="0" y="0"/>
                </a:moveTo>
                <a:lnTo>
                  <a:pt x="49128" y="0"/>
                </a:lnTo>
              </a:path>
            </a:pathLst>
          </a:custGeom>
          <a:ln w="49128">
            <a:solidFill>
              <a:schemeClr val="accent5">
                <a:lumMod val="50000"/>
              </a:schemeClr>
            </a:solidFill>
          </a:ln>
        </p:spPr>
        <p:txBody>
          <a:bodyPr wrap="square" lIns="0" tIns="0" rIns="0" bIns="0" rtlCol="0"/>
          <a:lstStyle/>
          <a:p>
            <a:endParaRPr/>
          </a:p>
        </p:txBody>
      </p:sp>
      <p:sp>
        <p:nvSpPr>
          <p:cNvPr id="288" name="object 288"/>
          <p:cNvSpPr/>
          <p:nvPr userDrawn="1"/>
        </p:nvSpPr>
        <p:spPr>
          <a:xfrm>
            <a:off x="1838801" y="6623691"/>
            <a:ext cx="49530" cy="0"/>
          </a:xfrm>
          <a:custGeom>
            <a:avLst/>
            <a:gdLst/>
            <a:ahLst/>
            <a:cxnLst/>
            <a:rect l="l" t="t" r="r" b="b"/>
            <a:pathLst>
              <a:path w="49530">
                <a:moveTo>
                  <a:pt x="0" y="0"/>
                </a:moveTo>
                <a:lnTo>
                  <a:pt x="49121" y="0"/>
                </a:lnTo>
              </a:path>
            </a:pathLst>
          </a:custGeom>
          <a:ln w="49122">
            <a:solidFill>
              <a:schemeClr val="accent5">
                <a:lumMod val="50000"/>
              </a:schemeClr>
            </a:solidFill>
          </a:ln>
        </p:spPr>
        <p:txBody>
          <a:bodyPr wrap="square" lIns="0" tIns="0" rIns="0" bIns="0" rtlCol="0"/>
          <a:lstStyle/>
          <a:p>
            <a:endParaRPr/>
          </a:p>
        </p:txBody>
      </p:sp>
      <p:sp>
        <p:nvSpPr>
          <p:cNvPr id="289" name="object 289"/>
          <p:cNvSpPr/>
          <p:nvPr userDrawn="1"/>
        </p:nvSpPr>
        <p:spPr>
          <a:xfrm>
            <a:off x="1546020" y="6621751"/>
            <a:ext cx="49530" cy="0"/>
          </a:xfrm>
          <a:custGeom>
            <a:avLst/>
            <a:gdLst/>
            <a:ahLst/>
            <a:cxnLst/>
            <a:rect l="l" t="t" r="r" b="b"/>
            <a:pathLst>
              <a:path w="49530">
                <a:moveTo>
                  <a:pt x="0" y="0"/>
                </a:moveTo>
                <a:lnTo>
                  <a:pt x="49110" y="0"/>
                </a:lnTo>
              </a:path>
            </a:pathLst>
          </a:custGeom>
          <a:ln w="49122">
            <a:solidFill>
              <a:schemeClr val="accent5">
                <a:lumMod val="50000"/>
              </a:schemeClr>
            </a:solidFill>
          </a:ln>
        </p:spPr>
        <p:txBody>
          <a:bodyPr wrap="square" lIns="0" tIns="0" rIns="0" bIns="0" rtlCol="0"/>
          <a:lstStyle/>
          <a:p>
            <a:endParaRPr/>
          </a:p>
        </p:txBody>
      </p:sp>
      <p:sp>
        <p:nvSpPr>
          <p:cNvPr id="290" name="object 290"/>
          <p:cNvSpPr/>
          <p:nvPr userDrawn="1"/>
        </p:nvSpPr>
        <p:spPr>
          <a:xfrm>
            <a:off x="1472825" y="6621265"/>
            <a:ext cx="49530" cy="0"/>
          </a:xfrm>
          <a:custGeom>
            <a:avLst/>
            <a:gdLst/>
            <a:ahLst/>
            <a:cxnLst/>
            <a:rect l="l" t="t" r="r" b="b"/>
            <a:pathLst>
              <a:path w="49530">
                <a:moveTo>
                  <a:pt x="0" y="0"/>
                </a:moveTo>
                <a:lnTo>
                  <a:pt x="49121" y="0"/>
                </a:lnTo>
              </a:path>
            </a:pathLst>
          </a:custGeom>
          <a:ln w="49128">
            <a:solidFill>
              <a:schemeClr val="accent5">
                <a:lumMod val="50000"/>
              </a:schemeClr>
            </a:solidFill>
          </a:ln>
        </p:spPr>
        <p:txBody>
          <a:bodyPr wrap="square" lIns="0" tIns="0" rIns="0" bIns="0" rtlCol="0"/>
          <a:lstStyle/>
          <a:p>
            <a:endParaRPr/>
          </a:p>
        </p:txBody>
      </p:sp>
      <p:sp>
        <p:nvSpPr>
          <p:cNvPr id="291" name="object 291"/>
          <p:cNvSpPr/>
          <p:nvPr userDrawn="1"/>
        </p:nvSpPr>
        <p:spPr>
          <a:xfrm>
            <a:off x="1399622" y="6620781"/>
            <a:ext cx="49530" cy="0"/>
          </a:xfrm>
          <a:custGeom>
            <a:avLst/>
            <a:gdLst/>
            <a:ahLst/>
            <a:cxnLst/>
            <a:rect l="l" t="t" r="r" b="b"/>
            <a:pathLst>
              <a:path w="49530">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292" name="object 292"/>
          <p:cNvSpPr/>
          <p:nvPr userDrawn="1"/>
        </p:nvSpPr>
        <p:spPr>
          <a:xfrm>
            <a:off x="667666" y="6615925"/>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293" name="object 293"/>
          <p:cNvSpPr/>
          <p:nvPr userDrawn="1"/>
        </p:nvSpPr>
        <p:spPr>
          <a:xfrm>
            <a:off x="594475" y="6615437"/>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294" name="object 294"/>
          <p:cNvSpPr/>
          <p:nvPr userDrawn="1"/>
        </p:nvSpPr>
        <p:spPr>
          <a:xfrm>
            <a:off x="374882" y="661398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295" name="object 295"/>
          <p:cNvSpPr/>
          <p:nvPr userDrawn="1"/>
        </p:nvSpPr>
        <p:spPr>
          <a:xfrm>
            <a:off x="812868" y="5782456"/>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296" name="object 296"/>
          <p:cNvSpPr/>
          <p:nvPr userDrawn="1"/>
        </p:nvSpPr>
        <p:spPr>
          <a:xfrm>
            <a:off x="2643487" y="6699524"/>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297" name="object 297"/>
          <p:cNvSpPr/>
          <p:nvPr userDrawn="1"/>
        </p:nvSpPr>
        <p:spPr>
          <a:xfrm>
            <a:off x="2570288" y="6699038"/>
            <a:ext cx="49530" cy="0"/>
          </a:xfrm>
          <a:custGeom>
            <a:avLst/>
            <a:gdLst/>
            <a:ahLst/>
            <a:cxnLst/>
            <a:rect l="l" t="t" r="r" b="b"/>
            <a:pathLst>
              <a:path w="49530">
                <a:moveTo>
                  <a:pt x="0" y="0"/>
                </a:moveTo>
                <a:lnTo>
                  <a:pt x="49118" y="0"/>
                </a:lnTo>
              </a:path>
            </a:pathLst>
          </a:custGeom>
          <a:ln w="49112">
            <a:solidFill>
              <a:schemeClr val="accent5">
                <a:lumMod val="50000"/>
              </a:schemeClr>
            </a:solidFill>
          </a:ln>
        </p:spPr>
        <p:txBody>
          <a:bodyPr wrap="square" lIns="0" tIns="0" rIns="0" bIns="0" rtlCol="0"/>
          <a:lstStyle/>
          <a:p>
            <a:endParaRPr/>
          </a:p>
        </p:txBody>
      </p:sp>
      <p:sp>
        <p:nvSpPr>
          <p:cNvPr id="298" name="object 298"/>
          <p:cNvSpPr/>
          <p:nvPr userDrawn="1"/>
        </p:nvSpPr>
        <p:spPr>
          <a:xfrm>
            <a:off x="2131117" y="6696120"/>
            <a:ext cx="49530" cy="0"/>
          </a:xfrm>
          <a:custGeom>
            <a:avLst/>
            <a:gdLst/>
            <a:ahLst/>
            <a:cxnLst/>
            <a:rect l="l" t="t" r="r" b="b"/>
            <a:pathLst>
              <a:path w="49530">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299" name="object 299"/>
          <p:cNvSpPr/>
          <p:nvPr userDrawn="1"/>
        </p:nvSpPr>
        <p:spPr>
          <a:xfrm>
            <a:off x="2057914" y="6695634"/>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300" name="object 300"/>
          <p:cNvSpPr/>
          <p:nvPr userDrawn="1"/>
        </p:nvSpPr>
        <p:spPr>
          <a:xfrm>
            <a:off x="1911531" y="6694664"/>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01" name="object 301"/>
          <p:cNvSpPr/>
          <p:nvPr userDrawn="1"/>
        </p:nvSpPr>
        <p:spPr>
          <a:xfrm>
            <a:off x="1838336" y="6694178"/>
            <a:ext cx="49530" cy="0"/>
          </a:xfrm>
          <a:custGeom>
            <a:avLst/>
            <a:gdLst/>
            <a:ahLst/>
            <a:cxnLst/>
            <a:rect l="l" t="t" r="r" b="b"/>
            <a:pathLst>
              <a:path w="49530">
                <a:moveTo>
                  <a:pt x="0" y="0"/>
                </a:moveTo>
                <a:lnTo>
                  <a:pt x="49118" y="0"/>
                </a:lnTo>
              </a:path>
            </a:pathLst>
          </a:custGeom>
          <a:ln w="49112">
            <a:solidFill>
              <a:schemeClr val="accent5">
                <a:lumMod val="50000"/>
              </a:schemeClr>
            </a:solidFill>
          </a:ln>
        </p:spPr>
        <p:txBody>
          <a:bodyPr wrap="square" lIns="0" tIns="0" rIns="0" bIns="0" rtlCol="0"/>
          <a:lstStyle/>
          <a:p>
            <a:endParaRPr/>
          </a:p>
        </p:txBody>
      </p:sp>
      <p:sp>
        <p:nvSpPr>
          <p:cNvPr id="302" name="object 302"/>
          <p:cNvSpPr/>
          <p:nvPr userDrawn="1"/>
        </p:nvSpPr>
        <p:spPr>
          <a:xfrm>
            <a:off x="594006" y="6685926"/>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303" name="object 303"/>
          <p:cNvSpPr/>
          <p:nvPr userDrawn="1"/>
        </p:nvSpPr>
        <p:spPr>
          <a:xfrm>
            <a:off x="374413" y="6684467"/>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304" name="object 304"/>
          <p:cNvSpPr/>
          <p:nvPr userDrawn="1"/>
        </p:nvSpPr>
        <p:spPr>
          <a:xfrm>
            <a:off x="154832" y="668300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05" name="object 305"/>
          <p:cNvSpPr/>
          <p:nvPr userDrawn="1"/>
        </p:nvSpPr>
        <p:spPr>
          <a:xfrm>
            <a:off x="2643022" y="6770005"/>
            <a:ext cx="49530" cy="0"/>
          </a:xfrm>
          <a:custGeom>
            <a:avLst/>
            <a:gdLst/>
            <a:ahLst/>
            <a:cxnLst/>
            <a:rect l="l" t="t" r="r" b="b"/>
            <a:pathLst>
              <a:path w="49530">
                <a:moveTo>
                  <a:pt x="0" y="0"/>
                </a:moveTo>
                <a:lnTo>
                  <a:pt x="49126" y="0"/>
                </a:lnTo>
              </a:path>
            </a:pathLst>
          </a:custGeom>
          <a:ln w="49126">
            <a:solidFill>
              <a:schemeClr val="accent5">
                <a:lumMod val="50000"/>
              </a:schemeClr>
            </a:solidFill>
          </a:ln>
        </p:spPr>
        <p:txBody>
          <a:bodyPr wrap="square" lIns="0" tIns="0" rIns="0" bIns="0" rtlCol="0"/>
          <a:lstStyle/>
          <a:p>
            <a:endParaRPr/>
          </a:p>
        </p:txBody>
      </p:sp>
      <p:sp>
        <p:nvSpPr>
          <p:cNvPr id="306" name="object 306"/>
          <p:cNvSpPr/>
          <p:nvPr userDrawn="1"/>
        </p:nvSpPr>
        <p:spPr>
          <a:xfrm>
            <a:off x="2057446" y="6766117"/>
            <a:ext cx="49530" cy="0"/>
          </a:xfrm>
          <a:custGeom>
            <a:avLst/>
            <a:gdLst/>
            <a:ahLst/>
            <a:cxnLst/>
            <a:rect l="l" t="t" r="r" b="b"/>
            <a:pathLst>
              <a:path w="49530">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307" name="object 307"/>
          <p:cNvSpPr/>
          <p:nvPr userDrawn="1"/>
        </p:nvSpPr>
        <p:spPr>
          <a:xfrm>
            <a:off x="1911063" y="6765149"/>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308" name="object 308"/>
          <p:cNvSpPr/>
          <p:nvPr userDrawn="1"/>
        </p:nvSpPr>
        <p:spPr>
          <a:xfrm>
            <a:off x="1252296" y="6760778"/>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309" name="object 309"/>
          <p:cNvSpPr/>
          <p:nvPr userDrawn="1"/>
        </p:nvSpPr>
        <p:spPr>
          <a:xfrm>
            <a:off x="959515" y="6758836"/>
            <a:ext cx="49530" cy="0"/>
          </a:xfrm>
          <a:custGeom>
            <a:avLst/>
            <a:gdLst/>
            <a:ahLst/>
            <a:cxnLst/>
            <a:rect l="l" t="t" r="r" b="b"/>
            <a:pathLst>
              <a:path w="49530">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310" name="object 310"/>
          <p:cNvSpPr/>
          <p:nvPr userDrawn="1"/>
        </p:nvSpPr>
        <p:spPr>
          <a:xfrm>
            <a:off x="886316" y="6758350"/>
            <a:ext cx="49530" cy="0"/>
          </a:xfrm>
          <a:custGeom>
            <a:avLst/>
            <a:gdLst/>
            <a:ahLst/>
            <a:cxnLst/>
            <a:rect l="l" t="t" r="r" b="b"/>
            <a:pathLst>
              <a:path w="49530">
                <a:moveTo>
                  <a:pt x="0" y="0"/>
                </a:moveTo>
                <a:lnTo>
                  <a:pt x="49126" y="0"/>
                </a:lnTo>
              </a:path>
            </a:pathLst>
          </a:custGeom>
          <a:ln w="49129">
            <a:solidFill>
              <a:schemeClr val="accent5">
                <a:lumMod val="50000"/>
              </a:schemeClr>
            </a:solidFill>
          </a:ln>
        </p:spPr>
        <p:txBody>
          <a:bodyPr wrap="square" lIns="0" tIns="0" rIns="0" bIns="0" rtlCol="0"/>
          <a:lstStyle/>
          <a:p>
            <a:endParaRPr/>
          </a:p>
        </p:txBody>
      </p:sp>
      <p:sp>
        <p:nvSpPr>
          <p:cNvPr id="311" name="object 311"/>
          <p:cNvSpPr/>
          <p:nvPr userDrawn="1"/>
        </p:nvSpPr>
        <p:spPr>
          <a:xfrm>
            <a:off x="813117" y="6757862"/>
            <a:ext cx="49530" cy="0"/>
          </a:xfrm>
          <a:custGeom>
            <a:avLst/>
            <a:gdLst/>
            <a:ahLst/>
            <a:cxnLst/>
            <a:rect l="l" t="t" r="r" b="b"/>
            <a:pathLst>
              <a:path w="49530">
                <a:moveTo>
                  <a:pt x="0" y="0"/>
                </a:moveTo>
                <a:lnTo>
                  <a:pt x="49128" y="0"/>
                </a:lnTo>
              </a:path>
            </a:pathLst>
          </a:custGeom>
          <a:ln w="49124">
            <a:solidFill>
              <a:schemeClr val="accent5">
                <a:lumMod val="50000"/>
              </a:schemeClr>
            </a:solidFill>
          </a:ln>
        </p:spPr>
        <p:txBody>
          <a:bodyPr wrap="square" lIns="0" tIns="0" rIns="0" bIns="0" rtlCol="0"/>
          <a:lstStyle/>
          <a:p>
            <a:endParaRPr/>
          </a:p>
        </p:txBody>
      </p:sp>
      <p:sp>
        <p:nvSpPr>
          <p:cNvPr id="312" name="object 312"/>
          <p:cNvSpPr/>
          <p:nvPr userDrawn="1"/>
        </p:nvSpPr>
        <p:spPr>
          <a:xfrm>
            <a:off x="373950" y="6754947"/>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313" name="object 313"/>
          <p:cNvSpPr/>
          <p:nvPr userDrawn="1"/>
        </p:nvSpPr>
        <p:spPr>
          <a:xfrm>
            <a:off x="2349798" y="6835994"/>
            <a:ext cx="49530" cy="0"/>
          </a:xfrm>
          <a:custGeom>
            <a:avLst/>
            <a:gdLst/>
            <a:ahLst/>
            <a:cxnLst/>
            <a:rect l="l" t="t" r="r" b="b"/>
            <a:pathLst>
              <a:path w="49530">
                <a:moveTo>
                  <a:pt x="0" y="0"/>
                </a:moveTo>
                <a:lnTo>
                  <a:pt x="49096" y="0"/>
                </a:lnTo>
              </a:path>
            </a:pathLst>
          </a:custGeom>
          <a:ln w="44010">
            <a:solidFill>
              <a:schemeClr val="accent5">
                <a:lumMod val="50000"/>
              </a:schemeClr>
            </a:solidFill>
          </a:ln>
        </p:spPr>
        <p:txBody>
          <a:bodyPr wrap="square" lIns="0" tIns="0" rIns="0" bIns="0" rtlCol="0"/>
          <a:lstStyle/>
          <a:p>
            <a:endParaRPr/>
          </a:p>
        </p:txBody>
      </p:sp>
      <p:sp>
        <p:nvSpPr>
          <p:cNvPr id="314" name="object 314"/>
          <p:cNvSpPr/>
          <p:nvPr userDrawn="1"/>
        </p:nvSpPr>
        <p:spPr>
          <a:xfrm>
            <a:off x="2276603" y="6835752"/>
            <a:ext cx="49530" cy="0"/>
          </a:xfrm>
          <a:custGeom>
            <a:avLst/>
            <a:gdLst/>
            <a:ahLst/>
            <a:cxnLst/>
            <a:rect l="l" t="t" r="r" b="b"/>
            <a:pathLst>
              <a:path w="49530">
                <a:moveTo>
                  <a:pt x="0" y="0"/>
                </a:moveTo>
                <a:lnTo>
                  <a:pt x="49094" y="0"/>
                </a:lnTo>
              </a:path>
            </a:pathLst>
          </a:custGeom>
          <a:ln w="44495">
            <a:solidFill>
              <a:schemeClr val="accent5">
                <a:lumMod val="50000"/>
              </a:schemeClr>
            </a:solidFill>
          </a:ln>
        </p:spPr>
        <p:txBody>
          <a:bodyPr wrap="square" lIns="0" tIns="0" rIns="0" bIns="0" rtlCol="0"/>
          <a:lstStyle/>
          <a:p>
            <a:endParaRPr/>
          </a:p>
        </p:txBody>
      </p:sp>
      <p:sp>
        <p:nvSpPr>
          <p:cNvPr id="315" name="object 315"/>
          <p:cNvSpPr/>
          <p:nvPr userDrawn="1"/>
        </p:nvSpPr>
        <p:spPr>
          <a:xfrm>
            <a:off x="1910604" y="6834538"/>
            <a:ext cx="49530" cy="0"/>
          </a:xfrm>
          <a:custGeom>
            <a:avLst/>
            <a:gdLst/>
            <a:ahLst/>
            <a:cxnLst/>
            <a:rect l="l" t="t" r="r" b="b"/>
            <a:pathLst>
              <a:path w="49530">
                <a:moveTo>
                  <a:pt x="0" y="0"/>
                </a:moveTo>
                <a:lnTo>
                  <a:pt x="49113" y="0"/>
                </a:lnTo>
              </a:path>
            </a:pathLst>
          </a:custGeom>
          <a:ln w="46922">
            <a:solidFill>
              <a:schemeClr val="accent5">
                <a:lumMod val="50000"/>
              </a:schemeClr>
            </a:solidFill>
          </a:ln>
        </p:spPr>
        <p:txBody>
          <a:bodyPr wrap="square" lIns="0" tIns="0" rIns="0" bIns="0" rtlCol="0"/>
          <a:lstStyle/>
          <a:p>
            <a:endParaRPr/>
          </a:p>
        </p:txBody>
      </p:sp>
      <p:sp>
        <p:nvSpPr>
          <p:cNvPr id="316" name="object 316"/>
          <p:cNvSpPr/>
          <p:nvPr userDrawn="1"/>
        </p:nvSpPr>
        <p:spPr>
          <a:xfrm>
            <a:off x="227091" y="6824465"/>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17" name="object 317"/>
          <p:cNvSpPr/>
          <p:nvPr userDrawn="1"/>
        </p:nvSpPr>
        <p:spPr>
          <a:xfrm>
            <a:off x="153896" y="6823978"/>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18" name="object 318"/>
          <p:cNvSpPr/>
          <p:nvPr userDrawn="1"/>
        </p:nvSpPr>
        <p:spPr>
          <a:xfrm>
            <a:off x="2788837" y="6770973"/>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319" name="object 319"/>
          <p:cNvSpPr/>
          <p:nvPr userDrawn="1"/>
        </p:nvSpPr>
        <p:spPr>
          <a:xfrm>
            <a:off x="2941206" y="6341331"/>
            <a:ext cx="49530" cy="0"/>
          </a:xfrm>
          <a:custGeom>
            <a:avLst/>
            <a:gdLst/>
            <a:ahLst/>
            <a:cxnLst/>
            <a:rect l="l" t="t" r="r" b="b"/>
            <a:pathLst>
              <a:path w="49530">
                <a:moveTo>
                  <a:pt x="0" y="0"/>
                </a:moveTo>
                <a:lnTo>
                  <a:pt x="49126" y="0"/>
                </a:lnTo>
              </a:path>
            </a:pathLst>
          </a:custGeom>
          <a:ln w="49117">
            <a:solidFill>
              <a:schemeClr val="accent5">
                <a:lumMod val="50000"/>
              </a:schemeClr>
            </a:solidFill>
          </a:ln>
        </p:spPr>
        <p:txBody>
          <a:bodyPr wrap="square" lIns="0" tIns="0" rIns="0" bIns="0" rtlCol="0"/>
          <a:lstStyle/>
          <a:p>
            <a:endParaRPr/>
          </a:p>
        </p:txBody>
      </p:sp>
      <p:sp>
        <p:nvSpPr>
          <p:cNvPr id="320" name="object 320"/>
          <p:cNvSpPr/>
          <p:nvPr userDrawn="1"/>
        </p:nvSpPr>
        <p:spPr>
          <a:xfrm>
            <a:off x="2868007" y="6340845"/>
            <a:ext cx="49530" cy="0"/>
          </a:xfrm>
          <a:custGeom>
            <a:avLst/>
            <a:gdLst/>
            <a:ahLst/>
            <a:cxnLst/>
            <a:rect l="l" t="t" r="r" b="b"/>
            <a:pathLst>
              <a:path w="49530">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321" name="object 321"/>
          <p:cNvSpPr/>
          <p:nvPr userDrawn="1"/>
        </p:nvSpPr>
        <p:spPr>
          <a:xfrm>
            <a:off x="2794820" y="6340359"/>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322" name="object 322"/>
          <p:cNvSpPr/>
          <p:nvPr userDrawn="1"/>
        </p:nvSpPr>
        <p:spPr>
          <a:xfrm>
            <a:off x="2867544" y="6411331"/>
            <a:ext cx="49530" cy="0"/>
          </a:xfrm>
          <a:custGeom>
            <a:avLst/>
            <a:gdLst/>
            <a:ahLst/>
            <a:cxnLst/>
            <a:rect l="l" t="t" r="r" b="b"/>
            <a:pathLst>
              <a:path w="49530">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323" name="object 323"/>
          <p:cNvSpPr/>
          <p:nvPr userDrawn="1"/>
        </p:nvSpPr>
        <p:spPr>
          <a:xfrm>
            <a:off x="1841749" y="6266548"/>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324" name="object 324"/>
          <p:cNvSpPr/>
          <p:nvPr userDrawn="1"/>
        </p:nvSpPr>
        <p:spPr>
          <a:xfrm>
            <a:off x="1768553" y="6266063"/>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325" name="object 325"/>
          <p:cNvSpPr/>
          <p:nvPr userDrawn="1"/>
        </p:nvSpPr>
        <p:spPr>
          <a:xfrm>
            <a:off x="1841281" y="6337033"/>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26" name="object 326"/>
          <p:cNvSpPr/>
          <p:nvPr userDrawn="1"/>
        </p:nvSpPr>
        <p:spPr>
          <a:xfrm>
            <a:off x="1768086" y="6336546"/>
            <a:ext cx="49530" cy="0"/>
          </a:xfrm>
          <a:custGeom>
            <a:avLst/>
            <a:gdLst/>
            <a:ahLst/>
            <a:cxnLst/>
            <a:rect l="l" t="t" r="r" b="b"/>
            <a:pathLst>
              <a:path w="49530">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327" name="object 327"/>
          <p:cNvSpPr/>
          <p:nvPr userDrawn="1"/>
        </p:nvSpPr>
        <p:spPr>
          <a:xfrm>
            <a:off x="2352578" y="6415637"/>
            <a:ext cx="49530" cy="0"/>
          </a:xfrm>
          <a:custGeom>
            <a:avLst/>
            <a:gdLst/>
            <a:ahLst/>
            <a:cxnLst/>
            <a:rect l="l" t="t" r="r" b="b"/>
            <a:pathLst>
              <a:path w="49530">
                <a:moveTo>
                  <a:pt x="0" y="0"/>
                </a:moveTo>
                <a:lnTo>
                  <a:pt x="49118" y="0"/>
                </a:lnTo>
              </a:path>
            </a:pathLst>
          </a:custGeom>
          <a:ln w="49115">
            <a:solidFill>
              <a:schemeClr val="accent5">
                <a:lumMod val="50000"/>
              </a:schemeClr>
            </a:solidFill>
          </a:ln>
        </p:spPr>
        <p:txBody>
          <a:bodyPr wrap="square" lIns="0" tIns="0" rIns="0" bIns="0" rtlCol="0"/>
          <a:lstStyle/>
          <a:p>
            <a:endParaRPr/>
          </a:p>
        </p:txBody>
      </p:sp>
      <p:sp>
        <p:nvSpPr>
          <p:cNvPr id="328" name="object 328"/>
          <p:cNvSpPr/>
          <p:nvPr userDrawn="1"/>
        </p:nvSpPr>
        <p:spPr>
          <a:xfrm>
            <a:off x="1840204" y="6412238"/>
            <a:ext cx="49530" cy="0"/>
          </a:xfrm>
          <a:custGeom>
            <a:avLst/>
            <a:gdLst/>
            <a:ahLst/>
            <a:cxnLst/>
            <a:rect l="l" t="t" r="r" b="b"/>
            <a:pathLst>
              <a:path w="49530">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329" name="object 329"/>
          <p:cNvSpPr/>
          <p:nvPr userDrawn="1"/>
        </p:nvSpPr>
        <p:spPr>
          <a:xfrm>
            <a:off x="1767005" y="6411753"/>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330" name="object 330"/>
          <p:cNvSpPr/>
          <p:nvPr userDrawn="1"/>
        </p:nvSpPr>
        <p:spPr>
          <a:xfrm>
            <a:off x="1693814" y="6411268"/>
            <a:ext cx="49530" cy="0"/>
          </a:xfrm>
          <a:custGeom>
            <a:avLst/>
            <a:gdLst/>
            <a:ahLst/>
            <a:cxnLst/>
            <a:rect l="l" t="t" r="r" b="b"/>
            <a:pathLst>
              <a:path w="49530">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331" name="object 331"/>
          <p:cNvSpPr/>
          <p:nvPr userDrawn="1"/>
        </p:nvSpPr>
        <p:spPr>
          <a:xfrm>
            <a:off x="1547423" y="6410300"/>
            <a:ext cx="49530" cy="0"/>
          </a:xfrm>
          <a:custGeom>
            <a:avLst/>
            <a:gdLst/>
            <a:ahLst/>
            <a:cxnLst/>
            <a:rect l="l" t="t" r="r" b="b"/>
            <a:pathLst>
              <a:path w="49530">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332" name="object 332"/>
          <p:cNvSpPr/>
          <p:nvPr userDrawn="1"/>
        </p:nvSpPr>
        <p:spPr>
          <a:xfrm>
            <a:off x="1474224" y="6409808"/>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333" name="object 333"/>
          <p:cNvSpPr/>
          <p:nvPr userDrawn="1"/>
        </p:nvSpPr>
        <p:spPr>
          <a:xfrm>
            <a:off x="1401029" y="6409323"/>
            <a:ext cx="49530" cy="0"/>
          </a:xfrm>
          <a:custGeom>
            <a:avLst/>
            <a:gdLst/>
            <a:ahLst/>
            <a:cxnLst/>
            <a:rect l="l" t="t" r="r" b="b"/>
            <a:pathLst>
              <a:path w="49530">
                <a:moveTo>
                  <a:pt x="0" y="0"/>
                </a:moveTo>
                <a:lnTo>
                  <a:pt x="49114" y="0"/>
                </a:lnTo>
              </a:path>
            </a:pathLst>
          </a:custGeom>
          <a:ln w="49115">
            <a:solidFill>
              <a:schemeClr val="accent5">
                <a:lumMod val="50000"/>
              </a:schemeClr>
            </a:solidFill>
          </a:ln>
        </p:spPr>
        <p:txBody>
          <a:bodyPr wrap="square" lIns="0" tIns="0" rIns="0" bIns="0" rtlCol="0"/>
          <a:lstStyle/>
          <a:p>
            <a:endParaRPr/>
          </a:p>
        </p:txBody>
      </p:sp>
      <p:sp>
        <p:nvSpPr>
          <p:cNvPr id="334" name="object 334"/>
          <p:cNvSpPr/>
          <p:nvPr userDrawn="1"/>
        </p:nvSpPr>
        <p:spPr>
          <a:xfrm>
            <a:off x="1108241" y="6407382"/>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35" name="object 335"/>
          <p:cNvSpPr/>
          <p:nvPr userDrawn="1"/>
        </p:nvSpPr>
        <p:spPr>
          <a:xfrm>
            <a:off x="1035046" y="6406896"/>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336" name="object 336"/>
          <p:cNvSpPr/>
          <p:nvPr userDrawn="1"/>
        </p:nvSpPr>
        <p:spPr>
          <a:xfrm>
            <a:off x="522679" y="6403498"/>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337" name="object 337"/>
          <p:cNvSpPr/>
          <p:nvPr userDrawn="1"/>
        </p:nvSpPr>
        <p:spPr>
          <a:xfrm>
            <a:off x="376287" y="6402524"/>
            <a:ext cx="49530" cy="0"/>
          </a:xfrm>
          <a:custGeom>
            <a:avLst/>
            <a:gdLst/>
            <a:ahLst/>
            <a:cxnLst/>
            <a:rect l="l" t="t" r="r" b="b"/>
            <a:pathLst>
              <a:path w="49529">
                <a:moveTo>
                  <a:pt x="0" y="0"/>
                </a:moveTo>
                <a:lnTo>
                  <a:pt x="49121" y="0"/>
                </a:lnTo>
              </a:path>
            </a:pathLst>
          </a:custGeom>
          <a:ln w="49110">
            <a:solidFill>
              <a:schemeClr val="accent5">
                <a:lumMod val="50000"/>
              </a:schemeClr>
            </a:solidFill>
          </a:ln>
        </p:spPr>
        <p:txBody>
          <a:bodyPr wrap="square" lIns="0" tIns="0" rIns="0" bIns="0" rtlCol="0"/>
          <a:lstStyle/>
          <a:p>
            <a:endParaRPr/>
          </a:p>
        </p:txBody>
      </p:sp>
      <p:sp>
        <p:nvSpPr>
          <p:cNvPr id="338" name="object 338"/>
          <p:cNvSpPr/>
          <p:nvPr userDrawn="1"/>
        </p:nvSpPr>
        <p:spPr>
          <a:xfrm>
            <a:off x="303094" y="6402040"/>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39" name="object 339"/>
          <p:cNvSpPr/>
          <p:nvPr userDrawn="1"/>
        </p:nvSpPr>
        <p:spPr>
          <a:xfrm>
            <a:off x="156700" y="6401070"/>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40" name="object 340"/>
          <p:cNvSpPr/>
          <p:nvPr userDrawn="1"/>
        </p:nvSpPr>
        <p:spPr>
          <a:xfrm>
            <a:off x="2278914" y="6485637"/>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41" name="object 341"/>
          <p:cNvSpPr/>
          <p:nvPr userDrawn="1"/>
        </p:nvSpPr>
        <p:spPr>
          <a:xfrm>
            <a:off x="1546956" y="6480779"/>
            <a:ext cx="49530" cy="0"/>
          </a:xfrm>
          <a:custGeom>
            <a:avLst/>
            <a:gdLst/>
            <a:ahLst/>
            <a:cxnLst/>
            <a:rect l="l" t="t" r="r" b="b"/>
            <a:pathLst>
              <a:path w="49530">
                <a:moveTo>
                  <a:pt x="0" y="0"/>
                </a:moveTo>
                <a:lnTo>
                  <a:pt x="49110" y="0"/>
                </a:lnTo>
              </a:path>
            </a:pathLst>
          </a:custGeom>
          <a:ln w="49128">
            <a:solidFill>
              <a:schemeClr val="accent5">
                <a:lumMod val="50000"/>
              </a:schemeClr>
            </a:solidFill>
          </a:ln>
        </p:spPr>
        <p:txBody>
          <a:bodyPr wrap="square" lIns="0" tIns="0" rIns="0" bIns="0" rtlCol="0"/>
          <a:lstStyle/>
          <a:p>
            <a:endParaRPr/>
          </a:p>
        </p:txBody>
      </p:sp>
      <p:sp>
        <p:nvSpPr>
          <p:cNvPr id="342" name="object 342"/>
          <p:cNvSpPr/>
          <p:nvPr userDrawn="1"/>
        </p:nvSpPr>
        <p:spPr>
          <a:xfrm>
            <a:off x="1473757" y="6480293"/>
            <a:ext cx="49530" cy="0"/>
          </a:xfrm>
          <a:custGeom>
            <a:avLst/>
            <a:gdLst/>
            <a:ahLst/>
            <a:cxnLst/>
            <a:rect l="l" t="t" r="r" b="b"/>
            <a:pathLst>
              <a:path w="49530">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343" name="object 343"/>
          <p:cNvSpPr/>
          <p:nvPr userDrawn="1"/>
        </p:nvSpPr>
        <p:spPr>
          <a:xfrm>
            <a:off x="671569" y="6027597"/>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344" name="object 344"/>
          <p:cNvSpPr/>
          <p:nvPr userDrawn="1"/>
        </p:nvSpPr>
        <p:spPr>
          <a:xfrm>
            <a:off x="598370" y="6027110"/>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345" name="object 345"/>
          <p:cNvSpPr/>
          <p:nvPr userDrawn="1"/>
        </p:nvSpPr>
        <p:spPr>
          <a:xfrm>
            <a:off x="525175" y="6026623"/>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346" name="object 346"/>
          <p:cNvSpPr/>
          <p:nvPr userDrawn="1"/>
        </p:nvSpPr>
        <p:spPr>
          <a:xfrm>
            <a:off x="451980" y="6026137"/>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347" name="object 347"/>
          <p:cNvSpPr/>
          <p:nvPr userDrawn="1"/>
        </p:nvSpPr>
        <p:spPr>
          <a:xfrm>
            <a:off x="378791" y="6025652"/>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348" name="object 348"/>
          <p:cNvSpPr/>
          <p:nvPr userDrawn="1"/>
        </p:nvSpPr>
        <p:spPr>
          <a:xfrm>
            <a:off x="2644419" y="6558551"/>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349" name="object 349"/>
          <p:cNvSpPr/>
          <p:nvPr userDrawn="1"/>
        </p:nvSpPr>
        <p:spPr>
          <a:xfrm>
            <a:off x="2351638" y="6556606"/>
            <a:ext cx="49530" cy="0"/>
          </a:xfrm>
          <a:custGeom>
            <a:avLst/>
            <a:gdLst/>
            <a:ahLst/>
            <a:cxnLst/>
            <a:rect l="l" t="t" r="r" b="b"/>
            <a:pathLst>
              <a:path w="49530">
                <a:moveTo>
                  <a:pt x="0" y="0"/>
                </a:moveTo>
                <a:lnTo>
                  <a:pt x="49129" y="0"/>
                </a:lnTo>
              </a:path>
            </a:pathLst>
          </a:custGeom>
          <a:ln w="49114">
            <a:solidFill>
              <a:schemeClr val="accent5">
                <a:lumMod val="50000"/>
              </a:schemeClr>
            </a:solidFill>
          </a:ln>
        </p:spPr>
        <p:txBody>
          <a:bodyPr wrap="square" lIns="0" tIns="0" rIns="0" bIns="0" rtlCol="0"/>
          <a:lstStyle/>
          <a:p>
            <a:endParaRPr/>
          </a:p>
        </p:txBody>
      </p:sp>
      <p:sp>
        <p:nvSpPr>
          <p:cNvPr id="350" name="object 350"/>
          <p:cNvSpPr/>
          <p:nvPr userDrawn="1"/>
        </p:nvSpPr>
        <p:spPr>
          <a:xfrm>
            <a:off x="2278451" y="6556123"/>
            <a:ext cx="49530" cy="0"/>
          </a:xfrm>
          <a:custGeom>
            <a:avLst/>
            <a:gdLst/>
            <a:ahLst/>
            <a:cxnLst/>
            <a:rect l="l" t="t" r="r" b="b"/>
            <a:pathLst>
              <a:path w="49530">
                <a:moveTo>
                  <a:pt x="0" y="0"/>
                </a:moveTo>
                <a:lnTo>
                  <a:pt x="49110" y="0"/>
                </a:lnTo>
              </a:path>
            </a:pathLst>
          </a:custGeom>
          <a:ln w="49114">
            <a:solidFill>
              <a:schemeClr val="accent5">
                <a:lumMod val="50000"/>
              </a:schemeClr>
            </a:solidFill>
          </a:ln>
        </p:spPr>
        <p:txBody>
          <a:bodyPr wrap="square" lIns="0" tIns="0" rIns="0" bIns="0" rtlCol="0"/>
          <a:lstStyle/>
          <a:p>
            <a:endParaRPr/>
          </a:p>
        </p:txBody>
      </p:sp>
      <p:sp>
        <p:nvSpPr>
          <p:cNvPr id="351" name="object 351"/>
          <p:cNvSpPr/>
          <p:nvPr userDrawn="1"/>
        </p:nvSpPr>
        <p:spPr>
          <a:xfrm>
            <a:off x="2205240" y="6555635"/>
            <a:ext cx="49530" cy="0"/>
          </a:xfrm>
          <a:custGeom>
            <a:avLst/>
            <a:gdLst/>
            <a:ahLst/>
            <a:cxnLst/>
            <a:rect l="l" t="t" r="r" b="b"/>
            <a:pathLst>
              <a:path w="49530">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352" name="object 352"/>
          <p:cNvSpPr/>
          <p:nvPr userDrawn="1"/>
        </p:nvSpPr>
        <p:spPr>
          <a:xfrm>
            <a:off x="1766069" y="6552724"/>
            <a:ext cx="49530" cy="0"/>
          </a:xfrm>
          <a:custGeom>
            <a:avLst/>
            <a:gdLst/>
            <a:ahLst/>
            <a:cxnLst/>
            <a:rect l="l" t="t" r="r" b="b"/>
            <a:pathLst>
              <a:path w="49530">
                <a:moveTo>
                  <a:pt x="0" y="0"/>
                </a:moveTo>
                <a:lnTo>
                  <a:pt x="49122" y="0"/>
                </a:lnTo>
              </a:path>
            </a:pathLst>
          </a:custGeom>
          <a:ln w="49110">
            <a:solidFill>
              <a:schemeClr val="accent5">
                <a:lumMod val="50000"/>
              </a:schemeClr>
            </a:solidFill>
          </a:ln>
        </p:spPr>
        <p:txBody>
          <a:bodyPr wrap="square" lIns="0" tIns="0" rIns="0" bIns="0" rtlCol="0"/>
          <a:lstStyle/>
          <a:p>
            <a:endParaRPr/>
          </a:p>
        </p:txBody>
      </p:sp>
      <p:sp>
        <p:nvSpPr>
          <p:cNvPr id="353" name="object 353"/>
          <p:cNvSpPr/>
          <p:nvPr userDrawn="1"/>
        </p:nvSpPr>
        <p:spPr>
          <a:xfrm>
            <a:off x="1692874" y="6552235"/>
            <a:ext cx="49530" cy="0"/>
          </a:xfrm>
          <a:custGeom>
            <a:avLst/>
            <a:gdLst/>
            <a:ahLst/>
            <a:cxnLst/>
            <a:rect l="l" t="t" r="r" b="b"/>
            <a:pathLst>
              <a:path w="49530">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354" name="object 354"/>
          <p:cNvSpPr/>
          <p:nvPr userDrawn="1"/>
        </p:nvSpPr>
        <p:spPr>
          <a:xfrm>
            <a:off x="887723" y="6546897"/>
            <a:ext cx="49530" cy="0"/>
          </a:xfrm>
          <a:custGeom>
            <a:avLst/>
            <a:gdLst/>
            <a:ahLst/>
            <a:cxnLst/>
            <a:rect l="l" t="t" r="r" b="b"/>
            <a:pathLst>
              <a:path w="49530">
                <a:moveTo>
                  <a:pt x="0" y="0"/>
                </a:moveTo>
                <a:lnTo>
                  <a:pt x="49114" y="0"/>
                </a:lnTo>
              </a:path>
            </a:pathLst>
          </a:custGeom>
          <a:ln w="49115">
            <a:solidFill>
              <a:schemeClr val="accent5">
                <a:lumMod val="50000"/>
              </a:schemeClr>
            </a:solidFill>
          </a:ln>
        </p:spPr>
        <p:txBody>
          <a:bodyPr wrap="square" lIns="0" tIns="0" rIns="0" bIns="0" rtlCol="0"/>
          <a:lstStyle/>
          <a:p>
            <a:endParaRPr/>
          </a:p>
        </p:txBody>
      </p:sp>
      <p:sp>
        <p:nvSpPr>
          <p:cNvPr id="355" name="object 355"/>
          <p:cNvSpPr/>
          <p:nvPr userDrawn="1"/>
        </p:nvSpPr>
        <p:spPr>
          <a:xfrm>
            <a:off x="594942" y="6544953"/>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356" name="object 356"/>
          <p:cNvSpPr/>
          <p:nvPr userDrawn="1"/>
        </p:nvSpPr>
        <p:spPr>
          <a:xfrm>
            <a:off x="448548" y="6543981"/>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357" name="object 357"/>
          <p:cNvSpPr/>
          <p:nvPr userDrawn="1"/>
        </p:nvSpPr>
        <p:spPr>
          <a:xfrm>
            <a:off x="375349" y="6543499"/>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358" name="object 358"/>
          <p:cNvSpPr/>
          <p:nvPr userDrawn="1"/>
        </p:nvSpPr>
        <p:spPr>
          <a:xfrm>
            <a:off x="228963" y="6542522"/>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59" name="object 359"/>
          <p:cNvSpPr/>
          <p:nvPr userDrawn="1"/>
        </p:nvSpPr>
        <p:spPr>
          <a:xfrm>
            <a:off x="155764" y="6542040"/>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60" name="object 360"/>
          <p:cNvSpPr/>
          <p:nvPr userDrawn="1"/>
        </p:nvSpPr>
        <p:spPr>
          <a:xfrm>
            <a:off x="1765605" y="6623209"/>
            <a:ext cx="49530" cy="0"/>
          </a:xfrm>
          <a:custGeom>
            <a:avLst/>
            <a:gdLst/>
            <a:ahLst/>
            <a:cxnLst/>
            <a:rect l="l" t="t" r="r" b="b"/>
            <a:pathLst>
              <a:path w="49530">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361" name="object 361"/>
          <p:cNvSpPr/>
          <p:nvPr userDrawn="1"/>
        </p:nvSpPr>
        <p:spPr>
          <a:xfrm>
            <a:off x="448081" y="6614465"/>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362" name="object 362"/>
          <p:cNvSpPr/>
          <p:nvPr userDrawn="1"/>
        </p:nvSpPr>
        <p:spPr>
          <a:xfrm>
            <a:off x="228492" y="6613010"/>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363" name="object 363"/>
          <p:cNvSpPr/>
          <p:nvPr userDrawn="1"/>
        </p:nvSpPr>
        <p:spPr>
          <a:xfrm>
            <a:off x="886067" y="5782942"/>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364" name="object 364"/>
          <p:cNvSpPr/>
          <p:nvPr userDrawn="1"/>
        </p:nvSpPr>
        <p:spPr>
          <a:xfrm>
            <a:off x="2350702" y="6697578"/>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365" name="object 365"/>
          <p:cNvSpPr/>
          <p:nvPr userDrawn="1"/>
        </p:nvSpPr>
        <p:spPr>
          <a:xfrm>
            <a:off x="2204312" y="6696606"/>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66" name="object 366"/>
          <p:cNvSpPr/>
          <p:nvPr userDrawn="1"/>
        </p:nvSpPr>
        <p:spPr>
          <a:xfrm>
            <a:off x="1984726" y="6695152"/>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67" name="object 367"/>
          <p:cNvSpPr/>
          <p:nvPr userDrawn="1"/>
        </p:nvSpPr>
        <p:spPr>
          <a:xfrm>
            <a:off x="1765137" y="6693692"/>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368" name="object 368"/>
          <p:cNvSpPr/>
          <p:nvPr userDrawn="1"/>
        </p:nvSpPr>
        <p:spPr>
          <a:xfrm>
            <a:off x="1399157" y="6691265"/>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69" name="object 369"/>
          <p:cNvSpPr/>
          <p:nvPr userDrawn="1"/>
        </p:nvSpPr>
        <p:spPr>
          <a:xfrm>
            <a:off x="1252767" y="6690295"/>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70" name="object 370"/>
          <p:cNvSpPr/>
          <p:nvPr userDrawn="1"/>
        </p:nvSpPr>
        <p:spPr>
          <a:xfrm>
            <a:off x="1179564" y="6689811"/>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71" name="object 371"/>
          <p:cNvSpPr/>
          <p:nvPr userDrawn="1"/>
        </p:nvSpPr>
        <p:spPr>
          <a:xfrm>
            <a:off x="1033178" y="6688835"/>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372" name="object 372"/>
          <p:cNvSpPr/>
          <p:nvPr userDrawn="1"/>
        </p:nvSpPr>
        <p:spPr>
          <a:xfrm>
            <a:off x="959986" y="6688351"/>
            <a:ext cx="49530" cy="0"/>
          </a:xfrm>
          <a:custGeom>
            <a:avLst/>
            <a:gdLst/>
            <a:ahLst/>
            <a:cxnLst/>
            <a:rect l="l" t="t" r="r" b="b"/>
            <a:pathLst>
              <a:path w="49530">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373" name="object 373"/>
          <p:cNvSpPr/>
          <p:nvPr userDrawn="1"/>
        </p:nvSpPr>
        <p:spPr>
          <a:xfrm>
            <a:off x="813588" y="6687380"/>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374" name="object 374"/>
          <p:cNvSpPr/>
          <p:nvPr userDrawn="1"/>
        </p:nvSpPr>
        <p:spPr>
          <a:xfrm>
            <a:off x="740393" y="6686895"/>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375" name="object 375"/>
          <p:cNvSpPr/>
          <p:nvPr userDrawn="1"/>
        </p:nvSpPr>
        <p:spPr>
          <a:xfrm>
            <a:off x="447616" y="6684950"/>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376" name="object 376"/>
          <p:cNvSpPr/>
          <p:nvPr userDrawn="1"/>
        </p:nvSpPr>
        <p:spPr>
          <a:xfrm>
            <a:off x="228027" y="668349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377" name="object 377"/>
          <p:cNvSpPr/>
          <p:nvPr userDrawn="1"/>
        </p:nvSpPr>
        <p:spPr>
          <a:xfrm>
            <a:off x="885833" y="5955155"/>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378" name="object 378"/>
          <p:cNvSpPr/>
          <p:nvPr userDrawn="1"/>
        </p:nvSpPr>
        <p:spPr>
          <a:xfrm>
            <a:off x="812642" y="5954668"/>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379" name="object 379"/>
          <p:cNvSpPr/>
          <p:nvPr userDrawn="1"/>
        </p:nvSpPr>
        <p:spPr>
          <a:xfrm>
            <a:off x="2496621" y="6769033"/>
            <a:ext cx="49530" cy="0"/>
          </a:xfrm>
          <a:custGeom>
            <a:avLst/>
            <a:gdLst/>
            <a:ahLst/>
            <a:cxnLst/>
            <a:rect l="l" t="t" r="r" b="b"/>
            <a:pathLst>
              <a:path w="49530">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380" name="object 380"/>
          <p:cNvSpPr/>
          <p:nvPr userDrawn="1"/>
        </p:nvSpPr>
        <p:spPr>
          <a:xfrm>
            <a:off x="2350235" y="6768065"/>
            <a:ext cx="49530" cy="0"/>
          </a:xfrm>
          <a:custGeom>
            <a:avLst/>
            <a:gdLst/>
            <a:ahLst/>
            <a:cxnLst/>
            <a:rect l="l" t="t" r="r" b="b"/>
            <a:pathLst>
              <a:path w="49530">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381" name="object 381"/>
          <p:cNvSpPr/>
          <p:nvPr userDrawn="1"/>
        </p:nvSpPr>
        <p:spPr>
          <a:xfrm>
            <a:off x="2277042" y="6767573"/>
            <a:ext cx="49530" cy="0"/>
          </a:xfrm>
          <a:custGeom>
            <a:avLst/>
            <a:gdLst/>
            <a:ahLst/>
            <a:cxnLst/>
            <a:rect l="l" t="t" r="r" b="b"/>
            <a:pathLst>
              <a:path w="49530">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382" name="object 382"/>
          <p:cNvSpPr/>
          <p:nvPr userDrawn="1"/>
        </p:nvSpPr>
        <p:spPr>
          <a:xfrm>
            <a:off x="2203844" y="6767090"/>
            <a:ext cx="49530" cy="0"/>
          </a:xfrm>
          <a:custGeom>
            <a:avLst/>
            <a:gdLst/>
            <a:ahLst/>
            <a:cxnLst/>
            <a:rect l="l" t="t" r="r" b="b"/>
            <a:pathLst>
              <a:path w="49530">
                <a:moveTo>
                  <a:pt x="0" y="0"/>
                </a:moveTo>
                <a:lnTo>
                  <a:pt x="49124" y="0"/>
                </a:lnTo>
              </a:path>
            </a:pathLst>
          </a:custGeom>
          <a:ln w="49121">
            <a:solidFill>
              <a:schemeClr val="accent5">
                <a:lumMod val="50000"/>
              </a:schemeClr>
            </a:solidFill>
          </a:ln>
        </p:spPr>
        <p:txBody>
          <a:bodyPr wrap="square" lIns="0" tIns="0" rIns="0" bIns="0" rtlCol="0"/>
          <a:lstStyle/>
          <a:p>
            <a:endParaRPr/>
          </a:p>
        </p:txBody>
      </p:sp>
      <p:sp>
        <p:nvSpPr>
          <p:cNvPr id="383" name="object 383"/>
          <p:cNvSpPr/>
          <p:nvPr userDrawn="1"/>
        </p:nvSpPr>
        <p:spPr>
          <a:xfrm>
            <a:off x="2130649" y="6766604"/>
            <a:ext cx="49530" cy="0"/>
          </a:xfrm>
          <a:custGeom>
            <a:avLst/>
            <a:gdLst/>
            <a:ahLst/>
            <a:cxnLst/>
            <a:rect l="l" t="t" r="r" b="b"/>
            <a:pathLst>
              <a:path w="49530">
                <a:moveTo>
                  <a:pt x="0" y="0"/>
                </a:moveTo>
                <a:lnTo>
                  <a:pt x="49121" y="0"/>
                </a:lnTo>
              </a:path>
            </a:pathLst>
          </a:custGeom>
          <a:ln w="49129">
            <a:solidFill>
              <a:schemeClr val="accent5">
                <a:lumMod val="50000"/>
              </a:schemeClr>
            </a:solidFill>
          </a:ln>
        </p:spPr>
        <p:txBody>
          <a:bodyPr wrap="square" lIns="0" tIns="0" rIns="0" bIns="0" rtlCol="0"/>
          <a:lstStyle/>
          <a:p>
            <a:endParaRPr/>
          </a:p>
        </p:txBody>
      </p:sp>
      <p:sp>
        <p:nvSpPr>
          <p:cNvPr id="384" name="object 384"/>
          <p:cNvSpPr/>
          <p:nvPr userDrawn="1"/>
        </p:nvSpPr>
        <p:spPr>
          <a:xfrm>
            <a:off x="1764669" y="6764177"/>
            <a:ext cx="49530" cy="0"/>
          </a:xfrm>
          <a:custGeom>
            <a:avLst/>
            <a:gdLst/>
            <a:ahLst/>
            <a:cxnLst/>
            <a:rect l="l" t="t" r="r" b="b"/>
            <a:pathLst>
              <a:path w="49530">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385" name="object 385"/>
          <p:cNvSpPr/>
          <p:nvPr userDrawn="1"/>
        </p:nvSpPr>
        <p:spPr>
          <a:xfrm>
            <a:off x="1545084" y="6762722"/>
            <a:ext cx="49530" cy="0"/>
          </a:xfrm>
          <a:custGeom>
            <a:avLst/>
            <a:gdLst/>
            <a:ahLst/>
            <a:cxnLst/>
            <a:rect l="l" t="t" r="r" b="b"/>
            <a:pathLst>
              <a:path w="49530">
                <a:moveTo>
                  <a:pt x="0" y="0"/>
                </a:moveTo>
                <a:lnTo>
                  <a:pt x="49110" y="0"/>
                </a:lnTo>
              </a:path>
            </a:pathLst>
          </a:custGeom>
          <a:ln w="49126">
            <a:solidFill>
              <a:schemeClr val="accent5">
                <a:lumMod val="50000"/>
              </a:schemeClr>
            </a:solidFill>
          </a:ln>
        </p:spPr>
        <p:txBody>
          <a:bodyPr wrap="square" lIns="0" tIns="0" rIns="0" bIns="0" rtlCol="0"/>
          <a:lstStyle/>
          <a:p>
            <a:endParaRPr/>
          </a:p>
        </p:txBody>
      </p:sp>
      <p:sp>
        <p:nvSpPr>
          <p:cNvPr id="386" name="object 386"/>
          <p:cNvSpPr/>
          <p:nvPr userDrawn="1"/>
        </p:nvSpPr>
        <p:spPr>
          <a:xfrm>
            <a:off x="1471889" y="6762236"/>
            <a:ext cx="49530" cy="0"/>
          </a:xfrm>
          <a:custGeom>
            <a:avLst/>
            <a:gdLst/>
            <a:ahLst/>
            <a:cxnLst/>
            <a:rect l="l" t="t" r="r" b="b"/>
            <a:pathLst>
              <a:path w="49530">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387" name="object 387"/>
          <p:cNvSpPr/>
          <p:nvPr userDrawn="1"/>
        </p:nvSpPr>
        <p:spPr>
          <a:xfrm>
            <a:off x="1398690" y="6761750"/>
            <a:ext cx="49530" cy="0"/>
          </a:xfrm>
          <a:custGeom>
            <a:avLst/>
            <a:gdLst/>
            <a:ahLst/>
            <a:cxnLst/>
            <a:rect l="l" t="t" r="r" b="b"/>
            <a:pathLst>
              <a:path w="49530">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388" name="object 388"/>
          <p:cNvSpPr/>
          <p:nvPr userDrawn="1"/>
        </p:nvSpPr>
        <p:spPr>
          <a:xfrm>
            <a:off x="1179093" y="6760292"/>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389" name="object 389"/>
          <p:cNvSpPr/>
          <p:nvPr userDrawn="1"/>
        </p:nvSpPr>
        <p:spPr>
          <a:xfrm>
            <a:off x="1105905" y="6759801"/>
            <a:ext cx="49530" cy="0"/>
          </a:xfrm>
          <a:custGeom>
            <a:avLst/>
            <a:gdLst/>
            <a:ahLst/>
            <a:cxnLst/>
            <a:rect l="l" t="t" r="r" b="b"/>
            <a:pathLst>
              <a:path w="49530">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390" name="object 390"/>
          <p:cNvSpPr/>
          <p:nvPr userDrawn="1"/>
        </p:nvSpPr>
        <p:spPr>
          <a:xfrm>
            <a:off x="1032710" y="6759320"/>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391" name="object 391"/>
          <p:cNvSpPr/>
          <p:nvPr userDrawn="1"/>
        </p:nvSpPr>
        <p:spPr>
          <a:xfrm>
            <a:off x="739926" y="6757378"/>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392" name="object 392"/>
          <p:cNvSpPr/>
          <p:nvPr userDrawn="1"/>
        </p:nvSpPr>
        <p:spPr>
          <a:xfrm>
            <a:off x="593535" y="6756404"/>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393" name="object 393"/>
          <p:cNvSpPr/>
          <p:nvPr userDrawn="1"/>
        </p:nvSpPr>
        <p:spPr>
          <a:xfrm>
            <a:off x="227559" y="6753979"/>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394" name="object 394"/>
          <p:cNvSpPr/>
          <p:nvPr userDrawn="1"/>
        </p:nvSpPr>
        <p:spPr>
          <a:xfrm>
            <a:off x="154364" y="6753493"/>
            <a:ext cx="49530" cy="0"/>
          </a:xfrm>
          <a:custGeom>
            <a:avLst/>
            <a:gdLst/>
            <a:ahLst/>
            <a:cxnLst/>
            <a:rect l="l" t="t" r="r" b="b"/>
            <a:pathLst>
              <a:path w="49529">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395" name="object 395"/>
          <p:cNvSpPr/>
          <p:nvPr userDrawn="1"/>
        </p:nvSpPr>
        <p:spPr>
          <a:xfrm>
            <a:off x="2569400" y="6836723"/>
            <a:ext cx="49530" cy="0"/>
          </a:xfrm>
          <a:custGeom>
            <a:avLst/>
            <a:gdLst/>
            <a:ahLst/>
            <a:cxnLst/>
            <a:rect l="l" t="t" r="r" b="b"/>
            <a:pathLst>
              <a:path w="49530">
                <a:moveTo>
                  <a:pt x="0" y="0"/>
                </a:moveTo>
                <a:lnTo>
                  <a:pt x="49069" y="0"/>
                </a:lnTo>
              </a:path>
            </a:pathLst>
          </a:custGeom>
          <a:ln w="42552">
            <a:solidFill>
              <a:schemeClr val="accent5">
                <a:lumMod val="50000"/>
              </a:schemeClr>
            </a:solidFill>
          </a:ln>
        </p:spPr>
        <p:txBody>
          <a:bodyPr wrap="square" lIns="0" tIns="0" rIns="0" bIns="0" rtlCol="0"/>
          <a:lstStyle/>
          <a:p>
            <a:endParaRPr/>
          </a:p>
        </p:txBody>
      </p:sp>
      <p:sp>
        <p:nvSpPr>
          <p:cNvPr id="396" name="object 396"/>
          <p:cNvSpPr/>
          <p:nvPr userDrawn="1"/>
        </p:nvSpPr>
        <p:spPr>
          <a:xfrm>
            <a:off x="2496191" y="6836478"/>
            <a:ext cx="49530" cy="0"/>
          </a:xfrm>
          <a:custGeom>
            <a:avLst/>
            <a:gdLst/>
            <a:ahLst/>
            <a:cxnLst/>
            <a:rect l="l" t="t" r="r" b="b"/>
            <a:pathLst>
              <a:path w="49530">
                <a:moveTo>
                  <a:pt x="0" y="0"/>
                </a:moveTo>
                <a:lnTo>
                  <a:pt x="49091" y="0"/>
                </a:lnTo>
              </a:path>
            </a:pathLst>
          </a:custGeom>
          <a:ln w="43041">
            <a:solidFill>
              <a:schemeClr val="accent5">
                <a:lumMod val="50000"/>
              </a:schemeClr>
            </a:solidFill>
          </a:ln>
        </p:spPr>
        <p:txBody>
          <a:bodyPr wrap="square" lIns="0" tIns="0" rIns="0" bIns="0" rtlCol="0"/>
          <a:lstStyle/>
          <a:p>
            <a:endParaRPr/>
          </a:p>
        </p:txBody>
      </p:sp>
      <p:sp>
        <p:nvSpPr>
          <p:cNvPr id="397" name="object 397"/>
          <p:cNvSpPr/>
          <p:nvPr userDrawn="1"/>
        </p:nvSpPr>
        <p:spPr>
          <a:xfrm>
            <a:off x="2423001" y="6836240"/>
            <a:ext cx="49530" cy="0"/>
          </a:xfrm>
          <a:custGeom>
            <a:avLst/>
            <a:gdLst/>
            <a:ahLst/>
            <a:cxnLst/>
            <a:rect l="l" t="t" r="r" b="b"/>
            <a:pathLst>
              <a:path w="49530">
                <a:moveTo>
                  <a:pt x="0" y="0"/>
                </a:moveTo>
                <a:lnTo>
                  <a:pt x="49079" y="0"/>
                </a:lnTo>
              </a:path>
            </a:pathLst>
          </a:custGeom>
          <a:ln w="43520">
            <a:solidFill>
              <a:schemeClr val="accent5">
                <a:lumMod val="50000"/>
              </a:schemeClr>
            </a:solidFill>
          </a:ln>
        </p:spPr>
        <p:txBody>
          <a:bodyPr wrap="square" lIns="0" tIns="0" rIns="0" bIns="0" rtlCol="0"/>
          <a:lstStyle/>
          <a:p>
            <a:endParaRPr/>
          </a:p>
        </p:txBody>
      </p:sp>
      <p:sp>
        <p:nvSpPr>
          <p:cNvPr id="398" name="object 398"/>
          <p:cNvSpPr/>
          <p:nvPr userDrawn="1"/>
        </p:nvSpPr>
        <p:spPr>
          <a:xfrm>
            <a:off x="2056997" y="6835026"/>
            <a:ext cx="49530" cy="0"/>
          </a:xfrm>
          <a:custGeom>
            <a:avLst/>
            <a:gdLst/>
            <a:ahLst/>
            <a:cxnLst/>
            <a:rect l="l" t="t" r="r" b="b"/>
            <a:pathLst>
              <a:path w="49530">
                <a:moveTo>
                  <a:pt x="0" y="0"/>
                </a:moveTo>
                <a:lnTo>
                  <a:pt x="49107" y="0"/>
                </a:lnTo>
              </a:path>
            </a:pathLst>
          </a:custGeom>
          <a:ln w="45947">
            <a:solidFill>
              <a:schemeClr val="accent5">
                <a:lumMod val="50000"/>
              </a:schemeClr>
            </a:solidFill>
          </a:ln>
        </p:spPr>
        <p:txBody>
          <a:bodyPr wrap="square" lIns="0" tIns="0" rIns="0" bIns="0" rtlCol="0"/>
          <a:lstStyle/>
          <a:p>
            <a:endParaRPr/>
          </a:p>
        </p:txBody>
      </p:sp>
      <p:sp>
        <p:nvSpPr>
          <p:cNvPr id="399" name="object 399"/>
          <p:cNvSpPr/>
          <p:nvPr userDrawn="1"/>
        </p:nvSpPr>
        <p:spPr>
          <a:xfrm>
            <a:off x="1983814" y="6834782"/>
            <a:ext cx="49530" cy="0"/>
          </a:xfrm>
          <a:custGeom>
            <a:avLst/>
            <a:gdLst/>
            <a:ahLst/>
            <a:cxnLst/>
            <a:rect l="l" t="t" r="r" b="b"/>
            <a:pathLst>
              <a:path w="49530">
                <a:moveTo>
                  <a:pt x="0" y="0"/>
                </a:moveTo>
                <a:lnTo>
                  <a:pt x="49095" y="0"/>
                </a:lnTo>
              </a:path>
            </a:pathLst>
          </a:custGeom>
          <a:ln w="46436">
            <a:solidFill>
              <a:schemeClr val="accent5">
                <a:lumMod val="50000"/>
              </a:schemeClr>
            </a:solidFill>
          </a:ln>
        </p:spPr>
        <p:txBody>
          <a:bodyPr wrap="square" lIns="0" tIns="0" rIns="0" bIns="0" rtlCol="0"/>
          <a:lstStyle/>
          <a:p>
            <a:endParaRPr/>
          </a:p>
        </p:txBody>
      </p:sp>
      <p:sp>
        <p:nvSpPr>
          <p:cNvPr id="400" name="object 400"/>
          <p:cNvSpPr/>
          <p:nvPr userDrawn="1"/>
        </p:nvSpPr>
        <p:spPr>
          <a:xfrm>
            <a:off x="1398221" y="6832234"/>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01" name="object 401"/>
          <p:cNvSpPr/>
          <p:nvPr userDrawn="1"/>
        </p:nvSpPr>
        <p:spPr>
          <a:xfrm>
            <a:off x="1549360" y="6117870"/>
            <a:ext cx="49530" cy="0"/>
          </a:xfrm>
          <a:custGeom>
            <a:avLst/>
            <a:gdLst/>
            <a:ahLst/>
            <a:cxnLst/>
            <a:rect l="l" t="t" r="r" b="b"/>
            <a:pathLst>
              <a:path w="49530">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402" name="object 402"/>
          <p:cNvSpPr/>
          <p:nvPr userDrawn="1"/>
        </p:nvSpPr>
        <p:spPr>
          <a:xfrm>
            <a:off x="816930" y="6183506"/>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403" name="object 403"/>
          <p:cNvSpPr/>
          <p:nvPr userDrawn="1"/>
        </p:nvSpPr>
        <p:spPr>
          <a:xfrm>
            <a:off x="2716109" y="6700003"/>
            <a:ext cx="49530" cy="0"/>
          </a:xfrm>
          <a:custGeom>
            <a:avLst/>
            <a:gdLst/>
            <a:ahLst/>
            <a:cxnLst/>
            <a:rect l="l" t="t" r="r" b="b"/>
            <a:pathLst>
              <a:path w="49530">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404" name="object 404"/>
          <p:cNvSpPr/>
          <p:nvPr userDrawn="1"/>
        </p:nvSpPr>
        <p:spPr>
          <a:xfrm>
            <a:off x="2715646" y="6770489"/>
            <a:ext cx="49530" cy="0"/>
          </a:xfrm>
          <a:custGeom>
            <a:avLst/>
            <a:gdLst/>
            <a:ahLst/>
            <a:cxnLst/>
            <a:rect l="l" t="t" r="r" b="b"/>
            <a:pathLst>
              <a:path w="49530">
                <a:moveTo>
                  <a:pt x="0" y="0"/>
                </a:moveTo>
                <a:lnTo>
                  <a:pt x="49114" y="0"/>
                </a:lnTo>
              </a:path>
            </a:pathLst>
          </a:custGeom>
          <a:ln w="49115">
            <a:solidFill>
              <a:schemeClr val="accent5">
                <a:lumMod val="50000"/>
              </a:schemeClr>
            </a:solidFill>
          </a:ln>
        </p:spPr>
        <p:txBody>
          <a:bodyPr wrap="square" lIns="0" tIns="0" rIns="0" bIns="0" rtlCol="0"/>
          <a:lstStyle/>
          <a:p>
            <a:endParaRPr/>
          </a:p>
        </p:txBody>
      </p:sp>
      <p:sp>
        <p:nvSpPr>
          <p:cNvPr id="405" name="object 405"/>
          <p:cNvSpPr/>
          <p:nvPr userDrawn="1"/>
        </p:nvSpPr>
        <p:spPr>
          <a:xfrm>
            <a:off x="1988143" y="6267519"/>
            <a:ext cx="49530" cy="0"/>
          </a:xfrm>
          <a:custGeom>
            <a:avLst/>
            <a:gdLst/>
            <a:ahLst/>
            <a:cxnLst/>
            <a:rect l="l" t="t" r="r" b="b"/>
            <a:pathLst>
              <a:path w="49530">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406" name="object 406"/>
          <p:cNvSpPr/>
          <p:nvPr userDrawn="1"/>
        </p:nvSpPr>
        <p:spPr>
          <a:xfrm>
            <a:off x="1695354" y="6265576"/>
            <a:ext cx="49530" cy="0"/>
          </a:xfrm>
          <a:custGeom>
            <a:avLst/>
            <a:gdLst/>
            <a:ahLst/>
            <a:cxnLst/>
            <a:rect l="l" t="t" r="r" b="b"/>
            <a:pathLst>
              <a:path w="49530">
                <a:moveTo>
                  <a:pt x="0" y="0"/>
                </a:moveTo>
                <a:lnTo>
                  <a:pt x="49114" y="0"/>
                </a:lnTo>
              </a:path>
            </a:pathLst>
          </a:custGeom>
          <a:ln w="49126">
            <a:solidFill>
              <a:schemeClr val="accent5">
                <a:lumMod val="50000"/>
              </a:schemeClr>
            </a:solidFill>
          </a:ln>
        </p:spPr>
        <p:txBody>
          <a:bodyPr wrap="square" lIns="0" tIns="0" rIns="0" bIns="0" rtlCol="0"/>
          <a:lstStyle/>
          <a:p>
            <a:endParaRPr/>
          </a:p>
        </p:txBody>
      </p:sp>
      <p:sp>
        <p:nvSpPr>
          <p:cNvPr id="407" name="object 407"/>
          <p:cNvSpPr/>
          <p:nvPr userDrawn="1"/>
        </p:nvSpPr>
        <p:spPr>
          <a:xfrm>
            <a:off x="1622163" y="6265090"/>
            <a:ext cx="49530" cy="0"/>
          </a:xfrm>
          <a:custGeom>
            <a:avLst/>
            <a:gdLst/>
            <a:ahLst/>
            <a:cxnLst/>
            <a:rect l="l" t="t" r="r" b="b"/>
            <a:pathLst>
              <a:path w="49530">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408" name="object 408"/>
          <p:cNvSpPr/>
          <p:nvPr userDrawn="1"/>
        </p:nvSpPr>
        <p:spPr>
          <a:xfrm>
            <a:off x="1109787" y="6261690"/>
            <a:ext cx="49530" cy="0"/>
          </a:xfrm>
          <a:custGeom>
            <a:avLst/>
            <a:gdLst/>
            <a:ahLst/>
            <a:cxnLst/>
            <a:rect l="l" t="t" r="r" b="b"/>
            <a:pathLst>
              <a:path w="49530">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409" name="object 409"/>
          <p:cNvSpPr/>
          <p:nvPr userDrawn="1"/>
        </p:nvSpPr>
        <p:spPr>
          <a:xfrm>
            <a:off x="963399" y="6260718"/>
            <a:ext cx="49530" cy="0"/>
          </a:xfrm>
          <a:custGeom>
            <a:avLst/>
            <a:gdLst/>
            <a:ahLst/>
            <a:cxnLst/>
            <a:rect l="l" t="t" r="r" b="b"/>
            <a:pathLst>
              <a:path w="49530">
                <a:moveTo>
                  <a:pt x="0" y="0"/>
                </a:moveTo>
                <a:lnTo>
                  <a:pt x="49114" y="0"/>
                </a:lnTo>
              </a:path>
            </a:pathLst>
          </a:custGeom>
          <a:ln w="49129">
            <a:solidFill>
              <a:schemeClr val="accent5">
                <a:lumMod val="50000"/>
              </a:schemeClr>
            </a:solidFill>
          </a:ln>
        </p:spPr>
        <p:txBody>
          <a:bodyPr wrap="square" lIns="0" tIns="0" rIns="0" bIns="0" rtlCol="0"/>
          <a:lstStyle/>
          <a:p>
            <a:endParaRPr/>
          </a:p>
        </p:txBody>
      </p:sp>
      <p:sp>
        <p:nvSpPr>
          <p:cNvPr id="410" name="object 410"/>
          <p:cNvSpPr/>
          <p:nvPr userDrawn="1"/>
        </p:nvSpPr>
        <p:spPr>
          <a:xfrm>
            <a:off x="2060870" y="6338487"/>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411" name="object 411"/>
          <p:cNvSpPr/>
          <p:nvPr userDrawn="1"/>
        </p:nvSpPr>
        <p:spPr>
          <a:xfrm>
            <a:off x="1987671" y="6338003"/>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412" name="object 412"/>
          <p:cNvSpPr/>
          <p:nvPr userDrawn="1"/>
        </p:nvSpPr>
        <p:spPr>
          <a:xfrm>
            <a:off x="1621695" y="6335575"/>
            <a:ext cx="49530" cy="0"/>
          </a:xfrm>
          <a:custGeom>
            <a:avLst/>
            <a:gdLst/>
            <a:ahLst/>
            <a:cxnLst/>
            <a:rect l="l" t="t" r="r" b="b"/>
            <a:pathLst>
              <a:path w="49530">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413" name="object 413"/>
          <p:cNvSpPr/>
          <p:nvPr userDrawn="1"/>
        </p:nvSpPr>
        <p:spPr>
          <a:xfrm>
            <a:off x="1328907" y="6333636"/>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414" name="object 414"/>
          <p:cNvSpPr/>
          <p:nvPr userDrawn="1"/>
        </p:nvSpPr>
        <p:spPr>
          <a:xfrm>
            <a:off x="1182517" y="6332663"/>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15" name="object 415"/>
          <p:cNvSpPr/>
          <p:nvPr userDrawn="1"/>
        </p:nvSpPr>
        <p:spPr>
          <a:xfrm>
            <a:off x="1109318" y="6332180"/>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416" name="object 416"/>
          <p:cNvSpPr/>
          <p:nvPr userDrawn="1"/>
        </p:nvSpPr>
        <p:spPr>
          <a:xfrm>
            <a:off x="11179640" y="607420"/>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17" name="object 417"/>
          <p:cNvSpPr/>
          <p:nvPr userDrawn="1"/>
        </p:nvSpPr>
        <p:spPr>
          <a:xfrm>
            <a:off x="9497213" y="521047"/>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418" name="object 418"/>
          <p:cNvSpPr/>
          <p:nvPr userDrawn="1"/>
        </p:nvSpPr>
        <p:spPr>
          <a:xfrm>
            <a:off x="9570412" y="521533"/>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419" name="object 419"/>
          <p:cNvSpPr/>
          <p:nvPr userDrawn="1"/>
        </p:nvSpPr>
        <p:spPr>
          <a:xfrm>
            <a:off x="9863193" y="523478"/>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420" name="object 420"/>
          <p:cNvSpPr/>
          <p:nvPr userDrawn="1"/>
        </p:nvSpPr>
        <p:spPr>
          <a:xfrm>
            <a:off x="10082779" y="524934"/>
            <a:ext cx="49530" cy="0"/>
          </a:xfrm>
          <a:custGeom>
            <a:avLst/>
            <a:gdLst/>
            <a:ahLst/>
            <a:cxnLst/>
            <a:rect l="l" t="t" r="r" b="b"/>
            <a:pathLst>
              <a:path w="49529">
                <a:moveTo>
                  <a:pt x="0" y="0"/>
                </a:moveTo>
                <a:lnTo>
                  <a:pt x="49129" y="0"/>
                </a:lnTo>
              </a:path>
            </a:pathLst>
          </a:custGeom>
          <a:ln w="49118">
            <a:solidFill>
              <a:schemeClr val="accent5">
                <a:lumMod val="50000"/>
              </a:schemeClr>
            </a:solidFill>
          </a:ln>
        </p:spPr>
        <p:txBody>
          <a:bodyPr wrap="square" lIns="0" tIns="0" rIns="0" bIns="0" rtlCol="0"/>
          <a:lstStyle/>
          <a:p>
            <a:endParaRPr/>
          </a:p>
        </p:txBody>
      </p:sp>
      <p:sp>
        <p:nvSpPr>
          <p:cNvPr id="421" name="object 421"/>
          <p:cNvSpPr/>
          <p:nvPr userDrawn="1"/>
        </p:nvSpPr>
        <p:spPr>
          <a:xfrm>
            <a:off x="10155989" y="525418"/>
            <a:ext cx="49530" cy="0"/>
          </a:xfrm>
          <a:custGeom>
            <a:avLst/>
            <a:gdLst/>
            <a:ahLst/>
            <a:cxnLst/>
            <a:rect l="l" t="t" r="r" b="b"/>
            <a:pathLst>
              <a:path w="49529">
                <a:moveTo>
                  <a:pt x="0" y="0"/>
                </a:moveTo>
                <a:lnTo>
                  <a:pt x="49103" y="0"/>
                </a:lnTo>
              </a:path>
            </a:pathLst>
          </a:custGeom>
          <a:ln w="49121">
            <a:solidFill>
              <a:schemeClr val="accent5">
                <a:lumMod val="50000"/>
              </a:schemeClr>
            </a:solidFill>
          </a:ln>
        </p:spPr>
        <p:txBody>
          <a:bodyPr wrap="square" lIns="0" tIns="0" rIns="0" bIns="0" rtlCol="0"/>
          <a:lstStyle/>
          <a:p>
            <a:endParaRPr/>
          </a:p>
        </p:txBody>
      </p:sp>
      <p:sp>
        <p:nvSpPr>
          <p:cNvPr id="422" name="object 422"/>
          <p:cNvSpPr/>
          <p:nvPr userDrawn="1"/>
        </p:nvSpPr>
        <p:spPr>
          <a:xfrm>
            <a:off x="10229173" y="525901"/>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23" name="object 423"/>
          <p:cNvSpPr/>
          <p:nvPr userDrawn="1"/>
        </p:nvSpPr>
        <p:spPr>
          <a:xfrm>
            <a:off x="10887936" y="530273"/>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24" name="object 424"/>
          <p:cNvSpPr/>
          <p:nvPr userDrawn="1"/>
        </p:nvSpPr>
        <p:spPr>
          <a:xfrm>
            <a:off x="10961140" y="530760"/>
            <a:ext cx="49530" cy="0"/>
          </a:xfrm>
          <a:custGeom>
            <a:avLst/>
            <a:gdLst/>
            <a:ahLst/>
            <a:cxnLst/>
            <a:rect l="l" t="t" r="r" b="b"/>
            <a:pathLst>
              <a:path w="49529">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425" name="object 425"/>
          <p:cNvSpPr/>
          <p:nvPr userDrawn="1"/>
        </p:nvSpPr>
        <p:spPr>
          <a:xfrm>
            <a:off x="11180722" y="53221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26" name="object 426"/>
          <p:cNvSpPr/>
          <p:nvPr userDrawn="1"/>
        </p:nvSpPr>
        <p:spPr>
          <a:xfrm>
            <a:off x="11253916" y="532700"/>
            <a:ext cx="49530" cy="0"/>
          </a:xfrm>
          <a:custGeom>
            <a:avLst/>
            <a:gdLst/>
            <a:ahLst/>
            <a:cxnLst/>
            <a:rect l="l" t="t" r="r" b="b"/>
            <a:pathLst>
              <a:path w="49529">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427" name="object 427"/>
          <p:cNvSpPr/>
          <p:nvPr userDrawn="1"/>
        </p:nvSpPr>
        <p:spPr>
          <a:xfrm>
            <a:off x="11325175" y="825613"/>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428" name="object 428"/>
          <p:cNvSpPr/>
          <p:nvPr userDrawn="1"/>
        </p:nvSpPr>
        <p:spPr>
          <a:xfrm>
            <a:off x="10451101" y="174940"/>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429" name="object 429"/>
          <p:cNvSpPr/>
          <p:nvPr userDrawn="1"/>
        </p:nvSpPr>
        <p:spPr>
          <a:xfrm>
            <a:off x="10450638" y="245420"/>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430" name="object 430"/>
          <p:cNvSpPr/>
          <p:nvPr userDrawn="1"/>
        </p:nvSpPr>
        <p:spPr>
          <a:xfrm>
            <a:off x="10450169" y="315907"/>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431" name="object 431"/>
          <p:cNvSpPr/>
          <p:nvPr userDrawn="1"/>
        </p:nvSpPr>
        <p:spPr>
          <a:xfrm>
            <a:off x="10156914" y="38444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432" name="object 432"/>
          <p:cNvSpPr/>
          <p:nvPr userDrawn="1"/>
        </p:nvSpPr>
        <p:spPr>
          <a:xfrm>
            <a:off x="10083726" y="383963"/>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433" name="object 433"/>
          <p:cNvSpPr/>
          <p:nvPr userDrawn="1"/>
        </p:nvSpPr>
        <p:spPr>
          <a:xfrm>
            <a:off x="9417676" y="1092144"/>
            <a:ext cx="49530" cy="0"/>
          </a:xfrm>
          <a:custGeom>
            <a:avLst/>
            <a:gdLst/>
            <a:ahLst/>
            <a:cxnLst/>
            <a:rect l="l" t="t" r="r" b="b"/>
            <a:pathLst>
              <a:path w="49529">
                <a:moveTo>
                  <a:pt x="0" y="0"/>
                </a:moveTo>
                <a:lnTo>
                  <a:pt x="49121" y="0"/>
                </a:lnTo>
              </a:path>
            </a:pathLst>
          </a:custGeom>
          <a:ln w="49129">
            <a:solidFill>
              <a:schemeClr val="accent5">
                <a:lumMod val="50000"/>
              </a:schemeClr>
            </a:solidFill>
          </a:ln>
        </p:spPr>
        <p:txBody>
          <a:bodyPr wrap="square" lIns="0" tIns="0" rIns="0" bIns="0" rtlCol="0"/>
          <a:lstStyle/>
          <a:p>
            <a:endParaRPr/>
          </a:p>
        </p:txBody>
      </p:sp>
      <p:sp>
        <p:nvSpPr>
          <p:cNvPr id="434" name="object 434"/>
          <p:cNvSpPr/>
          <p:nvPr userDrawn="1"/>
        </p:nvSpPr>
        <p:spPr>
          <a:xfrm>
            <a:off x="9353267" y="238142"/>
            <a:ext cx="49530" cy="0"/>
          </a:xfrm>
          <a:custGeom>
            <a:avLst/>
            <a:gdLst/>
            <a:ahLst/>
            <a:cxnLst/>
            <a:rect l="l" t="t" r="r" b="b"/>
            <a:pathLst>
              <a:path w="49529">
                <a:moveTo>
                  <a:pt x="0" y="0"/>
                </a:moveTo>
                <a:lnTo>
                  <a:pt x="49126" y="0"/>
                </a:lnTo>
              </a:path>
            </a:pathLst>
          </a:custGeom>
          <a:ln w="49122">
            <a:solidFill>
              <a:schemeClr val="accent5">
                <a:lumMod val="50000"/>
              </a:schemeClr>
            </a:solidFill>
          </a:ln>
        </p:spPr>
        <p:txBody>
          <a:bodyPr wrap="square" lIns="0" tIns="0" rIns="0" bIns="0" rtlCol="0"/>
          <a:lstStyle/>
          <a:p>
            <a:endParaRPr/>
          </a:p>
        </p:txBody>
      </p:sp>
      <p:sp>
        <p:nvSpPr>
          <p:cNvPr id="435" name="object 435"/>
          <p:cNvSpPr/>
          <p:nvPr userDrawn="1"/>
        </p:nvSpPr>
        <p:spPr>
          <a:xfrm>
            <a:off x="10446829" y="819783"/>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436" name="object 436"/>
          <p:cNvSpPr/>
          <p:nvPr userDrawn="1"/>
        </p:nvSpPr>
        <p:spPr>
          <a:xfrm>
            <a:off x="9572752" y="169110"/>
            <a:ext cx="49530" cy="0"/>
          </a:xfrm>
          <a:custGeom>
            <a:avLst/>
            <a:gdLst/>
            <a:ahLst/>
            <a:cxnLst/>
            <a:rect l="l" t="t" r="r" b="b"/>
            <a:pathLst>
              <a:path w="49529">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437" name="object 437"/>
          <p:cNvSpPr/>
          <p:nvPr userDrawn="1"/>
        </p:nvSpPr>
        <p:spPr>
          <a:xfrm>
            <a:off x="9865065" y="241533"/>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438" name="object 438"/>
          <p:cNvSpPr/>
          <p:nvPr userDrawn="1"/>
        </p:nvSpPr>
        <p:spPr>
          <a:xfrm>
            <a:off x="10888404" y="459793"/>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439" name="object 439"/>
          <p:cNvSpPr/>
          <p:nvPr userDrawn="1"/>
        </p:nvSpPr>
        <p:spPr>
          <a:xfrm>
            <a:off x="11400307" y="53367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440" name="object 440"/>
          <p:cNvSpPr/>
          <p:nvPr userDrawn="1"/>
        </p:nvSpPr>
        <p:spPr>
          <a:xfrm>
            <a:off x="11327112" y="533187"/>
            <a:ext cx="49530" cy="0"/>
          </a:xfrm>
          <a:custGeom>
            <a:avLst/>
            <a:gdLst/>
            <a:ahLst/>
            <a:cxnLst/>
            <a:rect l="l" t="t" r="r" b="b"/>
            <a:pathLst>
              <a:path w="49529">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441" name="object 441"/>
          <p:cNvSpPr/>
          <p:nvPr userDrawn="1"/>
        </p:nvSpPr>
        <p:spPr>
          <a:xfrm>
            <a:off x="9497682" y="450568"/>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442" name="object 442"/>
          <p:cNvSpPr/>
          <p:nvPr userDrawn="1"/>
        </p:nvSpPr>
        <p:spPr>
          <a:xfrm>
            <a:off x="9790462" y="452509"/>
            <a:ext cx="49530" cy="0"/>
          </a:xfrm>
          <a:custGeom>
            <a:avLst/>
            <a:gdLst/>
            <a:ahLst/>
            <a:cxnLst/>
            <a:rect l="l" t="t" r="r" b="b"/>
            <a:pathLst>
              <a:path w="49529">
                <a:moveTo>
                  <a:pt x="0" y="0"/>
                </a:moveTo>
                <a:lnTo>
                  <a:pt x="49124" y="0"/>
                </a:lnTo>
              </a:path>
            </a:pathLst>
          </a:custGeom>
          <a:ln w="49117">
            <a:solidFill>
              <a:schemeClr val="accent5">
                <a:lumMod val="50000"/>
              </a:schemeClr>
            </a:solidFill>
          </a:ln>
        </p:spPr>
        <p:txBody>
          <a:bodyPr wrap="square" lIns="0" tIns="0" rIns="0" bIns="0" rtlCol="0"/>
          <a:lstStyle/>
          <a:p>
            <a:endParaRPr/>
          </a:p>
        </p:txBody>
      </p:sp>
      <p:sp>
        <p:nvSpPr>
          <p:cNvPr id="443" name="object 443"/>
          <p:cNvSpPr/>
          <p:nvPr userDrawn="1"/>
        </p:nvSpPr>
        <p:spPr>
          <a:xfrm>
            <a:off x="10010519" y="383477"/>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444" name="object 444"/>
          <p:cNvSpPr/>
          <p:nvPr userDrawn="1"/>
        </p:nvSpPr>
        <p:spPr>
          <a:xfrm>
            <a:off x="10230108" y="384935"/>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445" name="object 445"/>
          <p:cNvSpPr/>
          <p:nvPr userDrawn="1"/>
        </p:nvSpPr>
        <p:spPr>
          <a:xfrm>
            <a:off x="10303312" y="385419"/>
            <a:ext cx="49530" cy="0"/>
          </a:xfrm>
          <a:custGeom>
            <a:avLst/>
            <a:gdLst/>
            <a:ahLst/>
            <a:cxnLst/>
            <a:rect l="l" t="t" r="r" b="b"/>
            <a:pathLst>
              <a:path w="49529">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446" name="object 446"/>
          <p:cNvSpPr/>
          <p:nvPr userDrawn="1"/>
        </p:nvSpPr>
        <p:spPr>
          <a:xfrm>
            <a:off x="10522893" y="386873"/>
            <a:ext cx="49530" cy="0"/>
          </a:xfrm>
          <a:custGeom>
            <a:avLst/>
            <a:gdLst/>
            <a:ahLst/>
            <a:cxnLst/>
            <a:rect l="l" t="t" r="r" b="b"/>
            <a:pathLst>
              <a:path w="49529">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447" name="object 447"/>
          <p:cNvSpPr/>
          <p:nvPr userDrawn="1"/>
        </p:nvSpPr>
        <p:spPr>
          <a:xfrm>
            <a:off x="10596092" y="387358"/>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448" name="object 448"/>
          <p:cNvSpPr/>
          <p:nvPr userDrawn="1"/>
        </p:nvSpPr>
        <p:spPr>
          <a:xfrm>
            <a:off x="10669283" y="387849"/>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449" name="object 449"/>
          <p:cNvSpPr/>
          <p:nvPr userDrawn="1"/>
        </p:nvSpPr>
        <p:spPr>
          <a:xfrm>
            <a:off x="10742483" y="388333"/>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450" name="object 450"/>
          <p:cNvSpPr/>
          <p:nvPr userDrawn="1"/>
        </p:nvSpPr>
        <p:spPr>
          <a:xfrm>
            <a:off x="10888873" y="389303"/>
            <a:ext cx="49530" cy="0"/>
          </a:xfrm>
          <a:custGeom>
            <a:avLst/>
            <a:gdLst/>
            <a:ahLst/>
            <a:cxnLst/>
            <a:rect l="l" t="t" r="r" b="b"/>
            <a:pathLst>
              <a:path w="49529">
                <a:moveTo>
                  <a:pt x="0" y="0"/>
                </a:moveTo>
                <a:lnTo>
                  <a:pt x="49122" y="0"/>
                </a:lnTo>
              </a:path>
            </a:pathLst>
          </a:custGeom>
          <a:ln w="49112">
            <a:solidFill>
              <a:schemeClr val="accent5">
                <a:lumMod val="50000"/>
              </a:schemeClr>
            </a:solidFill>
          </a:ln>
        </p:spPr>
        <p:txBody>
          <a:bodyPr wrap="square" lIns="0" tIns="0" rIns="0" bIns="0" rtlCol="0"/>
          <a:lstStyle/>
          <a:p>
            <a:endParaRPr/>
          </a:p>
        </p:txBody>
      </p:sp>
      <p:sp>
        <p:nvSpPr>
          <p:cNvPr id="451" name="object 451"/>
          <p:cNvSpPr/>
          <p:nvPr userDrawn="1"/>
        </p:nvSpPr>
        <p:spPr>
          <a:xfrm>
            <a:off x="10962075" y="389787"/>
            <a:ext cx="49530" cy="0"/>
          </a:xfrm>
          <a:custGeom>
            <a:avLst/>
            <a:gdLst/>
            <a:ahLst/>
            <a:cxnLst/>
            <a:rect l="l" t="t" r="r" b="b"/>
            <a:pathLst>
              <a:path w="49529">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452" name="object 452"/>
          <p:cNvSpPr/>
          <p:nvPr userDrawn="1"/>
        </p:nvSpPr>
        <p:spPr>
          <a:xfrm>
            <a:off x="11108463" y="390760"/>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453" name="object 453"/>
          <p:cNvSpPr/>
          <p:nvPr userDrawn="1"/>
        </p:nvSpPr>
        <p:spPr>
          <a:xfrm>
            <a:off x="11181653" y="391245"/>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454" name="object 454"/>
          <p:cNvSpPr/>
          <p:nvPr userDrawn="1"/>
        </p:nvSpPr>
        <p:spPr>
          <a:xfrm>
            <a:off x="9498614" y="309594"/>
            <a:ext cx="49530" cy="0"/>
          </a:xfrm>
          <a:custGeom>
            <a:avLst/>
            <a:gdLst/>
            <a:ahLst/>
            <a:cxnLst/>
            <a:rect l="l" t="t" r="r" b="b"/>
            <a:pathLst>
              <a:path w="49529">
                <a:moveTo>
                  <a:pt x="0" y="0"/>
                </a:moveTo>
                <a:lnTo>
                  <a:pt x="49128" y="0"/>
                </a:lnTo>
              </a:path>
            </a:pathLst>
          </a:custGeom>
          <a:ln w="49128">
            <a:solidFill>
              <a:schemeClr val="accent5">
                <a:lumMod val="50000"/>
              </a:schemeClr>
            </a:solidFill>
          </a:ln>
        </p:spPr>
        <p:txBody>
          <a:bodyPr wrap="square" lIns="0" tIns="0" rIns="0" bIns="0" rtlCol="0"/>
          <a:lstStyle/>
          <a:p>
            <a:endParaRPr/>
          </a:p>
        </p:txBody>
      </p:sp>
      <p:sp>
        <p:nvSpPr>
          <p:cNvPr id="455" name="object 455"/>
          <p:cNvSpPr/>
          <p:nvPr userDrawn="1"/>
        </p:nvSpPr>
        <p:spPr>
          <a:xfrm>
            <a:off x="10303772" y="314937"/>
            <a:ext cx="49530" cy="0"/>
          </a:xfrm>
          <a:custGeom>
            <a:avLst/>
            <a:gdLst/>
            <a:ahLst/>
            <a:cxnLst/>
            <a:rect l="l" t="t" r="r" b="b"/>
            <a:pathLst>
              <a:path w="49529">
                <a:moveTo>
                  <a:pt x="0" y="0"/>
                </a:moveTo>
                <a:lnTo>
                  <a:pt x="49121" y="0"/>
                </a:lnTo>
              </a:path>
            </a:pathLst>
          </a:custGeom>
          <a:ln w="49121">
            <a:solidFill>
              <a:schemeClr val="accent5">
                <a:lumMod val="50000"/>
              </a:schemeClr>
            </a:solidFill>
          </a:ln>
        </p:spPr>
        <p:txBody>
          <a:bodyPr wrap="square" lIns="0" tIns="0" rIns="0" bIns="0" rtlCol="0"/>
          <a:lstStyle/>
          <a:p>
            <a:endParaRPr/>
          </a:p>
        </p:txBody>
      </p:sp>
      <p:sp>
        <p:nvSpPr>
          <p:cNvPr id="456" name="object 456"/>
          <p:cNvSpPr/>
          <p:nvPr userDrawn="1"/>
        </p:nvSpPr>
        <p:spPr>
          <a:xfrm>
            <a:off x="10596564" y="316877"/>
            <a:ext cx="49530" cy="0"/>
          </a:xfrm>
          <a:custGeom>
            <a:avLst/>
            <a:gdLst/>
            <a:ahLst/>
            <a:cxnLst/>
            <a:rect l="l" t="t" r="r" b="b"/>
            <a:pathLst>
              <a:path w="49529">
                <a:moveTo>
                  <a:pt x="0" y="0"/>
                </a:moveTo>
                <a:lnTo>
                  <a:pt x="49110" y="0"/>
                </a:lnTo>
              </a:path>
            </a:pathLst>
          </a:custGeom>
          <a:ln w="49122">
            <a:solidFill>
              <a:schemeClr val="accent5">
                <a:lumMod val="50000"/>
              </a:schemeClr>
            </a:solidFill>
          </a:ln>
        </p:spPr>
        <p:txBody>
          <a:bodyPr wrap="square" lIns="0" tIns="0" rIns="0" bIns="0" rtlCol="0"/>
          <a:lstStyle/>
          <a:p>
            <a:endParaRPr/>
          </a:p>
        </p:txBody>
      </p:sp>
      <p:sp>
        <p:nvSpPr>
          <p:cNvPr id="457" name="object 457"/>
          <p:cNvSpPr/>
          <p:nvPr userDrawn="1"/>
        </p:nvSpPr>
        <p:spPr>
          <a:xfrm>
            <a:off x="10669748" y="317363"/>
            <a:ext cx="49530" cy="0"/>
          </a:xfrm>
          <a:custGeom>
            <a:avLst/>
            <a:gdLst/>
            <a:ahLst/>
            <a:cxnLst/>
            <a:rect l="l" t="t" r="r" b="b"/>
            <a:pathLst>
              <a:path w="49529">
                <a:moveTo>
                  <a:pt x="0" y="0"/>
                </a:moveTo>
                <a:lnTo>
                  <a:pt x="49121" y="0"/>
                </a:lnTo>
              </a:path>
            </a:pathLst>
          </a:custGeom>
          <a:ln w="49129">
            <a:solidFill>
              <a:schemeClr val="accent5">
                <a:lumMod val="50000"/>
              </a:schemeClr>
            </a:solidFill>
          </a:ln>
        </p:spPr>
        <p:txBody>
          <a:bodyPr wrap="square" lIns="0" tIns="0" rIns="0" bIns="0" rtlCol="0"/>
          <a:lstStyle/>
          <a:p>
            <a:endParaRPr/>
          </a:p>
        </p:txBody>
      </p:sp>
      <p:sp>
        <p:nvSpPr>
          <p:cNvPr id="458" name="object 458"/>
          <p:cNvSpPr/>
          <p:nvPr userDrawn="1"/>
        </p:nvSpPr>
        <p:spPr>
          <a:xfrm>
            <a:off x="10742948" y="317847"/>
            <a:ext cx="49530" cy="0"/>
          </a:xfrm>
          <a:custGeom>
            <a:avLst/>
            <a:gdLst/>
            <a:ahLst/>
            <a:cxnLst/>
            <a:rect l="l" t="t" r="r" b="b"/>
            <a:pathLst>
              <a:path w="49529">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459" name="object 459"/>
          <p:cNvSpPr/>
          <p:nvPr userDrawn="1"/>
        </p:nvSpPr>
        <p:spPr>
          <a:xfrm>
            <a:off x="11474905" y="322703"/>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460" name="object 460"/>
          <p:cNvSpPr/>
          <p:nvPr userDrawn="1"/>
        </p:nvSpPr>
        <p:spPr>
          <a:xfrm>
            <a:off x="11548101" y="323192"/>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461" name="object 461"/>
          <p:cNvSpPr/>
          <p:nvPr userDrawn="1"/>
        </p:nvSpPr>
        <p:spPr>
          <a:xfrm>
            <a:off x="11767690" y="324648"/>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462" name="object 462"/>
          <p:cNvSpPr/>
          <p:nvPr userDrawn="1"/>
        </p:nvSpPr>
        <p:spPr>
          <a:xfrm>
            <a:off x="11329704" y="1156172"/>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463" name="object 463"/>
          <p:cNvSpPr/>
          <p:nvPr userDrawn="1"/>
        </p:nvSpPr>
        <p:spPr>
          <a:xfrm>
            <a:off x="9499085" y="239104"/>
            <a:ext cx="49530" cy="0"/>
          </a:xfrm>
          <a:custGeom>
            <a:avLst/>
            <a:gdLst/>
            <a:ahLst/>
            <a:cxnLst/>
            <a:rect l="l" t="t" r="r" b="b"/>
            <a:pathLst>
              <a:path w="49529">
                <a:moveTo>
                  <a:pt x="0" y="0"/>
                </a:moveTo>
                <a:lnTo>
                  <a:pt x="49122" y="0"/>
                </a:lnTo>
              </a:path>
            </a:pathLst>
          </a:custGeom>
          <a:ln w="49117">
            <a:solidFill>
              <a:schemeClr val="accent5">
                <a:lumMod val="50000"/>
              </a:schemeClr>
            </a:solidFill>
          </a:ln>
        </p:spPr>
        <p:txBody>
          <a:bodyPr wrap="square" lIns="0" tIns="0" rIns="0" bIns="0" rtlCol="0"/>
          <a:lstStyle/>
          <a:p>
            <a:endParaRPr/>
          </a:p>
        </p:txBody>
      </p:sp>
      <p:sp>
        <p:nvSpPr>
          <p:cNvPr id="464" name="object 464"/>
          <p:cNvSpPr/>
          <p:nvPr userDrawn="1"/>
        </p:nvSpPr>
        <p:spPr>
          <a:xfrm>
            <a:off x="9572288" y="239590"/>
            <a:ext cx="49530" cy="0"/>
          </a:xfrm>
          <a:custGeom>
            <a:avLst/>
            <a:gdLst/>
            <a:ahLst/>
            <a:cxnLst/>
            <a:rect l="l" t="t" r="r" b="b"/>
            <a:pathLst>
              <a:path w="49529">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465" name="object 465"/>
          <p:cNvSpPr/>
          <p:nvPr userDrawn="1"/>
        </p:nvSpPr>
        <p:spPr>
          <a:xfrm>
            <a:off x="10011459" y="242508"/>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466" name="object 466"/>
          <p:cNvSpPr/>
          <p:nvPr userDrawn="1"/>
        </p:nvSpPr>
        <p:spPr>
          <a:xfrm>
            <a:off x="10084654" y="242994"/>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467" name="object 467"/>
          <p:cNvSpPr/>
          <p:nvPr userDrawn="1"/>
        </p:nvSpPr>
        <p:spPr>
          <a:xfrm>
            <a:off x="10231045" y="24396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468" name="object 468"/>
          <p:cNvSpPr/>
          <p:nvPr userDrawn="1"/>
        </p:nvSpPr>
        <p:spPr>
          <a:xfrm>
            <a:off x="10304240" y="244450"/>
            <a:ext cx="49530" cy="0"/>
          </a:xfrm>
          <a:custGeom>
            <a:avLst/>
            <a:gdLst/>
            <a:ahLst/>
            <a:cxnLst/>
            <a:rect l="l" t="t" r="r" b="b"/>
            <a:pathLst>
              <a:path w="49529">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469" name="object 469"/>
          <p:cNvSpPr/>
          <p:nvPr userDrawn="1"/>
        </p:nvSpPr>
        <p:spPr>
          <a:xfrm>
            <a:off x="11548565" y="252703"/>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470" name="object 470"/>
          <p:cNvSpPr/>
          <p:nvPr userDrawn="1"/>
        </p:nvSpPr>
        <p:spPr>
          <a:xfrm>
            <a:off x="11768159" y="254161"/>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471" name="object 471"/>
          <p:cNvSpPr/>
          <p:nvPr userDrawn="1"/>
        </p:nvSpPr>
        <p:spPr>
          <a:xfrm>
            <a:off x="11987744" y="25561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472" name="object 472"/>
          <p:cNvSpPr/>
          <p:nvPr userDrawn="1"/>
        </p:nvSpPr>
        <p:spPr>
          <a:xfrm>
            <a:off x="9499546" y="168624"/>
            <a:ext cx="49530" cy="0"/>
          </a:xfrm>
          <a:custGeom>
            <a:avLst/>
            <a:gdLst/>
            <a:ahLst/>
            <a:cxnLst/>
            <a:rect l="l" t="t" r="r" b="b"/>
            <a:pathLst>
              <a:path w="49529">
                <a:moveTo>
                  <a:pt x="0" y="0"/>
                </a:moveTo>
                <a:lnTo>
                  <a:pt x="49126" y="0"/>
                </a:lnTo>
              </a:path>
            </a:pathLst>
          </a:custGeom>
          <a:ln w="49126">
            <a:solidFill>
              <a:schemeClr val="accent5">
                <a:lumMod val="50000"/>
              </a:schemeClr>
            </a:solidFill>
          </a:ln>
        </p:spPr>
        <p:txBody>
          <a:bodyPr wrap="square" lIns="0" tIns="0" rIns="0" bIns="0" rtlCol="0"/>
          <a:lstStyle/>
          <a:p>
            <a:endParaRPr/>
          </a:p>
        </p:txBody>
      </p:sp>
      <p:sp>
        <p:nvSpPr>
          <p:cNvPr id="473" name="object 473"/>
          <p:cNvSpPr/>
          <p:nvPr userDrawn="1"/>
        </p:nvSpPr>
        <p:spPr>
          <a:xfrm>
            <a:off x="10085123" y="172511"/>
            <a:ext cx="49530" cy="0"/>
          </a:xfrm>
          <a:custGeom>
            <a:avLst/>
            <a:gdLst/>
            <a:ahLst/>
            <a:cxnLst/>
            <a:rect l="l" t="t" r="r" b="b"/>
            <a:pathLst>
              <a:path w="49529">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474" name="object 474"/>
          <p:cNvSpPr/>
          <p:nvPr userDrawn="1"/>
        </p:nvSpPr>
        <p:spPr>
          <a:xfrm>
            <a:off x="10231509" y="17348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475" name="object 475"/>
          <p:cNvSpPr/>
          <p:nvPr userDrawn="1"/>
        </p:nvSpPr>
        <p:spPr>
          <a:xfrm>
            <a:off x="10890276" y="17785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476" name="object 476"/>
          <p:cNvSpPr/>
          <p:nvPr userDrawn="1"/>
        </p:nvSpPr>
        <p:spPr>
          <a:xfrm>
            <a:off x="11183057" y="179793"/>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477" name="object 477"/>
          <p:cNvSpPr/>
          <p:nvPr userDrawn="1"/>
        </p:nvSpPr>
        <p:spPr>
          <a:xfrm>
            <a:off x="11256252" y="180279"/>
            <a:ext cx="49530" cy="0"/>
          </a:xfrm>
          <a:custGeom>
            <a:avLst/>
            <a:gdLst/>
            <a:ahLst/>
            <a:cxnLst/>
            <a:rect l="l" t="t" r="r" b="b"/>
            <a:pathLst>
              <a:path w="49529">
                <a:moveTo>
                  <a:pt x="0" y="0"/>
                </a:moveTo>
                <a:lnTo>
                  <a:pt x="49126" y="0"/>
                </a:lnTo>
              </a:path>
            </a:pathLst>
          </a:custGeom>
          <a:ln w="49128">
            <a:solidFill>
              <a:schemeClr val="accent5">
                <a:lumMod val="50000"/>
              </a:schemeClr>
            </a:solidFill>
          </a:ln>
        </p:spPr>
        <p:txBody>
          <a:bodyPr wrap="square" lIns="0" tIns="0" rIns="0" bIns="0" rtlCol="0"/>
          <a:lstStyle/>
          <a:p>
            <a:endParaRPr/>
          </a:p>
        </p:txBody>
      </p:sp>
      <p:sp>
        <p:nvSpPr>
          <p:cNvPr id="478" name="object 478"/>
          <p:cNvSpPr/>
          <p:nvPr userDrawn="1"/>
        </p:nvSpPr>
        <p:spPr>
          <a:xfrm>
            <a:off x="11329448" y="180766"/>
            <a:ext cx="49530" cy="0"/>
          </a:xfrm>
          <a:custGeom>
            <a:avLst/>
            <a:gdLst/>
            <a:ahLst/>
            <a:cxnLst/>
            <a:rect l="l" t="t" r="r" b="b"/>
            <a:pathLst>
              <a:path w="49529">
                <a:moveTo>
                  <a:pt x="0" y="0"/>
                </a:moveTo>
                <a:lnTo>
                  <a:pt x="49128" y="0"/>
                </a:lnTo>
              </a:path>
            </a:pathLst>
          </a:custGeom>
          <a:ln w="49126">
            <a:solidFill>
              <a:schemeClr val="accent5">
                <a:lumMod val="50000"/>
              </a:schemeClr>
            </a:solidFill>
          </a:ln>
        </p:spPr>
        <p:txBody>
          <a:bodyPr wrap="square" lIns="0" tIns="0" rIns="0" bIns="0" rtlCol="0"/>
          <a:lstStyle/>
          <a:p>
            <a:endParaRPr/>
          </a:p>
        </p:txBody>
      </p:sp>
      <p:sp>
        <p:nvSpPr>
          <p:cNvPr id="479" name="object 479"/>
          <p:cNvSpPr/>
          <p:nvPr userDrawn="1"/>
        </p:nvSpPr>
        <p:spPr>
          <a:xfrm>
            <a:off x="11768626" y="183680"/>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480" name="object 480"/>
          <p:cNvSpPr/>
          <p:nvPr userDrawn="1"/>
        </p:nvSpPr>
        <p:spPr>
          <a:xfrm>
            <a:off x="9792799" y="100079"/>
            <a:ext cx="49530" cy="0"/>
          </a:xfrm>
          <a:custGeom>
            <a:avLst/>
            <a:gdLst/>
            <a:ahLst/>
            <a:cxnLst/>
            <a:rect l="l" t="t" r="r" b="b"/>
            <a:pathLst>
              <a:path w="49529">
                <a:moveTo>
                  <a:pt x="0" y="0"/>
                </a:moveTo>
                <a:lnTo>
                  <a:pt x="49128" y="0"/>
                </a:lnTo>
              </a:path>
            </a:pathLst>
          </a:custGeom>
          <a:ln w="49118">
            <a:solidFill>
              <a:schemeClr val="accent5">
                <a:lumMod val="50000"/>
              </a:schemeClr>
            </a:solidFill>
          </a:ln>
        </p:spPr>
        <p:txBody>
          <a:bodyPr wrap="square" lIns="0" tIns="0" rIns="0" bIns="0" rtlCol="0"/>
          <a:lstStyle/>
          <a:p>
            <a:endParaRPr/>
          </a:p>
        </p:txBody>
      </p:sp>
      <p:sp>
        <p:nvSpPr>
          <p:cNvPr id="481" name="object 481"/>
          <p:cNvSpPr/>
          <p:nvPr userDrawn="1"/>
        </p:nvSpPr>
        <p:spPr>
          <a:xfrm>
            <a:off x="9865997" y="10056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82" name="object 482"/>
          <p:cNvSpPr/>
          <p:nvPr userDrawn="1"/>
        </p:nvSpPr>
        <p:spPr>
          <a:xfrm>
            <a:off x="10231977" y="102991"/>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483" name="object 483"/>
          <p:cNvSpPr/>
          <p:nvPr userDrawn="1"/>
        </p:nvSpPr>
        <p:spPr>
          <a:xfrm>
            <a:off x="11915485" y="114162"/>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484" name="object 484"/>
          <p:cNvSpPr/>
          <p:nvPr userDrawn="1"/>
        </p:nvSpPr>
        <p:spPr>
          <a:xfrm>
            <a:off x="11988680" y="114651"/>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485" name="object 485"/>
          <p:cNvSpPr/>
          <p:nvPr userDrawn="1"/>
        </p:nvSpPr>
        <p:spPr>
          <a:xfrm>
            <a:off x="9793267" y="29597"/>
            <a:ext cx="49530" cy="0"/>
          </a:xfrm>
          <a:custGeom>
            <a:avLst/>
            <a:gdLst/>
            <a:ahLst/>
            <a:cxnLst/>
            <a:rect l="l" t="t" r="r" b="b"/>
            <a:pathLst>
              <a:path w="49529">
                <a:moveTo>
                  <a:pt x="0" y="0"/>
                </a:moveTo>
                <a:lnTo>
                  <a:pt x="49128" y="0"/>
                </a:lnTo>
              </a:path>
            </a:pathLst>
          </a:custGeom>
          <a:ln w="49121">
            <a:solidFill>
              <a:schemeClr val="accent5">
                <a:lumMod val="50000"/>
              </a:schemeClr>
            </a:solidFill>
          </a:ln>
        </p:spPr>
        <p:txBody>
          <a:bodyPr wrap="square" lIns="0" tIns="0" rIns="0" bIns="0" rtlCol="0"/>
          <a:lstStyle/>
          <a:p>
            <a:endParaRPr/>
          </a:p>
        </p:txBody>
      </p:sp>
      <p:sp>
        <p:nvSpPr>
          <p:cNvPr id="486" name="object 486"/>
          <p:cNvSpPr/>
          <p:nvPr userDrawn="1"/>
        </p:nvSpPr>
        <p:spPr>
          <a:xfrm>
            <a:off x="9866473" y="30083"/>
            <a:ext cx="49530" cy="0"/>
          </a:xfrm>
          <a:custGeom>
            <a:avLst/>
            <a:gdLst/>
            <a:ahLst/>
            <a:cxnLst/>
            <a:rect l="l" t="t" r="r" b="b"/>
            <a:pathLst>
              <a:path w="49529">
                <a:moveTo>
                  <a:pt x="0" y="0"/>
                </a:moveTo>
                <a:lnTo>
                  <a:pt x="49117" y="0"/>
                </a:lnTo>
              </a:path>
            </a:pathLst>
          </a:custGeom>
          <a:ln w="49122">
            <a:solidFill>
              <a:schemeClr val="accent5">
                <a:lumMod val="50000"/>
              </a:schemeClr>
            </a:solidFill>
          </a:ln>
        </p:spPr>
        <p:txBody>
          <a:bodyPr wrap="square" lIns="0" tIns="0" rIns="0" bIns="0" rtlCol="0"/>
          <a:lstStyle/>
          <a:p>
            <a:endParaRPr/>
          </a:p>
        </p:txBody>
      </p:sp>
      <p:sp>
        <p:nvSpPr>
          <p:cNvPr id="487" name="object 487"/>
          <p:cNvSpPr/>
          <p:nvPr userDrawn="1"/>
        </p:nvSpPr>
        <p:spPr>
          <a:xfrm>
            <a:off x="10232445" y="32513"/>
            <a:ext cx="49530" cy="0"/>
          </a:xfrm>
          <a:custGeom>
            <a:avLst/>
            <a:gdLst/>
            <a:ahLst/>
            <a:cxnLst/>
            <a:rect l="l" t="t" r="r" b="b"/>
            <a:pathLst>
              <a:path w="49529">
                <a:moveTo>
                  <a:pt x="0" y="0"/>
                </a:moveTo>
                <a:lnTo>
                  <a:pt x="49128" y="0"/>
                </a:lnTo>
              </a:path>
            </a:pathLst>
          </a:custGeom>
          <a:ln w="49121">
            <a:solidFill>
              <a:schemeClr val="accent5">
                <a:lumMod val="50000"/>
              </a:schemeClr>
            </a:solidFill>
          </a:ln>
        </p:spPr>
        <p:txBody>
          <a:bodyPr wrap="square" lIns="0" tIns="0" rIns="0" bIns="0" rtlCol="0"/>
          <a:lstStyle/>
          <a:p>
            <a:endParaRPr/>
          </a:p>
        </p:txBody>
      </p:sp>
      <p:sp>
        <p:nvSpPr>
          <p:cNvPr id="488" name="object 488"/>
          <p:cNvSpPr/>
          <p:nvPr userDrawn="1"/>
        </p:nvSpPr>
        <p:spPr>
          <a:xfrm>
            <a:off x="10671624" y="35426"/>
            <a:ext cx="49530" cy="0"/>
          </a:xfrm>
          <a:custGeom>
            <a:avLst/>
            <a:gdLst/>
            <a:ahLst/>
            <a:cxnLst/>
            <a:rect l="l" t="t" r="r" b="b"/>
            <a:pathLst>
              <a:path w="49529">
                <a:moveTo>
                  <a:pt x="0" y="0"/>
                </a:moveTo>
                <a:lnTo>
                  <a:pt x="49117" y="0"/>
                </a:lnTo>
              </a:path>
            </a:pathLst>
          </a:custGeom>
          <a:ln w="49122">
            <a:solidFill>
              <a:schemeClr val="accent5">
                <a:lumMod val="50000"/>
              </a:schemeClr>
            </a:solidFill>
          </a:ln>
        </p:spPr>
        <p:txBody>
          <a:bodyPr wrap="square" lIns="0" tIns="0" rIns="0" bIns="0" rtlCol="0"/>
          <a:lstStyle/>
          <a:p>
            <a:endParaRPr/>
          </a:p>
        </p:txBody>
      </p:sp>
      <p:sp>
        <p:nvSpPr>
          <p:cNvPr id="489" name="object 489"/>
          <p:cNvSpPr/>
          <p:nvPr userDrawn="1"/>
        </p:nvSpPr>
        <p:spPr>
          <a:xfrm>
            <a:off x="10744820" y="35911"/>
            <a:ext cx="49530" cy="0"/>
          </a:xfrm>
          <a:custGeom>
            <a:avLst/>
            <a:gdLst/>
            <a:ahLst/>
            <a:cxnLst/>
            <a:rect l="l" t="t" r="r" b="b"/>
            <a:pathLst>
              <a:path w="49529">
                <a:moveTo>
                  <a:pt x="0" y="0"/>
                </a:moveTo>
                <a:lnTo>
                  <a:pt x="49121" y="0"/>
                </a:lnTo>
              </a:path>
            </a:pathLst>
          </a:custGeom>
          <a:ln w="49121">
            <a:solidFill>
              <a:schemeClr val="accent5">
                <a:lumMod val="50000"/>
              </a:schemeClr>
            </a:solidFill>
          </a:ln>
        </p:spPr>
        <p:txBody>
          <a:bodyPr wrap="square" lIns="0" tIns="0" rIns="0" bIns="0" rtlCol="0"/>
          <a:lstStyle/>
          <a:p>
            <a:endParaRPr/>
          </a:p>
        </p:txBody>
      </p:sp>
      <p:sp>
        <p:nvSpPr>
          <p:cNvPr id="490" name="object 490"/>
          <p:cNvSpPr/>
          <p:nvPr userDrawn="1"/>
        </p:nvSpPr>
        <p:spPr>
          <a:xfrm>
            <a:off x="11037606" y="37854"/>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491" name="object 491"/>
          <p:cNvSpPr/>
          <p:nvPr userDrawn="1"/>
        </p:nvSpPr>
        <p:spPr>
          <a:xfrm>
            <a:off x="11330385" y="39797"/>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492" name="object 492"/>
          <p:cNvSpPr/>
          <p:nvPr userDrawn="1"/>
        </p:nvSpPr>
        <p:spPr>
          <a:xfrm>
            <a:off x="11842757" y="43194"/>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493" name="object 493"/>
          <p:cNvSpPr/>
          <p:nvPr userDrawn="1"/>
        </p:nvSpPr>
        <p:spPr>
          <a:xfrm>
            <a:off x="11915952" y="43684"/>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494" name="object 494"/>
          <p:cNvSpPr/>
          <p:nvPr userDrawn="1"/>
        </p:nvSpPr>
        <p:spPr>
          <a:xfrm>
            <a:off x="11989148" y="44168"/>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495" name="object 495"/>
          <p:cNvSpPr/>
          <p:nvPr userDrawn="1"/>
        </p:nvSpPr>
        <p:spPr>
          <a:xfrm>
            <a:off x="9496832" y="665965"/>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496" name="object 496"/>
          <p:cNvSpPr/>
          <p:nvPr userDrawn="1"/>
        </p:nvSpPr>
        <p:spPr>
          <a:xfrm>
            <a:off x="9497300" y="595474"/>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497" name="object 497"/>
          <p:cNvSpPr/>
          <p:nvPr userDrawn="1"/>
        </p:nvSpPr>
        <p:spPr>
          <a:xfrm>
            <a:off x="10447293" y="749300"/>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98" name="object 498"/>
          <p:cNvSpPr/>
          <p:nvPr userDrawn="1"/>
        </p:nvSpPr>
        <p:spPr>
          <a:xfrm>
            <a:off x="9353735" y="167655"/>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499" name="object 499"/>
          <p:cNvSpPr/>
          <p:nvPr userDrawn="1"/>
        </p:nvSpPr>
        <p:spPr>
          <a:xfrm>
            <a:off x="9346820" y="739236"/>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500" name="object 500"/>
          <p:cNvSpPr/>
          <p:nvPr userDrawn="1"/>
        </p:nvSpPr>
        <p:spPr>
          <a:xfrm>
            <a:off x="9274093" y="668267"/>
            <a:ext cx="49530" cy="0"/>
          </a:xfrm>
          <a:custGeom>
            <a:avLst/>
            <a:gdLst/>
            <a:ahLst/>
            <a:cxnLst/>
            <a:rect l="l" t="t" r="r" b="b"/>
            <a:pathLst>
              <a:path w="49529">
                <a:moveTo>
                  <a:pt x="0" y="0"/>
                </a:moveTo>
                <a:lnTo>
                  <a:pt x="49124" y="0"/>
                </a:lnTo>
              </a:path>
            </a:pathLst>
          </a:custGeom>
          <a:ln w="49118">
            <a:solidFill>
              <a:schemeClr val="accent5">
                <a:lumMod val="50000"/>
              </a:schemeClr>
            </a:solidFill>
          </a:ln>
        </p:spPr>
        <p:txBody>
          <a:bodyPr wrap="square" lIns="0" tIns="0" rIns="0" bIns="0" rtlCol="0"/>
          <a:lstStyle/>
          <a:p>
            <a:endParaRPr/>
          </a:p>
        </p:txBody>
      </p:sp>
      <p:sp>
        <p:nvSpPr>
          <p:cNvPr id="501" name="object 501"/>
          <p:cNvSpPr/>
          <p:nvPr userDrawn="1"/>
        </p:nvSpPr>
        <p:spPr>
          <a:xfrm>
            <a:off x="9347285" y="66875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502" name="object 502"/>
          <p:cNvSpPr/>
          <p:nvPr userDrawn="1"/>
        </p:nvSpPr>
        <p:spPr>
          <a:xfrm>
            <a:off x="9344952" y="1021175"/>
            <a:ext cx="49530" cy="0"/>
          </a:xfrm>
          <a:custGeom>
            <a:avLst/>
            <a:gdLst/>
            <a:ahLst/>
            <a:cxnLst/>
            <a:rect l="l" t="t" r="r" b="b"/>
            <a:pathLst>
              <a:path w="49529">
                <a:moveTo>
                  <a:pt x="0" y="0"/>
                </a:moveTo>
                <a:lnTo>
                  <a:pt x="49118" y="0"/>
                </a:lnTo>
              </a:path>
            </a:pathLst>
          </a:custGeom>
          <a:ln w="49112">
            <a:solidFill>
              <a:schemeClr val="accent5">
                <a:lumMod val="50000"/>
              </a:schemeClr>
            </a:solidFill>
          </a:ln>
        </p:spPr>
        <p:txBody>
          <a:bodyPr wrap="square" lIns="0" tIns="0" rIns="0" bIns="0" rtlCol="0"/>
          <a:lstStyle/>
          <a:p>
            <a:endParaRPr/>
          </a:p>
        </p:txBody>
      </p:sp>
      <p:sp>
        <p:nvSpPr>
          <p:cNvPr id="503" name="object 503"/>
          <p:cNvSpPr/>
          <p:nvPr userDrawn="1"/>
        </p:nvSpPr>
        <p:spPr>
          <a:xfrm>
            <a:off x="9345419" y="950691"/>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04" name="object 504"/>
          <p:cNvSpPr/>
          <p:nvPr userDrawn="1"/>
        </p:nvSpPr>
        <p:spPr>
          <a:xfrm>
            <a:off x="9273158" y="809238"/>
            <a:ext cx="49530" cy="0"/>
          </a:xfrm>
          <a:custGeom>
            <a:avLst/>
            <a:gdLst/>
            <a:ahLst/>
            <a:cxnLst/>
            <a:rect l="l" t="t" r="r" b="b"/>
            <a:pathLst>
              <a:path w="49529">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505" name="object 505"/>
          <p:cNvSpPr/>
          <p:nvPr userDrawn="1"/>
        </p:nvSpPr>
        <p:spPr>
          <a:xfrm>
            <a:off x="9346352" y="809726"/>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06" name="object 506"/>
          <p:cNvSpPr/>
          <p:nvPr userDrawn="1"/>
        </p:nvSpPr>
        <p:spPr>
          <a:xfrm>
            <a:off x="9201362" y="597297"/>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507" name="object 507"/>
          <p:cNvSpPr/>
          <p:nvPr userDrawn="1"/>
        </p:nvSpPr>
        <p:spPr>
          <a:xfrm>
            <a:off x="9274561" y="597783"/>
            <a:ext cx="49530" cy="0"/>
          </a:xfrm>
          <a:custGeom>
            <a:avLst/>
            <a:gdLst/>
            <a:ahLst/>
            <a:cxnLst/>
            <a:rect l="l" t="t" r="r" b="b"/>
            <a:pathLst>
              <a:path w="49529">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508" name="object 508"/>
          <p:cNvSpPr/>
          <p:nvPr userDrawn="1"/>
        </p:nvSpPr>
        <p:spPr>
          <a:xfrm>
            <a:off x="9347752" y="598269"/>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509" name="object 509"/>
          <p:cNvSpPr/>
          <p:nvPr userDrawn="1"/>
        </p:nvSpPr>
        <p:spPr>
          <a:xfrm>
            <a:off x="9275026" y="527297"/>
            <a:ext cx="49530" cy="0"/>
          </a:xfrm>
          <a:custGeom>
            <a:avLst/>
            <a:gdLst/>
            <a:ahLst/>
            <a:cxnLst/>
            <a:rect l="l" t="t" r="r" b="b"/>
            <a:pathLst>
              <a:path w="49529">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510" name="object 510"/>
          <p:cNvSpPr/>
          <p:nvPr userDrawn="1"/>
        </p:nvSpPr>
        <p:spPr>
          <a:xfrm>
            <a:off x="10300823" y="67208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511" name="object 511"/>
          <p:cNvSpPr/>
          <p:nvPr userDrawn="1"/>
        </p:nvSpPr>
        <p:spPr>
          <a:xfrm>
            <a:off x="10374019" y="672566"/>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512" name="object 512"/>
          <p:cNvSpPr/>
          <p:nvPr userDrawn="1"/>
        </p:nvSpPr>
        <p:spPr>
          <a:xfrm>
            <a:off x="10301295" y="601596"/>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13" name="object 513"/>
          <p:cNvSpPr/>
          <p:nvPr userDrawn="1"/>
        </p:nvSpPr>
        <p:spPr>
          <a:xfrm>
            <a:off x="10374490" y="602081"/>
            <a:ext cx="49530" cy="0"/>
          </a:xfrm>
          <a:custGeom>
            <a:avLst/>
            <a:gdLst/>
            <a:ahLst/>
            <a:cxnLst/>
            <a:rect l="l" t="t" r="r" b="b"/>
            <a:pathLst>
              <a:path w="49529">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514" name="object 514"/>
          <p:cNvSpPr/>
          <p:nvPr userDrawn="1"/>
        </p:nvSpPr>
        <p:spPr>
          <a:xfrm>
            <a:off x="9789998" y="522991"/>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15" name="object 515"/>
          <p:cNvSpPr/>
          <p:nvPr userDrawn="1"/>
        </p:nvSpPr>
        <p:spPr>
          <a:xfrm>
            <a:off x="10302371" y="526390"/>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516" name="object 516"/>
          <p:cNvSpPr/>
          <p:nvPr userDrawn="1"/>
        </p:nvSpPr>
        <p:spPr>
          <a:xfrm>
            <a:off x="10375567" y="526876"/>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517" name="object 517"/>
          <p:cNvSpPr/>
          <p:nvPr userDrawn="1"/>
        </p:nvSpPr>
        <p:spPr>
          <a:xfrm>
            <a:off x="10448766" y="527359"/>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518" name="object 518"/>
          <p:cNvSpPr/>
          <p:nvPr userDrawn="1"/>
        </p:nvSpPr>
        <p:spPr>
          <a:xfrm>
            <a:off x="10595160" y="528328"/>
            <a:ext cx="49530" cy="0"/>
          </a:xfrm>
          <a:custGeom>
            <a:avLst/>
            <a:gdLst/>
            <a:ahLst/>
            <a:cxnLst/>
            <a:rect l="l" t="t" r="r" b="b"/>
            <a:pathLst>
              <a:path w="49529">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519" name="object 519"/>
          <p:cNvSpPr/>
          <p:nvPr userDrawn="1"/>
        </p:nvSpPr>
        <p:spPr>
          <a:xfrm>
            <a:off x="10668344" y="528819"/>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520" name="object 520"/>
          <p:cNvSpPr/>
          <p:nvPr userDrawn="1"/>
        </p:nvSpPr>
        <p:spPr>
          <a:xfrm>
            <a:off x="10741550" y="529306"/>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521" name="object 521"/>
          <p:cNvSpPr/>
          <p:nvPr userDrawn="1"/>
        </p:nvSpPr>
        <p:spPr>
          <a:xfrm>
            <a:off x="11034335" y="531246"/>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22" name="object 522"/>
          <p:cNvSpPr/>
          <p:nvPr userDrawn="1"/>
        </p:nvSpPr>
        <p:spPr>
          <a:xfrm>
            <a:off x="11107526" y="531733"/>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523" name="object 523"/>
          <p:cNvSpPr/>
          <p:nvPr userDrawn="1"/>
        </p:nvSpPr>
        <p:spPr>
          <a:xfrm>
            <a:off x="11619900" y="535130"/>
            <a:ext cx="49530" cy="0"/>
          </a:xfrm>
          <a:custGeom>
            <a:avLst/>
            <a:gdLst/>
            <a:ahLst/>
            <a:cxnLst/>
            <a:rect l="l" t="t" r="r" b="b"/>
            <a:pathLst>
              <a:path w="49529">
                <a:moveTo>
                  <a:pt x="0" y="0"/>
                </a:moveTo>
                <a:lnTo>
                  <a:pt x="49114" y="0"/>
                </a:lnTo>
              </a:path>
            </a:pathLst>
          </a:custGeom>
          <a:ln w="49121">
            <a:solidFill>
              <a:schemeClr val="accent5">
                <a:lumMod val="50000"/>
              </a:schemeClr>
            </a:solidFill>
          </a:ln>
        </p:spPr>
        <p:txBody>
          <a:bodyPr wrap="square" lIns="0" tIns="0" rIns="0" bIns="0" rtlCol="0"/>
          <a:lstStyle/>
          <a:p>
            <a:endParaRPr/>
          </a:p>
        </p:txBody>
      </p:sp>
      <p:sp>
        <p:nvSpPr>
          <p:cNvPr id="524" name="object 524"/>
          <p:cNvSpPr/>
          <p:nvPr userDrawn="1"/>
        </p:nvSpPr>
        <p:spPr>
          <a:xfrm>
            <a:off x="11766287" y="536105"/>
            <a:ext cx="49530" cy="0"/>
          </a:xfrm>
          <a:custGeom>
            <a:avLst/>
            <a:gdLst/>
            <a:ahLst/>
            <a:cxnLst/>
            <a:rect l="l" t="t" r="r" b="b"/>
            <a:pathLst>
              <a:path w="49529">
                <a:moveTo>
                  <a:pt x="0" y="0"/>
                </a:moveTo>
                <a:lnTo>
                  <a:pt x="49121" y="0"/>
                </a:lnTo>
              </a:path>
            </a:pathLst>
          </a:custGeom>
          <a:ln w="49110">
            <a:solidFill>
              <a:schemeClr val="accent5">
                <a:lumMod val="50000"/>
              </a:schemeClr>
            </a:solidFill>
          </a:ln>
        </p:spPr>
        <p:txBody>
          <a:bodyPr wrap="square" lIns="0" tIns="0" rIns="0" bIns="0" rtlCol="0"/>
          <a:lstStyle/>
          <a:p>
            <a:endParaRPr/>
          </a:p>
        </p:txBody>
      </p:sp>
      <p:sp>
        <p:nvSpPr>
          <p:cNvPr id="525" name="object 525"/>
          <p:cNvSpPr/>
          <p:nvPr userDrawn="1"/>
        </p:nvSpPr>
        <p:spPr>
          <a:xfrm>
            <a:off x="11839481" y="536588"/>
            <a:ext cx="49530" cy="0"/>
          </a:xfrm>
          <a:custGeom>
            <a:avLst/>
            <a:gdLst/>
            <a:ahLst/>
            <a:cxnLst/>
            <a:rect l="l" t="t" r="r" b="b"/>
            <a:pathLst>
              <a:path w="49529">
                <a:moveTo>
                  <a:pt x="0" y="0"/>
                </a:moveTo>
                <a:lnTo>
                  <a:pt x="49118" y="0"/>
                </a:lnTo>
              </a:path>
            </a:pathLst>
          </a:custGeom>
          <a:ln w="49115">
            <a:solidFill>
              <a:schemeClr val="accent5">
                <a:lumMod val="50000"/>
              </a:schemeClr>
            </a:solidFill>
          </a:ln>
        </p:spPr>
        <p:txBody>
          <a:bodyPr wrap="square" lIns="0" tIns="0" rIns="0" bIns="0" rtlCol="0"/>
          <a:lstStyle/>
          <a:p>
            <a:endParaRPr/>
          </a:p>
        </p:txBody>
      </p:sp>
      <p:sp>
        <p:nvSpPr>
          <p:cNvPr id="526" name="object 526"/>
          <p:cNvSpPr/>
          <p:nvPr userDrawn="1"/>
        </p:nvSpPr>
        <p:spPr>
          <a:xfrm>
            <a:off x="11985876" y="537559"/>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27" name="object 527"/>
          <p:cNvSpPr/>
          <p:nvPr userDrawn="1"/>
        </p:nvSpPr>
        <p:spPr>
          <a:xfrm>
            <a:off x="9863662" y="452991"/>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28" name="object 528"/>
          <p:cNvSpPr/>
          <p:nvPr userDrawn="1"/>
        </p:nvSpPr>
        <p:spPr>
          <a:xfrm>
            <a:off x="10595627" y="457849"/>
            <a:ext cx="49530" cy="0"/>
          </a:xfrm>
          <a:custGeom>
            <a:avLst/>
            <a:gdLst/>
            <a:ahLst/>
            <a:cxnLst/>
            <a:rect l="l" t="t" r="r" b="b"/>
            <a:pathLst>
              <a:path w="49529">
                <a:moveTo>
                  <a:pt x="0" y="0"/>
                </a:moveTo>
                <a:lnTo>
                  <a:pt x="49110" y="0"/>
                </a:lnTo>
              </a:path>
            </a:pathLst>
          </a:custGeom>
          <a:ln w="49129">
            <a:solidFill>
              <a:schemeClr val="accent5">
                <a:lumMod val="50000"/>
              </a:schemeClr>
            </a:solidFill>
          </a:ln>
        </p:spPr>
        <p:txBody>
          <a:bodyPr wrap="square" lIns="0" tIns="0" rIns="0" bIns="0" rtlCol="0"/>
          <a:lstStyle/>
          <a:p>
            <a:endParaRPr/>
          </a:p>
        </p:txBody>
      </p:sp>
      <p:sp>
        <p:nvSpPr>
          <p:cNvPr id="529" name="object 529"/>
          <p:cNvSpPr/>
          <p:nvPr userDrawn="1"/>
        </p:nvSpPr>
        <p:spPr>
          <a:xfrm>
            <a:off x="10668813" y="458336"/>
            <a:ext cx="49530" cy="0"/>
          </a:xfrm>
          <a:custGeom>
            <a:avLst/>
            <a:gdLst/>
            <a:ahLst/>
            <a:cxnLst/>
            <a:rect l="l" t="t" r="r" b="b"/>
            <a:pathLst>
              <a:path w="49529">
                <a:moveTo>
                  <a:pt x="0" y="0"/>
                </a:moveTo>
                <a:lnTo>
                  <a:pt x="49124" y="0"/>
                </a:lnTo>
              </a:path>
            </a:pathLst>
          </a:custGeom>
          <a:ln w="49129">
            <a:solidFill>
              <a:schemeClr val="accent5">
                <a:lumMod val="50000"/>
              </a:schemeClr>
            </a:solidFill>
          </a:ln>
        </p:spPr>
        <p:txBody>
          <a:bodyPr wrap="square" lIns="0" tIns="0" rIns="0" bIns="0" rtlCol="0"/>
          <a:lstStyle/>
          <a:p>
            <a:endParaRPr/>
          </a:p>
        </p:txBody>
      </p:sp>
      <p:sp>
        <p:nvSpPr>
          <p:cNvPr id="530" name="object 530"/>
          <p:cNvSpPr/>
          <p:nvPr userDrawn="1"/>
        </p:nvSpPr>
        <p:spPr>
          <a:xfrm>
            <a:off x="11471006" y="911032"/>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531" name="object 531"/>
          <p:cNvSpPr/>
          <p:nvPr userDrawn="1"/>
        </p:nvSpPr>
        <p:spPr>
          <a:xfrm>
            <a:off x="11544206" y="911517"/>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532" name="object 532"/>
          <p:cNvSpPr/>
          <p:nvPr userDrawn="1"/>
        </p:nvSpPr>
        <p:spPr>
          <a:xfrm>
            <a:off x="11617397" y="912006"/>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533" name="object 533"/>
          <p:cNvSpPr/>
          <p:nvPr userDrawn="1"/>
        </p:nvSpPr>
        <p:spPr>
          <a:xfrm>
            <a:off x="11690596" y="912491"/>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534" name="object 534"/>
          <p:cNvSpPr/>
          <p:nvPr userDrawn="1"/>
        </p:nvSpPr>
        <p:spPr>
          <a:xfrm>
            <a:off x="11763788" y="912976"/>
            <a:ext cx="49530" cy="0"/>
          </a:xfrm>
          <a:custGeom>
            <a:avLst/>
            <a:gdLst/>
            <a:ahLst/>
            <a:cxnLst/>
            <a:rect l="l" t="t" r="r" b="b"/>
            <a:pathLst>
              <a:path w="49529">
                <a:moveTo>
                  <a:pt x="0" y="0"/>
                </a:moveTo>
                <a:lnTo>
                  <a:pt x="49114" y="0"/>
                </a:lnTo>
              </a:path>
            </a:pathLst>
          </a:custGeom>
          <a:ln w="49121">
            <a:solidFill>
              <a:schemeClr val="accent5">
                <a:lumMod val="50000"/>
              </a:schemeClr>
            </a:solidFill>
          </a:ln>
        </p:spPr>
        <p:txBody>
          <a:bodyPr wrap="square" lIns="0" tIns="0" rIns="0" bIns="0" rtlCol="0"/>
          <a:lstStyle/>
          <a:p>
            <a:endParaRPr/>
          </a:p>
        </p:txBody>
      </p:sp>
      <p:sp>
        <p:nvSpPr>
          <p:cNvPr id="535" name="object 535"/>
          <p:cNvSpPr/>
          <p:nvPr userDrawn="1"/>
        </p:nvSpPr>
        <p:spPr>
          <a:xfrm>
            <a:off x="9498149" y="380076"/>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536" name="object 536"/>
          <p:cNvSpPr/>
          <p:nvPr userDrawn="1"/>
        </p:nvSpPr>
        <p:spPr>
          <a:xfrm>
            <a:off x="9790926" y="382022"/>
            <a:ext cx="49530" cy="0"/>
          </a:xfrm>
          <a:custGeom>
            <a:avLst/>
            <a:gdLst/>
            <a:ahLst/>
            <a:cxnLst/>
            <a:rect l="l" t="t" r="r" b="b"/>
            <a:pathLst>
              <a:path w="49529">
                <a:moveTo>
                  <a:pt x="0" y="0"/>
                </a:moveTo>
                <a:lnTo>
                  <a:pt x="49129" y="0"/>
                </a:lnTo>
              </a:path>
            </a:pathLst>
          </a:custGeom>
          <a:ln w="49114">
            <a:solidFill>
              <a:schemeClr val="accent5">
                <a:lumMod val="50000"/>
              </a:schemeClr>
            </a:solidFill>
          </a:ln>
        </p:spPr>
        <p:txBody>
          <a:bodyPr wrap="square" lIns="0" tIns="0" rIns="0" bIns="0" rtlCol="0"/>
          <a:lstStyle/>
          <a:p>
            <a:endParaRPr/>
          </a:p>
        </p:txBody>
      </p:sp>
      <p:sp>
        <p:nvSpPr>
          <p:cNvPr id="537" name="object 537"/>
          <p:cNvSpPr/>
          <p:nvPr userDrawn="1"/>
        </p:nvSpPr>
        <p:spPr>
          <a:xfrm>
            <a:off x="9864133" y="382505"/>
            <a:ext cx="49530" cy="0"/>
          </a:xfrm>
          <a:custGeom>
            <a:avLst/>
            <a:gdLst/>
            <a:ahLst/>
            <a:cxnLst/>
            <a:rect l="l" t="t" r="r" b="b"/>
            <a:pathLst>
              <a:path w="49529">
                <a:moveTo>
                  <a:pt x="0" y="0"/>
                </a:moveTo>
                <a:lnTo>
                  <a:pt x="49110" y="0"/>
                </a:lnTo>
              </a:path>
            </a:pathLst>
          </a:custGeom>
          <a:ln w="49114">
            <a:solidFill>
              <a:schemeClr val="accent5">
                <a:lumMod val="50000"/>
              </a:schemeClr>
            </a:solidFill>
          </a:ln>
        </p:spPr>
        <p:txBody>
          <a:bodyPr wrap="square" lIns="0" tIns="0" rIns="0" bIns="0" rtlCol="0"/>
          <a:lstStyle/>
          <a:p>
            <a:endParaRPr/>
          </a:p>
        </p:txBody>
      </p:sp>
      <p:sp>
        <p:nvSpPr>
          <p:cNvPr id="538" name="object 538"/>
          <p:cNvSpPr/>
          <p:nvPr userDrawn="1"/>
        </p:nvSpPr>
        <p:spPr>
          <a:xfrm>
            <a:off x="9937328" y="382993"/>
            <a:ext cx="49530" cy="0"/>
          </a:xfrm>
          <a:custGeom>
            <a:avLst/>
            <a:gdLst/>
            <a:ahLst/>
            <a:cxnLst/>
            <a:rect l="l" t="t" r="r" b="b"/>
            <a:pathLst>
              <a:path w="49529">
                <a:moveTo>
                  <a:pt x="0" y="0"/>
                </a:moveTo>
                <a:lnTo>
                  <a:pt x="49126" y="0"/>
                </a:lnTo>
              </a:path>
            </a:pathLst>
          </a:custGeom>
          <a:ln w="49112">
            <a:solidFill>
              <a:schemeClr val="accent5">
                <a:lumMod val="50000"/>
              </a:schemeClr>
            </a:solidFill>
          </a:ln>
        </p:spPr>
        <p:txBody>
          <a:bodyPr wrap="square" lIns="0" tIns="0" rIns="0" bIns="0" rtlCol="0"/>
          <a:lstStyle/>
          <a:p>
            <a:endParaRPr/>
          </a:p>
        </p:txBody>
      </p:sp>
      <p:sp>
        <p:nvSpPr>
          <p:cNvPr id="539" name="object 539"/>
          <p:cNvSpPr/>
          <p:nvPr userDrawn="1"/>
        </p:nvSpPr>
        <p:spPr>
          <a:xfrm>
            <a:off x="10376503" y="385905"/>
            <a:ext cx="49530" cy="0"/>
          </a:xfrm>
          <a:custGeom>
            <a:avLst/>
            <a:gdLst/>
            <a:ahLst/>
            <a:cxnLst/>
            <a:rect l="l" t="t" r="r" b="b"/>
            <a:pathLst>
              <a:path w="49529">
                <a:moveTo>
                  <a:pt x="0" y="0"/>
                </a:moveTo>
                <a:lnTo>
                  <a:pt x="49122" y="0"/>
                </a:lnTo>
              </a:path>
            </a:pathLst>
          </a:custGeom>
          <a:ln w="49110">
            <a:solidFill>
              <a:schemeClr val="accent5">
                <a:lumMod val="50000"/>
              </a:schemeClr>
            </a:solidFill>
          </a:ln>
        </p:spPr>
        <p:txBody>
          <a:bodyPr wrap="square" lIns="0" tIns="0" rIns="0" bIns="0" rtlCol="0"/>
          <a:lstStyle/>
          <a:p>
            <a:endParaRPr/>
          </a:p>
        </p:txBody>
      </p:sp>
      <p:sp>
        <p:nvSpPr>
          <p:cNvPr id="540" name="object 540"/>
          <p:cNvSpPr/>
          <p:nvPr userDrawn="1"/>
        </p:nvSpPr>
        <p:spPr>
          <a:xfrm>
            <a:off x="10449702" y="386393"/>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541" name="object 541"/>
          <p:cNvSpPr/>
          <p:nvPr userDrawn="1"/>
        </p:nvSpPr>
        <p:spPr>
          <a:xfrm>
            <a:off x="11254857" y="391732"/>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542" name="object 542"/>
          <p:cNvSpPr/>
          <p:nvPr userDrawn="1"/>
        </p:nvSpPr>
        <p:spPr>
          <a:xfrm>
            <a:off x="11547637" y="393676"/>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543" name="object 543"/>
          <p:cNvSpPr/>
          <p:nvPr userDrawn="1"/>
        </p:nvSpPr>
        <p:spPr>
          <a:xfrm>
            <a:off x="11694024" y="39464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544" name="object 544"/>
          <p:cNvSpPr/>
          <p:nvPr userDrawn="1"/>
        </p:nvSpPr>
        <p:spPr>
          <a:xfrm>
            <a:off x="11767222" y="395130"/>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545" name="object 545"/>
          <p:cNvSpPr/>
          <p:nvPr userDrawn="1"/>
        </p:nvSpPr>
        <p:spPr>
          <a:xfrm>
            <a:off x="11913613" y="396106"/>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46" name="object 546"/>
          <p:cNvSpPr/>
          <p:nvPr userDrawn="1"/>
        </p:nvSpPr>
        <p:spPr>
          <a:xfrm>
            <a:off x="11986812" y="396588"/>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47" name="object 547"/>
          <p:cNvSpPr/>
          <p:nvPr userDrawn="1"/>
        </p:nvSpPr>
        <p:spPr>
          <a:xfrm>
            <a:off x="10376964" y="315419"/>
            <a:ext cx="49530" cy="0"/>
          </a:xfrm>
          <a:custGeom>
            <a:avLst/>
            <a:gdLst/>
            <a:ahLst/>
            <a:cxnLst/>
            <a:rect l="l" t="t" r="r" b="b"/>
            <a:pathLst>
              <a:path w="49529">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548" name="object 548"/>
          <p:cNvSpPr/>
          <p:nvPr userDrawn="1"/>
        </p:nvSpPr>
        <p:spPr>
          <a:xfrm>
            <a:off x="11694495" y="324163"/>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549" name="object 549"/>
          <p:cNvSpPr/>
          <p:nvPr userDrawn="1"/>
        </p:nvSpPr>
        <p:spPr>
          <a:xfrm>
            <a:off x="11914084" y="325617"/>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550" name="object 550"/>
          <p:cNvSpPr/>
          <p:nvPr userDrawn="1"/>
        </p:nvSpPr>
        <p:spPr>
          <a:xfrm>
            <a:off x="11256505" y="1155686"/>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551" name="object 551"/>
          <p:cNvSpPr/>
          <p:nvPr userDrawn="1"/>
        </p:nvSpPr>
        <p:spPr>
          <a:xfrm>
            <a:off x="9791866" y="241050"/>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552" name="object 552"/>
          <p:cNvSpPr/>
          <p:nvPr userDrawn="1"/>
        </p:nvSpPr>
        <p:spPr>
          <a:xfrm>
            <a:off x="9938264" y="242022"/>
            <a:ext cx="49530" cy="0"/>
          </a:xfrm>
          <a:custGeom>
            <a:avLst/>
            <a:gdLst/>
            <a:ahLst/>
            <a:cxnLst/>
            <a:rect l="l" t="t" r="r" b="b"/>
            <a:pathLst>
              <a:path w="49529">
                <a:moveTo>
                  <a:pt x="0" y="0"/>
                </a:moveTo>
                <a:lnTo>
                  <a:pt x="49118" y="0"/>
                </a:lnTo>
              </a:path>
            </a:pathLst>
          </a:custGeom>
          <a:ln w="49115">
            <a:solidFill>
              <a:schemeClr val="accent5">
                <a:lumMod val="50000"/>
              </a:schemeClr>
            </a:solidFill>
          </a:ln>
        </p:spPr>
        <p:txBody>
          <a:bodyPr wrap="square" lIns="0" tIns="0" rIns="0" bIns="0" rtlCol="0"/>
          <a:lstStyle/>
          <a:p>
            <a:endParaRPr/>
          </a:p>
        </p:txBody>
      </p:sp>
      <p:sp>
        <p:nvSpPr>
          <p:cNvPr id="553" name="object 553"/>
          <p:cNvSpPr/>
          <p:nvPr userDrawn="1"/>
        </p:nvSpPr>
        <p:spPr>
          <a:xfrm>
            <a:off x="10157849" y="243477"/>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54" name="object 554"/>
          <p:cNvSpPr/>
          <p:nvPr userDrawn="1"/>
        </p:nvSpPr>
        <p:spPr>
          <a:xfrm>
            <a:off x="10377431" y="244937"/>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555" name="object 555"/>
          <p:cNvSpPr/>
          <p:nvPr userDrawn="1"/>
        </p:nvSpPr>
        <p:spPr>
          <a:xfrm>
            <a:off x="10743418" y="247362"/>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56" name="object 556"/>
          <p:cNvSpPr/>
          <p:nvPr userDrawn="1"/>
        </p:nvSpPr>
        <p:spPr>
          <a:xfrm>
            <a:off x="10889808" y="248333"/>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57" name="object 557"/>
          <p:cNvSpPr/>
          <p:nvPr userDrawn="1"/>
        </p:nvSpPr>
        <p:spPr>
          <a:xfrm>
            <a:off x="10963012" y="248817"/>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58" name="object 558"/>
          <p:cNvSpPr/>
          <p:nvPr userDrawn="1"/>
        </p:nvSpPr>
        <p:spPr>
          <a:xfrm>
            <a:off x="11109394" y="249793"/>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559" name="object 559"/>
          <p:cNvSpPr/>
          <p:nvPr userDrawn="1"/>
        </p:nvSpPr>
        <p:spPr>
          <a:xfrm>
            <a:off x="11182594" y="250276"/>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560" name="object 560"/>
          <p:cNvSpPr/>
          <p:nvPr userDrawn="1"/>
        </p:nvSpPr>
        <p:spPr>
          <a:xfrm>
            <a:off x="11328980" y="251249"/>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561" name="object 561"/>
          <p:cNvSpPr/>
          <p:nvPr userDrawn="1"/>
        </p:nvSpPr>
        <p:spPr>
          <a:xfrm>
            <a:off x="11402186" y="251733"/>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562" name="object 562"/>
          <p:cNvSpPr/>
          <p:nvPr userDrawn="1"/>
        </p:nvSpPr>
        <p:spPr>
          <a:xfrm>
            <a:off x="11694959" y="253677"/>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63" name="object 563"/>
          <p:cNvSpPr/>
          <p:nvPr userDrawn="1"/>
        </p:nvSpPr>
        <p:spPr>
          <a:xfrm>
            <a:off x="11914549" y="25512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564" name="object 564"/>
          <p:cNvSpPr/>
          <p:nvPr userDrawn="1"/>
        </p:nvSpPr>
        <p:spPr>
          <a:xfrm>
            <a:off x="11256735" y="983472"/>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565" name="object 565"/>
          <p:cNvSpPr/>
          <p:nvPr userDrawn="1"/>
        </p:nvSpPr>
        <p:spPr>
          <a:xfrm>
            <a:off x="11329937" y="983961"/>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566" name="object 566"/>
          <p:cNvSpPr/>
          <p:nvPr userDrawn="1"/>
        </p:nvSpPr>
        <p:spPr>
          <a:xfrm>
            <a:off x="9645948" y="169595"/>
            <a:ext cx="49530" cy="0"/>
          </a:xfrm>
          <a:custGeom>
            <a:avLst/>
            <a:gdLst/>
            <a:ahLst/>
            <a:cxnLst/>
            <a:rect l="l" t="t" r="r" b="b"/>
            <a:pathLst>
              <a:path w="49529">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567" name="object 567"/>
          <p:cNvSpPr/>
          <p:nvPr userDrawn="1"/>
        </p:nvSpPr>
        <p:spPr>
          <a:xfrm>
            <a:off x="9792334" y="170564"/>
            <a:ext cx="49530" cy="0"/>
          </a:xfrm>
          <a:custGeom>
            <a:avLst/>
            <a:gdLst/>
            <a:ahLst/>
            <a:cxnLst/>
            <a:rect l="l" t="t" r="r" b="b"/>
            <a:pathLst>
              <a:path w="49529">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568" name="object 568"/>
          <p:cNvSpPr/>
          <p:nvPr userDrawn="1"/>
        </p:nvSpPr>
        <p:spPr>
          <a:xfrm>
            <a:off x="9865534" y="171055"/>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569" name="object 569"/>
          <p:cNvSpPr/>
          <p:nvPr userDrawn="1"/>
        </p:nvSpPr>
        <p:spPr>
          <a:xfrm>
            <a:off x="9938725" y="171538"/>
            <a:ext cx="49530" cy="0"/>
          </a:xfrm>
          <a:custGeom>
            <a:avLst/>
            <a:gdLst/>
            <a:ahLst/>
            <a:cxnLst/>
            <a:rect l="l" t="t" r="r" b="b"/>
            <a:pathLst>
              <a:path w="49529">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570" name="object 570"/>
          <p:cNvSpPr/>
          <p:nvPr userDrawn="1"/>
        </p:nvSpPr>
        <p:spPr>
          <a:xfrm>
            <a:off x="10011924" y="172024"/>
            <a:ext cx="49530" cy="0"/>
          </a:xfrm>
          <a:custGeom>
            <a:avLst/>
            <a:gdLst/>
            <a:ahLst/>
            <a:cxnLst/>
            <a:rect l="l" t="t" r="r" b="b"/>
            <a:pathLst>
              <a:path w="49529">
                <a:moveTo>
                  <a:pt x="0" y="0"/>
                </a:moveTo>
                <a:lnTo>
                  <a:pt x="49121" y="0"/>
                </a:lnTo>
              </a:path>
            </a:pathLst>
          </a:custGeom>
          <a:ln w="49128">
            <a:solidFill>
              <a:schemeClr val="accent5">
                <a:lumMod val="50000"/>
              </a:schemeClr>
            </a:solidFill>
          </a:ln>
        </p:spPr>
        <p:txBody>
          <a:bodyPr wrap="square" lIns="0" tIns="0" rIns="0" bIns="0" rtlCol="0"/>
          <a:lstStyle/>
          <a:p>
            <a:endParaRPr/>
          </a:p>
        </p:txBody>
      </p:sp>
      <p:sp>
        <p:nvSpPr>
          <p:cNvPr id="571" name="object 571"/>
          <p:cNvSpPr/>
          <p:nvPr userDrawn="1"/>
        </p:nvSpPr>
        <p:spPr>
          <a:xfrm>
            <a:off x="10377903" y="174452"/>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572" name="object 572"/>
          <p:cNvSpPr/>
          <p:nvPr userDrawn="1"/>
        </p:nvSpPr>
        <p:spPr>
          <a:xfrm>
            <a:off x="10597499" y="175907"/>
            <a:ext cx="49530" cy="0"/>
          </a:xfrm>
          <a:custGeom>
            <a:avLst/>
            <a:gdLst/>
            <a:ahLst/>
            <a:cxnLst/>
            <a:rect l="l" t="t" r="r" b="b"/>
            <a:pathLst>
              <a:path w="49529">
                <a:moveTo>
                  <a:pt x="0" y="0"/>
                </a:moveTo>
                <a:lnTo>
                  <a:pt x="49110" y="0"/>
                </a:lnTo>
              </a:path>
            </a:pathLst>
          </a:custGeom>
          <a:ln w="49124">
            <a:solidFill>
              <a:schemeClr val="accent5">
                <a:lumMod val="50000"/>
              </a:schemeClr>
            </a:solidFill>
          </a:ln>
        </p:spPr>
        <p:txBody>
          <a:bodyPr wrap="square" lIns="0" tIns="0" rIns="0" bIns="0" rtlCol="0"/>
          <a:lstStyle/>
          <a:p>
            <a:endParaRPr/>
          </a:p>
        </p:txBody>
      </p:sp>
      <p:sp>
        <p:nvSpPr>
          <p:cNvPr id="573" name="object 573"/>
          <p:cNvSpPr/>
          <p:nvPr userDrawn="1"/>
        </p:nvSpPr>
        <p:spPr>
          <a:xfrm>
            <a:off x="10670681" y="176392"/>
            <a:ext cx="49530" cy="0"/>
          </a:xfrm>
          <a:custGeom>
            <a:avLst/>
            <a:gdLst/>
            <a:ahLst/>
            <a:cxnLst/>
            <a:rect l="l" t="t" r="r" b="b"/>
            <a:pathLst>
              <a:path w="49529">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574" name="object 574"/>
          <p:cNvSpPr/>
          <p:nvPr userDrawn="1"/>
        </p:nvSpPr>
        <p:spPr>
          <a:xfrm>
            <a:off x="10743883" y="176878"/>
            <a:ext cx="49530" cy="0"/>
          </a:xfrm>
          <a:custGeom>
            <a:avLst/>
            <a:gdLst/>
            <a:ahLst/>
            <a:cxnLst/>
            <a:rect l="l" t="t" r="r" b="b"/>
            <a:pathLst>
              <a:path w="49529">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575" name="object 575"/>
          <p:cNvSpPr/>
          <p:nvPr userDrawn="1"/>
        </p:nvSpPr>
        <p:spPr>
          <a:xfrm>
            <a:off x="10963479" y="178336"/>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576" name="object 576"/>
          <p:cNvSpPr/>
          <p:nvPr userDrawn="1"/>
        </p:nvSpPr>
        <p:spPr>
          <a:xfrm>
            <a:off x="11036670" y="178828"/>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577" name="object 577"/>
          <p:cNvSpPr/>
          <p:nvPr userDrawn="1"/>
        </p:nvSpPr>
        <p:spPr>
          <a:xfrm>
            <a:off x="11109862" y="179308"/>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578" name="object 578"/>
          <p:cNvSpPr/>
          <p:nvPr userDrawn="1"/>
        </p:nvSpPr>
        <p:spPr>
          <a:xfrm>
            <a:off x="11402650" y="181251"/>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579" name="object 579"/>
          <p:cNvSpPr/>
          <p:nvPr userDrawn="1"/>
        </p:nvSpPr>
        <p:spPr>
          <a:xfrm>
            <a:off x="11549040" y="182224"/>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580" name="object 580"/>
          <p:cNvSpPr/>
          <p:nvPr userDrawn="1"/>
        </p:nvSpPr>
        <p:spPr>
          <a:xfrm>
            <a:off x="11915016" y="184649"/>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581" name="object 581"/>
          <p:cNvSpPr/>
          <p:nvPr userDrawn="1"/>
        </p:nvSpPr>
        <p:spPr>
          <a:xfrm>
            <a:off x="11988215" y="185135"/>
            <a:ext cx="49530" cy="0"/>
          </a:xfrm>
          <a:custGeom>
            <a:avLst/>
            <a:gdLst/>
            <a:ahLst/>
            <a:cxnLst/>
            <a:rect l="l" t="t" r="r" b="b"/>
            <a:pathLst>
              <a:path w="49529">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582" name="object 582"/>
          <p:cNvSpPr/>
          <p:nvPr userDrawn="1"/>
        </p:nvSpPr>
        <p:spPr>
          <a:xfrm>
            <a:off x="9573224" y="98625"/>
            <a:ext cx="49530" cy="0"/>
          </a:xfrm>
          <a:custGeom>
            <a:avLst/>
            <a:gdLst/>
            <a:ahLst/>
            <a:cxnLst/>
            <a:rect l="l" t="t" r="r" b="b"/>
            <a:pathLst>
              <a:path w="49529">
                <a:moveTo>
                  <a:pt x="0" y="0"/>
                </a:moveTo>
                <a:lnTo>
                  <a:pt x="49110" y="0"/>
                </a:lnTo>
              </a:path>
            </a:pathLst>
          </a:custGeom>
          <a:ln w="49110">
            <a:solidFill>
              <a:schemeClr val="accent5">
                <a:lumMod val="50000"/>
              </a:schemeClr>
            </a:solidFill>
          </a:ln>
        </p:spPr>
        <p:txBody>
          <a:bodyPr wrap="square" lIns="0" tIns="0" rIns="0" bIns="0" rtlCol="0"/>
          <a:lstStyle/>
          <a:p>
            <a:endParaRPr/>
          </a:p>
        </p:txBody>
      </p:sp>
      <p:sp>
        <p:nvSpPr>
          <p:cNvPr id="583" name="object 583"/>
          <p:cNvSpPr/>
          <p:nvPr userDrawn="1"/>
        </p:nvSpPr>
        <p:spPr>
          <a:xfrm>
            <a:off x="9646411" y="99112"/>
            <a:ext cx="49530" cy="0"/>
          </a:xfrm>
          <a:custGeom>
            <a:avLst/>
            <a:gdLst/>
            <a:ahLst/>
            <a:cxnLst/>
            <a:rect l="l" t="t" r="r" b="b"/>
            <a:pathLst>
              <a:path w="49529">
                <a:moveTo>
                  <a:pt x="0" y="0"/>
                </a:moveTo>
                <a:lnTo>
                  <a:pt x="49129" y="0"/>
                </a:lnTo>
              </a:path>
            </a:pathLst>
          </a:custGeom>
          <a:ln w="49118">
            <a:solidFill>
              <a:schemeClr val="accent5">
                <a:lumMod val="50000"/>
              </a:schemeClr>
            </a:solidFill>
          </a:ln>
        </p:spPr>
        <p:txBody>
          <a:bodyPr wrap="square" lIns="0" tIns="0" rIns="0" bIns="0" rtlCol="0"/>
          <a:lstStyle/>
          <a:p>
            <a:endParaRPr/>
          </a:p>
        </p:txBody>
      </p:sp>
      <p:sp>
        <p:nvSpPr>
          <p:cNvPr id="584" name="object 584"/>
          <p:cNvSpPr/>
          <p:nvPr userDrawn="1"/>
        </p:nvSpPr>
        <p:spPr>
          <a:xfrm>
            <a:off x="9719614" y="99594"/>
            <a:ext cx="49530" cy="0"/>
          </a:xfrm>
          <a:custGeom>
            <a:avLst/>
            <a:gdLst/>
            <a:ahLst/>
            <a:cxnLst/>
            <a:rect l="l" t="t" r="r" b="b"/>
            <a:pathLst>
              <a:path w="49529">
                <a:moveTo>
                  <a:pt x="0" y="0"/>
                </a:moveTo>
                <a:lnTo>
                  <a:pt x="49114" y="0"/>
                </a:lnTo>
              </a:path>
            </a:pathLst>
          </a:custGeom>
          <a:ln w="49112">
            <a:solidFill>
              <a:schemeClr val="accent5">
                <a:lumMod val="50000"/>
              </a:schemeClr>
            </a:solidFill>
          </a:ln>
        </p:spPr>
        <p:txBody>
          <a:bodyPr wrap="square" lIns="0" tIns="0" rIns="0" bIns="0" rtlCol="0"/>
          <a:lstStyle/>
          <a:p>
            <a:endParaRPr/>
          </a:p>
        </p:txBody>
      </p:sp>
      <p:sp>
        <p:nvSpPr>
          <p:cNvPr id="585" name="object 585"/>
          <p:cNvSpPr/>
          <p:nvPr userDrawn="1"/>
        </p:nvSpPr>
        <p:spPr>
          <a:xfrm>
            <a:off x="10085590" y="102020"/>
            <a:ext cx="49530" cy="0"/>
          </a:xfrm>
          <a:custGeom>
            <a:avLst/>
            <a:gdLst/>
            <a:ahLst/>
            <a:cxnLst/>
            <a:rect l="l" t="t" r="r" b="b"/>
            <a:pathLst>
              <a:path w="49529">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586" name="object 586"/>
          <p:cNvSpPr/>
          <p:nvPr userDrawn="1"/>
        </p:nvSpPr>
        <p:spPr>
          <a:xfrm>
            <a:off x="10158786" y="102506"/>
            <a:ext cx="49530" cy="0"/>
          </a:xfrm>
          <a:custGeom>
            <a:avLst/>
            <a:gdLst/>
            <a:ahLst/>
            <a:cxnLst/>
            <a:rect l="l" t="t" r="r" b="b"/>
            <a:pathLst>
              <a:path w="49529">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587" name="object 587"/>
          <p:cNvSpPr/>
          <p:nvPr userDrawn="1"/>
        </p:nvSpPr>
        <p:spPr>
          <a:xfrm>
            <a:off x="10744351" y="106394"/>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588" name="object 588"/>
          <p:cNvSpPr/>
          <p:nvPr userDrawn="1"/>
        </p:nvSpPr>
        <p:spPr>
          <a:xfrm>
            <a:off x="10086059" y="31542"/>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589" name="object 589"/>
          <p:cNvSpPr/>
          <p:nvPr userDrawn="1"/>
        </p:nvSpPr>
        <p:spPr>
          <a:xfrm>
            <a:off x="10159257" y="32025"/>
            <a:ext cx="49530" cy="0"/>
          </a:xfrm>
          <a:custGeom>
            <a:avLst/>
            <a:gdLst/>
            <a:ahLst/>
            <a:cxnLst/>
            <a:rect l="l" t="t" r="r" b="b"/>
            <a:pathLst>
              <a:path w="49529">
                <a:moveTo>
                  <a:pt x="0" y="0"/>
                </a:moveTo>
                <a:lnTo>
                  <a:pt x="49108" y="0"/>
                </a:lnTo>
              </a:path>
            </a:pathLst>
          </a:custGeom>
          <a:ln w="49126">
            <a:solidFill>
              <a:schemeClr val="accent5">
                <a:lumMod val="50000"/>
              </a:schemeClr>
            </a:solidFill>
          </a:ln>
        </p:spPr>
        <p:txBody>
          <a:bodyPr wrap="square" lIns="0" tIns="0" rIns="0" bIns="0" rtlCol="0"/>
          <a:lstStyle/>
          <a:p>
            <a:endParaRPr/>
          </a:p>
        </p:txBody>
      </p:sp>
      <p:sp>
        <p:nvSpPr>
          <p:cNvPr id="590" name="object 590"/>
          <p:cNvSpPr/>
          <p:nvPr userDrawn="1"/>
        </p:nvSpPr>
        <p:spPr>
          <a:xfrm>
            <a:off x="10378840" y="33483"/>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591" name="object 591"/>
          <p:cNvSpPr/>
          <p:nvPr userDrawn="1"/>
        </p:nvSpPr>
        <p:spPr>
          <a:xfrm>
            <a:off x="11257185" y="39310"/>
            <a:ext cx="49530" cy="0"/>
          </a:xfrm>
          <a:custGeom>
            <a:avLst/>
            <a:gdLst/>
            <a:ahLst/>
            <a:cxnLst/>
            <a:rect l="l" t="t" r="r" b="b"/>
            <a:pathLst>
              <a:path w="49529">
                <a:moveTo>
                  <a:pt x="0" y="0"/>
                </a:moveTo>
                <a:lnTo>
                  <a:pt x="49128" y="0"/>
                </a:lnTo>
              </a:path>
            </a:pathLst>
          </a:custGeom>
          <a:ln w="49121">
            <a:solidFill>
              <a:schemeClr val="accent5">
                <a:lumMod val="50000"/>
              </a:schemeClr>
            </a:solidFill>
          </a:ln>
        </p:spPr>
        <p:txBody>
          <a:bodyPr wrap="square" lIns="0" tIns="0" rIns="0" bIns="0" rtlCol="0"/>
          <a:lstStyle/>
          <a:p>
            <a:endParaRPr/>
          </a:p>
        </p:txBody>
      </p:sp>
      <p:sp>
        <p:nvSpPr>
          <p:cNvPr id="592" name="object 592"/>
          <p:cNvSpPr/>
          <p:nvPr userDrawn="1"/>
        </p:nvSpPr>
        <p:spPr>
          <a:xfrm>
            <a:off x="11403583" y="40285"/>
            <a:ext cx="49530" cy="0"/>
          </a:xfrm>
          <a:custGeom>
            <a:avLst/>
            <a:gdLst/>
            <a:ahLst/>
            <a:cxnLst/>
            <a:rect l="l" t="t" r="r" b="b"/>
            <a:pathLst>
              <a:path w="49529">
                <a:moveTo>
                  <a:pt x="0" y="0"/>
                </a:moveTo>
                <a:lnTo>
                  <a:pt x="49114" y="0"/>
                </a:lnTo>
              </a:path>
            </a:pathLst>
          </a:custGeom>
          <a:ln w="49121">
            <a:solidFill>
              <a:schemeClr val="accent5">
                <a:lumMod val="50000"/>
              </a:schemeClr>
            </a:solidFill>
          </a:ln>
        </p:spPr>
        <p:txBody>
          <a:bodyPr wrap="square" lIns="0" tIns="0" rIns="0" bIns="0" rtlCol="0"/>
          <a:lstStyle/>
          <a:p>
            <a:endParaRPr/>
          </a:p>
        </p:txBody>
      </p:sp>
      <p:sp>
        <p:nvSpPr>
          <p:cNvPr id="593" name="object 593"/>
          <p:cNvSpPr/>
          <p:nvPr userDrawn="1"/>
        </p:nvSpPr>
        <p:spPr>
          <a:xfrm>
            <a:off x="11696363" y="42226"/>
            <a:ext cx="49530" cy="0"/>
          </a:xfrm>
          <a:custGeom>
            <a:avLst/>
            <a:gdLst/>
            <a:ahLst/>
            <a:cxnLst/>
            <a:rect l="l" t="t" r="r" b="b"/>
            <a:pathLst>
              <a:path w="49529">
                <a:moveTo>
                  <a:pt x="0" y="0"/>
                </a:moveTo>
                <a:lnTo>
                  <a:pt x="49122" y="0"/>
                </a:lnTo>
              </a:path>
            </a:pathLst>
          </a:custGeom>
          <a:ln w="49128">
            <a:solidFill>
              <a:schemeClr val="accent5">
                <a:lumMod val="50000"/>
              </a:schemeClr>
            </a:solidFill>
          </a:ln>
        </p:spPr>
        <p:txBody>
          <a:bodyPr wrap="square" lIns="0" tIns="0" rIns="0" bIns="0" rtlCol="0"/>
          <a:lstStyle/>
          <a:p>
            <a:endParaRPr/>
          </a:p>
        </p:txBody>
      </p:sp>
      <p:sp>
        <p:nvSpPr>
          <p:cNvPr id="594" name="object 594"/>
          <p:cNvSpPr/>
          <p:nvPr userDrawn="1"/>
        </p:nvSpPr>
        <p:spPr>
          <a:xfrm>
            <a:off x="12062346" y="4465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595" name="object 595"/>
          <p:cNvSpPr/>
          <p:nvPr userDrawn="1"/>
        </p:nvSpPr>
        <p:spPr>
          <a:xfrm>
            <a:off x="9423641" y="665479"/>
            <a:ext cx="49530" cy="0"/>
          </a:xfrm>
          <a:custGeom>
            <a:avLst/>
            <a:gdLst/>
            <a:ahLst/>
            <a:cxnLst/>
            <a:rect l="l" t="t" r="r" b="b"/>
            <a:pathLst>
              <a:path w="49529">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596" name="object 596"/>
          <p:cNvSpPr/>
          <p:nvPr userDrawn="1"/>
        </p:nvSpPr>
        <p:spPr>
          <a:xfrm>
            <a:off x="9643223" y="666934"/>
            <a:ext cx="49530" cy="0"/>
          </a:xfrm>
          <a:custGeom>
            <a:avLst/>
            <a:gdLst/>
            <a:ahLst/>
            <a:cxnLst/>
            <a:rect l="l" t="t" r="r" b="b"/>
            <a:pathLst>
              <a:path w="49529">
                <a:moveTo>
                  <a:pt x="0" y="0"/>
                </a:moveTo>
                <a:lnTo>
                  <a:pt x="49122" y="0"/>
                </a:lnTo>
              </a:path>
            </a:pathLst>
          </a:custGeom>
          <a:ln w="49121">
            <a:solidFill>
              <a:schemeClr val="accent5">
                <a:lumMod val="50000"/>
              </a:schemeClr>
            </a:solidFill>
          </a:ln>
        </p:spPr>
        <p:txBody>
          <a:bodyPr wrap="square" lIns="0" tIns="0" rIns="0" bIns="0" rtlCol="0"/>
          <a:lstStyle/>
          <a:p>
            <a:endParaRPr/>
          </a:p>
        </p:txBody>
      </p:sp>
      <p:sp>
        <p:nvSpPr>
          <p:cNvPr id="597" name="object 597"/>
          <p:cNvSpPr/>
          <p:nvPr userDrawn="1"/>
        </p:nvSpPr>
        <p:spPr>
          <a:xfrm>
            <a:off x="9424100" y="594989"/>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598" name="object 598"/>
          <p:cNvSpPr/>
          <p:nvPr userDrawn="1"/>
        </p:nvSpPr>
        <p:spPr>
          <a:xfrm>
            <a:off x="9570491" y="595960"/>
            <a:ext cx="49530" cy="0"/>
          </a:xfrm>
          <a:custGeom>
            <a:avLst/>
            <a:gdLst/>
            <a:ahLst/>
            <a:cxnLst/>
            <a:rect l="l" t="t" r="r" b="b"/>
            <a:pathLst>
              <a:path w="49529">
                <a:moveTo>
                  <a:pt x="0" y="0"/>
                </a:moveTo>
                <a:lnTo>
                  <a:pt x="49122" y="0"/>
                </a:lnTo>
              </a:path>
            </a:pathLst>
          </a:custGeom>
          <a:ln w="49115">
            <a:solidFill>
              <a:schemeClr val="accent5">
                <a:lumMod val="50000"/>
              </a:schemeClr>
            </a:solidFill>
          </a:ln>
        </p:spPr>
        <p:txBody>
          <a:bodyPr wrap="square" lIns="0" tIns="0" rIns="0" bIns="0" rtlCol="0"/>
          <a:lstStyle/>
          <a:p>
            <a:endParaRPr/>
          </a:p>
        </p:txBody>
      </p:sp>
      <p:sp>
        <p:nvSpPr>
          <p:cNvPr id="599" name="object 599"/>
          <p:cNvSpPr/>
          <p:nvPr userDrawn="1"/>
        </p:nvSpPr>
        <p:spPr>
          <a:xfrm>
            <a:off x="9643686" y="596445"/>
            <a:ext cx="49530" cy="0"/>
          </a:xfrm>
          <a:custGeom>
            <a:avLst/>
            <a:gdLst/>
            <a:ahLst/>
            <a:cxnLst/>
            <a:rect l="l" t="t" r="r" b="b"/>
            <a:pathLst>
              <a:path w="49529">
                <a:moveTo>
                  <a:pt x="0" y="0"/>
                </a:moveTo>
                <a:lnTo>
                  <a:pt x="49126" y="0"/>
                </a:lnTo>
              </a:path>
            </a:pathLst>
          </a:custGeom>
          <a:ln w="49122">
            <a:solidFill>
              <a:schemeClr val="accent5">
                <a:lumMod val="50000"/>
              </a:schemeClr>
            </a:solidFill>
          </a:ln>
        </p:spPr>
        <p:txBody>
          <a:bodyPr wrap="square" lIns="0" tIns="0" rIns="0" bIns="0" rtlCol="0"/>
          <a:lstStyle/>
          <a:p>
            <a:endParaRPr/>
          </a:p>
        </p:txBody>
      </p:sp>
      <p:sp>
        <p:nvSpPr>
          <p:cNvPr id="600" name="object 600"/>
          <p:cNvSpPr/>
          <p:nvPr userDrawn="1"/>
        </p:nvSpPr>
        <p:spPr>
          <a:xfrm>
            <a:off x="9790080" y="59741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601" name="object 601"/>
          <p:cNvSpPr/>
          <p:nvPr userDrawn="1"/>
        </p:nvSpPr>
        <p:spPr>
          <a:xfrm>
            <a:off x="10593216" y="820758"/>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602" name="object 602"/>
          <p:cNvSpPr/>
          <p:nvPr userDrawn="1"/>
        </p:nvSpPr>
        <p:spPr>
          <a:xfrm>
            <a:off x="11325642" y="755123"/>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603" name="object 603"/>
          <p:cNvSpPr/>
          <p:nvPr userDrawn="1"/>
        </p:nvSpPr>
        <p:spPr>
          <a:xfrm>
            <a:off x="9426471" y="238626"/>
            <a:ext cx="49530" cy="0"/>
          </a:xfrm>
          <a:custGeom>
            <a:avLst/>
            <a:gdLst/>
            <a:ahLst/>
            <a:cxnLst/>
            <a:rect l="l" t="t" r="r" b="b"/>
            <a:pathLst>
              <a:path w="49529">
                <a:moveTo>
                  <a:pt x="0" y="0"/>
                </a:moveTo>
                <a:lnTo>
                  <a:pt x="49114" y="0"/>
                </a:lnTo>
              </a:path>
            </a:pathLst>
          </a:custGeom>
          <a:ln w="49117">
            <a:solidFill>
              <a:schemeClr val="accent5">
                <a:lumMod val="50000"/>
              </a:schemeClr>
            </a:solidFill>
          </a:ln>
        </p:spPr>
        <p:txBody>
          <a:bodyPr wrap="square" lIns="0" tIns="0" rIns="0" bIns="0" rtlCol="0"/>
          <a:lstStyle/>
          <a:p>
            <a:endParaRPr/>
          </a:p>
        </p:txBody>
      </p:sp>
      <p:sp>
        <p:nvSpPr>
          <p:cNvPr id="604" name="object 604"/>
          <p:cNvSpPr/>
          <p:nvPr userDrawn="1"/>
        </p:nvSpPr>
        <p:spPr>
          <a:xfrm>
            <a:off x="9426934" y="168139"/>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605" name="object 605"/>
          <p:cNvSpPr/>
          <p:nvPr userDrawn="1"/>
        </p:nvSpPr>
        <p:spPr>
          <a:xfrm>
            <a:off x="9354675" y="26688"/>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606" name="object 606"/>
          <p:cNvSpPr/>
          <p:nvPr userDrawn="1"/>
        </p:nvSpPr>
        <p:spPr>
          <a:xfrm>
            <a:off x="10154437" y="671109"/>
            <a:ext cx="49530" cy="0"/>
          </a:xfrm>
          <a:custGeom>
            <a:avLst/>
            <a:gdLst/>
            <a:ahLst/>
            <a:cxnLst/>
            <a:rect l="l" t="t" r="r" b="b"/>
            <a:pathLst>
              <a:path w="49529">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607" name="object 607"/>
          <p:cNvSpPr/>
          <p:nvPr userDrawn="1"/>
        </p:nvSpPr>
        <p:spPr>
          <a:xfrm>
            <a:off x="10447225" y="673052"/>
            <a:ext cx="49530" cy="0"/>
          </a:xfrm>
          <a:custGeom>
            <a:avLst/>
            <a:gdLst/>
            <a:ahLst/>
            <a:cxnLst/>
            <a:rect l="l" t="t" r="r" b="b"/>
            <a:pathLst>
              <a:path w="49529">
                <a:moveTo>
                  <a:pt x="0" y="0"/>
                </a:moveTo>
                <a:lnTo>
                  <a:pt x="49114" y="0"/>
                </a:lnTo>
              </a:path>
            </a:pathLst>
          </a:custGeom>
          <a:ln w="49124">
            <a:solidFill>
              <a:schemeClr val="accent5">
                <a:lumMod val="50000"/>
              </a:schemeClr>
            </a:solidFill>
          </a:ln>
        </p:spPr>
        <p:txBody>
          <a:bodyPr wrap="square" lIns="0" tIns="0" rIns="0" bIns="0" rtlCol="0"/>
          <a:lstStyle/>
          <a:p>
            <a:endParaRPr/>
          </a:p>
        </p:txBody>
      </p:sp>
      <p:sp>
        <p:nvSpPr>
          <p:cNvPr id="608" name="object 608"/>
          <p:cNvSpPr/>
          <p:nvPr userDrawn="1"/>
        </p:nvSpPr>
        <p:spPr>
          <a:xfrm>
            <a:off x="10520413" y="673538"/>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609" name="object 609"/>
          <p:cNvSpPr/>
          <p:nvPr userDrawn="1"/>
        </p:nvSpPr>
        <p:spPr>
          <a:xfrm>
            <a:off x="11032783" y="676938"/>
            <a:ext cx="49530" cy="0"/>
          </a:xfrm>
          <a:custGeom>
            <a:avLst/>
            <a:gdLst/>
            <a:ahLst/>
            <a:cxnLst/>
            <a:rect l="l" t="t" r="r" b="b"/>
            <a:pathLst>
              <a:path w="49529">
                <a:moveTo>
                  <a:pt x="0" y="0"/>
                </a:moveTo>
                <a:lnTo>
                  <a:pt x="49124" y="0"/>
                </a:lnTo>
              </a:path>
            </a:pathLst>
          </a:custGeom>
          <a:ln w="49129">
            <a:solidFill>
              <a:schemeClr val="accent5">
                <a:lumMod val="50000"/>
              </a:schemeClr>
            </a:solidFill>
          </a:ln>
        </p:spPr>
        <p:txBody>
          <a:bodyPr wrap="square" lIns="0" tIns="0" rIns="0" bIns="0" rtlCol="0"/>
          <a:lstStyle/>
          <a:p>
            <a:endParaRPr/>
          </a:p>
        </p:txBody>
      </p:sp>
      <p:sp>
        <p:nvSpPr>
          <p:cNvPr id="610" name="object 610"/>
          <p:cNvSpPr/>
          <p:nvPr userDrawn="1"/>
        </p:nvSpPr>
        <p:spPr>
          <a:xfrm>
            <a:off x="11179181" y="677910"/>
            <a:ext cx="49530" cy="0"/>
          </a:xfrm>
          <a:custGeom>
            <a:avLst/>
            <a:gdLst/>
            <a:ahLst/>
            <a:cxnLst/>
            <a:rect l="l" t="t" r="r" b="b"/>
            <a:pathLst>
              <a:path w="49529">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611" name="object 611"/>
          <p:cNvSpPr/>
          <p:nvPr userDrawn="1"/>
        </p:nvSpPr>
        <p:spPr>
          <a:xfrm>
            <a:off x="10081705" y="600141"/>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612" name="object 612"/>
          <p:cNvSpPr/>
          <p:nvPr userDrawn="1"/>
        </p:nvSpPr>
        <p:spPr>
          <a:xfrm>
            <a:off x="10154904" y="600625"/>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613" name="object 613"/>
          <p:cNvSpPr/>
          <p:nvPr userDrawn="1"/>
        </p:nvSpPr>
        <p:spPr>
          <a:xfrm>
            <a:off x="10520884" y="603054"/>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614" name="object 614"/>
          <p:cNvSpPr/>
          <p:nvPr userDrawn="1"/>
        </p:nvSpPr>
        <p:spPr>
          <a:xfrm>
            <a:off x="10813665" y="604993"/>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615" name="object 615"/>
          <p:cNvSpPr/>
          <p:nvPr userDrawn="1"/>
        </p:nvSpPr>
        <p:spPr>
          <a:xfrm>
            <a:off x="10960055" y="60596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616" name="object 616"/>
          <p:cNvSpPr/>
          <p:nvPr userDrawn="1"/>
        </p:nvSpPr>
        <p:spPr>
          <a:xfrm>
            <a:off x="11033250" y="606449"/>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617" name="object 617"/>
          <p:cNvSpPr/>
          <p:nvPr userDrawn="1"/>
        </p:nvSpPr>
        <p:spPr>
          <a:xfrm>
            <a:off x="7100176" y="24262"/>
            <a:ext cx="49530" cy="0"/>
          </a:xfrm>
          <a:custGeom>
            <a:avLst/>
            <a:gdLst/>
            <a:ahLst/>
            <a:cxnLst/>
            <a:rect l="l" t="t" r="r" b="b"/>
            <a:pathLst>
              <a:path w="49529">
                <a:moveTo>
                  <a:pt x="0" y="0"/>
                </a:moveTo>
                <a:lnTo>
                  <a:pt x="49120" y="0"/>
                </a:lnTo>
              </a:path>
            </a:pathLst>
          </a:custGeom>
          <a:ln w="48524">
            <a:solidFill>
              <a:schemeClr val="accent5">
                <a:lumMod val="50000"/>
              </a:schemeClr>
            </a:solidFill>
          </a:ln>
        </p:spPr>
        <p:txBody>
          <a:bodyPr wrap="square" lIns="0" tIns="0" rIns="0" bIns="0" rtlCol="0"/>
          <a:lstStyle/>
          <a:p>
            <a:endParaRPr/>
          </a:p>
        </p:txBody>
      </p:sp>
      <p:sp>
        <p:nvSpPr>
          <p:cNvPr id="618" name="object 618"/>
          <p:cNvSpPr/>
          <p:nvPr userDrawn="1"/>
        </p:nvSpPr>
        <p:spPr>
          <a:xfrm>
            <a:off x="6954642" y="242154"/>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619" name="object 619"/>
          <p:cNvSpPr/>
          <p:nvPr userDrawn="1"/>
        </p:nvSpPr>
        <p:spPr>
          <a:xfrm>
            <a:off x="8862141" y="508688"/>
            <a:ext cx="49530" cy="0"/>
          </a:xfrm>
          <a:custGeom>
            <a:avLst/>
            <a:gdLst/>
            <a:ahLst/>
            <a:cxnLst/>
            <a:rect l="l" t="t" r="r" b="b"/>
            <a:pathLst>
              <a:path w="49529">
                <a:moveTo>
                  <a:pt x="0" y="0"/>
                </a:moveTo>
                <a:lnTo>
                  <a:pt x="49122" y="0"/>
                </a:lnTo>
              </a:path>
            </a:pathLst>
          </a:custGeom>
          <a:ln w="49129">
            <a:solidFill>
              <a:schemeClr val="accent5">
                <a:lumMod val="50000"/>
              </a:schemeClr>
            </a:solidFill>
          </a:ln>
        </p:spPr>
        <p:txBody>
          <a:bodyPr wrap="square" lIns="0" tIns="0" rIns="0" bIns="0" rtlCol="0"/>
          <a:lstStyle/>
          <a:p>
            <a:endParaRPr/>
          </a:p>
        </p:txBody>
      </p:sp>
      <p:sp>
        <p:nvSpPr>
          <p:cNvPr id="620" name="object 620"/>
          <p:cNvSpPr/>
          <p:nvPr userDrawn="1"/>
        </p:nvSpPr>
        <p:spPr>
          <a:xfrm>
            <a:off x="7832987" y="236327"/>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621" name="object 621"/>
          <p:cNvSpPr/>
          <p:nvPr userDrawn="1"/>
        </p:nvSpPr>
        <p:spPr>
          <a:xfrm>
            <a:off x="6950112" y="572716"/>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622" name="object 622"/>
          <p:cNvSpPr/>
          <p:nvPr userDrawn="1"/>
        </p:nvSpPr>
        <p:spPr>
          <a:xfrm>
            <a:off x="8782984" y="82508"/>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623" name="object 623"/>
          <p:cNvSpPr/>
          <p:nvPr userDrawn="1"/>
        </p:nvSpPr>
        <p:spPr>
          <a:xfrm>
            <a:off x="8782598" y="18288"/>
            <a:ext cx="49530" cy="0"/>
          </a:xfrm>
          <a:custGeom>
            <a:avLst/>
            <a:gdLst/>
            <a:ahLst/>
            <a:cxnLst/>
            <a:rect l="l" t="t" r="r" b="b"/>
            <a:pathLst>
              <a:path w="49529">
                <a:moveTo>
                  <a:pt x="0" y="0"/>
                </a:moveTo>
                <a:lnTo>
                  <a:pt x="49039" y="0"/>
                </a:lnTo>
              </a:path>
            </a:pathLst>
          </a:custGeom>
          <a:ln w="36575">
            <a:solidFill>
              <a:schemeClr val="tx2">
                <a:lumMod val="75000"/>
              </a:schemeClr>
            </a:solidFill>
          </a:ln>
        </p:spPr>
        <p:txBody>
          <a:bodyPr wrap="square" lIns="0" tIns="0" rIns="0" bIns="0" rtlCol="0"/>
          <a:lstStyle/>
          <a:p>
            <a:endParaRPr/>
          </a:p>
        </p:txBody>
      </p:sp>
      <p:sp>
        <p:nvSpPr>
          <p:cNvPr id="624" name="object 624"/>
          <p:cNvSpPr/>
          <p:nvPr userDrawn="1"/>
        </p:nvSpPr>
        <p:spPr>
          <a:xfrm>
            <a:off x="7832522" y="165844"/>
            <a:ext cx="49530" cy="0"/>
          </a:xfrm>
          <a:custGeom>
            <a:avLst/>
            <a:gdLst/>
            <a:ahLst/>
            <a:cxnLst/>
            <a:rect l="l" t="t" r="r" b="b"/>
            <a:pathLst>
              <a:path w="49529">
                <a:moveTo>
                  <a:pt x="0" y="0"/>
                </a:moveTo>
                <a:lnTo>
                  <a:pt x="49118" y="0"/>
                </a:lnTo>
              </a:path>
            </a:pathLst>
          </a:custGeom>
          <a:ln w="49117">
            <a:solidFill>
              <a:schemeClr val="accent5">
                <a:lumMod val="50000"/>
              </a:schemeClr>
            </a:solidFill>
          </a:ln>
        </p:spPr>
        <p:txBody>
          <a:bodyPr wrap="square" lIns="0" tIns="0" rIns="0" bIns="0" rtlCol="0"/>
          <a:lstStyle/>
          <a:p>
            <a:endParaRPr/>
          </a:p>
        </p:txBody>
      </p:sp>
      <p:sp>
        <p:nvSpPr>
          <p:cNvPr id="625" name="object 625"/>
          <p:cNvSpPr/>
          <p:nvPr userDrawn="1"/>
        </p:nvSpPr>
        <p:spPr>
          <a:xfrm>
            <a:off x="8932997" y="155779"/>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626" name="object 626"/>
          <p:cNvSpPr/>
          <p:nvPr userDrawn="1"/>
        </p:nvSpPr>
        <p:spPr>
          <a:xfrm>
            <a:off x="9005720" y="84811"/>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627" name="object 627"/>
          <p:cNvSpPr/>
          <p:nvPr userDrawn="1"/>
        </p:nvSpPr>
        <p:spPr>
          <a:xfrm>
            <a:off x="8932528" y="85292"/>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628" name="object 628"/>
          <p:cNvSpPr/>
          <p:nvPr userDrawn="1"/>
        </p:nvSpPr>
        <p:spPr>
          <a:xfrm>
            <a:off x="8934865" y="437718"/>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629" name="object 629"/>
          <p:cNvSpPr/>
          <p:nvPr userDrawn="1"/>
        </p:nvSpPr>
        <p:spPr>
          <a:xfrm>
            <a:off x="8934400" y="367235"/>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630" name="object 630"/>
          <p:cNvSpPr/>
          <p:nvPr userDrawn="1"/>
        </p:nvSpPr>
        <p:spPr>
          <a:xfrm>
            <a:off x="9006655" y="225781"/>
            <a:ext cx="49530" cy="0"/>
          </a:xfrm>
          <a:custGeom>
            <a:avLst/>
            <a:gdLst/>
            <a:ahLst/>
            <a:cxnLst/>
            <a:rect l="l" t="t" r="r" b="b"/>
            <a:pathLst>
              <a:path w="49529">
                <a:moveTo>
                  <a:pt x="0" y="0"/>
                </a:moveTo>
                <a:lnTo>
                  <a:pt x="49126" y="0"/>
                </a:lnTo>
              </a:path>
            </a:pathLst>
          </a:custGeom>
          <a:ln w="49124">
            <a:solidFill>
              <a:schemeClr val="accent5">
                <a:lumMod val="50000"/>
              </a:schemeClr>
            </a:solidFill>
          </a:ln>
        </p:spPr>
        <p:txBody>
          <a:bodyPr wrap="square" lIns="0" tIns="0" rIns="0" bIns="0" rtlCol="0"/>
          <a:lstStyle/>
          <a:p>
            <a:endParaRPr/>
          </a:p>
        </p:txBody>
      </p:sp>
      <p:sp>
        <p:nvSpPr>
          <p:cNvPr id="631" name="object 631"/>
          <p:cNvSpPr/>
          <p:nvPr userDrawn="1"/>
        </p:nvSpPr>
        <p:spPr>
          <a:xfrm>
            <a:off x="8933468" y="226270"/>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632" name="object 632"/>
          <p:cNvSpPr/>
          <p:nvPr userDrawn="1"/>
        </p:nvSpPr>
        <p:spPr>
          <a:xfrm>
            <a:off x="9078521" y="19200"/>
            <a:ext cx="49530" cy="0"/>
          </a:xfrm>
          <a:custGeom>
            <a:avLst/>
            <a:gdLst/>
            <a:ahLst/>
            <a:cxnLst/>
            <a:rect l="l" t="t" r="r" b="b"/>
            <a:pathLst>
              <a:path w="49529">
                <a:moveTo>
                  <a:pt x="0" y="0"/>
                </a:moveTo>
                <a:lnTo>
                  <a:pt x="49055" y="0"/>
                </a:lnTo>
              </a:path>
            </a:pathLst>
          </a:custGeom>
          <a:ln w="38400">
            <a:solidFill>
              <a:schemeClr val="tx2">
                <a:lumMod val="75000"/>
              </a:schemeClr>
            </a:solidFill>
          </a:ln>
        </p:spPr>
        <p:txBody>
          <a:bodyPr wrap="square" lIns="0" tIns="0" rIns="0" bIns="0" rtlCol="0"/>
          <a:lstStyle/>
          <a:p>
            <a:endParaRPr/>
          </a:p>
        </p:txBody>
      </p:sp>
      <p:sp>
        <p:nvSpPr>
          <p:cNvPr id="633" name="object 633"/>
          <p:cNvSpPr/>
          <p:nvPr userDrawn="1"/>
        </p:nvSpPr>
        <p:spPr>
          <a:xfrm>
            <a:off x="9005319" y="19441"/>
            <a:ext cx="49530" cy="0"/>
          </a:xfrm>
          <a:custGeom>
            <a:avLst/>
            <a:gdLst/>
            <a:ahLst/>
            <a:cxnLst/>
            <a:rect l="l" t="t" r="r" b="b"/>
            <a:pathLst>
              <a:path w="49529">
                <a:moveTo>
                  <a:pt x="0" y="0"/>
                </a:moveTo>
                <a:lnTo>
                  <a:pt x="49055" y="0"/>
                </a:lnTo>
              </a:path>
            </a:pathLst>
          </a:custGeom>
          <a:ln w="38883">
            <a:solidFill>
              <a:schemeClr val="tx2">
                <a:lumMod val="75000"/>
              </a:schemeClr>
            </a:solidFill>
          </a:ln>
        </p:spPr>
        <p:txBody>
          <a:bodyPr wrap="square" lIns="0" tIns="0" rIns="0" bIns="0" rtlCol="0"/>
          <a:lstStyle/>
          <a:p>
            <a:endParaRPr/>
          </a:p>
        </p:txBody>
      </p:sp>
      <p:sp>
        <p:nvSpPr>
          <p:cNvPr id="634" name="object 634"/>
          <p:cNvSpPr/>
          <p:nvPr userDrawn="1"/>
        </p:nvSpPr>
        <p:spPr>
          <a:xfrm>
            <a:off x="8932127" y="19686"/>
            <a:ext cx="49530" cy="0"/>
          </a:xfrm>
          <a:custGeom>
            <a:avLst/>
            <a:gdLst/>
            <a:ahLst/>
            <a:cxnLst/>
            <a:rect l="l" t="t" r="r" b="b"/>
            <a:pathLst>
              <a:path w="49529">
                <a:moveTo>
                  <a:pt x="0" y="0"/>
                </a:moveTo>
                <a:lnTo>
                  <a:pt x="49054" y="0"/>
                </a:lnTo>
              </a:path>
            </a:pathLst>
          </a:custGeom>
          <a:ln w="39373">
            <a:solidFill>
              <a:schemeClr val="tx2">
                <a:lumMod val="75000"/>
              </a:schemeClr>
            </a:solidFill>
          </a:ln>
        </p:spPr>
        <p:txBody>
          <a:bodyPr wrap="square" lIns="0" tIns="0" rIns="0" bIns="0" rtlCol="0"/>
          <a:lstStyle/>
          <a:p>
            <a:endParaRPr/>
          </a:p>
        </p:txBody>
      </p:sp>
      <p:sp>
        <p:nvSpPr>
          <p:cNvPr id="635" name="object 635"/>
          <p:cNvSpPr/>
          <p:nvPr userDrawn="1"/>
        </p:nvSpPr>
        <p:spPr>
          <a:xfrm>
            <a:off x="7978993" y="88623"/>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636" name="object 636"/>
          <p:cNvSpPr/>
          <p:nvPr userDrawn="1"/>
        </p:nvSpPr>
        <p:spPr>
          <a:xfrm>
            <a:off x="7905794" y="89110"/>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637" name="object 637"/>
          <p:cNvSpPr/>
          <p:nvPr userDrawn="1"/>
        </p:nvSpPr>
        <p:spPr>
          <a:xfrm>
            <a:off x="7978564" y="21349"/>
            <a:ext cx="49530" cy="0"/>
          </a:xfrm>
          <a:custGeom>
            <a:avLst/>
            <a:gdLst/>
            <a:ahLst/>
            <a:cxnLst/>
            <a:rect l="l" t="t" r="r" b="b"/>
            <a:pathLst>
              <a:path w="49529">
                <a:moveTo>
                  <a:pt x="0" y="0"/>
                </a:moveTo>
                <a:lnTo>
                  <a:pt x="49078" y="0"/>
                </a:lnTo>
              </a:path>
            </a:pathLst>
          </a:custGeom>
          <a:ln w="42699">
            <a:solidFill>
              <a:schemeClr val="accent5">
                <a:lumMod val="50000"/>
              </a:schemeClr>
            </a:solidFill>
          </a:ln>
        </p:spPr>
        <p:txBody>
          <a:bodyPr wrap="square" lIns="0" tIns="0" rIns="0" bIns="0" rtlCol="0"/>
          <a:lstStyle/>
          <a:p>
            <a:endParaRPr/>
          </a:p>
        </p:txBody>
      </p:sp>
      <p:sp>
        <p:nvSpPr>
          <p:cNvPr id="638" name="object 638"/>
          <p:cNvSpPr/>
          <p:nvPr userDrawn="1"/>
        </p:nvSpPr>
        <p:spPr>
          <a:xfrm>
            <a:off x="7905367" y="21591"/>
            <a:ext cx="49530" cy="0"/>
          </a:xfrm>
          <a:custGeom>
            <a:avLst/>
            <a:gdLst/>
            <a:ahLst/>
            <a:cxnLst/>
            <a:rect l="l" t="t" r="r" b="b"/>
            <a:pathLst>
              <a:path w="49529">
                <a:moveTo>
                  <a:pt x="0" y="0"/>
                </a:moveTo>
                <a:lnTo>
                  <a:pt x="49077" y="0"/>
                </a:lnTo>
              </a:path>
            </a:pathLst>
          </a:custGeom>
          <a:ln w="43182">
            <a:solidFill>
              <a:schemeClr val="accent5">
                <a:lumMod val="50000"/>
              </a:schemeClr>
            </a:solidFill>
          </a:ln>
        </p:spPr>
        <p:txBody>
          <a:bodyPr wrap="square" lIns="0" tIns="0" rIns="0" bIns="0" rtlCol="0"/>
          <a:lstStyle/>
          <a:p>
            <a:endParaRPr/>
          </a:p>
        </p:txBody>
      </p:sp>
      <p:sp>
        <p:nvSpPr>
          <p:cNvPr id="639" name="object 639"/>
          <p:cNvSpPr/>
          <p:nvPr userDrawn="1"/>
        </p:nvSpPr>
        <p:spPr>
          <a:xfrm>
            <a:off x="6808809" y="327574"/>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640" name="object 640"/>
          <p:cNvSpPr/>
          <p:nvPr userDrawn="1"/>
        </p:nvSpPr>
        <p:spPr>
          <a:xfrm>
            <a:off x="6735613" y="328062"/>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641" name="object 641"/>
          <p:cNvSpPr/>
          <p:nvPr userDrawn="1"/>
        </p:nvSpPr>
        <p:spPr>
          <a:xfrm>
            <a:off x="6662418" y="328550"/>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642" name="object 642"/>
          <p:cNvSpPr/>
          <p:nvPr userDrawn="1"/>
        </p:nvSpPr>
        <p:spPr>
          <a:xfrm>
            <a:off x="6589223" y="329034"/>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643" name="object 643"/>
          <p:cNvSpPr/>
          <p:nvPr userDrawn="1"/>
        </p:nvSpPr>
        <p:spPr>
          <a:xfrm>
            <a:off x="6516032" y="329518"/>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644" name="object 644"/>
          <p:cNvSpPr/>
          <p:nvPr userDrawn="1"/>
        </p:nvSpPr>
        <p:spPr>
          <a:xfrm>
            <a:off x="7023308" y="572227"/>
            <a:ext cx="49530" cy="0"/>
          </a:xfrm>
          <a:custGeom>
            <a:avLst/>
            <a:gdLst/>
            <a:ahLst/>
            <a:cxnLst/>
            <a:rect l="l" t="t" r="r" b="b"/>
            <a:pathLst>
              <a:path w="49529">
                <a:moveTo>
                  <a:pt x="0" y="0"/>
                </a:moveTo>
                <a:lnTo>
                  <a:pt x="49126" y="0"/>
                </a:lnTo>
              </a:path>
            </a:pathLst>
          </a:custGeom>
          <a:ln w="49124">
            <a:solidFill>
              <a:schemeClr val="accent5">
                <a:lumMod val="50000"/>
              </a:schemeClr>
            </a:solidFill>
          </a:ln>
        </p:spPr>
        <p:txBody>
          <a:bodyPr wrap="square" lIns="0" tIns="0" rIns="0" bIns="0" rtlCol="0"/>
          <a:lstStyle/>
          <a:p>
            <a:endParaRPr/>
          </a:p>
        </p:txBody>
      </p:sp>
      <p:sp>
        <p:nvSpPr>
          <p:cNvPr id="645" name="object 645"/>
          <p:cNvSpPr/>
          <p:nvPr userDrawn="1"/>
        </p:nvSpPr>
        <p:spPr>
          <a:xfrm>
            <a:off x="7023078" y="400016"/>
            <a:ext cx="49530" cy="0"/>
          </a:xfrm>
          <a:custGeom>
            <a:avLst/>
            <a:gdLst/>
            <a:ahLst/>
            <a:cxnLst/>
            <a:rect l="l" t="t" r="r" b="b"/>
            <a:pathLst>
              <a:path w="49529">
                <a:moveTo>
                  <a:pt x="0" y="0"/>
                </a:moveTo>
                <a:lnTo>
                  <a:pt x="49121" y="0"/>
                </a:lnTo>
              </a:path>
            </a:pathLst>
          </a:custGeom>
          <a:ln w="49114">
            <a:solidFill>
              <a:schemeClr val="accent5">
                <a:lumMod val="50000"/>
              </a:schemeClr>
            </a:solidFill>
          </a:ln>
        </p:spPr>
        <p:txBody>
          <a:bodyPr wrap="square" lIns="0" tIns="0" rIns="0" bIns="0" rtlCol="0"/>
          <a:lstStyle/>
          <a:p>
            <a:endParaRPr/>
          </a:p>
        </p:txBody>
      </p:sp>
      <p:sp>
        <p:nvSpPr>
          <p:cNvPr id="646" name="object 646"/>
          <p:cNvSpPr/>
          <p:nvPr userDrawn="1"/>
        </p:nvSpPr>
        <p:spPr>
          <a:xfrm>
            <a:off x="6949885" y="400505"/>
            <a:ext cx="49530" cy="0"/>
          </a:xfrm>
          <a:custGeom>
            <a:avLst/>
            <a:gdLst/>
            <a:ahLst/>
            <a:cxnLst/>
            <a:rect l="l" t="t" r="r" b="b"/>
            <a:pathLst>
              <a:path w="49529">
                <a:moveTo>
                  <a:pt x="0" y="0"/>
                </a:moveTo>
                <a:lnTo>
                  <a:pt x="49115" y="0"/>
                </a:lnTo>
              </a:path>
            </a:pathLst>
          </a:custGeom>
          <a:ln w="49114">
            <a:solidFill>
              <a:schemeClr val="accent5">
                <a:lumMod val="50000"/>
              </a:schemeClr>
            </a:solidFill>
          </a:ln>
        </p:spPr>
        <p:txBody>
          <a:bodyPr wrap="square" lIns="0" tIns="0" rIns="0" bIns="0" rtlCol="0"/>
          <a:lstStyle/>
          <a:p>
            <a:endParaRPr/>
          </a:p>
        </p:txBody>
      </p:sp>
      <p:sp>
        <p:nvSpPr>
          <p:cNvPr id="647" name="object 647"/>
          <p:cNvSpPr/>
          <p:nvPr userDrawn="1"/>
        </p:nvSpPr>
        <p:spPr>
          <a:xfrm>
            <a:off x="8856179" y="82022"/>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648" name="object 648"/>
          <p:cNvSpPr/>
          <p:nvPr userDrawn="1"/>
        </p:nvSpPr>
        <p:spPr>
          <a:xfrm>
            <a:off x="8636594" y="83479"/>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649" name="object 649"/>
          <p:cNvSpPr/>
          <p:nvPr userDrawn="1"/>
        </p:nvSpPr>
        <p:spPr>
          <a:xfrm>
            <a:off x="8855797" y="18044"/>
            <a:ext cx="49530" cy="0"/>
          </a:xfrm>
          <a:custGeom>
            <a:avLst/>
            <a:gdLst/>
            <a:ahLst/>
            <a:cxnLst/>
            <a:rect l="l" t="t" r="r" b="b"/>
            <a:pathLst>
              <a:path w="49529">
                <a:moveTo>
                  <a:pt x="0" y="0"/>
                </a:moveTo>
                <a:lnTo>
                  <a:pt x="49035" y="0"/>
                </a:lnTo>
              </a:path>
            </a:pathLst>
          </a:custGeom>
          <a:ln w="36089">
            <a:solidFill>
              <a:schemeClr val="tx2">
                <a:lumMod val="75000"/>
              </a:schemeClr>
            </a:solidFill>
          </a:ln>
        </p:spPr>
        <p:txBody>
          <a:bodyPr wrap="square" lIns="0" tIns="0" rIns="0" bIns="0" rtlCol="0"/>
          <a:lstStyle/>
          <a:p>
            <a:endParaRPr/>
          </a:p>
        </p:txBody>
      </p:sp>
      <p:sp>
        <p:nvSpPr>
          <p:cNvPr id="650" name="object 650"/>
          <p:cNvSpPr/>
          <p:nvPr userDrawn="1"/>
        </p:nvSpPr>
        <p:spPr>
          <a:xfrm>
            <a:off x="8709401" y="18531"/>
            <a:ext cx="49530" cy="0"/>
          </a:xfrm>
          <a:custGeom>
            <a:avLst/>
            <a:gdLst/>
            <a:ahLst/>
            <a:cxnLst/>
            <a:rect l="l" t="t" r="r" b="b"/>
            <a:pathLst>
              <a:path w="49529">
                <a:moveTo>
                  <a:pt x="0" y="0"/>
                </a:moveTo>
                <a:lnTo>
                  <a:pt x="49045" y="0"/>
                </a:lnTo>
              </a:path>
            </a:pathLst>
          </a:custGeom>
          <a:ln w="37062">
            <a:solidFill>
              <a:schemeClr val="tx2">
                <a:lumMod val="75000"/>
              </a:schemeClr>
            </a:solidFill>
          </a:ln>
        </p:spPr>
        <p:txBody>
          <a:bodyPr wrap="square" lIns="0" tIns="0" rIns="0" bIns="0" rtlCol="0"/>
          <a:lstStyle/>
          <a:p>
            <a:endParaRPr/>
          </a:p>
        </p:txBody>
      </p:sp>
      <p:sp>
        <p:nvSpPr>
          <p:cNvPr id="651" name="object 651"/>
          <p:cNvSpPr/>
          <p:nvPr userDrawn="1"/>
        </p:nvSpPr>
        <p:spPr>
          <a:xfrm>
            <a:off x="8636200" y="18773"/>
            <a:ext cx="49530" cy="0"/>
          </a:xfrm>
          <a:custGeom>
            <a:avLst/>
            <a:gdLst/>
            <a:ahLst/>
            <a:cxnLst/>
            <a:rect l="l" t="t" r="r" b="b"/>
            <a:pathLst>
              <a:path w="49529">
                <a:moveTo>
                  <a:pt x="0" y="0"/>
                </a:moveTo>
                <a:lnTo>
                  <a:pt x="49047" y="0"/>
                </a:lnTo>
              </a:path>
            </a:pathLst>
          </a:custGeom>
          <a:ln w="37547">
            <a:solidFill>
              <a:schemeClr val="tx2">
                <a:lumMod val="75000"/>
              </a:schemeClr>
            </a:solidFill>
          </a:ln>
        </p:spPr>
        <p:txBody>
          <a:bodyPr wrap="square" lIns="0" tIns="0" rIns="0" bIns="0" rtlCol="0"/>
          <a:lstStyle/>
          <a:p>
            <a:endParaRPr/>
          </a:p>
        </p:txBody>
      </p:sp>
      <p:sp>
        <p:nvSpPr>
          <p:cNvPr id="652" name="object 652"/>
          <p:cNvSpPr/>
          <p:nvPr userDrawn="1"/>
        </p:nvSpPr>
        <p:spPr>
          <a:xfrm>
            <a:off x="8489802" y="19258"/>
            <a:ext cx="49530" cy="0"/>
          </a:xfrm>
          <a:custGeom>
            <a:avLst/>
            <a:gdLst/>
            <a:ahLst/>
            <a:cxnLst/>
            <a:rect l="l" t="t" r="r" b="b"/>
            <a:pathLst>
              <a:path w="49529">
                <a:moveTo>
                  <a:pt x="0" y="0"/>
                </a:moveTo>
                <a:lnTo>
                  <a:pt x="49054" y="0"/>
                </a:lnTo>
              </a:path>
            </a:pathLst>
          </a:custGeom>
          <a:ln w="38516">
            <a:solidFill>
              <a:schemeClr val="tx2">
                <a:lumMod val="75000"/>
              </a:schemeClr>
            </a:solidFill>
          </a:ln>
        </p:spPr>
        <p:txBody>
          <a:bodyPr wrap="square" lIns="0" tIns="0" rIns="0" bIns="0" rtlCol="0"/>
          <a:lstStyle/>
          <a:p>
            <a:endParaRPr/>
          </a:p>
        </p:txBody>
      </p:sp>
      <p:sp>
        <p:nvSpPr>
          <p:cNvPr id="653" name="object 653"/>
          <p:cNvSpPr/>
          <p:nvPr userDrawn="1"/>
        </p:nvSpPr>
        <p:spPr>
          <a:xfrm>
            <a:off x="7686605" y="237301"/>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654" name="object 654"/>
          <p:cNvSpPr/>
          <p:nvPr userDrawn="1"/>
        </p:nvSpPr>
        <p:spPr>
          <a:xfrm>
            <a:off x="6954174" y="171665"/>
            <a:ext cx="49530" cy="0"/>
          </a:xfrm>
          <a:custGeom>
            <a:avLst/>
            <a:gdLst/>
            <a:ahLst/>
            <a:cxnLst/>
            <a:rect l="l" t="t" r="r" b="b"/>
            <a:pathLst>
              <a:path w="49529">
                <a:moveTo>
                  <a:pt x="0" y="0"/>
                </a:moveTo>
                <a:lnTo>
                  <a:pt x="49121" y="0"/>
                </a:lnTo>
              </a:path>
            </a:pathLst>
          </a:custGeom>
          <a:ln w="49118">
            <a:solidFill>
              <a:schemeClr val="accent5">
                <a:lumMod val="50000"/>
              </a:schemeClr>
            </a:solidFill>
          </a:ln>
        </p:spPr>
        <p:txBody>
          <a:bodyPr wrap="square" lIns="0" tIns="0" rIns="0" bIns="0" rtlCol="0"/>
          <a:lstStyle/>
          <a:p>
            <a:endParaRPr/>
          </a:p>
        </p:txBody>
      </p:sp>
      <p:sp>
        <p:nvSpPr>
          <p:cNvPr id="655" name="object 655"/>
          <p:cNvSpPr/>
          <p:nvPr userDrawn="1"/>
        </p:nvSpPr>
        <p:spPr>
          <a:xfrm>
            <a:off x="8125383" y="87654"/>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656" name="object 656"/>
          <p:cNvSpPr/>
          <p:nvPr userDrawn="1"/>
        </p:nvSpPr>
        <p:spPr>
          <a:xfrm>
            <a:off x="7832599" y="89596"/>
            <a:ext cx="49530" cy="0"/>
          </a:xfrm>
          <a:custGeom>
            <a:avLst/>
            <a:gdLst/>
            <a:ahLst/>
            <a:cxnLst/>
            <a:rect l="l" t="t" r="r" b="b"/>
            <a:pathLst>
              <a:path w="49529">
                <a:moveTo>
                  <a:pt x="0" y="0"/>
                </a:moveTo>
                <a:lnTo>
                  <a:pt x="49114" y="0"/>
                </a:lnTo>
              </a:path>
            </a:pathLst>
          </a:custGeom>
          <a:ln w="49124">
            <a:solidFill>
              <a:schemeClr val="accent5">
                <a:lumMod val="50000"/>
              </a:schemeClr>
            </a:solidFill>
          </a:ln>
        </p:spPr>
        <p:txBody>
          <a:bodyPr wrap="square" lIns="0" tIns="0" rIns="0" bIns="0" rtlCol="0"/>
          <a:lstStyle/>
          <a:p>
            <a:endParaRPr/>
          </a:p>
        </p:txBody>
      </p:sp>
      <p:sp>
        <p:nvSpPr>
          <p:cNvPr id="657" name="object 657"/>
          <p:cNvSpPr/>
          <p:nvPr userDrawn="1"/>
        </p:nvSpPr>
        <p:spPr>
          <a:xfrm>
            <a:off x="7759407" y="90081"/>
            <a:ext cx="49530" cy="0"/>
          </a:xfrm>
          <a:custGeom>
            <a:avLst/>
            <a:gdLst/>
            <a:ahLst/>
            <a:cxnLst/>
            <a:rect l="l" t="t" r="r" b="b"/>
            <a:pathLst>
              <a:path w="49529">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658" name="object 658"/>
          <p:cNvSpPr/>
          <p:nvPr userDrawn="1"/>
        </p:nvSpPr>
        <p:spPr>
          <a:xfrm>
            <a:off x="7247030" y="93481"/>
            <a:ext cx="49530" cy="0"/>
          </a:xfrm>
          <a:custGeom>
            <a:avLst/>
            <a:gdLst/>
            <a:ahLst/>
            <a:cxnLst/>
            <a:rect l="l" t="t" r="r" b="b"/>
            <a:pathLst>
              <a:path w="49529">
                <a:moveTo>
                  <a:pt x="0" y="0"/>
                </a:moveTo>
                <a:lnTo>
                  <a:pt x="49122" y="0"/>
                </a:lnTo>
              </a:path>
            </a:pathLst>
          </a:custGeom>
          <a:ln w="49132">
            <a:solidFill>
              <a:schemeClr val="accent5">
                <a:lumMod val="50000"/>
              </a:schemeClr>
            </a:solidFill>
          </a:ln>
        </p:spPr>
        <p:txBody>
          <a:bodyPr wrap="square" lIns="0" tIns="0" rIns="0" bIns="0" rtlCol="0"/>
          <a:lstStyle/>
          <a:p>
            <a:endParaRPr/>
          </a:p>
        </p:txBody>
      </p:sp>
      <p:sp>
        <p:nvSpPr>
          <p:cNvPr id="659" name="object 659"/>
          <p:cNvSpPr/>
          <p:nvPr userDrawn="1"/>
        </p:nvSpPr>
        <p:spPr>
          <a:xfrm>
            <a:off x="7100640" y="94454"/>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660" name="object 660"/>
          <p:cNvSpPr/>
          <p:nvPr userDrawn="1"/>
        </p:nvSpPr>
        <p:spPr>
          <a:xfrm>
            <a:off x="8198163" y="20620"/>
            <a:ext cx="49530" cy="0"/>
          </a:xfrm>
          <a:custGeom>
            <a:avLst/>
            <a:gdLst/>
            <a:ahLst/>
            <a:cxnLst/>
            <a:rect l="l" t="t" r="r" b="b"/>
            <a:pathLst>
              <a:path w="49529">
                <a:moveTo>
                  <a:pt x="0" y="0"/>
                </a:moveTo>
                <a:lnTo>
                  <a:pt x="49068" y="0"/>
                </a:lnTo>
              </a:path>
            </a:pathLst>
          </a:custGeom>
          <a:ln w="41241">
            <a:solidFill>
              <a:schemeClr val="tx2">
                <a:lumMod val="75000"/>
              </a:schemeClr>
            </a:solidFill>
          </a:ln>
        </p:spPr>
        <p:txBody>
          <a:bodyPr wrap="square" lIns="0" tIns="0" rIns="0" bIns="0" rtlCol="0"/>
          <a:lstStyle/>
          <a:p>
            <a:endParaRPr/>
          </a:p>
        </p:txBody>
      </p:sp>
      <p:sp>
        <p:nvSpPr>
          <p:cNvPr id="661" name="object 661"/>
          <p:cNvSpPr/>
          <p:nvPr userDrawn="1"/>
        </p:nvSpPr>
        <p:spPr>
          <a:xfrm>
            <a:off x="8124961" y="20863"/>
            <a:ext cx="49530" cy="0"/>
          </a:xfrm>
          <a:custGeom>
            <a:avLst/>
            <a:gdLst/>
            <a:ahLst/>
            <a:cxnLst/>
            <a:rect l="l" t="t" r="r" b="b"/>
            <a:pathLst>
              <a:path w="49529">
                <a:moveTo>
                  <a:pt x="0" y="0"/>
                </a:moveTo>
                <a:lnTo>
                  <a:pt x="49071" y="0"/>
                </a:lnTo>
              </a:path>
            </a:pathLst>
          </a:custGeom>
          <a:ln w="41727">
            <a:solidFill>
              <a:schemeClr val="tx2">
                <a:lumMod val="75000"/>
              </a:schemeClr>
            </a:solidFill>
          </a:ln>
        </p:spPr>
        <p:txBody>
          <a:bodyPr wrap="square" lIns="0" tIns="0" rIns="0" bIns="0" rtlCol="0"/>
          <a:lstStyle/>
          <a:p>
            <a:endParaRPr/>
          </a:p>
        </p:txBody>
      </p:sp>
      <p:sp>
        <p:nvSpPr>
          <p:cNvPr id="662" name="object 662"/>
          <p:cNvSpPr/>
          <p:nvPr userDrawn="1"/>
        </p:nvSpPr>
        <p:spPr>
          <a:xfrm>
            <a:off x="7758966" y="22078"/>
            <a:ext cx="49530" cy="0"/>
          </a:xfrm>
          <a:custGeom>
            <a:avLst/>
            <a:gdLst/>
            <a:ahLst/>
            <a:cxnLst/>
            <a:rect l="l" t="t" r="r" b="b"/>
            <a:pathLst>
              <a:path w="49529">
                <a:moveTo>
                  <a:pt x="0" y="0"/>
                </a:moveTo>
                <a:lnTo>
                  <a:pt x="49087" y="0"/>
                </a:lnTo>
              </a:path>
            </a:pathLst>
          </a:custGeom>
          <a:ln w="44157">
            <a:solidFill>
              <a:schemeClr val="accent5">
                <a:lumMod val="50000"/>
              </a:schemeClr>
            </a:solidFill>
          </a:ln>
        </p:spPr>
        <p:txBody>
          <a:bodyPr wrap="square" lIns="0" tIns="0" rIns="0" bIns="0" rtlCol="0"/>
          <a:lstStyle/>
          <a:p>
            <a:endParaRPr/>
          </a:p>
        </p:txBody>
      </p:sp>
      <p:sp>
        <p:nvSpPr>
          <p:cNvPr id="663" name="object 663"/>
          <p:cNvSpPr/>
          <p:nvPr userDrawn="1"/>
        </p:nvSpPr>
        <p:spPr>
          <a:xfrm>
            <a:off x="7466169" y="23047"/>
            <a:ext cx="49530" cy="0"/>
          </a:xfrm>
          <a:custGeom>
            <a:avLst/>
            <a:gdLst/>
            <a:ahLst/>
            <a:cxnLst/>
            <a:rect l="l" t="t" r="r" b="b"/>
            <a:pathLst>
              <a:path w="49529">
                <a:moveTo>
                  <a:pt x="0" y="0"/>
                </a:moveTo>
                <a:lnTo>
                  <a:pt x="49099" y="0"/>
                </a:lnTo>
              </a:path>
            </a:pathLst>
          </a:custGeom>
          <a:ln w="46094">
            <a:solidFill>
              <a:schemeClr val="accent5">
                <a:lumMod val="50000"/>
              </a:schemeClr>
            </a:solidFill>
          </a:ln>
        </p:spPr>
        <p:txBody>
          <a:bodyPr wrap="square" lIns="0" tIns="0" rIns="0" bIns="0" rtlCol="0"/>
          <a:lstStyle/>
          <a:p>
            <a:endParaRPr/>
          </a:p>
        </p:txBody>
      </p:sp>
      <p:sp>
        <p:nvSpPr>
          <p:cNvPr id="664" name="object 664"/>
          <p:cNvSpPr/>
          <p:nvPr userDrawn="1"/>
        </p:nvSpPr>
        <p:spPr>
          <a:xfrm>
            <a:off x="7319769" y="23535"/>
            <a:ext cx="49530" cy="0"/>
          </a:xfrm>
          <a:custGeom>
            <a:avLst/>
            <a:gdLst/>
            <a:ahLst/>
            <a:cxnLst/>
            <a:rect l="l" t="t" r="r" b="b"/>
            <a:pathLst>
              <a:path w="49529">
                <a:moveTo>
                  <a:pt x="0" y="0"/>
                </a:moveTo>
                <a:lnTo>
                  <a:pt x="49113" y="0"/>
                </a:lnTo>
              </a:path>
            </a:pathLst>
          </a:custGeom>
          <a:ln w="47070">
            <a:solidFill>
              <a:schemeClr val="accent5">
                <a:lumMod val="50000"/>
              </a:schemeClr>
            </a:solidFill>
          </a:ln>
        </p:spPr>
        <p:txBody>
          <a:bodyPr wrap="square" lIns="0" tIns="0" rIns="0" bIns="0" rtlCol="0"/>
          <a:lstStyle/>
          <a:p>
            <a:endParaRPr/>
          </a:p>
        </p:txBody>
      </p:sp>
      <p:sp>
        <p:nvSpPr>
          <p:cNvPr id="665" name="object 665"/>
          <p:cNvSpPr/>
          <p:nvPr userDrawn="1"/>
        </p:nvSpPr>
        <p:spPr>
          <a:xfrm>
            <a:off x="7246570" y="23776"/>
            <a:ext cx="49530" cy="0"/>
          </a:xfrm>
          <a:custGeom>
            <a:avLst/>
            <a:gdLst/>
            <a:ahLst/>
            <a:cxnLst/>
            <a:rect l="l" t="t" r="r" b="b"/>
            <a:pathLst>
              <a:path w="49529">
                <a:moveTo>
                  <a:pt x="0" y="0"/>
                </a:moveTo>
                <a:lnTo>
                  <a:pt x="49116" y="0"/>
                </a:lnTo>
              </a:path>
            </a:pathLst>
          </a:custGeom>
          <a:ln w="47552">
            <a:solidFill>
              <a:schemeClr val="accent5">
                <a:lumMod val="50000"/>
              </a:schemeClr>
            </a:solidFill>
          </a:ln>
        </p:spPr>
        <p:txBody>
          <a:bodyPr wrap="square" lIns="0" tIns="0" rIns="0" bIns="0" rtlCol="0"/>
          <a:lstStyle/>
          <a:p>
            <a:endParaRPr/>
          </a:p>
        </p:txBody>
      </p:sp>
      <p:sp>
        <p:nvSpPr>
          <p:cNvPr id="666" name="object 666"/>
          <p:cNvSpPr/>
          <p:nvPr userDrawn="1"/>
        </p:nvSpPr>
        <p:spPr>
          <a:xfrm>
            <a:off x="5182595" y="42252"/>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667" name="object 667"/>
          <p:cNvSpPr/>
          <p:nvPr userDrawn="1"/>
        </p:nvSpPr>
        <p:spPr>
          <a:xfrm>
            <a:off x="5328130" y="260442"/>
            <a:ext cx="49530" cy="0"/>
          </a:xfrm>
          <a:custGeom>
            <a:avLst/>
            <a:gdLst/>
            <a:ahLst/>
            <a:cxnLst/>
            <a:rect l="l" t="t" r="r" b="b"/>
            <a:pathLst>
              <a:path w="49529">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668" name="object 668"/>
          <p:cNvSpPr/>
          <p:nvPr userDrawn="1"/>
        </p:nvSpPr>
        <p:spPr>
          <a:xfrm>
            <a:off x="3420629" y="526976"/>
            <a:ext cx="49530" cy="0"/>
          </a:xfrm>
          <a:custGeom>
            <a:avLst/>
            <a:gdLst/>
            <a:ahLst/>
            <a:cxnLst/>
            <a:rect l="l" t="t" r="r" b="b"/>
            <a:pathLst>
              <a:path w="49529">
                <a:moveTo>
                  <a:pt x="0" y="0"/>
                </a:moveTo>
                <a:lnTo>
                  <a:pt x="49122" y="0"/>
                </a:lnTo>
              </a:path>
            </a:pathLst>
          </a:custGeom>
          <a:ln w="49129">
            <a:solidFill>
              <a:schemeClr val="accent5">
                <a:lumMod val="50000"/>
              </a:schemeClr>
            </a:solidFill>
          </a:ln>
        </p:spPr>
        <p:txBody>
          <a:bodyPr wrap="square" lIns="0" tIns="0" rIns="0" bIns="0" rtlCol="0"/>
          <a:lstStyle/>
          <a:p>
            <a:endParaRPr/>
          </a:p>
        </p:txBody>
      </p:sp>
      <p:sp>
        <p:nvSpPr>
          <p:cNvPr id="669" name="object 669"/>
          <p:cNvSpPr/>
          <p:nvPr userDrawn="1"/>
        </p:nvSpPr>
        <p:spPr>
          <a:xfrm>
            <a:off x="4449784" y="254615"/>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670" name="object 670"/>
          <p:cNvSpPr/>
          <p:nvPr userDrawn="1"/>
        </p:nvSpPr>
        <p:spPr>
          <a:xfrm>
            <a:off x="5332658" y="591004"/>
            <a:ext cx="49530" cy="0"/>
          </a:xfrm>
          <a:custGeom>
            <a:avLst/>
            <a:gdLst/>
            <a:ahLst/>
            <a:cxnLst/>
            <a:rect l="l" t="t" r="r" b="b"/>
            <a:pathLst>
              <a:path w="49529">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671" name="object 671"/>
          <p:cNvSpPr/>
          <p:nvPr userDrawn="1"/>
        </p:nvSpPr>
        <p:spPr>
          <a:xfrm>
            <a:off x="3499787" y="100796"/>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672" name="object 672"/>
          <p:cNvSpPr/>
          <p:nvPr userDrawn="1"/>
        </p:nvSpPr>
        <p:spPr>
          <a:xfrm>
            <a:off x="3500254" y="30306"/>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673" name="object 673"/>
          <p:cNvSpPr/>
          <p:nvPr userDrawn="1"/>
        </p:nvSpPr>
        <p:spPr>
          <a:xfrm>
            <a:off x="4450247" y="184132"/>
            <a:ext cx="49530" cy="0"/>
          </a:xfrm>
          <a:custGeom>
            <a:avLst/>
            <a:gdLst/>
            <a:ahLst/>
            <a:cxnLst/>
            <a:rect l="l" t="t" r="r" b="b"/>
            <a:pathLst>
              <a:path w="49529">
                <a:moveTo>
                  <a:pt x="0" y="0"/>
                </a:moveTo>
                <a:lnTo>
                  <a:pt x="49122" y="0"/>
                </a:lnTo>
              </a:path>
            </a:pathLst>
          </a:custGeom>
          <a:ln w="49117">
            <a:solidFill>
              <a:schemeClr val="accent5">
                <a:lumMod val="50000"/>
              </a:schemeClr>
            </a:solidFill>
          </a:ln>
        </p:spPr>
        <p:txBody>
          <a:bodyPr wrap="square" lIns="0" tIns="0" rIns="0" bIns="0" rtlCol="0"/>
          <a:lstStyle/>
          <a:p>
            <a:endParaRPr/>
          </a:p>
        </p:txBody>
      </p:sp>
      <p:sp>
        <p:nvSpPr>
          <p:cNvPr id="674" name="object 674"/>
          <p:cNvSpPr/>
          <p:nvPr userDrawn="1"/>
        </p:nvSpPr>
        <p:spPr>
          <a:xfrm>
            <a:off x="3349774" y="174067"/>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675" name="object 675"/>
          <p:cNvSpPr/>
          <p:nvPr userDrawn="1"/>
        </p:nvSpPr>
        <p:spPr>
          <a:xfrm>
            <a:off x="3277046" y="103099"/>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676" name="object 676"/>
          <p:cNvSpPr/>
          <p:nvPr userDrawn="1"/>
        </p:nvSpPr>
        <p:spPr>
          <a:xfrm>
            <a:off x="3350239" y="103580"/>
            <a:ext cx="49530" cy="0"/>
          </a:xfrm>
          <a:custGeom>
            <a:avLst/>
            <a:gdLst/>
            <a:ahLst/>
            <a:cxnLst/>
            <a:rect l="l" t="t" r="r" b="b"/>
            <a:pathLst>
              <a:path w="49529">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677" name="object 677"/>
          <p:cNvSpPr/>
          <p:nvPr userDrawn="1"/>
        </p:nvSpPr>
        <p:spPr>
          <a:xfrm>
            <a:off x="3347906" y="456006"/>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678" name="object 678"/>
          <p:cNvSpPr/>
          <p:nvPr userDrawn="1"/>
        </p:nvSpPr>
        <p:spPr>
          <a:xfrm>
            <a:off x="3348373" y="385523"/>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679" name="object 679"/>
          <p:cNvSpPr/>
          <p:nvPr userDrawn="1"/>
        </p:nvSpPr>
        <p:spPr>
          <a:xfrm>
            <a:off x="3276110" y="244069"/>
            <a:ext cx="49530" cy="0"/>
          </a:xfrm>
          <a:custGeom>
            <a:avLst/>
            <a:gdLst/>
            <a:ahLst/>
            <a:cxnLst/>
            <a:rect l="l" t="t" r="r" b="b"/>
            <a:pathLst>
              <a:path w="49529">
                <a:moveTo>
                  <a:pt x="0" y="0"/>
                </a:moveTo>
                <a:lnTo>
                  <a:pt x="49126" y="0"/>
                </a:lnTo>
              </a:path>
            </a:pathLst>
          </a:custGeom>
          <a:ln w="49124">
            <a:solidFill>
              <a:schemeClr val="accent5">
                <a:lumMod val="50000"/>
              </a:schemeClr>
            </a:solidFill>
          </a:ln>
        </p:spPr>
        <p:txBody>
          <a:bodyPr wrap="square" lIns="0" tIns="0" rIns="0" bIns="0" rtlCol="0"/>
          <a:lstStyle/>
          <a:p>
            <a:endParaRPr/>
          </a:p>
        </p:txBody>
      </p:sp>
      <p:sp>
        <p:nvSpPr>
          <p:cNvPr id="680" name="object 680"/>
          <p:cNvSpPr/>
          <p:nvPr userDrawn="1"/>
        </p:nvSpPr>
        <p:spPr>
          <a:xfrm>
            <a:off x="3349309" y="244558"/>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681" name="object 681"/>
          <p:cNvSpPr/>
          <p:nvPr userDrawn="1"/>
        </p:nvSpPr>
        <p:spPr>
          <a:xfrm>
            <a:off x="3204316" y="32129"/>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682" name="object 682"/>
          <p:cNvSpPr/>
          <p:nvPr userDrawn="1"/>
        </p:nvSpPr>
        <p:spPr>
          <a:xfrm>
            <a:off x="3277519" y="32614"/>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683" name="object 683"/>
          <p:cNvSpPr/>
          <p:nvPr userDrawn="1"/>
        </p:nvSpPr>
        <p:spPr>
          <a:xfrm>
            <a:off x="3350707" y="33100"/>
            <a:ext cx="49530" cy="0"/>
          </a:xfrm>
          <a:custGeom>
            <a:avLst/>
            <a:gdLst/>
            <a:ahLst/>
            <a:cxnLst/>
            <a:rect l="l" t="t" r="r" b="b"/>
            <a:pathLst>
              <a:path w="49529">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684" name="object 684"/>
          <p:cNvSpPr/>
          <p:nvPr userDrawn="1"/>
        </p:nvSpPr>
        <p:spPr>
          <a:xfrm>
            <a:off x="4303782" y="106911"/>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685" name="object 685"/>
          <p:cNvSpPr/>
          <p:nvPr userDrawn="1"/>
        </p:nvSpPr>
        <p:spPr>
          <a:xfrm>
            <a:off x="4376973" y="107398"/>
            <a:ext cx="49530" cy="0"/>
          </a:xfrm>
          <a:custGeom>
            <a:avLst/>
            <a:gdLst/>
            <a:ahLst/>
            <a:cxnLst/>
            <a:rect l="l" t="t" r="r" b="b"/>
            <a:pathLst>
              <a:path w="49529">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686" name="object 686"/>
          <p:cNvSpPr/>
          <p:nvPr userDrawn="1"/>
        </p:nvSpPr>
        <p:spPr>
          <a:xfrm>
            <a:off x="4304249" y="36428"/>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687" name="object 687"/>
          <p:cNvSpPr/>
          <p:nvPr userDrawn="1"/>
        </p:nvSpPr>
        <p:spPr>
          <a:xfrm>
            <a:off x="4377444" y="36913"/>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688" name="object 688"/>
          <p:cNvSpPr/>
          <p:nvPr userDrawn="1"/>
        </p:nvSpPr>
        <p:spPr>
          <a:xfrm>
            <a:off x="5473961" y="345862"/>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689" name="object 689"/>
          <p:cNvSpPr/>
          <p:nvPr userDrawn="1"/>
        </p:nvSpPr>
        <p:spPr>
          <a:xfrm>
            <a:off x="5547160" y="346350"/>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690" name="object 690"/>
          <p:cNvSpPr/>
          <p:nvPr userDrawn="1"/>
        </p:nvSpPr>
        <p:spPr>
          <a:xfrm>
            <a:off x="5620351" y="346838"/>
            <a:ext cx="49530" cy="0"/>
          </a:xfrm>
          <a:custGeom>
            <a:avLst/>
            <a:gdLst/>
            <a:ahLst/>
            <a:cxnLst/>
            <a:rect l="l" t="t" r="r" b="b"/>
            <a:pathLst>
              <a:path w="49529">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691" name="object 691"/>
          <p:cNvSpPr/>
          <p:nvPr userDrawn="1"/>
        </p:nvSpPr>
        <p:spPr>
          <a:xfrm>
            <a:off x="5693550" y="347322"/>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692" name="object 692"/>
          <p:cNvSpPr/>
          <p:nvPr userDrawn="1"/>
        </p:nvSpPr>
        <p:spPr>
          <a:xfrm>
            <a:off x="5766742" y="347806"/>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693" name="object 693"/>
          <p:cNvSpPr/>
          <p:nvPr userDrawn="1"/>
        </p:nvSpPr>
        <p:spPr>
          <a:xfrm>
            <a:off x="5259459" y="590515"/>
            <a:ext cx="49530" cy="0"/>
          </a:xfrm>
          <a:custGeom>
            <a:avLst/>
            <a:gdLst/>
            <a:ahLst/>
            <a:cxnLst/>
            <a:rect l="l" t="t" r="r" b="b"/>
            <a:pathLst>
              <a:path w="49529">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694" name="object 694"/>
          <p:cNvSpPr/>
          <p:nvPr userDrawn="1"/>
        </p:nvSpPr>
        <p:spPr>
          <a:xfrm>
            <a:off x="5259689" y="418304"/>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695" name="object 695"/>
          <p:cNvSpPr/>
          <p:nvPr userDrawn="1"/>
        </p:nvSpPr>
        <p:spPr>
          <a:xfrm>
            <a:off x="5332892" y="418793"/>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696" name="object 696"/>
          <p:cNvSpPr/>
          <p:nvPr userDrawn="1"/>
        </p:nvSpPr>
        <p:spPr>
          <a:xfrm>
            <a:off x="3426594" y="100310"/>
            <a:ext cx="49530" cy="0"/>
          </a:xfrm>
          <a:custGeom>
            <a:avLst/>
            <a:gdLst/>
            <a:ahLst/>
            <a:cxnLst/>
            <a:rect l="l" t="t" r="r" b="b"/>
            <a:pathLst>
              <a:path w="49529">
                <a:moveTo>
                  <a:pt x="0" y="0"/>
                </a:moveTo>
                <a:lnTo>
                  <a:pt x="49115" y="0"/>
                </a:lnTo>
              </a:path>
            </a:pathLst>
          </a:custGeom>
          <a:ln w="49124">
            <a:solidFill>
              <a:schemeClr val="accent5">
                <a:lumMod val="50000"/>
              </a:schemeClr>
            </a:solidFill>
          </a:ln>
        </p:spPr>
        <p:txBody>
          <a:bodyPr wrap="square" lIns="0" tIns="0" rIns="0" bIns="0" rtlCol="0"/>
          <a:lstStyle/>
          <a:p>
            <a:endParaRPr/>
          </a:p>
        </p:txBody>
      </p:sp>
      <p:sp>
        <p:nvSpPr>
          <p:cNvPr id="697" name="object 697"/>
          <p:cNvSpPr/>
          <p:nvPr userDrawn="1"/>
        </p:nvSpPr>
        <p:spPr>
          <a:xfrm>
            <a:off x="3646177" y="101767"/>
            <a:ext cx="49530" cy="0"/>
          </a:xfrm>
          <a:custGeom>
            <a:avLst/>
            <a:gdLst/>
            <a:ahLst/>
            <a:cxnLst/>
            <a:rect l="l" t="t" r="r" b="b"/>
            <a:pathLst>
              <a:path w="49529">
                <a:moveTo>
                  <a:pt x="0" y="0"/>
                </a:moveTo>
                <a:lnTo>
                  <a:pt x="49121" y="0"/>
                </a:lnTo>
              </a:path>
            </a:pathLst>
          </a:custGeom>
          <a:ln w="49122">
            <a:solidFill>
              <a:schemeClr val="accent5">
                <a:lumMod val="50000"/>
              </a:schemeClr>
            </a:solidFill>
          </a:ln>
        </p:spPr>
        <p:txBody>
          <a:bodyPr wrap="square" lIns="0" tIns="0" rIns="0" bIns="0" rtlCol="0"/>
          <a:lstStyle/>
          <a:p>
            <a:endParaRPr/>
          </a:p>
        </p:txBody>
      </p:sp>
      <p:sp>
        <p:nvSpPr>
          <p:cNvPr id="698" name="object 698"/>
          <p:cNvSpPr/>
          <p:nvPr userDrawn="1"/>
        </p:nvSpPr>
        <p:spPr>
          <a:xfrm>
            <a:off x="3427055" y="29820"/>
            <a:ext cx="49530" cy="0"/>
          </a:xfrm>
          <a:custGeom>
            <a:avLst/>
            <a:gdLst/>
            <a:ahLst/>
            <a:cxnLst/>
            <a:rect l="l" t="t" r="r" b="b"/>
            <a:pathLst>
              <a:path w="49529">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699" name="object 699"/>
          <p:cNvSpPr/>
          <p:nvPr userDrawn="1"/>
        </p:nvSpPr>
        <p:spPr>
          <a:xfrm>
            <a:off x="3573445" y="30791"/>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00" name="object 700"/>
          <p:cNvSpPr/>
          <p:nvPr userDrawn="1"/>
        </p:nvSpPr>
        <p:spPr>
          <a:xfrm>
            <a:off x="3646644" y="3127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01" name="object 701"/>
          <p:cNvSpPr/>
          <p:nvPr userDrawn="1"/>
        </p:nvSpPr>
        <p:spPr>
          <a:xfrm>
            <a:off x="3793035" y="32247"/>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702" name="object 702"/>
          <p:cNvSpPr/>
          <p:nvPr userDrawn="1"/>
        </p:nvSpPr>
        <p:spPr>
          <a:xfrm>
            <a:off x="4596170" y="255589"/>
            <a:ext cx="49530" cy="0"/>
          </a:xfrm>
          <a:custGeom>
            <a:avLst/>
            <a:gdLst/>
            <a:ahLst/>
            <a:cxnLst/>
            <a:rect l="l" t="t" r="r" b="b"/>
            <a:pathLst>
              <a:path w="49529">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703" name="object 703"/>
          <p:cNvSpPr/>
          <p:nvPr userDrawn="1"/>
        </p:nvSpPr>
        <p:spPr>
          <a:xfrm>
            <a:off x="5328597" y="189953"/>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04" name="object 704"/>
          <p:cNvSpPr/>
          <p:nvPr userDrawn="1"/>
        </p:nvSpPr>
        <p:spPr>
          <a:xfrm>
            <a:off x="4157391" y="105942"/>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705" name="object 705"/>
          <p:cNvSpPr/>
          <p:nvPr userDrawn="1"/>
        </p:nvSpPr>
        <p:spPr>
          <a:xfrm>
            <a:off x="4450179" y="107884"/>
            <a:ext cx="49530" cy="0"/>
          </a:xfrm>
          <a:custGeom>
            <a:avLst/>
            <a:gdLst/>
            <a:ahLst/>
            <a:cxnLst/>
            <a:rect l="l" t="t" r="r" b="b"/>
            <a:pathLst>
              <a:path w="49529">
                <a:moveTo>
                  <a:pt x="0" y="0"/>
                </a:moveTo>
                <a:lnTo>
                  <a:pt x="49114" y="0"/>
                </a:lnTo>
              </a:path>
            </a:pathLst>
          </a:custGeom>
          <a:ln w="49124">
            <a:solidFill>
              <a:schemeClr val="accent5">
                <a:lumMod val="50000"/>
              </a:schemeClr>
            </a:solidFill>
          </a:ln>
        </p:spPr>
        <p:txBody>
          <a:bodyPr wrap="square" lIns="0" tIns="0" rIns="0" bIns="0" rtlCol="0"/>
          <a:lstStyle/>
          <a:p>
            <a:endParaRPr/>
          </a:p>
        </p:txBody>
      </p:sp>
      <p:sp>
        <p:nvSpPr>
          <p:cNvPr id="706" name="object 706"/>
          <p:cNvSpPr/>
          <p:nvPr userDrawn="1"/>
        </p:nvSpPr>
        <p:spPr>
          <a:xfrm>
            <a:off x="4523371" y="108369"/>
            <a:ext cx="49530" cy="0"/>
          </a:xfrm>
          <a:custGeom>
            <a:avLst/>
            <a:gdLst/>
            <a:ahLst/>
            <a:cxnLst/>
            <a:rect l="l" t="t" r="r" b="b"/>
            <a:pathLst>
              <a:path w="49529">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707" name="object 707"/>
          <p:cNvSpPr/>
          <p:nvPr userDrawn="1"/>
        </p:nvSpPr>
        <p:spPr>
          <a:xfrm>
            <a:off x="5035741" y="111769"/>
            <a:ext cx="49530" cy="0"/>
          </a:xfrm>
          <a:custGeom>
            <a:avLst/>
            <a:gdLst/>
            <a:ahLst/>
            <a:cxnLst/>
            <a:rect l="l" t="t" r="r" b="b"/>
            <a:pathLst>
              <a:path w="49529">
                <a:moveTo>
                  <a:pt x="0" y="0"/>
                </a:moveTo>
                <a:lnTo>
                  <a:pt x="49121" y="0"/>
                </a:lnTo>
              </a:path>
            </a:pathLst>
          </a:custGeom>
          <a:ln w="49132">
            <a:solidFill>
              <a:schemeClr val="accent5">
                <a:lumMod val="50000"/>
              </a:schemeClr>
            </a:solidFill>
          </a:ln>
        </p:spPr>
        <p:txBody>
          <a:bodyPr wrap="square" lIns="0" tIns="0" rIns="0" bIns="0" rtlCol="0"/>
          <a:lstStyle/>
          <a:p>
            <a:endParaRPr/>
          </a:p>
        </p:txBody>
      </p:sp>
      <p:sp>
        <p:nvSpPr>
          <p:cNvPr id="708" name="object 708"/>
          <p:cNvSpPr/>
          <p:nvPr userDrawn="1"/>
        </p:nvSpPr>
        <p:spPr>
          <a:xfrm>
            <a:off x="5182134" y="112742"/>
            <a:ext cx="49530" cy="0"/>
          </a:xfrm>
          <a:custGeom>
            <a:avLst/>
            <a:gdLst/>
            <a:ahLst/>
            <a:cxnLst/>
            <a:rect l="l" t="t" r="r" b="b"/>
            <a:pathLst>
              <a:path w="49529">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709" name="object 709"/>
          <p:cNvSpPr/>
          <p:nvPr userDrawn="1"/>
        </p:nvSpPr>
        <p:spPr>
          <a:xfrm>
            <a:off x="4084660" y="34972"/>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10" name="object 710"/>
          <p:cNvSpPr/>
          <p:nvPr userDrawn="1"/>
        </p:nvSpPr>
        <p:spPr>
          <a:xfrm>
            <a:off x="4157859" y="35455"/>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711" name="object 711"/>
          <p:cNvSpPr/>
          <p:nvPr userDrawn="1"/>
        </p:nvSpPr>
        <p:spPr>
          <a:xfrm>
            <a:off x="4523838" y="37886"/>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712" name="object 712"/>
          <p:cNvSpPr/>
          <p:nvPr userDrawn="1"/>
        </p:nvSpPr>
        <p:spPr>
          <a:xfrm>
            <a:off x="4816623" y="39825"/>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13" name="object 713"/>
          <p:cNvSpPr/>
          <p:nvPr userDrawn="1"/>
        </p:nvSpPr>
        <p:spPr>
          <a:xfrm>
            <a:off x="4963010" y="40798"/>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14" name="object 714"/>
          <p:cNvSpPr/>
          <p:nvPr userDrawn="1"/>
        </p:nvSpPr>
        <p:spPr>
          <a:xfrm>
            <a:off x="5036205" y="41281"/>
            <a:ext cx="49530" cy="0"/>
          </a:xfrm>
          <a:custGeom>
            <a:avLst/>
            <a:gdLst/>
            <a:ahLst/>
            <a:cxnLst/>
            <a:rect l="l" t="t" r="r" b="b"/>
            <a:pathLst>
              <a:path w="49529">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715" name="object 715"/>
          <p:cNvSpPr/>
          <p:nvPr userDrawn="1"/>
        </p:nvSpPr>
        <p:spPr>
          <a:xfrm>
            <a:off x="962931" y="607420"/>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16" name="object 716"/>
          <p:cNvSpPr/>
          <p:nvPr userDrawn="1"/>
        </p:nvSpPr>
        <p:spPr>
          <a:xfrm>
            <a:off x="2645355" y="521047"/>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717" name="object 717"/>
          <p:cNvSpPr/>
          <p:nvPr userDrawn="1"/>
        </p:nvSpPr>
        <p:spPr>
          <a:xfrm>
            <a:off x="2572163" y="521533"/>
            <a:ext cx="49530" cy="0"/>
          </a:xfrm>
          <a:custGeom>
            <a:avLst/>
            <a:gdLst/>
            <a:ahLst/>
            <a:cxnLst/>
            <a:rect l="l" t="t" r="r" b="b"/>
            <a:pathLst>
              <a:path w="49530">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718" name="object 718"/>
          <p:cNvSpPr/>
          <p:nvPr userDrawn="1"/>
        </p:nvSpPr>
        <p:spPr>
          <a:xfrm>
            <a:off x="2279379" y="523478"/>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719" name="object 719"/>
          <p:cNvSpPr/>
          <p:nvPr userDrawn="1"/>
        </p:nvSpPr>
        <p:spPr>
          <a:xfrm>
            <a:off x="2059786" y="524934"/>
            <a:ext cx="49530" cy="0"/>
          </a:xfrm>
          <a:custGeom>
            <a:avLst/>
            <a:gdLst/>
            <a:ahLst/>
            <a:cxnLst/>
            <a:rect l="l" t="t" r="r" b="b"/>
            <a:pathLst>
              <a:path w="49530">
                <a:moveTo>
                  <a:pt x="0" y="0"/>
                </a:moveTo>
                <a:lnTo>
                  <a:pt x="49129" y="0"/>
                </a:lnTo>
              </a:path>
            </a:pathLst>
          </a:custGeom>
          <a:ln w="49118">
            <a:solidFill>
              <a:schemeClr val="accent5">
                <a:lumMod val="50000"/>
              </a:schemeClr>
            </a:solidFill>
          </a:ln>
        </p:spPr>
        <p:txBody>
          <a:bodyPr wrap="square" lIns="0" tIns="0" rIns="0" bIns="0" rtlCol="0"/>
          <a:lstStyle/>
          <a:p>
            <a:endParaRPr/>
          </a:p>
        </p:txBody>
      </p:sp>
      <p:sp>
        <p:nvSpPr>
          <p:cNvPr id="720" name="object 720"/>
          <p:cNvSpPr/>
          <p:nvPr userDrawn="1"/>
        </p:nvSpPr>
        <p:spPr>
          <a:xfrm>
            <a:off x="1986602" y="525418"/>
            <a:ext cx="49530" cy="0"/>
          </a:xfrm>
          <a:custGeom>
            <a:avLst/>
            <a:gdLst/>
            <a:ahLst/>
            <a:cxnLst/>
            <a:rect l="l" t="t" r="r" b="b"/>
            <a:pathLst>
              <a:path w="49530">
                <a:moveTo>
                  <a:pt x="0" y="0"/>
                </a:moveTo>
                <a:lnTo>
                  <a:pt x="49103" y="0"/>
                </a:lnTo>
              </a:path>
            </a:pathLst>
          </a:custGeom>
          <a:ln w="49121">
            <a:solidFill>
              <a:schemeClr val="accent5">
                <a:lumMod val="50000"/>
              </a:schemeClr>
            </a:solidFill>
          </a:ln>
        </p:spPr>
        <p:txBody>
          <a:bodyPr wrap="square" lIns="0" tIns="0" rIns="0" bIns="0" rtlCol="0"/>
          <a:lstStyle/>
          <a:p>
            <a:endParaRPr/>
          </a:p>
        </p:txBody>
      </p:sp>
      <p:sp>
        <p:nvSpPr>
          <p:cNvPr id="721" name="object 721"/>
          <p:cNvSpPr/>
          <p:nvPr userDrawn="1"/>
        </p:nvSpPr>
        <p:spPr>
          <a:xfrm>
            <a:off x="1913399" y="525901"/>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22" name="object 722"/>
          <p:cNvSpPr/>
          <p:nvPr userDrawn="1"/>
        </p:nvSpPr>
        <p:spPr>
          <a:xfrm>
            <a:off x="1254635" y="530273"/>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23" name="object 723"/>
          <p:cNvSpPr/>
          <p:nvPr userDrawn="1"/>
        </p:nvSpPr>
        <p:spPr>
          <a:xfrm>
            <a:off x="1181437" y="530760"/>
            <a:ext cx="49530" cy="0"/>
          </a:xfrm>
          <a:custGeom>
            <a:avLst/>
            <a:gdLst/>
            <a:ahLst/>
            <a:cxnLst/>
            <a:rect l="l" t="t" r="r" b="b"/>
            <a:pathLst>
              <a:path w="49530">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724" name="object 724"/>
          <p:cNvSpPr/>
          <p:nvPr userDrawn="1"/>
        </p:nvSpPr>
        <p:spPr>
          <a:xfrm>
            <a:off x="961850" y="532216"/>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25" name="object 725"/>
          <p:cNvSpPr/>
          <p:nvPr userDrawn="1"/>
        </p:nvSpPr>
        <p:spPr>
          <a:xfrm>
            <a:off x="888653" y="532700"/>
            <a:ext cx="49530" cy="0"/>
          </a:xfrm>
          <a:custGeom>
            <a:avLst/>
            <a:gdLst/>
            <a:ahLst/>
            <a:cxnLst/>
            <a:rect l="l" t="t" r="r" b="b"/>
            <a:pathLst>
              <a:path w="49530">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727" name="object 727"/>
          <p:cNvSpPr/>
          <p:nvPr userDrawn="1"/>
        </p:nvSpPr>
        <p:spPr>
          <a:xfrm>
            <a:off x="1691474" y="174940"/>
            <a:ext cx="49530" cy="0"/>
          </a:xfrm>
          <a:custGeom>
            <a:avLst/>
            <a:gdLst/>
            <a:ahLst/>
            <a:cxnLst/>
            <a:rect l="l" t="t" r="r" b="b"/>
            <a:pathLst>
              <a:path w="49530">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728" name="object 728"/>
          <p:cNvSpPr/>
          <p:nvPr userDrawn="1"/>
        </p:nvSpPr>
        <p:spPr>
          <a:xfrm>
            <a:off x="1691942" y="245420"/>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729" name="object 729"/>
          <p:cNvSpPr/>
          <p:nvPr userDrawn="1"/>
        </p:nvSpPr>
        <p:spPr>
          <a:xfrm>
            <a:off x="1692407" y="315907"/>
            <a:ext cx="49530" cy="0"/>
          </a:xfrm>
          <a:custGeom>
            <a:avLst/>
            <a:gdLst/>
            <a:ahLst/>
            <a:cxnLst/>
            <a:rect l="l" t="t" r="r" b="b"/>
            <a:pathLst>
              <a:path w="49530">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730" name="object 730"/>
          <p:cNvSpPr/>
          <p:nvPr userDrawn="1"/>
        </p:nvSpPr>
        <p:spPr>
          <a:xfrm>
            <a:off x="1985662" y="384449"/>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31" name="object 731"/>
          <p:cNvSpPr/>
          <p:nvPr userDrawn="1"/>
        </p:nvSpPr>
        <p:spPr>
          <a:xfrm>
            <a:off x="2058854" y="383963"/>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732" name="object 732"/>
          <p:cNvSpPr/>
          <p:nvPr userDrawn="1"/>
        </p:nvSpPr>
        <p:spPr>
          <a:xfrm>
            <a:off x="2789301" y="238142"/>
            <a:ext cx="49530" cy="0"/>
          </a:xfrm>
          <a:custGeom>
            <a:avLst/>
            <a:gdLst/>
            <a:ahLst/>
            <a:cxnLst/>
            <a:rect l="l" t="t" r="r" b="b"/>
            <a:pathLst>
              <a:path w="49530">
                <a:moveTo>
                  <a:pt x="0" y="0"/>
                </a:moveTo>
                <a:lnTo>
                  <a:pt x="49126" y="0"/>
                </a:lnTo>
              </a:path>
            </a:pathLst>
          </a:custGeom>
          <a:ln w="49122">
            <a:solidFill>
              <a:schemeClr val="accent5">
                <a:lumMod val="50000"/>
              </a:schemeClr>
            </a:solidFill>
          </a:ln>
        </p:spPr>
        <p:txBody>
          <a:bodyPr wrap="square" lIns="0" tIns="0" rIns="0" bIns="0" rtlCol="0"/>
          <a:lstStyle/>
          <a:p>
            <a:endParaRPr/>
          </a:p>
        </p:txBody>
      </p:sp>
      <p:sp>
        <p:nvSpPr>
          <p:cNvPr id="734" name="object 734"/>
          <p:cNvSpPr/>
          <p:nvPr userDrawn="1"/>
        </p:nvSpPr>
        <p:spPr>
          <a:xfrm>
            <a:off x="2569820" y="169110"/>
            <a:ext cx="49530" cy="0"/>
          </a:xfrm>
          <a:custGeom>
            <a:avLst/>
            <a:gdLst/>
            <a:ahLst/>
            <a:cxnLst/>
            <a:rect l="l" t="t" r="r" b="b"/>
            <a:pathLst>
              <a:path w="49530">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735" name="object 735"/>
          <p:cNvSpPr/>
          <p:nvPr userDrawn="1"/>
        </p:nvSpPr>
        <p:spPr>
          <a:xfrm>
            <a:off x="2277515" y="241533"/>
            <a:ext cx="49530" cy="0"/>
          </a:xfrm>
          <a:custGeom>
            <a:avLst/>
            <a:gdLst/>
            <a:ahLst/>
            <a:cxnLst/>
            <a:rect l="l" t="t" r="r" b="b"/>
            <a:pathLst>
              <a:path w="49530">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736" name="object 736"/>
          <p:cNvSpPr/>
          <p:nvPr userDrawn="1"/>
        </p:nvSpPr>
        <p:spPr>
          <a:xfrm>
            <a:off x="1254171" y="459793"/>
            <a:ext cx="49530" cy="0"/>
          </a:xfrm>
          <a:custGeom>
            <a:avLst/>
            <a:gdLst/>
            <a:ahLst/>
            <a:cxnLst/>
            <a:rect l="l" t="t" r="r" b="b"/>
            <a:pathLst>
              <a:path w="49530">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737" name="object 737"/>
          <p:cNvSpPr/>
          <p:nvPr userDrawn="1"/>
        </p:nvSpPr>
        <p:spPr>
          <a:xfrm>
            <a:off x="742269" y="533674"/>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738" name="object 738"/>
          <p:cNvSpPr/>
          <p:nvPr userDrawn="1"/>
        </p:nvSpPr>
        <p:spPr>
          <a:xfrm>
            <a:off x="815458" y="533187"/>
            <a:ext cx="49530" cy="0"/>
          </a:xfrm>
          <a:custGeom>
            <a:avLst/>
            <a:gdLst/>
            <a:ahLst/>
            <a:cxnLst/>
            <a:rect l="l" t="t" r="r" b="b"/>
            <a:pathLst>
              <a:path w="49530">
                <a:moveTo>
                  <a:pt x="0" y="0"/>
                </a:moveTo>
                <a:lnTo>
                  <a:pt x="49124" y="0"/>
                </a:lnTo>
              </a:path>
            </a:pathLst>
          </a:custGeom>
          <a:ln w="49114">
            <a:solidFill>
              <a:schemeClr val="accent5">
                <a:lumMod val="50000"/>
              </a:schemeClr>
            </a:solidFill>
          </a:ln>
        </p:spPr>
        <p:txBody>
          <a:bodyPr wrap="square" lIns="0" tIns="0" rIns="0" bIns="0" rtlCol="0"/>
          <a:lstStyle/>
          <a:p>
            <a:endParaRPr/>
          </a:p>
        </p:txBody>
      </p:sp>
      <p:sp>
        <p:nvSpPr>
          <p:cNvPr id="739" name="object 739"/>
          <p:cNvSpPr/>
          <p:nvPr userDrawn="1"/>
        </p:nvSpPr>
        <p:spPr>
          <a:xfrm>
            <a:off x="2644890" y="450568"/>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740" name="object 740"/>
          <p:cNvSpPr/>
          <p:nvPr userDrawn="1"/>
        </p:nvSpPr>
        <p:spPr>
          <a:xfrm>
            <a:off x="2352107" y="452509"/>
            <a:ext cx="49530" cy="0"/>
          </a:xfrm>
          <a:custGeom>
            <a:avLst/>
            <a:gdLst/>
            <a:ahLst/>
            <a:cxnLst/>
            <a:rect l="l" t="t" r="r" b="b"/>
            <a:pathLst>
              <a:path w="49530">
                <a:moveTo>
                  <a:pt x="0" y="0"/>
                </a:moveTo>
                <a:lnTo>
                  <a:pt x="49124" y="0"/>
                </a:lnTo>
              </a:path>
            </a:pathLst>
          </a:custGeom>
          <a:ln w="49117">
            <a:solidFill>
              <a:schemeClr val="accent5">
                <a:lumMod val="50000"/>
              </a:schemeClr>
            </a:solidFill>
          </a:ln>
        </p:spPr>
        <p:txBody>
          <a:bodyPr wrap="square" lIns="0" tIns="0" rIns="0" bIns="0" rtlCol="0"/>
          <a:lstStyle/>
          <a:p>
            <a:endParaRPr/>
          </a:p>
        </p:txBody>
      </p:sp>
      <p:sp>
        <p:nvSpPr>
          <p:cNvPr id="741" name="object 741"/>
          <p:cNvSpPr/>
          <p:nvPr userDrawn="1"/>
        </p:nvSpPr>
        <p:spPr>
          <a:xfrm>
            <a:off x="2132049" y="383477"/>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742" name="object 742"/>
          <p:cNvSpPr/>
          <p:nvPr userDrawn="1"/>
        </p:nvSpPr>
        <p:spPr>
          <a:xfrm>
            <a:off x="1912463" y="384935"/>
            <a:ext cx="49530" cy="0"/>
          </a:xfrm>
          <a:custGeom>
            <a:avLst/>
            <a:gdLst/>
            <a:ahLst/>
            <a:cxnLst/>
            <a:rect l="l" t="t" r="r" b="b"/>
            <a:pathLst>
              <a:path w="49530">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743" name="object 743"/>
          <p:cNvSpPr/>
          <p:nvPr userDrawn="1"/>
        </p:nvSpPr>
        <p:spPr>
          <a:xfrm>
            <a:off x="1839272" y="385419"/>
            <a:ext cx="49530" cy="0"/>
          </a:xfrm>
          <a:custGeom>
            <a:avLst/>
            <a:gdLst/>
            <a:ahLst/>
            <a:cxnLst/>
            <a:rect l="l" t="t" r="r" b="b"/>
            <a:pathLst>
              <a:path w="49530">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744" name="object 744"/>
          <p:cNvSpPr/>
          <p:nvPr userDrawn="1"/>
        </p:nvSpPr>
        <p:spPr>
          <a:xfrm>
            <a:off x="1619675" y="386873"/>
            <a:ext cx="49530" cy="0"/>
          </a:xfrm>
          <a:custGeom>
            <a:avLst/>
            <a:gdLst/>
            <a:ahLst/>
            <a:cxnLst/>
            <a:rect l="l" t="t" r="r" b="b"/>
            <a:pathLst>
              <a:path w="49530">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745" name="object 745"/>
          <p:cNvSpPr/>
          <p:nvPr userDrawn="1"/>
        </p:nvSpPr>
        <p:spPr>
          <a:xfrm>
            <a:off x="1546484" y="387358"/>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46" name="object 746"/>
          <p:cNvSpPr/>
          <p:nvPr userDrawn="1"/>
        </p:nvSpPr>
        <p:spPr>
          <a:xfrm>
            <a:off x="1473292" y="387849"/>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747" name="object 747"/>
          <p:cNvSpPr/>
          <p:nvPr userDrawn="1"/>
        </p:nvSpPr>
        <p:spPr>
          <a:xfrm>
            <a:off x="1400093" y="388333"/>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48" name="object 748"/>
          <p:cNvSpPr/>
          <p:nvPr userDrawn="1"/>
        </p:nvSpPr>
        <p:spPr>
          <a:xfrm>
            <a:off x="1253699" y="389303"/>
            <a:ext cx="49530" cy="0"/>
          </a:xfrm>
          <a:custGeom>
            <a:avLst/>
            <a:gdLst/>
            <a:ahLst/>
            <a:cxnLst/>
            <a:rect l="l" t="t" r="r" b="b"/>
            <a:pathLst>
              <a:path w="49530">
                <a:moveTo>
                  <a:pt x="0" y="0"/>
                </a:moveTo>
                <a:lnTo>
                  <a:pt x="49122" y="0"/>
                </a:lnTo>
              </a:path>
            </a:pathLst>
          </a:custGeom>
          <a:ln w="49112">
            <a:solidFill>
              <a:schemeClr val="accent5">
                <a:lumMod val="50000"/>
              </a:schemeClr>
            </a:solidFill>
          </a:ln>
        </p:spPr>
        <p:txBody>
          <a:bodyPr wrap="square" lIns="0" tIns="0" rIns="0" bIns="0" rtlCol="0"/>
          <a:lstStyle/>
          <a:p>
            <a:endParaRPr/>
          </a:p>
        </p:txBody>
      </p:sp>
      <p:sp>
        <p:nvSpPr>
          <p:cNvPr id="749" name="object 749"/>
          <p:cNvSpPr/>
          <p:nvPr userDrawn="1"/>
        </p:nvSpPr>
        <p:spPr>
          <a:xfrm>
            <a:off x="1180501" y="389787"/>
            <a:ext cx="49530" cy="0"/>
          </a:xfrm>
          <a:custGeom>
            <a:avLst/>
            <a:gdLst/>
            <a:ahLst/>
            <a:cxnLst/>
            <a:rect l="l" t="t" r="r" b="b"/>
            <a:pathLst>
              <a:path w="49530">
                <a:moveTo>
                  <a:pt x="0" y="0"/>
                </a:moveTo>
                <a:lnTo>
                  <a:pt x="49117" y="0"/>
                </a:lnTo>
              </a:path>
            </a:pathLst>
          </a:custGeom>
          <a:ln w="49114">
            <a:solidFill>
              <a:schemeClr val="accent5">
                <a:lumMod val="50000"/>
              </a:schemeClr>
            </a:solidFill>
          </a:ln>
        </p:spPr>
        <p:txBody>
          <a:bodyPr wrap="square" lIns="0" tIns="0" rIns="0" bIns="0" rtlCol="0"/>
          <a:lstStyle/>
          <a:p>
            <a:endParaRPr/>
          </a:p>
        </p:txBody>
      </p:sp>
      <p:sp>
        <p:nvSpPr>
          <p:cNvPr id="750" name="object 750"/>
          <p:cNvSpPr/>
          <p:nvPr userDrawn="1"/>
        </p:nvSpPr>
        <p:spPr>
          <a:xfrm>
            <a:off x="1034117" y="390760"/>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751" name="object 751"/>
          <p:cNvSpPr/>
          <p:nvPr userDrawn="1"/>
        </p:nvSpPr>
        <p:spPr>
          <a:xfrm>
            <a:off x="960918" y="391245"/>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752" name="object 752"/>
          <p:cNvSpPr/>
          <p:nvPr userDrawn="1"/>
        </p:nvSpPr>
        <p:spPr>
          <a:xfrm>
            <a:off x="2643951" y="309594"/>
            <a:ext cx="49530" cy="0"/>
          </a:xfrm>
          <a:custGeom>
            <a:avLst/>
            <a:gdLst/>
            <a:ahLst/>
            <a:cxnLst/>
            <a:rect l="l" t="t" r="r" b="b"/>
            <a:pathLst>
              <a:path w="49530">
                <a:moveTo>
                  <a:pt x="0" y="0"/>
                </a:moveTo>
                <a:lnTo>
                  <a:pt x="49128" y="0"/>
                </a:lnTo>
              </a:path>
            </a:pathLst>
          </a:custGeom>
          <a:ln w="49128">
            <a:solidFill>
              <a:schemeClr val="accent5">
                <a:lumMod val="50000"/>
              </a:schemeClr>
            </a:solidFill>
          </a:ln>
        </p:spPr>
        <p:txBody>
          <a:bodyPr wrap="square" lIns="0" tIns="0" rIns="0" bIns="0" rtlCol="0"/>
          <a:lstStyle/>
          <a:p>
            <a:endParaRPr/>
          </a:p>
        </p:txBody>
      </p:sp>
      <p:sp>
        <p:nvSpPr>
          <p:cNvPr id="753" name="object 753"/>
          <p:cNvSpPr/>
          <p:nvPr userDrawn="1"/>
        </p:nvSpPr>
        <p:spPr>
          <a:xfrm>
            <a:off x="1838801" y="314937"/>
            <a:ext cx="49530" cy="0"/>
          </a:xfrm>
          <a:custGeom>
            <a:avLst/>
            <a:gdLst/>
            <a:ahLst/>
            <a:cxnLst/>
            <a:rect l="l" t="t" r="r" b="b"/>
            <a:pathLst>
              <a:path w="49530">
                <a:moveTo>
                  <a:pt x="0" y="0"/>
                </a:moveTo>
                <a:lnTo>
                  <a:pt x="49121" y="0"/>
                </a:lnTo>
              </a:path>
            </a:pathLst>
          </a:custGeom>
          <a:ln w="49121">
            <a:solidFill>
              <a:schemeClr val="accent5">
                <a:lumMod val="50000"/>
              </a:schemeClr>
            </a:solidFill>
          </a:ln>
        </p:spPr>
        <p:txBody>
          <a:bodyPr wrap="square" lIns="0" tIns="0" rIns="0" bIns="0" rtlCol="0"/>
          <a:lstStyle/>
          <a:p>
            <a:endParaRPr/>
          </a:p>
        </p:txBody>
      </p:sp>
      <p:sp>
        <p:nvSpPr>
          <p:cNvPr id="754" name="object 754"/>
          <p:cNvSpPr/>
          <p:nvPr userDrawn="1"/>
        </p:nvSpPr>
        <p:spPr>
          <a:xfrm>
            <a:off x="1546020" y="316877"/>
            <a:ext cx="49530" cy="0"/>
          </a:xfrm>
          <a:custGeom>
            <a:avLst/>
            <a:gdLst/>
            <a:ahLst/>
            <a:cxnLst/>
            <a:rect l="l" t="t" r="r" b="b"/>
            <a:pathLst>
              <a:path w="49530">
                <a:moveTo>
                  <a:pt x="0" y="0"/>
                </a:moveTo>
                <a:lnTo>
                  <a:pt x="49110" y="0"/>
                </a:lnTo>
              </a:path>
            </a:pathLst>
          </a:custGeom>
          <a:ln w="49122">
            <a:solidFill>
              <a:schemeClr val="accent5">
                <a:lumMod val="50000"/>
              </a:schemeClr>
            </a:solidFill>
          </a:ln>
        </p:spPr>
        <p:txBody>
          <a:bodyPr wrap="square" lIns="0" tIns="0" rIns="0" bIns="0" rtlCol="0"/>
          <a:lstStyle/>
          <a:p>
            <a:endParaRPr/>
          </a:p>
        </p:txBody>
      </p:sp>
      <p:sp>
        <p:nvSpPr>
          <p:cNvPr id="755" name="object 755"/>
          <p:cNvSpPr/>
          <p:nvPr userDrawn="1"/>
        </p:nvSpPr>
        <p:spPr>
          <a:xfrm>
            <a:off x="1472825" y="317363"/>
            <a:ext cx="49530" cy="0"/>
          </a:xfrm>
          <a:custGeom>
            <a:avLst/>
            <a:gdLst/>
            <a:ahLst/>
            <a:cxnLst/>
            <a:rect l="l" t="t" r="r" b="b"/>
            <a:pathLst>
              <a:path w="49530">
                <a:moveTo>
                  <a:pt x="0" y="0"/>
                </a:moveTo>
                <a:lnTo>
                  <a:pt x="49121" y="0"/>
                </a:lnTo>
              </a:path>
            </a:pathLst>
          </a:custGeom>
          <a:ln w="49129">
            <a:solidFill>
              <a:schemeClr val="accent5">
                <a:lumMod val="50000"/>
              </a:schemeClr>
            </a:solidFill>
          </a:ln>
        </p:spPr>
        <p:txBody>
          <a:bodyPr wrap="square" lIns="0" tIns="0" rIns="0" bIns="0" rtlCol="0"/>
          <a:lstStyle/>
          <a:p>
            <a:endParaRPr/>
          </a:p>
        </p:txBody>
      </p:sp>
      <p:sp>
        <p:nvSpPr>
          <p:cNvPr id="756" name="object 756"/>
          <p:cNvSpPr/>
          <p:nvPr userDrawn="1"/>
        </p:nvSpPr>
        <p:spPr>
          <a:xfrm>
            <a:off x="1399622" y="317847"/>
            <a:ext cx="49530" cy="0"/>
          </a:xfrm>
          <a:custGeom>
            <a:avLst/>
            <a:gdLst/>
            <a:ahLst/>
            <a:cxnLst/>
            <a:rect l="l" t="t" r="r" b="b"/>
            <a:pathLst>
              <a:path w="49530">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757" name="object 757"/>
          <p:cNvSpPr/>
          <p:nvPr userDrawn="1"/>
        </p:nvSpPr>
        <p:spPr>
          <a:xfrm>
            <a:off x="667666" y="322703"/>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758" name="object 758"/>
          <p:cNvSpPr/>
          <p:nvPr userDrawn="1"/>
        </p:nvSpPr>
        <p:spPr>
          <a:xfrm>
            <a:off x="594475" y="323192"/>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759" name="object 759"/>
          <p:cNvSpPr/>
          <p:nvPr userDrawn="1"/>
        </p:nvSpPr>
        <p:spPr>
          <a:xfrm>
            <a:off x="374882" y="324648"/>
            <a:ext cx="49530" cy="0"/>
          </a:xfrm>
          <a:custGeom>
            <a:avLst/>
            <a:gdLst/>
            <a:ahLst/>
            <a:cxnLst/>
            <a:rect l="l" t="t" r="r" b="b"/>
            <a:pathLst>
              <a:path w="49529">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761" name="object 761"/>
          <p:cNvSpPr/>
          <p:nvPr userDrawn="1"/>
        </p:nvSpPr>
        <p:spPr>
          <a:xfrm>
            <a:off x="2643487" y="239104"/>
            <a:ext cx="49530" cy="0"/>
          </a:xfrm>
          <a:custGeom>
            <a:avLst/>
            <a:gdLst/>
            <a:ahLst/>
            <a:cxnLst/>
            <a:rect l="l" t="t" r="r" b="b"/>
            <a:pathLst>
              <a:path w="49530">
                <a:moveTo>
                  <a:pt x="0" y="0"/>
                </a:moveTo>
                <a:lnTo>
                  <a:pt x="49122" y="0"/>
                </a:lnTo>
              </a:path>
            </a:pathLst>
          </a:custGeom>
          <a:ln w="49117">
            <a:solidFill>
              <a:schemeClr val="accent5">
                <a:lumMod val="50000"/>
              </a:schemeClr>
            </a:solidFill>
          </a:ln>
        </p:spPr>
        <p:txBody>
          <a:bodyPr wrap="square" lIns="0" tIns="0" rIns="0" bIns="0" rtlCol="0"/>
          <a:lstStyle/>
          <a:p>
            <a:endParaRPr/>
          </a:p>
        </p:txBody>
      </p:sp>
      <p:sp>
        <p:nvSpPr>
          <p:cNvPr id="762" name="object 762"/>
          <p:cNvSpPr/>
          <p:nvPr userDrawn="1"/>
        </p:nvSpPr>
        <p:spPr>
          <a:xfrm>
            <a:off x="2570288" y="239590"/>
            <a:ext cx="49530" cy="0"/>
          </a:xfrm>
          <a:custGeom>
            <a:avLst/>
            <a:gdLst/>
            <a:ahLst/>
            <a:cxnLst/>
            <a:rect l="l" t="t" r="r" b="b"/>
            <a:pathLst>
              <a:path w="49530">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763" name="object 763"/>
          <p:cNvSpPr/>
          <p:nvPr userDrawn="1"/>
        </p:nvSpPr>
        <p:spPr>
          <a:xfrm>
            <a:off x="2131117" y="242508"/>
            <a:ext cx="49530" cy="0"/>
          </a:xfrm>
          <a:custGeom>
            <a:avLst/>
            <a:gdLst/>
            <a:ahLst/>
            <a:cxnLst/>
            <a:rect l="l" t="t" r="r" b="b"/>
            <a:pathLst>
              <a:path w="49530">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764" name="object 764"/>
          <p:cNvSpPr/>
          <p:nvPr userDrawn="1"/>
        </p:nvSpPr>
        <p:spPr>
          <a:xfrm>
            <a:off x="2057914" y="242994"/>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765" name="object 765"/>
          <p:cNvSpPr/>
          <p:nvPr userDrawn="1"/>
        </p:nvSpPr>
        <p:spPr>
          <a:xfrm>
            <a:off x="1911531" y="243964"/>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766" name="object 766"/>
          <p:cNvSpPr/>
          <p:nvPr userDrawn="1"/>
        </p:nvSpPr>
        <p:spPr>
          <a:xfrm>
            <a:off x="1838336" y="244450"/>
            <a:ext cx="49530" cy="0"/>
          </a:xfrm>
          <a:custGeom>
            <a:avLst/>
            <a:gdLst/>
            <a:ahLst/>
            <a:cxnLst/>
            <a:rect l="l" t="t" r="r" b="b"/>
            <a:pathLst>
              <a:path w="49530">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767" name="object 767"/>
          <p:cNvSpPr/>
          <p:nvPr userDrawn="1"/>
        </p:nvSpPr>
        <p:spPr>
          <a:xfrm>
            <a:off x="594006" y="252703"/>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768" name="object 768"/>
          <p:cNvSpPr/>
          <p:nvPr userDrawn="1"/>
        </p:nvSpPr>
        <p:spPr>
          <a:xfrm>
            <a:off x="374413" y="254161"/>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769" name="object 769"/>
          <p:cNvSpPr/>
          <p:nvPr userDrawn="1"/>
        </p:nvSpPr>
        <p:spPr>
          <a:xfrm>
            <a:off x="154832" y="25561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70" name="object 770"/>
          <p:cNvSpPr/>
          <p:nvPr userDrawn="1"/>
        </p:nvSpPr>
        <p:spPr>
          <a:xfrm>
            <a:off x="2643022" y="168624"/>
            <a:ext cx="49530" cy="0"/>
          </a:xfrm>
          <a:custGeom>
            <a:avLst/>
            <a:gdLst/>
            <a:ahLst/>
            <a:cxnLst/>
            <a:rect l="l" t="t" r="r" b="b"/>
            <a:pathLst>
              <a:path w="49530">
                <a:moveTo>
                  <a:pt x="0" y="0"/>
                </a:moveTo>
                <a:lnTo>
                  <a:pt x="49126" y="0"/>
                </a:lnTo>
              </a:path>
            </a:pathLst>
          </a:custGeom>
          <a:ln w="49126">
            <a:solidFill>
              <a:schemeClr val="accent5">
                <a:lumMod val="50000"/>
              </a:schemeClr>
            </a:solidFill>
          </a:ln>
        </p:spPr>
        <p:txBody>
          <a:bodyPr wrap="square" lIns="0" tIns="0" rIns="0" bIns="0" rtlCol="0"/>
          <a:lstStyle/>
          <a:p>
            <a:endParaRPr/>
          </a:p>
        </p:txBody>
      </p:sp>
      <p:sp>
        <p:nvSpPr>
          <p:cNvPr id="771" name="object 771"/>
          <p:cNvSpPr/>
          <p:nvPr userDrawn="1"/>
        </p:nvSpPr>
        <p:spPr>
          <a:xfrm>
            <a:off x="2057446" y="172511"/>
            <a:ext cx="49530" cy="0"/>
          </a:xfrm>
          <a:custGeom>
            <a:avLst/>
            <a:gdLst/>
            <a:ahLst/>
            <a:cxnLst/>
            <a:rect l="l" t="t" r="r" b="b"/>
            <a:pathLst>
              <a:path w="49530">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772" name="object 772"/>
          <p:cNvSpPr/>
          <p:nvPr userDrawn="1"/>
        </p:nvSpPr>
        <p:spPr>
          <a:xfrm>
            <a:off x="1911063" y="173480"/>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773" name="object 773"/>
          <p:cNvSpPr/>
          <p:nvPr userDrawn="1"/>
        </p:nvSpPr>
        <p:spPr>
          <a:xfrm>
            <a:off x="1252296" y="177850"/>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774" name="object 774"/>
          <p:cNvSpPr/>
          <p:nvPr userDrawn="1"/>
        </p:nvSpPr>
        <p:spPr>
          <a:xfrm>
            <a:off x="959515" y="179793"/>
            <a:ext cx="49530" cy="0"/>
          </a:xfrm>
          <a:custGeom>
            <a:avLst/>
            <a:gdLst/>
            <a:ahLst/>
            <a:cxnLst/>
            <a:rect l="l" t="t" r="r" b="b"/>
            <a:pathLst>
              <a:path w="49530">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775" name="object 775"/>
          <p:cNvSpPr/>
          <p:nvPr userDrawn="1"/>
        </p:nvSpPr>
        <p:spPr>
          <a:xfrm>
            <a:off x="886316" y="180279"/>
            <a:ext cx="49530" cy="0"/>
          </a:xfrm>
          <a:custGeom>
            <a:avLst/>
            <a:gdLst/>
            <a:ahLst/>
            <a:cxnLst/>
            <a:rect l="l" t="t" r="r" b="b"/>
            <a:pathLst>
              <a:path w="49530">
                <a:moveTo>
                  <a:pt x="0" y="0"/>
                </a:moveTo>
                <a:lnTo>
                  <a:pt x="49126" y="0"/>
                </a:lnTo>
              </a:path>
            </a:pathLst>
          </a:custGeom>
          <a:ln w="49128">
            <a:solidFill>
              <a:schemeClr val="accent5">
                <a:lumMod val="50000"/>
              </a:schemeClr>
            </a:solidFill>
          </a:ln>
        </p:spPr>
        <p:txBody>
          <a:bodyPr wrap="square" lIns="0" tIns="0" rIns="0" bIns="0" rtlCol="0"/>
          <a:lstStyle/>
          <a:p>
            <a:endParaRPr/>
          </a:p>
        </p:txBody>
      </p:sp>
      <p:sp>
        <p:nvSpPr>
          <p:cNvPr id="776" name="object 776"/>
          <p:cNvSpPr/>
          <p:nvPr userDrawn="1"/>
        </p:nvSpPr>
        <p:spPr>
          <a:xfrm>
            <a:off x="813117" y="180766"/>
            <a:ext cx="49530" cy="0"/>
          </a:xfrm>
          <a:custGeom>
            <a:avLst/>
            <a:gdLst/>
            <a:ahLst/>
            <a:cxnLst/>
            <a:rect l="l" t="t" r="r" b="b"/>
            <a:pathLst>
              <a:path w="49530">
                <a:moveTo>
                  <a:pt x="0" y="0"/>
                </a:moveTo>
                <a:lnTo>
                  <a:pt x="49128" y="0"/>
                </a:lnTo>
              </a:path>
            </a:pathLst>
          </a:custGeom>
          <a:ln w="49126">
            <a:solidFill>
              <a:schemeClr val="accent5">
                <a:lumMod val="50000"/>
              </a:schemeClr>
            </a:solidFill>
          </a:ln>
        </p:spPr>
        <p:txBody>
          <a:bodyPr wrap="square" lIns="0" tIns="0" rIns="0" bIns="0" rtlCol="0"/>
          <a:lstStyle/>
          <a:p>
            <a:endParaRPr/>
          </a:p>
        </p:txBody>
      </p:sp>
      <p:sp>
        <p:nvSpPr>
          <p:cNvPr id="777" name="object 777"/>
          <p:cNvSpPr/>
          <p:nvPr userDrawn="1"/>
        </p:nvSpPr>
        <p:spPr>
          <a:xfrm>
            <a:off x="373950" y="183680"/>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778" name="object 778"/>
          <p:cNvSpPr/>
          <p:nvPr userDrawn="1"/>
        </p:nvSpPr>
        <p:spPr>
          <a:xfrm>
            <a:off x="2349766" y="100079"/>
            <a:ext cx="49530" cy="0"/>
          </a:xfrm>
          <a:custGeom>
            <a:avLst/>
            <a:gdLst/>
            <a:ahLst/>
            <a:cxnLst/>
            <a:rect l="l" t="t" r="r" b="b"/>
            <a:pathLst>
              <a:path w="49530">
                <a:moveTo>
                  <a:pt x="0" y="0"/>
                </a:moveTo>
                <a:lnTo>
                  <a:pt x="49128" y="0"/>
                </a:lnTo>
              </a:path>
            </a:pathLst>
          </a:custGeom>
          <a:ln w="49118">
            <a:solidFill>
              <a:schemeClr val="accent5">
                <a:lumMod val="50000"/>
              </a:schemeClr>
            </a:solidFill>
          </a:ln>
        </p:spPr>
        <p:txBody>
          <a:bodyPr wrap="square" lIns="0" tIns="0" rIns="0" bIns="0" rtlCol="0"/>
          <a:lstStyle/>
          <a:p>
            <a:endParaRPr/>
          </a:p>
        </p:txBody>
      </p:sp>
      <p:sp>
        <p:nvSpPr>
          <p:cNvPr id="779" name="object 779"/>
          <p:cNvSpPr/>
          <p:nvPr userDrawn="1"/>
        </p:nvSpPr>
        <p:spPr>
          <a:xfrm>
            <a:off x="2276575" y="100566"/>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80" name="object 780"/>
          <p:cNvSpPr/>
          <p:nvPr userDrawn="1"/>
        </p:nvSpPr>
        <p:spPr>
          <a:xfrm>
            <a:off x="1910591" y="102991"/>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781" name="object 781"/>
          <p:cNvSpPr/>
          <p:nvPr userDrawn="1"/>
        </p:nvSpPr>
        <p:spPr>
          <a:xfrm>
            <a:off x="227091" y="114162"/>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782" name="object 782"/>
          <p:cNvSpPr/>
          <p:nvPr userDrawn="1"/>
        </p:nvSpPr>
        <p:spPr>
          <a:xfrm>
            <a:off x="153896" y="114651"/>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83" name="object 783"/>
          <p:cNvSpPr/>
          <p:nvPr userDrawn="1"/>
        </p:nvSpPr>
        <p:spPr>
          <a:xfrm>
            <a:off x="2349299" y="29597"/>
            <a:ext cx="49530" cy="0"/>
          </a:xfrm>
          <a:custGeom>
            <a:avLst/>
            <a:gdLst/>
            <a:ahLst/>
            <a:cxnLst/>
            <a:rect l="l" t="t" r="r" b="b"/>
            <a:pathLst>
              <a:path w="49530">
                <a:moveTo>
                  <a:pt x="0" y="0"/>
                </a:moveTo>
                <a:lnTo>
                  <a:pt x="49128" y="0"/>
                </a:lnTo>
              </a:path>
            </a:pathLst>
          </a:custGeom>
          <a:ln w="49121">
            <a:solidFill>
              <a:schemeClr val="accent5">
                <a:lumMod val="50000"/>
              </a:schemeClr>
            </a:solidFill>
          </a:ln>
        </p:spPr>
        <p:txBody>
          <a:bodyPr wrap="square" lIns="0" tIns="0" rIns="0" bIns="0" rtlCol="0"/>
          <a:lstStyle/>
          <a:p>
            <a:endParaRPr/>
          </a:p>
        </p:txBody>
      </p:sp>
      <p:sp>
        <p:nvSpPr>
          <p:cNvPr id="784" name="object 784"/>
          <p:cNvSpPr/>
          <p:nvPr userDrawn="1"/>
        </p:nvSpPr>
        <p:spPr>
          <a:xfrm>
            <a:off x="2276104" y="30083"/>
            <a:ext cx="49530" cy="0"/>
          </a:xfrm>
          <a:custGeom>
            <a:avLst/>
            <a:gdLst/>
            <a:ahLst/>
            <a:cxnLst/>
            <a:rect l="l" t="t" r="r" b="b"/>
            <a:pathLst>
              <a:path w="49530">
                <a:moveTo>
                  <a:pt x="0" y="0"/>
                </a:moveTo>
                <a:lnTo>
                  <a:pt x="49117" y="0"/>
                </a:lnTo>
              </a:path>
            </a:pathLst>
          </a:custGeom>
          <a:ln w="49122">
            <a:solidFill>
              <a:schemeClr val="accent5">
                <a:lumMod val="50000"/>
              </a:schemeClr>
            </a:solidFill>
          </a:ln>
        </p:spPr>
        <p:txBody>
          <a:bodyPr wrap="square" lIns="0" tIns="0" rIns="0" bIns="0" rtlCol="0"/>
          <a:lstStyle/>
          <a:p>
            <a:endParaRPr/>
          </a:p>
        </p:txBody>
      </p:sp>
      <p:sp>
        <p:nvSpPr>
          <p:cNvPr id="785" name="object 785"/>
          <p:cNvSpPr/>
          <p:nvPr userDrawn="1"/>
        </p:nvSpPr>
        <p:spPr>
          <a:xfrm>
            <a:off x="1910120" y="32513"/>
            <a:ext cx="49530" cy="0"/>
          </a:xfrm>
          <a:custGeom>
            <a:avLst/>
            <a:gdLst/>
            <a:ahLst/>
            <a:cxnLst/>
            <a:rect l="l" t="t" r="r" b="b"/>
            <a:pathLst>
              <a:path w="49530">
                <a:moveTo>
                  <a:pt x="0" y="0"/>
                </a:moveTo>
                <a:lnTo>
                  <a:pt x="49128" y="0"/>
                </a:lnTo>
              </a:path>
            </a:pathLst>
          </a:custGeom>
          <a:ln w="49121">
            <a:solidFill>
              <a:schemeClr val="accent5">
                <a:lumMod val="50000"/>
              </a:schemeClr>
            </a:solidFill>
          </a:ln>
        </p:spPr>
        <p:txBody>
          <a:bodyPr wrap="square" lIns="0" tIns="0" rIns="0" bIns="0" rtlCol="0"/>
          <a:lstStyle/>
          <a:p>
            <a:endParaRPr/>
          </a:p>
        </p:txBody>
      </p:sp>
      <p:sp>
        <p:nvSpPr>
          <p:cNvPr id="786" name="object 786"/>
          <p:cNvSpPr/>
          <p:nvPr userDrawn="1"/>
        </p:nvSpPr>
        <p:spPr>
          <a:xfrm>
            <a:off x="1470953" y="35426"/>
            <a:ext cx="49530" cy="0"/>
          </a:xfrm>
          <a:custGeom>
            <a:avLst/>
            <a:gdLst/>
            <a:ahLst/>
            <a:cxnLst/>
            <a:rect l="l" t="t" r="r" b="b"/>
            <a:pathLst>
              <a:path w="49530">
                <a:moveTo>
                  <a:pt x="0" y="0"/>
                </a:moveTo>
                <a:lnTo>
                  <a:pt x="49117" y="0"/>
                </a:lnTo>
              </a:path>
            </a:pathLst>
          </a:custGeom>
          <a:ln w="49122">
            <a:solidFill>
              <a:schemeClr val="accent5">
                <a:lumMod val="50000"/>
              </a:schemeClr>
            </a:solidFill>
          </a:ln>
        </p:spPr>
        <p:txBody>
          <a:bodyPr wrap="square" lIns="0" tIns="0" rIns="0" bIns="0" rtlCol="0"/>
          <a:lstStyle/>
          <a:p>
            <a:endParaRPr/>
          </a:p>
        </p:txBody>
      </p:sp>
      <p:sp>
        <p:nvSpPr>
          <p:cNvPr id="787" name="object 787"/>
          <p:cNvSpPr/>
          <p:nvPr userDrawn="1"/>
        </p:nvSpPr>
        <p:spPr>
          <a:xfrm>
            <a:off x="1397754" y="35911"/>
            <a:ext cx="49530" cy="0"/>
          </a:xfrm>
          <a:custGeom>
            <a:avLst/>
            <a:gdLst/>
            <a:ahLst/>
            <a:cxnLst/>
            <a:rect l="l" t="t" r="r" b="b"/>
            <a:pathLst>
              <a:path w="49530">
                <a:moveTo>
                  <a:pt x="0" y="0"/>
                </a:moveTo>
                <a:lnTo>
                  <a:pt x="49121" y="0"/>
                </a:lnTo>
              </a:path>
            </a:pathLst>
          </a:custGeom>
          <a:ln w="49121">
            <a:solidFill>
              <a:schemeClr val="accent5">
                <a:lumMod val="50000"/>
              </a:schemeClr>
            </a:solidFill>
          </a:ln>
        </p:spPr>
        <p:txBody>
          <a:bodyPr wrap="square" lIns="0" tIns="0" rIns="0" bIns="0" rtlCol="0"/>
          <a:lstStyle/>
          <a:p>
            <a:endParaRPr/>
          </a:p>
        </p:txBody>
      </p:sp>
      <p:sp>
        <p:nvSpPr>
          <p:cNvPr id="788" name="object 788"/>
          <p:cNvSpPr/>
          <p:nvPr userDrawn="1"/>
        </p:nvSpPr>
        <p:spPr>
          <a:xfrm>
            <a:off x="1104969" y="37854"/>
            <a:ext cx="49530" cy="0"/>
          </a:xfrm>
          <a:custGeom>
            <a:avLst/>
            <a:gdLst/>
            <a:ahLst/>
            <a:cxnLst/>
            <a:rect l="l" t="t" r="r" b="b"/>
            <a:pathLst>
              <a:path w="49530">
                <a:moveTo>
                  <a:pt x="0" y="0"/>
                </a:moveTo>
                <a:lnTo>
                  <a:pt x="49118" y="0"/>
                </a:lnTo>
              </a:path>
            </a:pathLst>
          </a:custGeom>
          <a:ln w="49124">
            <a:solidFill>
              <a:schemeClr val="accent5">
                <a:lumMod val="50000"/>
              </a:schemeClr>
            </a:solidFill>
          </a:ln>
        </p:spPr>
        <p:txBody>
          <a:bodyPr wrap="square" lIns="0" tIns="0" rIns="0" bIns="0" rtlCol="0"/>
          <a:lstStyle/>
          <a:p>
            <a:endParaRPr/>
          </a:p>
        </p:txBody>
      </p:sp>
      <p:sp>
        <p:nvSpPr>
          <p:cNvPr id="789" name="object 789"/>
          <p:cNvSpPr/>
          <p:nvPr userDrawn="1"/>
        </p:nvSpPr>
        <p:spPr>
          <a:xfrm>
            <a:off x="812189" y="39797"/>
            <a:ext cx="49530" cy="0"/>
          </a:xfrm>
          <a:custGeom>
            <a:avLst/>
            <a:gdLst/>
            <a:ahLst/>
            <a:cxnLst/>
            <a:rect l="l" t="t" r="r" b="b"/>
            <a:pathLst>
              <a:path w="49530">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790" name="object 790"/>
          <p:cNvSpPr/>
          <p:nvPr userDrawn="1"/>
        </p:nvSpPr>
        <p:spPr>
          <a:xfrm>
            <a:off x="299819" y="43194"/>
            <a:ext cx="49530" cy="0"/>
          </a:xfrm>
          <a:custGeom>
            <a:avLst/>
            <a:gdLst/>
            <a:ahLst/>
            <a:cxnLst/>
            <a:rect l="l" t="t" r="r" b="b"/>
            <a:pathLst>
              <a:path w="49529">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791" name="object 791"/>
          <p:cNvSpPr/>
          <p:nvPr userDrawn="1"/>
        </p:nvSpPr>
        <p:spPr>
          <a:xfrm>
            <a:off x="226623" y="43684"/>
            <a:ext cx="49530" cy="0"/>
          </a:xfrm>
          <a:custGeom>
            <a:avLst/>
            <a:gdLst/>
            <a:ahLst/>
            <a:cxnLst/>
            <a:rect l="l" t="t" r="r" b="b"/>
            <a:pathLst>
              <a:path w="49529">
                <a:moveTo>
                  <a:pt x="0" y="0"/>
                </a:moveTo>
                <a:lnTo>
                  <a:pt x="49118" y="0"/>
                </a:lnTo>
              </a:path>
            </a:pathLst>
          </a:custGeom>
          <a:ln w="49121">
            <a:solidFill>
              <a:schemeClr val="accent5">
                <a:lumMod val="50000"/>
              </a:schemeClr>
            </a:solidFill>
          </a:ln>
        </p:spPr>
        <p:txBody>
          <a:bodyPr wrap="square" lIns="0" tIns="0" rIns="0" bIns="0" rtlCol="0"/>
          <a:lstStyle/>
          <a:p>
            <a:endParaRPr/>
          </a:p>
        </p:txBody>
      </p:sp>
      <p:sp>
        <p:nvSpPr>
          <p:cNvPr id="792" name="object 792"/>
          <p:cNvSpPr/>
          <p:nvPr userDrawn="1"/>
        </p:nvSpPr>
        <p:spPr>
          <a:xfrm>
            <a:off x="153428" y="44168"/>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793" name="object 793"/>
          <p:cNvSpPr/>
          <p:nvPr userDrawn="1"/>
        </p:nvSpPr>
        <p:spPr>
          <a:xfrm>
            <a:off x="2645276" y="595474"/>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795" name="object 795"/>
          <p:cNvSpPr/>
          <p:nvPr userDrawn="1"/>
        </p:nvSpPr>
        <p:spPr>
          <a:xfrm>
            <a:off x="2788837" y="167655"/>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796" name="object 796"/>
          <p:cNvSpPr/>
          <p:nvPr userDrawn="1"/>
        </p:nvSpPr>
        <p:spPr>
          <a:xfrm>
            <a:off x="2941206" y="597297"/>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797" name="object 797"/>
          <p:cNvSpPr/>
          <p:nvPr userDrawn="1"/>
        </p:nvSpPr>
        <p:spPr>
          <a:xfrm>
            <a:off x="2868007" y="597783"/>
            <a:ext cx="49530" cy="0"/>
          </a:xfrm>
          <a:custGeom>
            <a:avLst/>
            <a:gdLst/>
            <a:ahLst/>
            <a:cxnLst/>
            <a:rect l="l" t="t" r="r" b="b"/>
            <a:pathLst>
              <a:path w="49530">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798" name="object 798"/>
          <p:cNvSpPr/>
          <p:nvPr userDrawn="1"/>
        </p:nvSpPr>
        <p:spPr>
          <a:xfrm>
            <a:off x="2794820" y="598269"/>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799" name="object 799"/>
          <p:cNvSpPr/>
          <p:nvPr userDrawn="1"/>
        </p:nvSpPr>
        <p:spPr>
          <a:xfrm>
            <a:off x="2867544" y="527297"/>
            <a:ext cx="49530" cy="0"/>
          </a:xfrm>
          <a:custGeom>
            <a:avLst/>
            <a:gdLst/>
            <a:ahLst/>
            <a:cxnLst/>
            <a:rect l="l" t="t" r="r" b="b"/>
            <a:pathLst>
              <a:path w="49530">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800" name="object 800"/>
          <p:cNvSpPr/>
          <p:nvPr userDrawn="1"/>
        </p:nvSpPr>
        <p:spPr>
          <a:xfrm>
            <a:off x="1841749" y="672080"/>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801" name="object 801"/>
          <p:cNvSpPr/>
          <p:nvPr userDrawn="1"/>
        </p:nvSpPr>
        <p:spPr>
          <a:xfrm>
            <a:off x="1768553" y="672566"/>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802" name="object 802"/>
          <p:cNvSpPr/>
          <p:nvPr userDrawn="1"/>
        </p:nvSpPr>
        <p:spPr>
          <a:xfrm>
            <a:off x="1841281" y="601596"/>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03" name="object 803"/>
          <p:cNvSpPr/>
          <p:nvPr userDrawn="1"/>
        </p:nvSpPr>
        <p:spPr>
          <a:xfrm>
            <a:off x="1768086" y="602081"/>
            <a:ext cx="49530" cy="0"/>
          </a:xfrm>
          <a:custGeom>
            <a:avLst/>
            <a:gdLst/>
            <a:ahLst/>
            <a:cxnLst/>
            <a:rect l="l" t="t" r="r" b="b"/>
            <a:pathLst>
              <a:path w="49530">
                <a:moveTo>
                  <a:pt x="0" y="0"/>
                </a:moveTo>
                <a:lnTo>
                  <a:pt x="49118" y="0"/>
                </a:lnTo>
              </a:path>
            </a:pathLst>
          </a:custGeom>
          <a:ln w="49110">
            <a:solidFill>
              <a:schemeClr val="accent5">
                <a:lumMod val="50000"/>
              </a:schemeClr>
            </a:solidFill>
          </a:ln>
        </p:spPr>
        <p:txBody>
          <a:bodyPr wrap="square" lIns="0" tIns="0" rIns="0" bIns="0" rtlCol="0"/>
          <a:lstStyle/>
          <a:p>
            <a:endParaRPr/>
          </a:p>
        </p:txBody>
      </p:sp>
      <p:sp>
        <p:nvSpPr>
          <p:cNvPr id="804" name="object 804"/>
          <p:cNvSpPr/>
          <p:nvPr userDrawn="1"/>
        </p:nvSpPr>
        <p:spPr>
          <a:xfrm>
            <a:off x="2352578" y="522991"/>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805" name="object 805"/>
          <p:cNvSpPr/>
          <p:nvPr userDrawn="1"/>
        </p:nvSpPr>
        <p:spPr>
          <a:xfrm>
            <a:off x="1840204" y="526390"/>
            <a:ext cx="49530" cy="0"/>
          </a:xfrm>
          <a:custGeom>
            <a:avLst/>
            <a:gdLst/>
            <a:ahLst/>
            <a:cxnLst/>
            <a:rect l="l" t="t" r="r" b="b"/>
            <a:pathLst>
              <a:path w="49530">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806" name="object 806"/>
          <p:cNvSpPr/>
          <p:nvPr userDrawn="1"/>
        </p:nvSpPr>
        <p:spPr>
          <a:xfrm>
            <a:off x="1767005" y="526876"/>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807" name="object 807"/>
          <p:cNvSpPr/>
          <p:nvPr userDrawn="1"/>
        </p:nvSpPr>
        <p:spPr>
          <a:xfrm>
            <a:off x="1693814" y="527359"/>
            <a:ext cx="49530" cy="0"/>
          </a:xfrm>
          <a:custGeom>
            <a:avLst/>
            <a:gdLst/>
            <a:ahLst/>
            <a:cxnLst/>
            <a:rect l="l" t="t" r="r" b="b"/>
            <a:pathLst>
              <a:path w="49530">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808" name="object 808"/>
          <p:cNvSpPr/>
          <p:nvPr userDrawn="1"/>
        </p:nvSpPr>
        <p:spPr>
          <a:xfrm>
            <a:off x="1547423" y="528328"/>
            <a:ext cx="49530" cy="0"/>
          </a:xfrm>
          <a:custGeom>
            <a:avLst/>
            <a:gdLst/>
            <a:ahLst/>
            <a:cxnLst/>
            <a:rect l="l" t="t" r="r" b="b"/>
            <a:pathLst>
              <a:path w="49530">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809" name="object 809"/>
          <p:cNvSpPr/>
          <p:nvPr userDrawn="1"/>
        </p:nvSpPr>
        <p:spPr>
          <a:xfrm>
            <a:off x="1474224" y="528819"/>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810" name="object 810"/>
          <p:cNvSpPr/>
          <p:nvPr userDrawn="1"/>
        </p:nvSpPr>
        <p:spPr>
          <a:xfrm>
            <a:off x="1401029" y="529306"/>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811" name="object 811"/>
          <p:cNvSpPr/>
          <p:nvPr userDrawn="1"/>
        </p:nvSpPr>
        <p:spPr>
          <a:xfrm>
            <a:off x="1108241" y="531246"/>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812" name="object 812"/>
          <p:cNvSpPr/>
          <p:nvPr userDrawn="1"/>
        </p:nvSpPr>
        <p:spPr>
          <a:xfrm>
            <a:off x="1035046" y="531733"/>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813" name="object 813"/>
          <p:cNvSpPr/>
          <p:nvPr userDrawn="1"/>
        </p:nvSpPr>
        <p:spPr>
          <a:xfrm>
            <a:off x="522679" y="535130"/>
            <a:ext cx="49530" cy="0"/>
          </a:xfrm>
          <a:custGeom>
            <a:avLst/>
            <a:gdLst/>
            <a:ahLst/>
            <a:cxnLst/>
            <a:rect l="l" t="t" r="r" b="b"/>
            <a:pathLst>
              <a:path w="49529">
                <a:moveTo>
                  <a:pt x="0" y="0"/>
                </a:moveTo>
                <a:lnTo>
                  <a:pt x="49114" y="0"/>
                </a:lnTo>
              </a:path>
            </a:pathLst>
          </a:custGeom>
          <a:ln w="49121">
            <a:solidFill>
              <a:schemeClr val="accent5">
                <a:lumMod val="50000"/>
              </a:schemeClr>
            </a:solidFill>
          </a:ln>
        </p:spPr>
        <p:txBody>
          <a:bodyPr wrap="square" lIns="0" tIns="0" rIns="0" bIns="0" rtlCol="0"/>
          <a:lstStyle/>
          <a:p>
            <a:endParaRPr/>
          </a:p>
        </p:txBody>
      </p:sp>
      <p:sp>
        <p:nvSpPr>
          <p:cNvPr id="814" name="object 814"/>
          <p:cNvSpPr/>
          <p:nvPr userDrawn="1"/>
        </p:nvSpPr>
        <p:spPr>
          <a:xfrm>
            <a:off x="376287" y="536105"/>
            <a:ext cx="49530" cy="0"/>
          </a:xfrm>
          <a:custGeom>
            <a:avLst/>
            <a:gdLst/>
            <a:ahLst/>
            <a:cxnLst/>
            <a:rect l="l" t="t" r="r" b="b"/>
            <a:pathLst>
              <a:path w="49529">
                <a:moveTo>
                  <a:pt x="0" y="0"/>
                </a:moveTo>
                <a:lnTo>
                  <a:pt x="49121" y="0"/>
                </a:lnTo>
              </a:path>
            </a:pathLst>
          </a:custGeom>
          <a:ln w="49110">
            <a:solidFill>
              <a:schemeClr val="accent5">
                <a:lumMod val="50000"/>
              </a:schemeClr>
            </a:solidFill>
          </a:ln>
        </p:spPr>
        <p:txBody>
          <a:bodyPr wrap="square" lIns="0" tIns="0" rIns="0" bIns="0" rtlCol="0"/>
          <a:lstStyle/>
          <a:p>
            <a:endParaRPr/>
          </a:p>
        </p:txBody>
      </p:sp>
      <p:sp>
        <p:nvSpPr>
          <p:cNvPr id="815" name="object 815"/>
          <p:cNvSpPr/>
          <p:nvPr userDrawn="1"/>
        </p:nvSpPr>
        <p:spPr>
          <a:xfrm>
            <a:off x="303094" y="536588"/>
            <a:ext cx="49530" cy="0"/>
          </a:xfrm>
          <a:custGeom>
            <a:avLst/>
            <a:gdLst/>
            <a:ahLst/>
            <a:cxnLst/>
            <a:rect l="l" t="t" r="r" b="b"/>
            <a:pathLst>
              <a:path w="49529">
                <a:moveTo>
                  <a:pt x="0" y="0"/>
                </a:moveTo>
                <a:lnTo>
                  <a:pt x="49118" y="0"/>
                </a:lnTo>
              </a:path>
            </a:pathLst>
          </a:custGeom>
          <a:ln w="49115">
            <a:solidFill>
              <a:schemeClr val="accent5">
                <a:lumMod val="50000"/>
              </a:schemeClr>
            </a:solidFill>
          </a:ln>
        </p:spPr>
        <p:txBody>
          <a:bodyPr wrap="square" lIns="0" tIns="0" rIns="0" bIns="0" rtlCol="0"/>
          <a:lstStyle/>
          <a:p>
            <a:endParaRPr/>
          </a:p>
        </p:txBody>
      </p:sp>
      <p:sp>
        <p:nvSpPr>
          <p:cNvPr id="816" name="object 816"/>
          <p:cNvSpPr/>
          <p:nvPr userDrawn="1"/>
        </p:nvSpPr>
        <p:spPr>
          <a:xfrm>
            <a:off x="156700" y="537559"/>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17" name="object 817"/>
          <p:cNvSpPr/>
          <p:nvPr userDrawn="1"/>
        </p:nvSpPr>
        <p:spPr>
          <a:xfrm>
            <a:off x="2278914" y="452991"/>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18" name="object 818"/>
          <p:cNvSpPr/>
          <p:nvPr userDrawn="1"/>
        </p:nvSpPr>
        <p:spPr>
          <a:xfrm>
            <a:off x="1546956" y="457849"/>
            <a:ext cx="49530" cy="0"/>
          </a:xfrm>
          <a:custGeom>
            <a:avLst/>
            <a:gdLst/>
            <a:ahLst/>
            <a:cxnLst/>
            <a:rect l="l" t="t" r="r" b="b"/>
            <a:pathLst>
              <a:path w="49530">
                <a:moveTo>
                  <a:pt x="0" y="0"/>
                </a:moveTo>
                <a:lnTo>
                  <a:pt x="49110" y="0"/>
                </a:lnTo>
              </a:path>
            </a:pathLst>
          </a:custGeom>
          <a:ln w="49129">
            <a:solidFill>
              <a:schemeClr val="accent5">
                <a:lumMod val="50000"/>
              </a:schemeClr>
            </a:solidFill>
          </a:ln>
        </p:spPr>
        <p:txBody>
          <a:bodyPr wrap="square" lIns="0" tIns="0" rIns="0" bIns="0" rtlCol="0"/>
          <a:lstStyle/>
          <a:p>
            <a:endParaRPr/>
          </a:p>
        </p:txBody>
      </p:sp>
      <p:sp>
        <p:nvSpPr>
          <p:cNvPr id="819" name="object 819"/>
          <p:cNvSpPr/>
          <p:nvPr userDrawn="1"/>
        </p:nvSpPr>
        <p:spPr>
          <a:xfrm>
            <a:off x="1473757" y="458336"/>
            <a:ext cx="49530" cy="0"/>
          </a:xfrm>
          <a:custGeom>
            <a:avLst/>
            <a:gdLst/>
            <a:ahLst/>
            <a:cxnLst/>
            <a:rect l="l" t="t" r="r" b="b"/>
            <a:pathLst>
              <a:path w="49530">
                <a:moveTo>
                  <a:pt x="0" y="0"/>
                </a:moveTo>
                <a:lnTo>
                  <a:pt x="49124" y="0"/>
                </a:lnTo>
              </a:path>
            </a:pathLst>
          </a:custGeom>
          <a:ln w="49129">
            <a:solidFill>
              <a:schemeClr val="accent5">
                <a:lumMod val="50000"/>
              </a:schemeClr>
            </a:solidFill>
          </a:ln>
        </p:spPr>
        <p:txBody>
          <a:bodyPr wrap="square" lIns="0" tIns="0" rIns="0" bIns="0" rtlCol="0"/>
          <a:lstStyle/>
          <a:p>
            <a:endParaRPr/>
          </a:p>
        </p:txBody>
      </p:sp>
      <p:sp>
        <p:nvSpPr>
          <p:cNvPr id="825" name="object 825"/>
          <p:cNvSpPr/>
          <p:nvPr userDrawn="1"/>
        </p:nvSpPr>
        <p:spPr>
          <a:xfrm>
            <a:off x="2644419" y="380076"/>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826" name="object 826"/>
          <p:cNvSpPr/>
          <p:nvPr userDrawn="1"/>
        </p:nvSpPr>
        <p:spPr>
          <a:xfrm>
            <a:off x="2351638" y="382022"/>
            <a:ext cx="49530" cy="0"/>
          </a:xfrm>
          <a:custGeom>
            <a:avLst/>
            <a:gdLst/>
            <a:ahLst/>
            <a:cxnLst/>
            <a:rect l="l" t="t" r="r" b="b"/>
            <a:pathLst>
              <a:path w="49530">
                <a:moveTo>
                  <a:pt x="0" y="0"/>
                </a:moveTo>
                <a:lnTo>
                  <a:pt x="49129" y="0"/>
                </a:lnTo>
              </a:path>
            </a:pathLst>
          </a:custGeom>
          <a:ln w="49114">
            <a:solidFill>
              <a:schemeClr val="accent5">
                <a:lumMod val="50000"/>
              </a:schemeClr>
            </a:solidFill>
          </a:ln>
        </p:spPr>
        <p:txBody>
          <a:bodyPr wrap="square" lIns="0" tIns="0" rIns="0" bIns="0" rtlCol="0"/>
          <a:lstStyle/>
          <a:p>
            <a:endParaRPr/>
          </a:p>
        </p:txBody>
      </p:sp>
      <p:sp>
        <p:nvSpPr>
          <p:cNvPr id="827" name="object 827"/>
          <p:cNvSpPr/>
          <p:nvPr userDrawn="1"/>
        </p:nvSpPr>
        <p:spPr>
          <a:xfrm>
            <a:off x="2278451" y="382505"/>
            <a:ext cx="49530" cy="0"/>
          </a:xfrm>
          <a:custGeom>
            <a:avLst/>
            <a:gdLst/>
            <a:ahLst/>
            <a:cxnLst/>
            <a:rect l="l" t="t" r="r" b="b"/>
            <a:pathLst>
              <a:path w="49530">
                <a:moveTo>
                  <a:pt x="0" y="0"/>
                </a:moveTo>
                <a:lnTo>
                  <a:pt x="49110" y="0"/>
                </a:lnTo>
              </a:path>
            </a:pathLst>
          </a:custGeom>
          <a:ln w="49114">
            <a:solidFill>
              <a:schemeClr val="accent5">
                <a:lumMod val="50000"/>
              </a:schemeClr>
            </a:solidFill>
          </a:ln>
        </p:spPr>
        <p:txBody>
          <a:bodyPr wrap="square" lIns="0" tIns="0" rIns="0" bIns="0" rtlCol="0"/>
          <a:lstStyle/>
          <a:p>
            <a:endParaRPr/>
          </a:p>
        </p:txBody>
      </p:sp>
      <p:sp>
        <p:nvSpPr>
          <p:cNvPr id="828" name="object 828"/>
          <p:cNvSpPr/>
          <p:nvPr userDrawn="1"/>
        </p:nvSpPr>
        <p:spPr>
          <a:xfrm>
            <a:off x="2205240" y="382993"/>
            <a:ext cx="49530" cy="0"/>
          </a:xfrm>
          <a:custGeom>
            <a:avLst/>
            <a:gdLst/>
            <a:ahLst/>
            <a:cxnLst/>
            <a:rect l="l" t="t" r="r" b="b"/>
            <a:pathLst>
              <a:path w="49530">
                <a:moveTo>
                  <a:pt x="0" y="0"/>
                </a:moveTo>
                <a:lnTo>
                  <a:pt x="49126" y="0"/>
                </a:lnTo>
              </a:path>
            </a:pathLst>
          </a:custGeom>
          <a:ln w="49112">
            <a:solidFill>
              <a:schemeClr val="accent5">
                <a:lumMod val="50000"/>
              </a:schemeClr>
            </a:solidFill>
          </a:ln>
        </p:spPr>
        <p:txBody>
          <a:bodyPr wrap="square" lIns="0" tIns="0" rIns="0" bIns="0" rtlCol="0"/>
          <a:lstStyle/>
          <a:p>
            <a:endParaRPr/>
          </a:p>
        </p:txBody>
      </p:sp>
      <p:sp>
        <p:nvSpPr>
          <p:cNvPr id="829" name="object 829"/>
          <p:cNvSpPr/>
          <p:nvPr userDrawn="1"/>
        </p:nvSpPr>
        <p:spPr>
          <a:xfrm>
            <a:off x="1766069" y="385905"/>
            <a:ext cx="49530" cy="0"/>
          </a:xfrm>
          <a:custGeom>
            <a:avLst/>
            <a:gdLst/>
            <a:ahLst/>
            <a:cxnLst/>
            <a:rect l="l" t="t" r="r" b="b"/>
            <a:pathLst>
              <a:path w="49530">
                <a:moveTo>
                  <a:pt x="0" y="0"/>
                </a:moveTo>
                <a:lnTo>
                  <a:pt x="49122" y="0"/>
                </a:lnTo>
              </a:path>
            </a:pathLst>
          </a:custGeom>
          <a:ln w="49110">
            <a:solidFill>
              <a:schemeClr val="accent5">
                <a:lumMod val="50000"/>
              </a:schemeClr>
            </a:solidFill>
          </a:ln>
        </p:spPr>
        <p:txBody>
          <a:bodyPr wrap="square" lIns="0" tIns="0" rIns="0" bIns="0" rtlCol="0"/>
          <a:lstStyle/>
          <a:p>
            <a:endParaRPr/>
          </a:p>
        </p:txBody>
      </p:sp>
      <p:sp>
        <p:nvSpPr>
          <p:cNvPr id="830" name="object 830"/>
          <p:cNvSpPr/>
          <p:nvPr userDrawn="1"/>
        </p:nvSpPr>
        <p:spPr>
          <a:xfrm>
            <a:off x="1692874" y="386393"/>
            <a:ext cx="49530" cy="0"/>
          </a:xfrm>
          <a:custGeom>
            <a:avLst/>
            <a:gdLst/>
            <a:ahLst/>
            <a:cxnLst/>
            <a:rect l="l" t="t" r="r" b="b"/>
            <a:pathLst>
              <a:path w="49530">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831" name="object 831"/>
          <p:cNvSpPr/>
          <p:nvPr userDrawn="1"/>
        </p:nvSpPr>
        <p:spPr>
          <a:xfrm>
            <a:off x="887723" y="391732"/>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832" name="object 832"/>
          <p:cNvSpPr/>
          <p:nvPr userDrawn="1"/>
        </p:nvSpPr>
        <p:spPr>
          <a:xfrm>
            <a:off x="594942" y="393676"/>
            <a:ext cx="49530" cy="0"/>
          </a:xfrm>
          <a:custGeom>
            <a:avLst/>
            <a:gdLst/>
            <a:ahLst/>
            <a:cxnLst/>
            <a:rect l="l" t="t" r="r" b="b"/>
            <a:pathLst>
              <a:path w="49529">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833" name="object 833"/>
          <p:cNvSpPr/>
          <p:nvPr userDrawn="1"/>
        </p:nvSpPr>
        <p:spPr>
          <a:xfrm>
            <a:off x="448548" y="394646"/>
            <a:ext cx="49530" cy="0"/>
          </a:xfrm>
          <a:custGeom>
            <a:avLst/>
            <a:gdLst/>
            <a:ahLst/>
            <a:cxnLst/>
            <a:rect l="l" t="t" r="r" b="b"/>
            <a:pathLst>
              <a:path w="49529">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834" name="object 834"/>
          <p:cNvSpPr/>
          <p:nvPr userDrawn="1"/>
        </p:nvSpPr>
        <p:spPr>
          <a:xfrm>
            <a:off x="375349" y="395130"/>
            <a:ext cx="49530" cy="0"/>
          </a:xfrm>
          <a:custGeom>
            <a:avLst/>
            <a:gdLst/>
            <a:ahLst/>
            <a:cxnLst/>
            <a:rect l="l" t="t" r="r" b="b"/>
            <a:pathLst>
              <a:path w="49529">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835" name="object 835"/>
          <p:cNvSpPr/>
          <p:nvPr userDrawn="1"/>
        </p:nvSpPr>
        <p:spPr>
          <a:xfrm>
            <a:off x="228963" y="396106"/>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836" name="object 836"/>
          <p:cNvSpPr/>
          <p:nvPr userDrawn="1"/>
        </p:nvSpPr>
        <p:spPr>
          <a:xfrm>
            <a:off x="155764" y="396588"/>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837" name="object 837"/>
          <p:cNvSpPr/>
          <p:nvPr userDrawn="1"/>
        </p:nvSpPr>
        <p:spPr>
          <a:xfrm>
            <a:off x="1765605" y="315419"/>
            <a:ext cx="49530" cy="0"/>
          </a:xfrm>
          <a:custGeom>
            <a:avLst/>
            <a:gdLst/>
            <a:ahLst/>
            <a:cxnLst/>
            <a:rect l="l" t="t" r="r" b="b"/>
            <a:pathLst>
              <a:path w="49530">
                <a:moveTo>
                  <a:pt x="0" y="0"/>
                </a:moveTo>
                <a:lnTo>
                  <a:pt x="49124" y="0"/>
                </a:lnTo>
              </a:path>
            </a:pathLst>
          </a:custGeom>
          <a:ln w="49128">
            <a:solidFill>
              <a:schemeClr val="accent5">
                <a:lumMod val="50000"/>
              </a:schemeClr>
            </a:solidFill>
          </a:ln>
        </p:spPr>
        <p:txBody>
          <a:bodyPr wrap="square" lIns="0" tIns="0" rIns="0" bIns="0" rtlCol="0"/>
          <a:lstStyle/>
          <a:p>
            <a:endParaRPr/>
          </a:p>
        </p:txBody>
      </p:sp>
      <p:sp>
        <p:nvSpPr>
          <p:cNvPr id="838" name="object 838"/>
          <p:cNvSpPr/>
          <p:nvPr userDrawn="1"/>
        </p:nvSpPr>
        <p:spPr>
          <a:xfrm>
            <a:off x="448081" y="324163"/>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839" name="object 839"/>
          <p:cNvSpPr/>
          <p:nvPr userDrawn="1"/>
        </p:nvSpPr>
        <p:spPr>
          <a:xfrm>
            <a:off x="228492" y="325617"/>
            <a:ext cx="49530" cy="0"/>
          </a:xfrm>
          <a:custGeom>
            <a:avLst/>
            <a:gdLst/>
            <a:ahLst/>
            <a:cxnLst/>
            <a:rect l="l" t="t" r="r" b="b"/>
            <a:pathLst>
              <a:path w="49529">
                <a:moveTo>
                  <a:pt x="0" y="0"/>
                </a:moveTo>
                <a:lnTo>
                  <a:pt x="49118" y="0"/>
                </a:lnTo>
              </a:path>
            </a:pathLst>
          </a:custGeom>
          <a:ln w="49128">
            <a:solidFill>
              <a:schemeClr val="accent5">
                <a:lumMod val="50000"/>
              </a:schemeClr>
            </a:solidFill>
          </a:ln>
        </p:spPr>
        <p:txBody>
          <a:bodyPr wrap="square" lIns="0" tIns="0" rIns="0" bIns="0" rtlCol="0"/>
          <a:lstStyle/>
          <a:p>
            <a:endParaRPr/>
          </a:p>
        </p:txBody>
      </p:sp>
      <p:sp>
        <p:nvSpPr>
          <p:cNvPr id="841" name="object 841"/>
          <p:cNvSpPr/>
          <p:nvPr userDrawn="1"/>
        </p:nvSpPr>
        <p:spPr>
          <a:xfrm>
            <a:off x="2350702" y="241050"/>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842" name="object 842"/>
          <p:cNvSpPr/>
          <p:nvPr userDrawn="1"/>
        </p:nvSpPr>
        <p:spPr>
          <a:xfrm>
            <a:off x="2204312" y="242022"/>
            <a:ext cx="49530" cy="0"/>
          </a:xfrm>
          <a:custGeom>
            <a:avLst/>
            <a:gdLst/>
            <a:ahLst/>
            <a:cxnLst/>
            <a:rect l="l" t="t" r="r" b="b"/>
            <a:pathLst>
              <a:path w="49530">
                <a:moveTo>
                  <a:pt x="0" y="0"/>
                </a:moveTo>
                <a:lnTo>
                  <a:pt x="49118" y="0"/>
                </a:lnTo>
              </a:path>
            </a:pathLst>
          </a:custGeom>
          <a:ln w="49115">
            <a:solidFill>
              <a:schemeClr val="accent5">
                <a:lumMod val="50000"/>
              </a:schemeClr>
            </a:solidFill>
          </a:ln>
        </p:spPr>
        <p:txBody>
          <a:bodyPr wrap="square" lIns="0" tIns="0" rIns="0" bIns="0" rtlCol="0"/>
          <a:lstStyle/>
          <a:p>
            <a:endParaRPr/>
          </a:p>
        </p:txBody>
      </p:sp>
      <p:sp>
        <p:nvSpPr>
          <p:cNvPr id="843" name="object 843"/>
          <p:cNvSpPr/>
          <p:nvPr userDrawn="1"/>
        </p:nvSpPr>
        <p:spPr>
          <a:xfrm>
            <a:off x="1984726" y="243477"/>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844" name="object 844"/>
          <p:cNvSpPr/>
          <p:nvPr userDrawn="1"/>
        </p:nvSpPr>
        <p:spPr>
          <a:xfrm>
            <a:off x="1765137" y="244937"/>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845" name="object 845"/>
          <p:cNvSpPr/>
          <p:nvPr userDrawn="1"/>
        </p:nvSpPr>
        <p:spPr>
          <a:xfrm>
            <a:off x="1399157" y="247362"/>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46" name="object 846"/>
          <p:cNvSpPr/>
          <p:nvPr userDrawn="1"/>
        </p:nvSpPr>
        <p:spPr>
          <a:xfrm>
            <a:off x="1252767" y="248333"/>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847" name="object 847"/>
          <p:cNvSpPr/>
          <p:nvPr userDrawn="1"/>
        </p:nvSpPr>
        <p:spPr>
          <a:xfrm>
            <a:off x="1179564" y="248817"/>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48" name="object 848"/>
          <p:cNvSpPr/>
          <p:nvPr userDrawn="1"/>
        </p:nvSpPr>
        <p:spPr>
          <a:xfrm>
            <a:off x="1033178" y="249793"/>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849" name="object 849"/>
          <p:cNvSpPr/>
          <p:nvPr userDrawn="1"/>
        </p:nvSpPr>
        <p:spPr>
          <a:xfrm>
            <a:off x="959986" y="250276"/>
            <a:ext cx="49530" cy="0"/>
          </a:xfrm>
          <a:custGeom>
            <a:avLst/>
            <a:gdLst/>
            <a:ahLst/>
            <a:cxnLst/>
            <a:rect l="l" t="t" r="r" b="b"/>
            <a:pathLst>
              <a:path w="49530">
                <a:moveTo>
                  <a:pt x="0" y="0"/>
                </a:moveTo>
                <a:lnTo>
                  <a:pt x="49114" y="0"/>
                </a:lnTo>
              </a:path>
            </a:pathLst>
          </a:custGeom>
          <a:ln w="49122">
            <a:solidFill>
              <a:schemeClr val="accent5">
                <a:lumMod val="50000"/>
              </a:schemeClr>
            </a:solidFill>
          </a:ln>
        </p:spPr>
        <p:txBody>
          <a:bodyPr wrap="square" lIns="0" tIns="0" rIns="0" bIns="0" rtlCol="0"/>
          <a:lstStyle/>
          <a:p>
            <a:endParaRPr/>
          </a:p>
        </p:txBody>
      </p:sp>
      <p:sp>
        <p:nvSpPr>
          <p:cNvPr id="850" name="object 850"/>
          <p:cNvSpPr/>
          <p:nvPr userDrawn="1"/>
        </p:nvSpPr>
        <p:spPr>
          <a:xfrm>
            <a:off x="813588" y="251249"/>
            <a:ext cx="49530" cy="0"/>
          </a:xfrm>
          <a:custGeom>
            <a:avLst/>
            <a:gdLst/>
            <a:ahLst/>
            <a:cxnLst/>
            <a:rect l="l" t="t" r="r" b="b"/>
            <a:pathLst>
              <a:path w="49530">
                <a:moveTo>
                  <a:pt x="0" y="0"/>
                </a:moveTo>
                <a:lnTo>
                  <a:pt x="49126" y="0"/>
                </a:lnTo>
              </a:path>
            </a:pathLst>
          </a:custGeom>
          <a:ln w="49114">
            <a:solidFill>
              <a:schemeClr val="accent5">
                <a:lumMod val="50000"/>
              </a:schemeClr>
            </a:solidFill>
          </a:ln>
        </p:spPr>
        <p:txBody>
          <a:bodyPr wrap="square" lIns="0" tIns="0" rIns="0" bIns="0" rtlCol="0"/>
          <a:lstStyle/>
          <a:p>
            <a:endParaRPr/>
          </a:p>
        </p:txBody>
      </p:sp>
      <p:sp>
        <p:nvSpPr>
          <p:cNvPr id="851" name="object 851"/>
          <p:cNvSpPr/>
          <p:nvPr userDrawn="1"/>
        </p:nvSpPr>
        <p:spPr>
          <a:xfrm>
            <a:off x="740393" y="251733"/>
            <a:ext cx="49530" cy="0"/>
          </a:xfrm>
          <a:custGeom>
            <a:avLst/>
            <a:gdLst/>
            <a:ahLst/>
            <a:cxnLst/>
            <a:rect l="l" t="t" r="r" b="b"/>
            <a:pathLst>
              <a:path w="49529">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852" name="object 852"/>
          <p:cNvSpPr/>
          <p:nvPr userDrawn="1"/>
        </p:nvSpPr>
        <p:spPr>
          <a:xfrm>
            <a:off x="447616" y="253677"/>
            <a:ext cx="49530" cy="0"/>
          </a:xfrm>
          <a:custGeom>
            <a:avLst/>
            <a:gdLst/>
            <a:ahLst/>
            <a:cxnLst/>
            <a:rect l="l" t="t" r="r" b="b"/>
            <a:pathLst>
              <a:path w="49529">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53" name="object 853"/>
          <p:cNvSpPr/>
          <p:nvPr userDrawn="1"/>
        </p:nvSpPr>
        <p:spPr>
          <a:xfrm>
            <a:off x="228027" y="255129"/>
            <a:ext cx="49530" cy="0"/>
          </a:xfrm>
          <a:custGeom>
            <a:avLst/>
            <a:gdLst/>
            <a:ahLst/>
            <a:cxnLst/>
            <a:rect l="l" t="t" r="r" b="b"/>
            <a:pathLst>
              <a:path w="49529">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856" name="object 856"/>
          <p:cNvSpPr/>
          <p:nvPr userDrawn="1"/>
        </p:nvSpPr>
        <p:spPr>
          <a:xfrm>
            <a:off x="2496621" y="169595"/>
            <a:ext cx="49530" cy="0"/>
          </a:xfrm>
          <a:custGeom>
            <a:avLst/>
            <a:gdLst/>
            <a:ahLst/>
            <a:cxnLst/>
            <a:rect l="l" t="t" r="r" b="b"/>
            <a:pathLst>
              <a:path w="49530">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857" name="object 857"/>
          <p:cNvSpPr/>
          <p:nvPr userDrawn="1"/>
        </p:nvSpPr>
        <p:spPr>
          <a:xfrm>
            <a:off x="2350235" y="170564"/>
            <a:ext cx="49530" cy="0"/>
          </a:xfrm>
          <a:custGeom>
            <a:avLst/>
            <a:gdLst/>
            <a:ahLst/>
            <a:cxnLst/>
            <a:rect l="l" t="t" r="r" b="b"/>
            <a:pathLst>
              <a:path w="49530">
                <a:moveTo>
                  <a:pt x="0" y="0"/>
                </a:moveTo>
                <a:lnTo>
                  <a:pt x="49124" y="0"/>
                </a:lnTo>
              </a:path>
            </a:pathLst>
          </a:custGeom>
          <a:ln w="49124">
            <a:solidFill>
              <a:schemeClr val="accent5">
                <a:lumMod val="50000"/>
              </a:schemeClr>
            </a:solidFill>
          </a:ln>
        </p:spPr>
        <p:txBody>
          <a:bodyPr wrap="square" lIns="0" tIns="0" rIns="0" bIns="0" rtlCol="0"/>
          <a:lstStyle/>
          <a:p>
            <a:endParaRPr/>
          </a:p>
        </p:txBody>
      </p:sp>
      <p:sp>
        <p:nvSpPr>
          <p:cNvPr id="858" name="object 858"/>
          <p:cNvSpPr/>
          <p:nvPr userDrawn="1"/>
        </p:nvSpPr>
        <p:spPr>
          <a:xfrm>
            <a:off x="2277042" y="171055"/>
            <a:ext cx="49530" cy="0"/>
          </a:xfrm>
          <a:custGeom>
            <a:avLst/>
            <a:gdLst/>
            <a:ahLst/>
            <a:cxnLst/>
            <a:rect l="l" t="t" r="r" b="b"/>
            <a:pathLst>
              <a:path w="49530">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859" name="object 859"/>
          <p:cNvSpPr/>
          <p:nvPr userDrawn="1"/>
        </p:nvSpPr>
        <p:spPr>
          <a:xfrm>
            <a:off x="2203844" y="171538"/>
            <a:ext cx="49530" cy="0"/>
          </a:xfrm>
          <a:custGeom>
            <a:avLst/>
            <a:gdLst/>
            <a:ahLst/>
            <a:cxnLst/>
            <a:rect l="l" t="t" r="r" b="b"/>
            <a:pathLst>
              <a:path w="49530">
                <a:moveTo>
                  <a:pt x="0" y="0"/>
                </a:moveTo>
                <a:lnTo>
                  <a:pt x="49124" y="0"/>
                </a:lnTo>
              </a:path>
            </a:pathLst>
          </a:custGeom>
          <a:ln w="49122">
            <a:solidFill>
              <a:schemeClr val="accent5">
                <a:lumMod val="50000"/>
              </a:schemeClr>
            </a:solidFill>
          </a:ln>
        </p:spPr>
        <p:txBody>
          <a:bodyPr wrap="square" lIns="0" tIns="0" rIns="0" bIns="0" rtlCol="0"/>
          <a:lstStyle/>
          <a:p>
            <a:endParaRPr/>
          </a:p>
        </p:txBody>
      </p:sp>
      <p:sp>
        <p:nvSpPr>
          <p:cNvPr id="860" name="object 860"/>
          <p:cNvSpPr/>
          <p:nvPr userDrawn="1"/>
        </p:nvSpPr>
        <p:spPr>
          <a:xfrm>
            <a:off x="2130649" y="172024"/>
            <a:ext cx="49530" cy="0"/>
          </a:xfrm>
          <a:custGeom>
            <a:avLst/>
            <a:gdLst/>
            <a:ahLst/>
            <a:cxnLst/>
            <a:rect l="l" t="t" r="r" b="b"/>
            <a:pathLst>
              <a:path w="49530">
                <a:moveTo>
                  <a:pt x="0" y="0"/>
                </a:moveTo>
                <a:lnTo>
                  <a:pt x="49121" y="0"/>
                </a:lnTo>
              </a:path>
            </a:pathLst>
          </a:custGeom>
          <a:ln w="49128">
            <a:solidFill>
              <a:schemeClr val="accent5">
                <a:lumMod val="50000"/>
              </a:schemeClr>
            </a:solidFill>
          </a:ln>
        </p:spPr>
        <p:txBody>
          <a:bodyPr wrap="square" lIns="0" tIns="0" rIns="0" bIns="0" rtlCol="0"/>
          <a:lstStyle/>
          <a:p>
            <a:endParaRPr/>
          </a:p>
        </p:txBody>
      </p:sp>
      <p:sp>
        <p:nvSpPr>
          <p:cNvPr id="861" name="object 861"/>
          <p:cNvSpPr/>
          <p:nvPr userDrawn="1"/>
        </p:nvSpPr>
        <p:spPr>
          <a:xfrm>
            <a:off x="1764669" y="174452"/>
            <a:ext cx="49530" cy="0"/>
          </a:xfrm>
          <a:custGeom>
            <a:avLst/>
            <a:gdLst/>
            <a:ahLst/>
            <a:cxnLst/>
            <a:rect l="l" t="t" r="r" b="b"/>
            <a:pathLst>
              <a:path w="49530">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862" name="object 862"/>
          <p:cNvSpPr/>
          <p:nvPr userDrawn="1"/>
        </p:nvSpPr>
        <p:spPr>
          <a:xfrm>
            <a:off x="1545084" y="175907"/>
            <a:ext cx="49530" cy="0"/>
          </a:xfrm>
          <a:custGeom>
            <a:avLst/>
            <a:gdLst/>
            <a:ahLst/>
            <a:cxnLst/>
            <a:rect l="l" t="t" r="r" b="b"/>
            <a:pathLst>
              <a:path w="49530">
                <a:moveTo>
                  <a:pt x="0" y="0"/>
                </a:moveTo>
                <a:lnTo>
                  <a:pt x="49110" y="0"/>
                </a:lnTo>
              </a:path>
            </a:pathLst>
          </a:custGeom>
          <a:ln w="49124">
            <a:solidFill>
              <a:schemeClr val="accent5">
                <a:lumMod val="50000"/>
              </a:schemeClr>
            </a:solidFill>
          </a:ln>
        </p:spPr>
        <p:txBody>
          <a:bodyPr wrap="square" lIns="0" tIns="0" rIns="0" bIns="0" rtlCol="0"/>
          <a:lstStyle/>
          <a:p>
            <a:endParaRPr/>
          </a:p>
        </p:txBody>
      </p:sp>
      <p:sp>
        <p:nvSpPr>
          <p:cNvPr id="863" name="object 863"/>
          <p:cNvSpPr/>
          <p:nvPr userDrawn="1"/>
        </p:nvSpPr>
        <p:spPr>
          <a:xfrm>
            <a:off x="1471889" y="176392"/>
            <a:ext cx="49530" cy="0"/>
          </a:xfrm>
          <a:custGeom>
            <a:avLst/>
            <a:gdLst/>
            <a:ahLst/>
            <a:cxnLst/>
            <a:rect l="l" t="t" r="r" b="b"/>
            <a:pathLst>
              <a:path w="49530">
                <a:moveTo>
                  <a:pt x="0" y="0"/>
                </a:moveTo>
                <a:lnTo>
                  <a:pt x="49124" y="0"/>
                </a:lnTo>
              </a:path>
            </a:pathLst>
          </a:custGeom>
          <a:ln w="49126">
            <a:solidFill>
              <a:schemeClr val="accent5">
                <a:lumMod val="50000"/>
              </a:schemeClr>
            </a:solidFill>
          </a:ln>
        </p:spPr>
        <p:txBody>
          <a:bodyPr wrap="square" lIns="0" tIns="0" rIns="0" bIns="0" rtlCol="0"/>
          <a:lstStyle/>
          <a:p>
            <a:endParaRPr/>
          </a:p>
        </p:txBody>
      </p:sp>
      <p:sp>
        <p:nvSpPr>
          <p:cNvPr id="864" name="object 864"/>
          <p:cNvSpPr/>
          <p:nvPr userDrawn="1"/>
        </p:nvSpPr>
        <p:spPr>
          <a:xfrm>
            <a:off x="1398690" y="176878"/>
            <a:ext cx="49530" cy="0"/>
          </a:xfrm>
          <a:custGeom>
            <a:avLst/>
            <a:gdLst/>
            <a:ahLst/>
            <a:cxnLst/>
            <a:rect l="l" t="t" r="r" b="b"/>
            <a:pathLst>
              <a:path w="49530">
                <a:moveTo>
                  <a:pt x="0" y="0"/>
                </a:moveTo>
                <a:lnTo>
                  <a:pt x="49121" y="0"/>
                </a:lnTo>
              </a:path>
            </a:pathLst>
          </a:custGeom>
          <a:ln w="49124">
            <a:solidFill>
              <a:schemeClr val="accent5">
                <a:lumMod val="50000"/>
              </a:schemeClr>
            </a:solidFill>
          </a:ln>
        </p:spPr>
        <p:txBody>
          <a:bodyPr wrap="square" lIns="0" tIns="0" rIns="0" bIns="0" rtlCol="0"/>
          <a:lstStyle/>
          <a:p>
            <a:endParaRPr/>
          </a:p>
        </p:txBody>
      </p:sp>
      <p:sp>
        <p:nvSpPr>
          <p:cNvPr id="865" name="object 865"/>
          <p:cNvSpPr/>
          <p:nvPr userDrawn="1"/>
        </p:nvSpPr>
        <p:spPr>
          <a:xfrm>
            <a:off x="1179093" y="178336"/>
            <a:ext cx="49530" cy="0"/>
          </a:xfrm>
          <a:custGeom>
            <a:avLst/>
            <a:gdLst/>
            <a:ahLst/>
            <a:cxnLst/>
            <a:rect l="l" t="t" r="r" b="b"/>
            <a:pathLst>
              <a:path w="49530">
                <a:moveTo>
                  <a:pt x="0" y="0"/>
                </a:moveTo>
                <a:lnTo>
                  <a:pt x="49122" y="0"/>
                </a:lnTo>
              </a:path>
            </a:pathLst>
          </a:custGeom>
          <a:ln w="49124">
            <a:solidFill>
              <a:schemeClr val="accent5">
                <a:lumMod val="50000"/>
              </a:schemeClr>
            </a:solidFill>
          </a:ln>
        </p:spPr>
        <p:txBody>
          <a:bodyPr wrap="square" lIns="0" tIns="0" rIns="0" bIns="0" rtlCol="0"/>
          <a:lstStyle/>
          <a:p>
            <a:endParaRPr/>
          </a:p>
        </p:txBody>
      </p:sp>
      <p:sp>
        <p:nvSpPr>
          <p:cNvPr id="866" name="object 866"/>
          <p:cNvSpPr/>
          <p:nvPr userDrawn="1"/>
        </p:nvSpPr>
        <p:spPr>
          <a:xfrm>
            <a:off x="1105905" y="178828"/>
            <a:ext cx="49530" cy="0"/>
          </a:xfrm>
          <a:custGeom>
            <a:avLst/>
            <a:gdLst/>
            <a:ahLst/>
            <a:cxnLst/>
            <a:rect l="l" t="t" r="r" b="b"/>
            <a:pathLst>
              <a:path w="49530">
                <a:moveTo>
                  <a:pt x="0" y="0"/>
                </a:moveTo>
                <a:lnTo>
                  <a:pt x="49118" y="0"/>
                </a:lnTo>
              </a:path>
            </a:pathLst>
          </a:custGeom>
          <a:ln w="49129">
            <a:solidFill>
              <a:schemeClr val="accent5">
                <a:lumMod val="50000"/>
              </a:schemeClr>
            </a:solidFill>
          </a:ln>
        </p:spPr>
        <p:txBody>
          <a:bodyPr wrap="square" lIns="0" tIns="0" rIns="0" bIns="0" rtlCol="0"/>
          <a:lstStyle/>
          <a:p>
            <a:endParaRPr/>
          </a:p>
        </p:txBody>
      </p:sp>
      <p:sp>
        <p:nvSpPr>
          <p:cNvPr id="867" name="object 867"/>
          <p:cNvSpPr/>
          <p:nvPr userDrawn="1"/>
        </p:nvSpPr>
        <p:spPr>
          <a:xfrm>
            <a:off x="1032710" y="179308"/>
            <a:ext cx="49530" cy="0"/>
          </a:xfrm>
          <a:custGeom>
            <a:avLst/>
            <a:gdLst/>
            <a:ahLst/>
            <a:cxnLst/>
            <a:rect l="l" t="t" r="r" b="b"/>
            <a:pathLst>
              <a:path w="49530">
                <a:moveTo>
                  <a:pt x="0" y="0"/>
                </a:moveTo>
                <a:lnTo>
                  <a:pt x="49122" y="0"/>
                </a:lnTo>
              </a:path>
            </a:pathLst>
          </a:custGeom>
          <a:ln w="49126">
            <a:solidFill>
              <a:schemeClr val="accent5">
                <a:lumMod val="50000"/>
              </a:schemeClr>
            </a:solidFill>
          </a:ln>
        </p:spPr>
        <p:txBody>
          <a:bodyPr wrap="square" lIns="0" tIns="0" rIns="0" bIns="0" rtlCol="0"/>
          <a:lstStyle/>
          <a:p>
            <a:endParaRPr/>
          </a:p>
        </p:txBody>
      </p:sp>
      <p:sp>
        <p:nvSpPr>
          <p:cNvPr id="868" name="object 868"/>
          <p:cNvSpPr/>
          <p:nvPr userDrawn="1"/>
        </p:nvSpPr>
        <p:spPr>
          <a:xfrm>
            <a:off x="739926" y="181251"/>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869" name="object 869"/>
          <p:cNvSpPr/>
          <p:nvPr userDrawn="1"/>
        </p:nvSpPr>
        <p:spPr>
          <a:xfrm>
            <a:off x="593535" y="182224"/>
            <a:ext cx="49530" cy="0"/>
          </a:xfrm>
          <a:custGeom>
            <a:avLst/>
            <a:gdLst/>
            <a:ahLst/>
            <a:cxnLst/>
            <a:rect l="l" t="t" r="r" b="b"/>
            <a:pathLst>
              <a:path w="49529">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870" name="object 870"/>
          <p:cNvSpPr/>
          <p:nvPr userDrawn="1"/>
        </p:nvSpPr>
        <p:spPr>
          <a:xfrm>
            <a:off x="227559" y="184649"/>
            <a:ext cx="49530" cy="0"/>
          </a:xfrm>
          <a:custGeom>
            <a:avLst/>
            <a:gdLst/>
            <a:ahLst/>
            <a:cxnLst/>
            <a:rect l="l" t="t" r="r" b="b"/>
            <a:pathLst>
              <a:path w="49529">
                <a:moveTo>
                  <a:pt x="0" y="0"/>
                </a:moveTo>
                <a:lnTo>
                  <a:pt x="49118" y="0"/>
                </a:lnTo>
              </a:path>
            </a:pathLst>
          </a:custGeom>
          <a:ln w="49122">
            <a:solidFill>
              <a:schemeClr val="accent5">
                <a:lumMod val="50000"/>
              </a:schemeClr>
            </a:solidFill>
          </a:ln>
        </p:spPr>
        <p:txBody>
          <a:bodyPr wrap="square" lIns="0" tIns="0" rIns="0" bIns="0" rtlCol="0"/>
          <a:lstStyle/>
          <a:p>
            <a:endParaRPr/>
          </a:p>
        </p:txBody>
      </p:sp>
      <p:sp>
        <p:nvSpPr>
          <p:cNvPr id="871" name="object 871"/>
          <p:cNvSpPr/>
          <p:nvPr userDrawn="1"/>
        </p:nvSpPr>
        <p:spPr>
          <a:xfrm>
            <a:off x="154364" y="185135"/>
            <a:ext cx="49530" cy="0"/>
          </a:xfrm>
          <a:custGeom>
            <a:avLst/>
            <a:gdLst/>
            <a:ahLst/>
            <a:cxnLst/>
            <a:rect l="l" t="t" r="r" b="b"/>
            <a:pathLst>
              <a:path w="49529">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872" name="object 872"/>
          <p:cNvSpPr/>
          <p:nvPr userDrawn="1"/>
        </p:nvSpPr>
        <p:spPr>
          <a:xfrm>
            <a:off x="2569359" y="98625"/>
            <a:ext cx="49530" cy="0"/>
          </a:xfrm>
          <a:custGeom>
            <a:avLst/>
            <a:gdLst/>
            <a:ahLst/>
            <a:cxnLst/>
            <a:rect l="l" t="t" r="r" b="b"/>
            <a:pathLst>
              <a:path w="49530">
                <a:moveTo>
                  <a:pt x="0" y="0"/>
                </a:moveTo>
                <a:lnTo>
                  <a:pt x="49110" y="0"/>
                </a:lnTo>
              </a:path>
            </a:pathLst>
          </a:custGeom>
          <a:ln w="49110">
            <a:solidFill>
              <a:schemeClr val="accent5">
                <a:lumMod val="50000"/>
              </a:schemeClr>
            </a:solidFill>
          </a:ln>
        </p:spPr>
        <p:txBody>
          <a:bodyPr wrap="square" lIns="0" tIns="0" rIns="0" bIns="0" rtlCol="0"/>
          <a:lstStyle/>
          <a:p>
            <a:endParaRPr/>
          </a:p>
        </p:txBody>
      </p:sp>
      <p:sp>
        <p:nvSpPr>
          <p:cNvPr id="873" name="object 873"/>
          <p:cNvSpPr/>
          <p:nvPr userDrawn="1"/>
        </p:nvSpPr>
        <p:spPr>
          <a:xfrm>
            <a:off x="2496153" y="99112"/>
            <a:ext cx="49530" cy="0"/>
          </a:xfrm>
          <a:custGeom>
            <a:avLst/>
            <a:gdLst/>
            <a:ahLst/>
            <a:cxnLst/>
            <a:rect l="l" t="t" r="r" b="b"/>
            <a:pathLst>
              <a:path w="49530">
                <a:moveTo>
                  <a:pt x="0" y="0"/>
                </a:moveTo>
                <a:lnTo>
                  <a:pt x="49129" y="0"/>
                </a:lnTo>
              </a:path>
            </a:pathLst>
          </a:custGeom>
          <a:ln w="49118">
            <a:solidFill>
              <a:schemeClr val="accent5">
                <a:lumMod val="50000"/>
              </a:schemeClr>
            </a:solidFill>
          </a:ln>
        </p:spPr>
        <p:txBody>
          <a:bodyPr wrap="square" lIns="0" tIns="0" rIns="0" bIns="0" rtlCol="0"/>
          <a:lstStyle/>
          <a:p>
            <a:endParaRPr/>
          </a:p>
        </p:txBody>
      </p:sp>
      <p:sp>
        <p:nvSpPr>
          <p:cNvPr id="874" name="object 874"/>
          <p:cNvSpPr/>
          <p:nvPr userDrawn="1"/>
        </p:nvSpPr>
        <p:spPr>
          <a:xfrm>
            <a:off x="2422965" y="99594"/>
            <a:ext cx="49530" cy="0"/>
          </a:xfrm>
          <a:custGeom>
            <a:avLst/>
            <a:gdLst/>
            <a:ahLst/>
            <a:cxnLst/>
            <a:rect l="l" t="t" r="r" b="b"/>
            <a:pathLst>
              <a:path w="49530">
                <a:moveTo>
                  <a:pt x="0" y="0"/>
                </a:moveTo>
                <a:lnTo>
                  <a:pt x="49114" y="0"/>
                </a:lnTo>
              </a:path>
            </a:pathLst>
          </a:custGeom>
          <a:ln w="49112">
            <a:solidFill>
              <a:schemeClr val="accent5">
                <a:lumMod val="50000"/>
              </a:schemeClr>
            </a:solidFill>
          </a:ln>
        </p:spPr>
        <p:txBody>
          <a:bodyPr wrap="square" lIns="0" tIns="0" rIns="0" bIns="0" rtlCol="0"/>
          <a:lstStyle/>
          <a:p>
            <a:endParaRPr/>
          </a:p>
        </p:txBody>
      </p:sp>
      <p:sp>
        <p:nvSpPr>
          <p:cNvPr id="875" name="object 875"/>
          <p:cNvSpPr/>
          <p:nvPr userDrawn="1"/>
        </p:nvSpPr>
        <p:spPr>
          <a:xfrm>
            <a:off x="2056978" y="102020"/>
            <a:ext cx="49530" cy="0"/>
          </a:xfrm>
          <a:custGeom>
            <a:avLst/>
            <a:gdLst/>
            <a:ahLst/>
            <a:cxnLst/>
            <a:rect l="l" t="t" r="r" b="b"/>
            <a:pathLst>
              <a:path w="49530">
                <a:moveTo>
                  <a:pt x="0" y="0"/>
                </a:moveTo>
                <a:lnTo>
                  <a:pt x="49126" y="0"/>
                </a:lnTo>
              </a:path>
            </a:pathLst>
          </a:custGeom>
          <a:ln w="49110">
            <a:solidFill>
              <a:schemeClr val="accent5">
                <a:lumMod val="50000"/>
              </a:schemeClr>
            </a:solidFill>
          </a:ln>
        </p:spPr>
        <p:txBody>
          <a:bodyPr wrap="square" lIns="0" tIns="0" rIns="0" bIns="0" rtlCol="0"/>
          <a:lstStyle/>
          <a:p>
            <a:endParaRPr/>
          </a:p>
        </p:txBody>
      </p:sp>
      <p:sp>
        <p:nvSpPr>
          <p:cNvPr id="876" name="object 876"/>
          <p:cNvSpPr/>
          <p:nvPr userDrawn="1"/>
        </p:nvSpPr>
        <p:spPr>
          <a:xfrm>
            <a:off x="1983798" y="102506"/>
            <a:ext cx="49530" cy="0"/>
          </a:xfrm>
          <a:custGeom>
            <a:avLst/>
            <a:gdLst/>
            <a:ahLst/>
            <a:cxnLst/>
            <a:rect l="l" t="t" r="r" b="b"/>
            <a:pathLst>
              <a:path w="49530">
                <a:moveTo>
                  <a:pt x="0" y="0"/>
                </a:moveTo>
                <a:lnTo>
                  <a:pt x="49110" y="0"/>
                </a:lnTo>
              </a:path>
            </a:pathLst>
          </a:custGeom>
          <a:ln w="49118">
            <a:solidFill>
              <a:schemeClr val="accent5">
                <a:lumMod val="50000"/>
              </a:schemeClr>
            </a:solidFill>
          </a:ln>
        </p:spPr>
        <p:txBody>
          <a:bodyPr wrap="square" lIns="0" tIns="0" rIns="0" bIns="0" rtlCol="0"/>
          <a:lstStyle/>
          <a:p>
            <a:endParaRPr/>
          </a:p>
        </p:txBody>
      </p:sp>
      <p:sp>
        <p:nvSpPr>
          <p:cNvPr id="877" name="object 877"/>
          <p:cNvSpPr/>
          <p:nvPr userDrawn="1"/>
        </p:nvSpPr>
        <p:spPr>
          <a:xfrm>
            <a:off x="1398221" y="106394"/>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878" name="object 878"/>
          <p:cNvSpPr/>
          <p:nvPr userDrawn="1"/>
        </p:nvSpPr>
        <p:spPr>
          <a:xfrm>
            <a:off x="2056514" y="31542"/>
            <a:ext cx="49530" cy="0"/>
          </a:xfrm>
          <a:custGeom>
            <a:avLst/>
            <a:gdLst/>
            <a:ahLst/>
            <a:cxnLst/>
            <a:rect l="l" t="t" r="r" b="b"/>
            <a:pathLst>
              <a:path w="49530">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879" name="object 879"/>
          <p:cNvSpPr/>
          <p:nvPr userDrawn="1"/>
        </p:nvSpPr>
        <p:spPr>
          <a:xfrm>
            <a:off x="1983329" y="32025"/>
            <a:ext cx="49530" cy="0"/>
          </a:xfrm>
          <a:custGeom>
            <a:avLst/>
            <a:gdLst/>
            <a:ahLst/>
            <a:cxnLst/>
            <a:rect l="l" t="t" r="r" b="b"/>
            <a:pathLst>
              <a:path w="49530">
                <a:moveTo>
                  <a:pt x="0" y="0"/>
                </a:moveTo>
                <a:lnTo>
                  <a:pt x="49108" y="0"/>
                </a:lnTo>
              </a:path>
            </a:pathLst>
          </a:custGeom>
          <a:ln w="49126">
            <a:solidFill>
              <a:schemeClr val="accent5">
                <a:lumMod val="50000"/>
              </a:schemeClr>
            </a:solidFill>
          </a:ln>
        </p:spPr>
        <p:txBody>
          <a:bodyPr wrap="square" lIns="0" tIns="0" rIns="0" bIns="0" rtlCol="0"/>
          <a:lstStyle/>
          <a:p>
            <a:endParaRPr/>
          </a:p>
        </p:txBody>
      </p:sp>
      <p:sp>
        <p:nvSpPr>
          <p:cNvPr id="880" name="object 880"/>
          <p:cNvSpPr/>
          <p:nvPr userDrawn="1"/>
        </p:nvSpPr>
        <p:spPr>
          <a:xfrm>
            <a:off x="1763734" y="33483"/>
            <a:ext cx="49530" cy="0"/>
          </a:xfrm>
          <a:custGeom>
            <a:avLst/>
            <a:gdLst/>
            <a:ahLst/>
            <a:cxnLst/>
            <a:rect l="l" t="t" r="r" b="b"/>
            <a:pathLst>
              <a:path w="49530">
                <a:moveTo>
                  <a:pt x="0" y="0"/>
                </a:moveTo>
                <a:lnTo>
                  <a:pt x="49121" y="0"/>
                </a:lnTo>
              </a:path>
            </a:pathLst>
          </a:custGeom>
          <a:ln w="49126">
            <a:solidFill>
              <a:schemeClr val="accent5">
                <a:lumMod val="50000"/>
              </a:schemeClr>
            </a:solidFill>
          </a:ln>
        </p:spPr>
        <p:txBody>
          <a:bodyPr wrap="square" lIns="0" tIns="0" rIns="0" bIns="0" rtlCol="0"/>
          <a:lstStyle/>
          <a:p>
            <a:endParaRPr/>
          </a:p>
        </p:txBody>
      </p:sp>
      <p:sp>
        <p:nvSpPr>
          <p:cNvPr id="881" name="object 881"/>
          <p:cNvSpPr/>
          <p:nvPr userDrawn="1"/>
        </p:nvSpPr>
        <p:spPr>
          <a:xfrm>
            <a:off x="885380" y="39310"/>
            <a:ext cx="49530" cy="0"/>
          </a:xfrm>
          <a:custGeom>
            <a:avLst/>
            <a:gdLst/>
            <a:ahLst/>
            <a:cxnLst/>
            <a:rect l="l" t="t" r="r" b="b"/>
            <a:pathLst>
              <a:path w="49530">
                <a:moveTo>
                  <a:pt x="0" y="0"/>
                </a:moveTo>
                <a:lnTo>
                  <a:pt x="49128" y="0"/>
                </a:lnTo>
              </a:path>
            </a:pathLst>
          </a:custGeom>
          <a:ln w="49121">
            <a:solidFill>
              <a:schemeClr val="accent5">
                <a:lumMod val="50000"/>
              </a:schemeClr>
            </a:solidFill>
          </a:ln>
        </p:spPr>
        <p:txBody>
          <a:bodyPr wrap="square" lIns="0" tIns="0" rIns="0" bIns="0" rtlCol="0"/>
          <a:lstStyle/>
          <a:p>
            <a:endParaRPr/>
          </a:p>
        </p:txBody>
      </p:sp>
      <p:sp>
        <p:nvSpPr>
          <p:cNvPr id="882" name="object 882"/>
          <p:cNvSpPr/>
          <p:nvPr userDrawn="1"/>
        </p:nvSpPr>
        <p:spPr>
          <a:xfrm>
            <a:off x="738997" y="40285"/>
            <a:ext cx="49530" cy="0"/>
          </a:xfrm>
          <a:custGeom>
            <a:avLst/>
            <a:gdLst/>
            <a:ahLst/>
            <a:cxnLst/>
            <a:rect l="l" t="t" r="r" b="b"/>
            <a:pathLst>
              <a:path w="49529">
                <a:moveTo>
                  <a:pt x="0" y="0"/>
                </a:moveTo>
                <a:lnTo>
                  <a:pt x="49114" y="0"/>
                </a:lnTo>
              </a:path>
            </a:pathLst>
          </a:custGeom>
          <a:ln w="49121">
            <a:solidFill>
              <a:schemeClr val="accent5">
                <a:lumMod val="50000"/>
              </a:schemeClr>
            </a:solidFill>
          </a:ln>
        </p:spPr>
        <p:txBody>
          <a:bodyPr wrap="square" lIns="0" tIns="0" rIns="0" bIns="0" rtlCol="0"/>
          <a:lstStyle/>
          <a:p>
            <a:endParaRPr/>
          </a:p>
        </p:txBody>
      </p:sp>
      <p:sp>
        <p:nvSpPr>
          <p:cNvPr id="883" name="object 883"/>
          <p:cNvSpPr/>
          <p:nvPr userDrawn="1"/>
        </p:nvSpPr>
        <p:spPr>
          <a:xfrm>
            <a:off x="446209" y="42226"/>
            <a:ext cx="49530" cy="0"/>
          </a:xfrm>
          <a:custGeom>
            <a:avLst/>
            <a:gdLst/>
            <a:ahLst/>
            <a:cxnLst/>
            <a:rect l="l" t="t" r="r" b="b"/>
            <a:pathLst>
              <a:path w="49529">
                <a:moveTo>
                  <a:pt x="0" y="0"/>
                </a:moveTo>
                <a:lnTo>
                  <a:pt x="49122" y="0"/>
                </a:lnTo>
              </a:path>
            </a:pathLst>
          </a:custGeom>
          <a:ln w="49128">
            <a:solidFill>
              <a:schemeClr val="accent5">
                <a:lumMod val="50000"/>
              </a:schemeClr>
            </a:solidFill>
          </a:ln>
        </p:spPr>
        <p:txBody>
          <a:bodyPr wrap="square" lIns="0" tIns="0" rIns="0" bIns="0" rtlCol="0"/>
          <a:lstStyle/>
          <a:p>
            <a:endParaRPr/>
          </a:p>
        </p:txBody>
      </p:sp>
      <p:sp>
        <p:nvSpPr>
          <p:cNvPr id="884" name="object 884"/>
          <p:cNvSpPr/>
          <p:nvPr userDrawn="1"/>
        </p:nvSpPr>
        <p:spPr>
          <a:xfrm>
            <a:off x="80229" y="44654"/>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885" name="object 885"/>
          <p:cNvSpPr/>
          <p:nvPr userDrawn="1"/>
        </p:nvSpPr>
        <p:spPr>
          <a:xfrm>
            <a:off x="2718467" y="594989"/>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
        <p:nvSpPr>
          <p:cNvPr id="886" name="object 886"/>
          <p:cNvSpPr/>
          <p:nvPr userDrawn="1"/>
        </p:nvSpPr>
        <p:spPr>
          <a:xfrm>
            <a:off x="2572081" y="595960"/>
            <a:ext cx="49530" cy="0"/>
          </a:xfrm>
          <a:custGeom>
            <a:avLst/>
            <a:gdLst/>
            <a:ahLst/>
            <a:cxnLst/>
            <a:rect l="l" t="t" r="r" b="b"/>
            <a:pathLst>
              <a:path w="49530">
                <a:moveTo>
                  <a:pt x="0" y="0"/>
                </a:moveTo>
                <a:lnTo>
                  <a:pt x="49122" y="0"/>
                </a:lnTo>
              </a:path>
            </a:pathLst>
          </a:custGeom>
          <a:ln w="49115">
            <a:solidFill>
              <a:schemeClr val="accent5">
                <a:lumMod val="50000"/>
              </a:schemeClr>
            </a:solidFill>
          </a:ln>
        </p:spPr>
        <p:txBody>
          <a:bodyPr wrap="square" lIns="0" tIns="0" rIns="0" bIns="0" rtlCol="0"/>
          <a:lstStyle/>
          <a:p>
            <a:endParaRPr/>
          </a:p>
        </p:txBody>
      </p:sp>
      <p:sp>
        <p:nvSpPr>
          <p:cNvPr id="887" name="object 887"/>
          <p:cNvSpPr/>
          <p:nvPr userDrawn="1"/>
        </p:nvSpPr>
        <p:spPr>
          <a:xfrm>
            <a:off x="2498882" y="596445"/>
            <a:ext cx="49530" cy="0"/>
          </a:xfrm>
          <a:custGeom>
            <a:avLst/>
            <a:gdLst/>
            <a:ahLst/>
            <a:cxnLst/>
            <a:rect l="l" t="t" r="r" b="b"/>
            <a:pathLst>
              <a:path w="49530">
                <a:moveTo>
                  <a:pt x="0" y="0"/>
                </a:moveTo>
                <a:lnTo>
                  <a:pt x="49126" y="0"/>
                </a:lnTo>
              </a:path>
            </a:pathLst>
          </a:custGeom>
          <a:ln w="49122">
            <a:solidFill>
              <a:schemeClr val="accent5">
                <a:lumMod val="50000"/>
              </a:schemeClr>
            </a:solidFill>
          </a:ln>
        </p:spPr>
        <p:txBody>
          <a:bodyPr wrap="square" lIns="0" tIns="0" rIns="0" bIns="0" rtlCol="0"/>
          <a:lstStyle/>
          <a:p>
            <a:endParaRPr/>
          </a:p>
        </p:txBody>
      </p:sp>
      <p:sp>
        <p:nvSpPr>
          <p:cNvPr id="888" name="object 888"/>
          <p:cNvSpPr/>
          <p:nvPr userDrawn="1"/>
        </p:nvSpPr>
        <p:spPr>
          <a:xfrm>
            <a:off x="2352492" y="597416"/>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891" name="object 891"/>
          <p:cNvSpPr/>
          <p:nvPr userDrawn="1"/>
        </p:nvSpPr>
        <p:spPr>
          <a:xfrm>
            <a:off x="2716109" y="238626"/>
            <a:ext cx="49530" cy="0"/>
          </a:xfrm>
          <a:custGeom>
            <a:avLst/>
            <a:gdLst/>
            <a:ahLst/>
            <a:cxnLst/>
            <a:rect l="l" t="t" r="r" b="b"/>
            <a:pathLst>
              <a:path w="49530">
                <a:moveTo>
                  <a:pt x="0" y="0"/>
                </a:moveTo>
                <a:lnTo>
                  <a:pt x="49114" y="0"/>
                </a:lnTo>
              </a:path>
            </a:pathLst>
          </a:custGeom>
          <a:ln w="49117">
            <a:solidFill>
              <a:schemeClr val="accent5">
                <a:lumMod val="50000"/>
              </a:schemeClr>
            </a:solidFill>
          </a:ln>
        </p:spPr>
        <p:txBody>
          <a:bodyPr wrap="square" lIns="0" tIns="0" rIns="0" bIns="0" rtlCol="0"/>
          <a:lstStyle/>
          <a:p>
            <a:endParaRPr/>
          </a:p>
        </p:txBody>
      </p:sp>
      <p:sp>
        <p:nvSpPr>
          <p:cNvPr id="892" name="object 892"/>
          <p:cNvSpPr/>
          <p:nvPr userDrawn="1"/>
        </p:nvSpPr>
        <p:spPr>
          <a:xfrm>
            <a:off x="2715646" y="168139"/>
            <a:ext cx="49530" cy="0"/>
          </a:xfrm>
          <a:custGeom>
            <a:avLst/>
            <a:gdLst/>
            <a:ahLst/>
            <a:cxnLst/>
            <a:rect l="l" t="t" r="r" b="b"/>
            <a:pathLst>
              <a:path w="49530">
                <a:moveTo>
                  <a:pt x="0" y="0"/>
                </a:moveTo>
                <a:lnTo>
                  <a:pt x="49114" y="0"/>
                </a:lnTo>
              </a:path>
            </a:pathLst>
          </a:custGeom>
          <a:ln w="49114">
            <a:solidFill>
              <a:schemeClr val="accent5">
                <a:lumMod val="50000"/>
              </a:schemeClr>
            </a:solidFill>
          </a:ln>
        </p:spPr>
        <p:txBody>
          <a:bodyPr wrap="square" lIns="0" tIns="0" rIns="0" bIns="0" rtlCol="0"/>
          <a:lstStyle/>
          <a:p>
            <a:endParaRPr/>
          </a:p>
        </p:txBody>
      </p:sp>
      <p:sp>
        <p:nvSpPr>
          <p:cNvPr id="893" name="object 893"/>
          <p:cNvSpPr/>
          <p:nvPr userDrawn="1"/>
        </p:nvSpPr>
        <p:spPr>
          <a:xfrm>
            <a:off x="2787897" y="26688"/>
            <a:ext cx="49530" cy="0"/>
          </a:xfrm>
          <a:custGeom>
            <a:avLst/>
            <a:gdLst/>
            <a:ahLst/>
            <a:cxnLst/>
            <a:rect l="l" t="t" r="r" b="b"/>
            <a:pathLst>
              <a:path w="49530">
                <a:moveTo>
                  <a:pt x="0" y="0"/>
                </a:moveTo>
                <a:lnTo>
                  <a:pt x="49122" y="0"/>
                </a:lnTo>
              </a:path>
            </a:pathLst>
          </a:custGeom>
          <a:ln w="49122">
            <a:solidFill>
              <a:schemeClr val="accent5">
                <a:lumMod val="50000"/>
              </a:schemeClr>
            </a:solidFill>
          </a:ln>
        </p:spPr>
        <p:txBody>
          <a:bodyPr wrap="square" lIns="0" tIns="0" rIns="0" bIns="0" rtlCol="0"/>
          <a:lstStyle/>
          <a:p>
            <a:endParaRPr/>
          </a:p>
        </p:txBody>
      </p:sp>
      <p:sp>
        <p:nvSpPr>
          <p:cNvPr id="894" name="object 894"/>
          <p:cNvSpPr/>
          <p:nvPr userDrawn="1"/>
        </p:nvSpPr>
        <p:spPr>
          <a:xfrm>
            <a:off x="1988143" y="671109"/>
            <a:ext cx="49530" cy="0"/>
          </a:xfrm>
          <a:custGeom>
            <a:avLst/>
            <a:gdLst/>
            <a:ahLst/>
            <a:cxnLst/>
            <a:rect l="l" t="t" r="r" b="b"/>
            <a:pathLst>
              <a:path w="49530">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895" name="object 895"/>
          <p:cNvSpPr/>
          <p:nvPr userDrawn="1"/>
        </p:nvSpPr>
        <p:spPr>
          <a:xfrm>
            <a:off x="1695354" y="673052"/>
            <a:ext cx="49530" cy="0"/>
          </a:xfrm>
          <a:custGeom>
            <a:avLst/>
            <a:gdLst/>
            <a:ahLst/>
            <a:cxnLst/>
            <a:rect l="l" t="t" r="r" b="b"/>
            <a:pathLst>
              <a:path w="49530">
                <a:moveTo>
                  <a:pt x="0" y="0"/>
                </a:moveTo>
                <a:lnTo>
                  <a:pt x="49114" y="0"/>
                </a:lnTo>
              </a:path>
            </a:pathLst>
          </a:custGeom>
          <a:ln w="49124">
            <a:solidFill>
              <a:schemeClr val="accent5">
                <a:lumMod val="50000"/>
              </a:schemeClr>
            </a:solidFill>
          </a:ln>
        </p:spPr>
        <p:txBody>
          <a:bodyPr wrap="square" lIns="0" tIns="0" rIns="0" bIns="0" rtlCol="0"/>
          <a:lstStyle/>
          <a:p>
            <a:endParaRPr/>
          </a:p>
        </p:txBody>
      </p:sp>
      <p:sp>
        <p:nvSpPr>
          <p:cNvPr id="896" name="object 896"/>
          <p:cNvSpPr/>
          <p:nvPr userDrawn="1"/>
        </p:nvSpPr>
        <p:spPr>
          <a:xfrm>
            <a:off x="1622163" y="673538"/>
            <a:ext cx="49530" cy="0"/>
          </a:xfrm>
          <a:custGeom>
            <a:avLst/>
            <a:gdLst/>
            <a:ahLst/>
            <a:cxnLst/>
            <a:rect l="l" t="t" r="r" b="b"/>
            <a:pathLst>
              <a:path w="49530">
                <a:moveTo>
                  <a:pt x="0" y="0"/>
                </a:moveTo>
                <a:lnTo>
                  <a:pt x="49118" y="0"/>
                </a:lnTo>
              </a:path>
            </a:pathLst>
          </a:custGeom>
          <a:ln w="49126">
            <a:solidFill>
              <a:schemeClr val="accent5">
                <a:lumMod val="50000"/>
              </a:schemeClr>
            </a:solidFill>
          </a:ln>
        </p:spPr>
        <p:txBody>
          <a:bodyPr wrap="square" lIns="0" tIns="0" rIns="0" bIns="0" rtlCol="0"/>
          <a:lstStyle/>
          <a:p>
            <a:endParaRPr/>
          </a:p>
        </p:txBody>
      </p:sp>
      <p:sp>
        <p:nvSpPr>
          <p:cNvPr id="897" name="object 897"/>
          <p:cNvSpPr/>
          <p:nvPr userDrawn="1"/>
        </p:nvSpPr>
        <p:spPr>
          <a:xfrm>
            <a:off x="1109787" y="676938"/>
            <a:ext cx="49530" cy="0"/>
          </a:xfrm>
          <a:custGeom>
            <a:avLst/>
            <a:gdLst/>
            <a:ahLst/>
            <a:cxnLst/>
            <a:rect l="l" t="t" r="r" b="b"/>
            <a:pathLst>
              <a:path w="49530">
                <a:moveTo>
                  <a:pt x="0" y="0"/>
                </a:moveTo>
                <a:lnTo>
                  <a:pt x="49124" y="0"/>
                </a:lnTo>
              </a:path>
            </a:pathLst>
          </a:custGeom>
          <a:ln w="49129">
            <a:solidFill>
              <a:schemeClr val="accent5">
                <a:lumMod val="50000"/>
              </a:schemeClr>
            </a:solidFill>
          </a:ln>
        </p:spPr>
        <p:txBody>
          <a:bodyPr wrap="square" lIns="0" tIns="0" rIns="0" bIns="0" rtlCol="0"/>
          <a:lstStyle/>
          <a:p>
            <a:endParaRPr/>
          </a:p>
        </p:txBody>
      </p:sp>
      <p:sp>
        <p:nvSpPr>
          <p:cNvPr id="898" name="object 898"/>
          <p:cNvSpPr/>
          <p:nvPr userDrawn="1"/>
        </p:nvSpPr>
        <p:spPr>
          <a:xfrm>
            <a:off x="963399" y="677910"/>
            <a:ext cx="49530" cy="0"/>
          </a:xfrm>
          <a:custGeom>
            <a:avLst/>
            <a:gdLst/>
            <a:ahLst/>
            <a:cxnLst/>
            <a:rect l="l" t="t" r="r" b="b"/>
            <a:pathLst>
              <a:path w="49530">
                <a:moveTo>
                  <a:pt x="0" y="0"/>
                </a:moveTo>
                <a:lnTo>
                  <a:pt x="49114" y="0"/>
                </a:lnTo>
              </a:path>
            </a:pathLst>
          </a:custGeom>
          <a:ln w="49128">
            <a:solidFill>
              <a:schemeClr val="accent5">
                <a:lumMod val="50000"/>
              </a:schemeClr>
            </a:solidFill>
          </a:ln>
        </p:spPr>
        <p:txBody>
          <a:bodyPr wrap="square" lIns="0" tIns="0" rIns="0" bIns="0" rtlCol="0"/>
          <a:lstStyle/>
          <a:p>
            <a:endParaRPr/>
          </a:p>
        </p:txBody>
      </p:sp>
      <p:sp>
        <p:nvSpPr>
          <p:cNvPr id="899" name="object 899"/>
          <p:cNvSpPr/>
          <p:nvPr userDrawn="1"/>
        </p:nvSpPr>
        <p:spPr>
          <a:xfrm>
            <a:off x="2060870" y="600141"/>
            <a:ext cx="49530" cy="0"/>
          </a:xfrm>
          <a:custGeom>
            <a:avLst/>
            <a:gdLst/>
            <a:ahLst/>
            <a:cxnLst/>
            <a:rect l="l" t="t" r="r" b="b"/>
            <a:pathLst>
              <a:path w="49530">
                <a:moveTo>
                  <a:pt x="0" y="0"/>
                </a:moveTo>
                <a:lnTo>
                  <a:pt x="49118" y="0"/>
                </a:lnTo>
              </a:path>
            </a:pathLst>
          </a:custGeom>
          <a:ln w="49118">
            <a:solidFill>
              <a:schemeClr val="accent5">
                <a:lumMod val="50000"/>
              </a:schemeClr>
            </a:solidFill>
          </a:ln>
        </p:spPr>
        <p:txBody>
          <a:bodyPr wrap="square" lIns="0" tIns="0" rIns="0" bIns="0" rtlCol="0"/>
          <a:lstStyle/>
          <a:p>
            <a:endParaRPr/>
          </a:p>
        </p:txBody>
      </p:sp>
      <p:sp>
        <p:nvSpPr>
          <p:cNvPr id="900" name="object 900"/>
          <p:cNvSpPr/>
          <p:nvPr userDrawn="1"/>
        </p:nvSpPr>
        <p:spPr>
          <a:xfrm>
            <a:off x="1987671" y="600625"/>
            <a:ext cx="49530" cy="0"/>
          </a:xfrm>
          <a:custGeom>
            <a:avLst/>
            <a:gdLst/>
            <a:ahLst/>
            <a:cxnLst/>
            <a:rect l="l" t="t" r="r" b="b"/>
            <a:pathLst>
              <a:path w="49530">
                <a:moveTo>
                  <a:pt x="0" y="0"/>
                </a:moveTo>
                <a:lnTo>
                  <a:pt x="49118" y="0"/>
                </a:lnTo>
              </a:path>
            </a:pathLst>
          </a:custGeom>
          <a:ln w="49114">
            <a:solidFill>
              <a:schemeClr val="accent5">
                <a:lumMod val="50000"/>
              </a:schemeClr>
            </a:solidFill>
          </a:ln>
        </p:spPr>
        <p:txBody>
          <a:bodyPr wrap="square" lIns="0" tIns="0" rIns="0" bIns="0" rtlCol="0"/>
          <a:lstStyle/>
          <a:p>
            <a:endParaRPr/>
          </a:p>
        </p:txBody>
      </p:sp>
      <p:sp>
        <p:nvSpPr>
          <p:cNvPr id="901" name="object 901"/>
          <p:cNvSpPr/>
          <p:nvPr userDrawn="1"/>
        </p:nvSpPr>
        <p:spPr>
          <a:xfrm>
            <a:off x="1621695" y="603054"/>
            <a:ext cx="49530" cy="0"/>
          </a:xfrm>
          <a:custGeom>
            <a:avLst/>
            <a:gdLst/>
            <a:ahLst/>
            <a:cxnLst/>
            <a:rect l="l" t="t" r="r" b="b"/>
            <a:pathLst>
              <a:path w="49530">
                <a:moveTo>
                  <a:pt x="0" y="0"/>
                </a:moveTo>
                <a:lnTo>
                  <a:pt x="49114" y="0"/>
                </a:lnTo>
              </a:path>
            </a:pathLst>
          </a:custGeom>
          <a:ln w="49118">
            <a:solidFill>
              <a:schemeClr val="accent5">
                <a:lumMod val="50000"/>
              </a:schemeClr>
            </a:solidFill>
          </a:ln>
        </p:spPr>
        <p:txBody>
          <a:bodyPr wrap="square" lIns="0" tIns="0" rIns="0" bIns="0" rtlCol="0"/>
          <a:lstStyle/>
          <a:p>
            <a:endParaRPr/>
          </a:p>
        </p:txBody>
      </p:sp>
      <p:sp>
        <p:nvSpPr>
          <p:cNvPr id="902" name="object 902"/>
          <p:cNvSpPr/>
          <p:nvPr userDrawn="1"/>
        </p:nvSpPr>
        <p:spPr>
          <a:xfrm>
            <a:off x="1328907" y="604993"/>
            <a:ext cx="49530" cy="0"/>
          </a:xfrm>
          <a:custGeom>
            <a:avLst/>
            <a:gdLst/>
            <a:ahLst/>
            <a:cxnLst/>
            <a:rect l="l" t="t" r="r" b="b"/>
            <a:pathLst>
              <a:path w="49530">
                <a:moveTo>
                  <a:pt x="0" y="0"/>
                </a:moveTo>
                <a:lnTo>
                  <a:pt x="49122" y="0"/>
                </a:lnTo>
              </a:path>
            </a:pathLst>
          </a:custGeom>
          <a:ln w="49114">
            <a:solidFill>
              <a:schemeClr val="accent5">
                <a:lumMod val="50000"/>
              </a:schemeClr>
            </a:solidFill>
          </a:ln>
        </p:spPr>
        <p:txBody>
          <a:bodyPr wrap="square" lIns="0" tIns="0" rIns="0" bIns="0" rtlCol="0"/>
          <a:lstStyle/>
          <a:p>
            <a:endParaRPr/>
          </a:p>
        </p:txBody>
      </p:sp>
      <p:sp>
        <p:nvSpPr>
          <p:cNvPr id="903" name="object 903"/>
          <p:cNvSpPr/>
          <p:nvPr userDrawn="1"/>
        </p:nvSpPr>
        <p:spPr>
          <a:xfrm>
            <a:off x="1182517" y="605966"/>
            <a:ext cx="49530" cy="0"/>
          </a:xfrm>
          <a:custGeom>
            <a:avLst/>
            <a:gdLst/>
            <a:ahLst/>
            <a:cxnLst/>
            <a:rect l="l" t="t" r="r" b="b"/>
            <a:pathLst>
              <a:path w="49530">
                <a:moveTo>
                  <a:pt x="0" y="0"/>
                </a:moveTo>
                <a:lnTo>
                  <a:pt x="49122" y="0"/>
                </a:lnTo>
              </a:path>
            </a:pathLst>
          </a:custGeom>
          <a:ln w="49118">
            <a:solidFill>
              <a:schemeClr val="accent5">
                <a:lumMod val="50000"/>
              </a:schemeClr>
            </a:solidFill>
          </a:ln>
        </p:spPr>
        <p:txBody>
          <a:bodyPr wrap="square" lIns="0" tIns="0" rIns="0" bIns="0" rtlCol="0"/>
          <a:lstStyle/>
          <a:p>
            <a:endParaRPr/>
          </a:p>
        </p:txBody>
      </p:sp>
      <p:sp>
        <p:nvSpPr>
          <p:cNvPr id="904" name="object 904"/>
          <p:cNvSpPr/>
          <p:nvPr userDrawn="1"/>
        </p:nvSpPr>
        <p:spPr>
          <a:xfrm>
            <a:off x="1109318" y="606449"/>
            <a:ext cx="49530" cy="0"/>
          </a:xfrm>
          <a:custGeom>
            <a:avLst/>
            <a:gdLst/>
            <a:ahLst/>
            <a:cxnLst/>
            <a:rect l="l" t="t" r="r" b="b"/>
            <a:pathLst>
              <a:path w="49530">
                <a:moveTo>
                  <a:pt x="0" y="0"/>
                </a:moveTo>
                <a:lnTo>
                  <a:pt x="49126" y="0"/>
                </a:lnTo>
              </a:path>
            </a:pathLst>
          </a:custGeom>
          <a:ln w="49118">
            <a:solidFill>
              <a:schemeClr val="accent5">
                <a:lumMod val="50000"/>
              </a:schemeClr>
            </a:solidFill>
          </a:ln>
        </p:spPr>
        <p:txBody>
          <a:bodyPr wrap="square" lIns="0" tIns="0" rIns="0" bIns="0" rtlCol="0"/>
          <a:lstStyle/>
          <a:p>
            <a:endParaRPr/>
          </a:p>
        </p:txBody>
      </p:sp>
    </p:spTree>
    <p:extLst>
      <p:ext uri="{BB962C8B-B14F-4D97-AF65-F5344CB8AC3E}">
        <p14:creationId xmlns:p14="http://schemas.microsoft.com/office/powerpoint/2010/main" val="206941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object 2"/>
          <p:cNvSpPr/>
          <p:nvPr userDrawn="1"/>
        </p:nvSpPr>
        <p:spPr>
          <a:xfrm>
            <a:off x="0" y="84"/>
            <a:ext cx="12191695" cy="6857829"/>
          </a:xfrm>
          <a:prstGeom prst="rect">
            <a:avLst/>
          </a:prstGeom>
          <a:blipFill>
            <a:blip r:embed="rId2" cstate="print"/>
            <a:stretch>
              <a:fillRect/>
            </a:stretch>
          </a:blipFill>
        </p:spPr>
        <p:txBody>
          <a:bodyPr wrap="square" lIns="0" tIns="0" rIns="0" bIns="0" rtlCol="0"/>
          <a:lstStyle/>
          <a:p>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3" y="0"/>
            <a:ext cx="12188977" cy="67970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0" y="6178294"/>
            <a:ext cx="12192000" cy="679705"/>
          </a:xfrm>
          <a:prstGeom prst="rect">
            <a:avLst/>
          </a:prstGeom>
        </p:spPr>
      </p:pic>
    </p:spTree>
    <p:extLst>
      <p:ext uri="{BB962C8B-B14F-4D97-AF65-F5344CB8AC3E}">
        <p14:creationId xmlns:p14="http://schemas.microsoft.com/office/powerpoint/2010/main" val="263496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rgbClr val="3D3D4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47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Date Placeholder 3"/>
          <p:cNvSpPr>
            <a:spLocks noGrp="1"/>
          </p:cNvSpPr>
          <p:nvPr>
            <p:ph type="dt" sz="half" idx="11"/>
          </p:nvPr>
        </p:nvSpPr>
        <p:spPr/>
        <p:txBody>
          <a:bodyPr/>
          <a:lstStyle/>
          <a:p>
            <a:fld id="{1D8BD707-D9CF-40AE-B4C6-C98DA3205C09}" type="datetimeFigureOut">
              <a:rPr lang="en-US" smtClean="0"/>
              <a:pPr/>
              <a:t>8/17/2021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996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4A19"/>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400" b="1" i="0">
                <a:solidFill>
                  <a:srgbClr val="FF4A19"/>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32048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dirty="0"/>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F65314"/>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64059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953438"/>
            <a:ext cx="12192000" cy="5904865"/>
          </a:xfrm>
          <a:custGeom>
            <a:avLst/>
            <a:gdLst/>
            <a:ahLst/>
            <a:cxnLst/>
            <a:rect l="l" t="t" r="r" b="b"/>
            <a:pathLst>
              <a:path w="12192000" h="5904865">
                <a:moveTo>
                  <a:pt x="0" y="5904561"/>
                </a:moveTo>
                <a:lnTo>
                  <a:pt x="12191695" y="5904561"/>
                </a:lnTo>
                <a:lnTo>
                  <a:pt x="12191695" y="0"/>
                </a:lnTo>
                <a:lnTo>
                  <a:pt x="0" y="0"/>
                </a:lnTo>
                <a:lnTo>
                  <a:pt x="0" y="5904561"/>
                </a:lnTo>
                <a:close/>
              </a:path>
            </a:pathLst>
          </a:custGeom>
          <a:solidFill>
            <a:srgbClr val="EDEDED"/>
          </a:solidFill>
        </p:spPr>
        <p:txBody>
          <a:bodyPr wrap="square" lIns="0" tIns="0" rIns="0" bIns="0" rtlCol="0"/>
          <a:lstStyle/>
          <a:p>
            <a:endParaRPr dirty="0"/>
          </a:p>
        </p:txBody>
      </p:sp>
      <p:sp>
        <p:nvSpPr>
          <p:cNvPr id="17" name="bk object 17"/>
          <p:cNvSpPr/>
          <p:nvPr/>
        </p:nvSpPr>
        <p:spPr>
          <a:xfrm>
            <a:off x="0" y="0"/>
            <a:ext cx="12192000" cy="685800"/>
          </a:xfrm>
          <a:custGeom>
            <a:avLst/>
            <a:gdLst/>
            <a:ahLst/>
            <a:cxnLst/>
            <a:rect l="l" t="t" r="r" b="b"/>
            <a:pathLst>
              <a:path w="12192000" h="685800">
                <a:moveTo>
                  <a:pt x="0" y="0"/>
                </a:moveTo>
                <a:lnTo>
                  <a:pt x="12191695" y="0"/>
                </a:lnTo>
                <a:lnTo>
                  <a:pt x="12191695" y="685800"/>
                </a:lnTo>
                <a:lnTo>
                  <a:pt x="0" y="685800"/>
                </a:lnTo>
                <a:lnTo>
                  <a:pt x="0" y="0"/>
                </a:lnTo>
                <a:close/>
              </a:path>
            </a:pathLst>
          </a:custGeom>
          <a:solidFill>
            <a:srgbClr val="F65314"/>
          </a:solidFill>
        </p:spPr>
        <p:txBody>
          <a:bodyPr wrap="square" lIns="0" tIns="0" rIns="0" bIns="0" rtlCol="0"/>
          <a:lstStyle/>
          <a:p>
            <a:endParaRPr/>
          </a:p>
        </p:txBody>
      </p:sp>
      <p:sp>
        <p:nvSpPr>
          <p:cNvPr id="18" name="bk object 18"/>
          <p:cNvSpPr/>
          <p:nvPr/>
        </p:nvSpPr>
        <p:spPr>
          <a:xfrm>
            <a:off x="0" y="685800"/>
            <a:ext cx="12192000" cy="267970"/>
          </a:xfrm>
          <a:custGeom>
            <a:avLst/>
            <a:gdLst/>
            <a:ahLst/>
            <a:cxnLst/>
            <a:rect l="l" t="t" r="r" b="b"/>
            <a:pathLst>
              <a:path w="12192000" h="267969">
                <a:moveTo>
                  <a:pt x="0" y="0"/>
                </a:moveTo>
                <a:lnTo>
                  <a:pt x="12191695" y="0"/>
                </a:lnTo>
                <a:lnTo>
                  <a:pt x="12191695" y="267638"/>
                </a:lnTo>
                <a:lnTo>
                  <a:pt x="0" y="267638"/>
                </a:lnTo>
                <a:lnTo>
                  <a:pt x="0" y="0"/>
                </a:lnTo>
                <a:close/>
              </a:path>
            </a:pathLst>
          </a:custGeom>
          <a:solidFill>
            <a:srgbClr val="FFFFFF"/>
          </a:solidFill>
        </p:spPr>
        <p:txBody>
          <a:bodyPr wrap="square" lIns="0" tIns="0" rIns="0" bIns="0" rtlCol="0"/>
          <a:lstStyle/>
          <a:p>
            <a:endParaRPr/>
          </a:p>
        </p:txBody>
      </p:sp>
      <p:sp>
        <p:nvSpPr>
          <p:cNvPr id="5" name="object 5"/>
          <p:cNvSpPr/>
          <p:nvPr userDrawn="1"/>
        </p:nvSpPr>
        <p:spPr>
          <a:xfrm>
            <a:off x="243686" y="1733292"/>
            <a:ext cx="11704320" cy="3566160"/>
          </a:xfrm>
          <a:custGeom>
            <a:avLst/>
            <a:gdLst/>
            <a:ahLst/>
            <a:cxnLst/>
            <a:rect l="l" t="t" r="r" b="b"/>
            <a:pathLst>
              <a:path w="11704320" h="3566160">
                <a:moveTo>
                  <a:pt x="84124" y="0"/>
                </a:moveTo>
                <a:lnTo>
                  <a:pt x="11620167" y="0"/>
                </a:lnTo>
                <a:lnTo>
                  <a:pt x="11652832" y="6637"/>
                </a:lnTo>
                <a:lnTo>
                  <a:pt x="11679582" y="24710"/>
                </a:lnTo>
                <a:lnTo>
                  <a:pt x="11697655" y="51459"/>
                </a:lnTo>
                <a:lnTo>
                  <a:pt x="11704293" y="84126"/>
                </a:lnTo>
                <a:lnTo>
                  <a:pt x="11704293" y="3482037"/>
                </a:lnTo>
                <a:lnTo>
                  <a:pt x="11697655" y="3514701"/>
                </a:lnTo>
                <a:lnTo>
                  <a:pt x="11679582" y="3541451"/>
                </a:lnTo>
                <a:lnTo>
                  <a:pt x="11652832" y="3559525"/>
                </a:lnTo>
                <a:lnTo>
                  <a:pt x="11620167" y="3566163"/>
                </a:lnTo>
                <a:lnTo>
                  <a:pt x="84124" y="3566163"/>
                </a:lnTo>
                <a:lnTo>
                  <a:pt x="51458" y="3559525"/>
                </a:lnTo>
                <a:lnTo>
                  <a:pt x="24709" y="3541451"/>
                </a:lnTo>
                <a:lnTo>
                  <a:pt x="6637" y="3514701"/>
                </a:lnTo>
                <a:lnTo>
                  <a:pt x="0" y="3482037"/>
                </a:lnTo>
                <a:lnTo>
                  <a:pt x="0" y="84126"/>
                </a:lnTo>
                <a:lnTo>
                  <a:pt x="6637" y="51459"/>
                </a:lnTo>
                <a:lnTo>
                  <a:pt x="24709" y="24710"/>
                </a:lnTo>
                <a:lnTo>
                  <a:pt x="51458" y="6637"/>
                </a:lnTo>
                <a:lnTo>
                  <a:pt x="84124" y="0"/>
                </a:lnTo>
                <a:close/>
              </a:path>
            </a:pathLst>
          </a:custGeom>
          <a:ln w="56113">
            <a:solidFill>
              <a:srgbClr val="FFFFFF"/>
            </a:solidFill>
          </a:ln>
        </p:spPr>
        <p:txBody>
          <a:bodyPr wrap="square" lIns="0" tIns="0" rIns="0" bIns="0" rtlCol="0"/>
          <a:lstStyle/>
          <a:p>
            <a:endParaRPr/>
          </a:p>
        </p:txBody>
      </p:sp>
      <p:sp>
        <p:nvSpPr>
          <p:cNvPr id="6" name="object 6"/>
          <p:cNvSpPr/>
          <p:nvPr userDrawn="1"/>
        </p:nvSpPr>
        <p:spPr>
          <a:xfrm>
            <a:off x="243687" y="1733299"/>
            <a:ext cx="11704320" cy="3566160"/>
          </a:xfrm>
          <a:custGeom>
            <a:avLst/>
            <a:gdLst/>
            <a:ahLst/>
            <a:cxnLst/>
            <a:rect l="l" t="t" r="r" b="b"/>
            <a:pathLst>
              <a:path w="11704320" h="3566160">
                <a:moveTo>
                  <a:pt x="11620191" y="0"/>
                </a:moveTo>
                <a:lnTo>
                  <a:pt x="84124" y="0"/>
                </a:lnTo>
                <a:lnTo>
                  <a:pt x="51458" y="6637"/>
                </a:lnTo>
                <a:lnTo>
                  <a:pt x="24709" y="24709"/>
                </a:lnTo>
                <a:lnTo>
                  <a:pt x="6637" y="51458"/>
                </a:lnTo>
                <a:lnTo>
                  <a:pt x="0" y="84124"/>
                </a:lnTo>
                <a:lnTo>
                  <a:pt x="0" y="3482031"/>
                </a:lnTo>
                <a:lnTo>
                  <a:pt x="6637" y="3514696"/>
                </a:lnTo>
                <a:lnTo>
                  <a:pt x="24709" y="3541446"/>
                </a:lnTo>
                <a:lnTo>
                  <a:pt x="51458" y="3559521"/>
                </a:lnTo>
                <a:lnTo>
                  <a:pt x="84124" y="3566160"/>
                </a:lnTo>
                <a:lnTo>
                  <a:pt x="11620191" y="3566160"/>
                </a:lnTo>
                <a:lnTo>
                  <a:pt x="11652858" y="3559521"/>
                </a:lnTo>
                <a:lnTo>
                  <a:pt x="11679608" y="3541446"/>
                </a:lnTo>
                <a:lnTo>
                  <a:pt x="11697682" y="3514696"/>
                </a:lnTo>
                <a:lnTo>
                  <a:pt x="11704320" y="3482031"/>
                </a:lnTo>
                <a:lnTo>
                  <a:pt x="11704320" y="84124"/>
                </a:lnTo>
                <a:lnTo>
                  <a:pt x="11697682" y="51458"/>
                </a:lnTo>
                <a:lnTo>
                  <a:pt x="11679608" y="24709"/>
                </a:lnTo>
                <a:lnTo>
                  <a:pt x="11652858" y="6637"/>
                </a:lnTo>
                <a:lnTo>
                  <a:pt x="11620191" y="0"/>
                </a:lnTo>
                <a:close/>
              </a:path>
            </a:pathLst>
          </a:custGeom>
          <a:solidFill>
            <a:srgbClr val="FFFFFF"/>
          </a:solidFill>
        </p:spPr>
        <p:txBody>
          <a:bodyPr wrap="square" lIns="0" tIns="0" rIns="0" bIns="0" rtlCol="0"/>
          <a:lstStyle/>
          <a:p>
            <a:endParaRPr/>
          </a:p>
        </p:txBody>
      </p:sp>
      <p:sp>
        <p:nvSpPr>
          <p:cNvPr id="7" name="object 7"/>
          <p:cNvSpPr/>
          <p:nvPr userDrawn="1"/>
        </p:nvSpPr>
        <p:spPr>
          <a:xfrm>
            <a:off x="243687" y="2099059"/>
            <a:ext cx="11704320" cy="3200400"/>
          </a:xfrm>
          <a:custGeom>
            <a:avLst/>
            <a:gdLst/>
            <a:ahLst/>
            <a:cxnLst/>
            <a:rect l="l" t="t" r="r" b="b"/>
            <a:pathLst>
              <a:path w="11704320" h="3200400">
                <a:moveTo>
                  <a:pt x="11704320" y="0"/>
                </a:moveTo>
                <a:lnTo>
                  <a:pt x="75186" y="0"/>
                </a:lnTo>
                <a:lnTo>
                  <a:pt x="45992" y="5932"/>
                </a:lnTo>
                <a:lnTo>
                  <a:pt x="22085" y="22085"/>
                </a:lnTo>
                <a:lnTo>
                  <a:pt x="5932" y="45991"/>
                </a:lnTo>
                <a:lnTo>
                  <a:pt x="0" y="75185"/>
                </a:lnTo>
                <a:lnTo>
                  <a:pt x="0" y="3125209"/>
                </a:lnTo>
                <a:lnTo>
                  <a:pt x="5932" y="3154405"/>
                </a:lnTo>
                <a:lnTo>
                  <a:pt x="22085" y="3178313"/>
                </a:lnTo>
                <a:lnTo>
                  <a:pt x="45992" y="3194467"/>
                </a:lnTo>
                <a:lnTo>
                  <a:pt x="75186" y="3200400"/>
                </a:lnTo>
                <a:lnTo>
                  <a:pt x="11629130" y="3200400"/>
                </a:lnTo>
                <a:lnTo>
                  <a:pt x="11658324" y="3194467"/>
                </a:lnTo>
                <a:lnTo>
                  <a:pt x="11682232" y="3178313"/>
                </a:lnTo>
                <a:lnTo>
                  <a:pt x="11698386" y="3154405"/>
                </a:lnTo>
                <a:lnTo>
                  <a:pt x="11704320" y="3125209"/>
                </a:lnTo>
                <a:lnTo>
                  <a:pt x="11704320" y="0"/>
                </a:lnTo>
                <a:close/>
              </a:path>
            </a:pathLst>
          </a:custGeom>
          <a:solidFill>
            <a:srgbClr val="DEEBF0"/>
          </a:solidFill>
        </p:spPr>
        <p:txBody>
          <a:bodyPr wrap="square" lIns="0" tIns="0" rIns="0" bIns="0" rtlCol="0"/>
          <a:lstStyle/>
          <a:p>
            <a:endParaRPr/>
          </a:p>
        </p:txBody>
      </p:sp>
      <p:sp>
        <p:nvSpPr>
          <p:cNvPr id="8" name="object 8"/>
          <p:cNvSpPr/>
          <p:nvPr userDrawn="1"/>
        </p:nvSpPr>
        <p:spPr>
          <a:xfrm>
            <a:off x="243687" y="2099059"/>
            <a:ext cx="2559685" cy="3200400"/>
          </a:xfrm>
          <a:custGeom>
            <a:avLst/>
            <a:gdLst/>
            <a:ahLst/>
            <a:cxnLst/>
            <a:rect l="l" t="t" r="r" b="b"/>
            <a:pathLst>
              <a:path w="2559685" h="3200400">
                <a:moveTo>
                  <a:pt x="2559272" y="0"/>
                </a:moveTo>
                <a:lnTo>
                  <a:pt x="0" y="0"/>
                </a:lnTo>
                <a:lnTo>
                  <a:pt x="0" y="3125415"/>
                </a:lnTo>
                <a:lnTo>
                  <a:pt x="5916" y="3154533"/>
                </a:lnTo>
                <a:lnTo>
                  <a:pt x="22026" y="3178375"/>
                </a:lnTo>
                <a:lnTo>
                  <a:pt x="45869" y="3194484"/>
                </a:lnTo>
                <a:lnTo>
                  <a:pt x="74984" y="3200400"/>
                </a:lnTo>
                <a:lnTo>
                  <a:pt x="2559272" y="3200400"/>
                </a:lnTo>
                <a:lnTo>
                  <a:pt x="2559272" y="0"/>
                </a:lnTo>
                <a:close/>
              </a:path>
            </a:pathLst>
          </a:custGeom>
          <a:solidFill>
            <a:srgbClr val="DEEBF0"/>
          </a:solidFill>
        </p:spPr>
        <p:txBody>
          <a:bodyPr wrap="square" lIns="0" tIns="0" rIns="0" bIns="0" rtlCol="0"/>
          <a:lstStyle/>
          <a:p>
            <a:endParaRPr/>
          </a:p>
        </p:txBody>
      </p:sp>
      <p:sp>
        <p:nvSpPr>
          <p:cNvPr id="9" name="object 9"/>
          <p:cNvSpPr/>
          <p:nvPr userDrawn="1"/>
        </p:nvSpPr>
        <p:spPr>
          <a:xfrm>
            <a:off x="243687" y="1733299"/>
            <a:ext cx="2559272" cy="365760"/>
          </a:xfrm>
          <a:prstGeom prst="rect">
            <a:avLst/>
          </a:prstGeom>
          <a:blipFill>
            <a:blip r:embed="rId2" cstate="print"/>
            <a:stretch>
              <a:fillRect/>
            </a:stretch>
          </a:blipFill>
        </p:spPr>
        <p:txBody>
          <a:bodyPr wrap="square" lIns="0" tIns="0" rIns="0" bIns="0" rtlCol="0"/>
          <a:lstStyle/>
          <a:p>
            <a:endParaRPr/>
          </a:p>
        </p:txBody>
      </p:sp>
      <p:sp>
        <p:nvSpPr>
          <p:cNvPr id="10" name="object 10"/>
          <p:cNvSpPr/>
          <p:nvPr userDrawn="1"/>
        </p:nvSpPr>
        <p:spPr>
          <a:xfrm>
            <a:off x="3724505" y="2099059"/>
            <a:ext cx="3961765" cy="3200400"/>
          </a:xfrm>
          <a:custGeom>
            <a:avLst/>
            <a:gdLst/>
            <a:ahLst/>
            <a:cxnLst/>
            <a:rect l="l" t="t" r="r" b="b"/>
            <a:pathLst>
              <a:path w="3961765" h="3200400">
                <a:moveTo>
                  <a:pt x="3961457" y="0"/>
                </a:moveTo>
                <a:lnTo>
                  <a:pt x="0" y="0"/>
                </a:lnTo>
                <a:lnTo>
                  <a:pt x="0" y="3200400"/>
                </a:lnTo>
                <a:lnTo>
                  <a:pt x="3961457" y="3200400"/>
                </a:lnTo>
                <a:lnTo>
                  <a:pt x="3961457" y="0"/>
                </a:lnTo>
                <a:close/>
              </a:path>
            </a:pathLst>
          </a:custGeom>
          <a:solidFill>
            <a:srgbClr val="DEEBF0"/>
          </a:solidFill>
        </p:spPr>
        <p:txBody>
          <a:bodyPr wrap="square" lIns="0" tIns="0" rIns="0" bIns="0" rtlCol="0"/>
          <a:lstStyle/>
          <a:p>
            <a:endParaRPr/>
          </a:p>
        </p:txBody>
      </p:sp>
      <p:sp>
        <p:nvSpPr>
          <p:cNvPr id="11" name="object 11"/>
          <p:cNvSpPr/>
          <p:nvPr userDrawn="1"/>
        </p:nvSpPr>
        <p:spPr>
          <a:xfrm>
            <a:off x="2802959" y="2099059"/>
            <a:ext cx="922019" cy="3200400"/>
          </a:xfrm>
          <a:custGeom>
            <a:avLst/>
            <a:gdLst/>
            <a:ahLst/>
            <a:cxnLst/>
            <a:rect l="l" t="t" r="r" b="b"/>
            <a:pathLst>
              <a:path w="922020" h="3200400">
                <a:moveTo>
                  <a:pt x="0" y="0"/>
                </a:moveTo>
                <a:lnTo>
                  <a:pt x="921546" y="0"/>
                </a:lnTo>
                <a:lnTo>
                  <a:pt x="921546" y="3200400"/>
                </a:lnTo>
                <a:lnTo>
                  <a:pt x="0" y="3200400"/>
                </a:lnTo>
                <a:lnTo>
                  <a:pt x="0" y="0"/>
                </a:lnTo>
                <a:close/>
              </a:path>
            </a:pathLst>
          </a:custGeom>
          <a:solidFill>
            <a:srgbClr val="DEEBF0"/>
          </a:solidFill>
        </p:spPr>
        <p:txBody>
          <a:bodyPr wrap="square" lIns="0" tIns="0" rIns="0" bIns="0" rtlCol="0"/>
          <a:lstStyle/>
          <a:p>
            <a:endParaRPr/>
          </a:p>
        </p:txBody>
      </p:sp>
      <p:sp>
        <p:nvSpPr>
          <p:cNvPr id="12" name="object 12"/>
          <p:cNvSpPr/>
          <p:nvPr userDrawn="1"/>
        </p:nvSpPr>
        <p:spPr>
          <a:xfrm>
            <a:off x="3724505" y="1733299"/>
            <a:ext cx="3961457" cy="365760"/>
          </a:xfrm>
          <a:prstGeom prst="rect">
            <a:avLst/>
          </a:prstGeom>
          <a:blipFill>
            <a:blip r:embed="rId3" cstate="print"/>
            <a:stretch>
              <a:fillRect/>
            </a:stretch>
          </a:blipFill>
        </p:spPr>
        <p:txBody>
          <a:bodyPr wrap="square" lIns="0" tIns="0" rIns="0" bIns="0" rtlCol="0"/>
          <a:lstStyle/>
          <a:p>
            <a:endParaRPr/>
          </a:p>
        </p:txBody>
      </p:sp>
      <p:sp>
        <p:nvSpPr>
          <p:cNvPr id="13" name="object 13"/>
          <p:cNvSpPr/>
          <p:nvPr userDrawn="1"/>
        </p:nvSpPr>
        <p:spPr>
          <a:xfrm>
            <a:off x="2802959" y="1733299"/>
            <a:ext cx="921546" cy="365760"/>
          </a:xfrm>
          <a:prstGeom prst="rect">
            <a:avLst/>
          </a:prstGeom>
          <a:blipFill>
            <a:blip r:embed="rId4" cstate="print"/>
            <a:stretch>
              <a:fillRect/>
            </a:stretch>
          </a:blipFill>
        </p:spPr>
        <p:txBody>
          <a:bodyPr wrap="square" lIns="0" tIns="0" rIns="0" bIns="0" rtlCol="0"/>
          <a:lstStyle/>
          <a:p>
            <a:endParaRPr/>
          </a:p>
        </p:txBody>
      </p:sp>
      <p:sp>
        <p:nvSpPr>
          <p:cNvPr id="14" name="object 14"/>
          <p:cNvSpPr/>
          <p:nvPr userDrawn="1"/>
        </p:nvSpPr>
        <p:spPr>
          <a:xfrm>
            <a:off x="10663088" y="2099059"/>
            <a:ext cx="1285240" cy="3200400"/>
          </a:xfrm>
          <a:custGeom>
            <a:avLst/>
            <a:gdLst/>
            <a:ahLst/>
            <a:cxnLst/>
            <a:rect l="l" t="t" r="r" b="b"/>
            <a:pathLst>
              <a:path w="1285240" h="3200400">
                <a:moveTo>
                  <a:pt x="0" y="0"/>
                </a:moveTo>
                <a:lnTo>
                  <a:pt x="1284918" y="0"/>
                </a:lnTo>
                <a:lnTo>
                  <a:pt x="1284918" y="3200400"/>
                </a:lnTo>
                <a:lnTo>
                  <a:pt x="0" y="3200400"/>
                </a:lnTo>
                <a:lnTo>
                  <a:pt x="0" y="0"/>
                </a:lnTo>
                <a:close/>
              </a:path>
            </a:pathLst>
          </a:custGeom>
          <a:solidFill>
            <a:srgbClr val="DEEBF0"/>
          </a:solidFill>
        </p:spPr>
        <p:txBody>
          <a:bodyPr wrap="square" lIns="0" tIns="0" rIns="0" bIns="0" rtlCol="0"/>
          <a:lstStyle/>
          <a:p>
            <a:endParaRPr/>
          </a:p>
        </p:txBody>
      </p:sp>
      <p:sp>
        <p:nvSpPr>
          <p:cNvPr id="15" name="object 15"/>
          <p:cNvSpPr/>
          <p:nvPr userDrawn="1"/>
        </p:nvSpPr>
        <p:spPr>
          <a:xfrm>
            <a:off x="7685963" y="1733299"/>
            <a:ext cx="1615046" cy="365760"/>
          </a:xfrm>
          <a:prstGeom prst="rect">
            <a:avLst/>
          </a:prstGeom>
          <a:blipFill>
            <a:blip r:embed="rId5" cstate="print"/>
            <a:stretch>
              <a:fillRect/>
            </a:stretch>
          </a:blipFill>
        </p:spPr>
        <p:txBody>
          <a:bodyPr wrap="square" lIns="0" tIns="0" rIns="0" bIns="0" rtlCol="0"/>
          <a:lstStyle/>
          <a:p>
            <a:endParaRPr/>
          </a:p>
        </p:txBody>
      </p:sp>
      <p:sp>
        <p:nvSpPr>
          <p:cNvPr id="19" name="object 16"/>
          <p:cNvSpPr/>
          <p:nvPr userDrawn="1"/>
        </p:nvSpPr>
        <p:spPr>
          <a:xfrm>
            <a:off x="10663088" y="1733299"/>
            <a:ext cx="1284681" cy="365760"/>
          </a:xfrm>
          <a:prstGeom prst="rect">
            <a:avLst/>
          </a:prstGeom>
          <a:blipFill>
            <a:blip r:embed="rId6" cstate="print"/>
            <a:stretch>
              <a:fillRect/>
            </a:stretch>
          </a:blipFill>
        </p:spPr>
        <p:txBody>
          <a:bodyPr wrap="square" lIns="0" tIns="0" rIns="0" bIns="0" rtlCol="0"/>
          <a:lstStyle/>
          <a:p>
            <a:endParaRPr/>
          </a:p>
        </p:txBody>
      </p:sp>
      <p:sp>
        <p:nvSpPr>
          <p:cNvPr id="20" name="object 17"/>
          <p:cNvSpPr/>
          <p:nvPr userDrawn="1"/>
        </p:nvSpPr>
        <p:spPr>
          <a:xfrm>
            <a:off x="9301009" y="2099059"/>
            <a:ext cx="1362075" cy="3200400"/>
          </a:xfrm>
          <a:custGeom>
            <a:avLst/>
            <a:gdLst/>
            <a:ahLst/>
            <a:cxnLst/>
            <a:rect l="l" t="t" r="r" b="b"/>
            <a:pathLst>
              <a:path w="1362075" h="3200400">
                <a:moveTo>
                  <a:pt x="1362078" y="0"/>
                </a:moveTo>
                <a:lnTo>
                  <a:pt x="0" y="0"/>
                </a:lnTo>
                <a:lnTo>
                  <a:pt x="0" y="3200400"/>
                </a:lnTo>
                <a:lnTo>
                  <a:pt x="1362078" y="3200400"/>
                </a:lnTo>
                <a:lnTo>
                  <a:pt x="1362078" y="0"/>
                </a:lnTo>
                <a:close/>
              </a:path>
            </a:pathLst>
          </a:custGeom>
          <a:solidFill>
            <a:srgbClr val="DEEBF0"/>
          </a:solidFill>
        </p:spPr>
        <p:txBody>
          <a:bodyPr wrap="square" lIns="0" tIns="0" rIns="0" bIns="0" rtlCol="0"/>
          <a:lstStyle/>
          <a:p>
            <a:endParaRPr/>
          </a:p>
        </p:txBody>
      </p:sp>
      <p:sp>
        <p:nvSpPr>
          <p:cNvPr id="21" name="object 18"/>
          <p:cNvSpPr/>
          <p:nvPr userDrawn="1"/>
        </p:nvSpPr>
        <p:spPr>
          <a:xfrm>
            <a:off x="9301009" y="1733299"/>
            <a:ext cx="1362078" cy="365760"/>
          </a:xfrm>
          <a:prstGeom prst="rect">
            <a:avLst/>
          </a:prstGeom>
          <a:blipFill>
            <a:blip r:embed="rId7" cstate="print"/>
            <a:stretch>
              <a:fillRect/>
            </a:stretch>
          </a:blipFill>
        </p:spPr>
        <p:txBody>
          <a:bodyPr wrap="square" lIns="0" tIns="0" rIns="0" bIns="0" rtlCol="0"/>
          <a:lstStyle/>
          <a:p>
            <a:endParaRPr/>
          </a:p>
        </p:txBody>
      </p:sp>
      <p:graphicFrame>
        <p:nvGraphicFramePr>
          <p:cNvPr id="22" name="object 19"/>
          <p:cNvGraphicFramePr>
            <a:graphicFrameLocks noGrp="1"/>
          </p:cNvGraphicFramePr>
          <p:nvPr userDrawn="1"/>
        </p:nvGraphicFramePr>
        <p:xfrm>
          <a:off x="243442" y="1707817"/>
          <a:ext cx="11692632" cy="3591640"/>
        </p:xfrm>
        <a:graphic>
          <a:graphicData uri="http://schemas.openxmlformats.org/drawingml/2006/table">
            <a:tbl>
              <a:tblPr firstRow="1" bandRow="1">
                <a:tableStyleId>{2D5ABB26-0587-4C30-8999-92F81FD0307C}</a:tableStyleId>
              </a:tblPr>
              <a:tblGrid>
                <a:gridCol w="2559517">
                  <a:extLst>
                    <a:ext uri="{9D8B030D-6E8A-4147-A177-3AD203B41FA5}">
                      <a16:colId xmlns:a16="http://schemas.microsoft.com/office/drawing/2014/main" val="20000"/>
                    </a:ext>
                  </a:extLst>
                </a:gridCol>
                <a:gridCol w="921546">
                  <a:extLst>
                    <a:ext uri="{9D8B030D-6E8A-4147-A177-3AD203B41FA5}">
                      <a16:colId xmlns:a16="http://schemas.microsoft.com/office/drawing/2014/main" val="20001"/>
                    </a:ext>
                  </a:extLst>
                </a:gridCol>
                <a:gridCol w="3961457">
                  <a:extLst>
                    <a:ext uri="{9D8B030D-6E8A-4147-A177-3AD203B41FA5}">
                      <a16:colId xmlns:a16="http://schemas.microsoft.com/office/drawing/2014/main" val="20002"/>
                    </a:ext>
                  </a:extLst>
                </a:gridCol>
                <a:gridCol w="1615046">
                  <a:extLst>
                    <a:ext uri="{9D8B030D-6E8A-4147-A177-3AD203B41FA5}">
                      <a16:colId xmlns:a16="http://schemas.microsoft.com/office/drawing/2014/main" val="20003"/>
                    </a:ext>
                  </a:extLst>
                </a:gridCol>
                <a:gridCol w="1362078">
                  <a:extLst>
                    <a:ext uri="{9D8B030D-6E8A-4147-A177-3AD203B41FA5}">
                      <a16:colId xmlns:a16="http://schemas.microsoft.com/office/drawing/2014/main" val="20004"/>
                    </a:ext>
                  </a:extLst>
                </a:gridCol>
                <a:gridCol w="1272988">
                  <a:extLst>
                    <a:ext uri="{9D8B030D-6E8A-4147-A177-3AD203B41FA5}">
                      <a16:colId xmlns:a16="http://schemas.microsoft.com/office/drawing/2014/main" val="20005"/>
                    </a:ext>
                  </a:extLst>
                </a:gridCol>
              </a:tblGrid>
              <a:tr h="974411">
                <a:tc>
                  <a:txBody>
                    <a:bodyPr/>
                    <a:lstStyle/>
                    <a:p>
                      <a:pPr marL="26670" algn="ctr">
                        <a:lnSpc>
                          <a:spcPct val="100000"/>
                        </a:lnSpc>
                        <a:spcBef>
                          <a:spcPts val="760"/>
                        </a:spcBef>
                      </a:pPr>
                      <a:r>
                        <a:rPr sz="1500" b="1" spc="-55" dirty="0">
                          <a:solidFill>
                            <a:srgbClr val="FFFFFF"/>
                          </a:solidFill>
                          <a:latin typeface="Arial"/>
                          <a:cs typeface="Arial"/>
                        </a:rPr>
                        <a:t>Training</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R w="25401">
                      <a:solidFill>
                        <a:srgbClr val="FFFFFF"/>
                      </a:solidFill>
                      <a:prstDash val="solid"/>
                    </a:lnR>
                    <a:lnB w="12701">
                      <a:solidFill>
                        <a:srgbClr val="FFFFFF"/>
                      </a:solidFill>
                      <a:prstDash val="solid"/>
                    </a:lnB>
                  </a:tcPr>
                </a:tc>
                <a:tc>
                  <a:txBody>
                    <a:bodyPr/>
                    <a:lstStyle/>
                    <a:p>
                      <a:pPr marL="11430" algn="ctr">
                        <a:lnSpc>
                          <a:spcPct val="100000"/>
                        </a:lnSpc>
                        <a:spcBef>
                          <a:spcPts val="730"/>
                        </a:spcBef>
                      </a:pPr>
                      <a:r>
                        <a:rPr sz="1500" b="1" spc="-55" dirty="0">
                          <a:solidFill>
                            <a:srgbClr val="FFFFFF"/>
                          </a:solidFill>
                          <a:latin typeface="Arial"/>
                          <a:cs typeface="Arial"/>
                        </a:rPr>
                        <a:t>Level</a:t>
                      </a:r>
                      <a:endParaRPr sz="1500" dirty="0">
                        <a:latin typeface="Arial"/>
                        <a:cs typeface="Arial"/>
                      </a:endParaRPr>
                    </a:p>
                    <a:p>
                      <a:pPr>
                        <a:lnSpc>
                          <a:spcPct val="100000"/>
                        </a:lnSpc>
                        <a:spcBef>
                          <a:spcPts val="35"/>
                        </a:spcBef>
                      </a:pPr>
                      <a:endParaRPr sz="1700" dirty="0">
                        <a:latin typeface="Times New Roman"/>
                        <a:cs typeface="Times New Roman"/>
                      </a:endParaRPr>
                    </a:p>
                  </a:txBody>
                  <a:tcPr marL="0" marR="0" marT="9271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R="6985" algn="ctr">
                        <a:lnSpc>
                          <a:spcPct val="100000"/>
                        </a:lnSpc>
                        <a:spcBef>
                          <a:spcPts val="760"/>
                        </a:spcBef>
                      </a:pPr>
                      <a:r>
                        <a:rPr sz="1500" b="1" spc="-45" dirty="0">
                          <a:solidFill>
                            <a:srgbClr val="FFFFFF"/>
                          </a:solidFill>
                          <a:latin typeface="Arial"/>
                          <a:cs typeface="Arial"/>
                        </a:rPr>
                        <a:t>Description</a:t>
                      </a:r>
                      <a:endParaRPr sz="1500" dirty="0">
                        <a:latin typeface="Arial"/>
                        <a:cs typeface="Arial"/>
                      </a:endParaRPr>
                    </a:p>
                    <a:p>
                      <a:pPr>
                        <a:lnSpc>
                          <a:spcPct val="100000"/>
                        </a:lnSpc>
                        <a:spcBef>
                          <a:spcPts val="30"/>
                        </a:spcBef>
                      </a:pPr>
                      <a:endParaRPr sz="165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40970">
                        <a:lnSpc>
                          <a:spcPct val="100000"/>
                        </a:lnSpc>
                        <a:spcBef>
                          <a:spcPts val="760"/>
                        </a:spcBef>
                      </a:pPr>
                      <a:r>
                        <a:rPr sz="1500" b="1" spc="-30" dirty="0">
                          <a:solidFill>
                            <a:srgbClr val="FFFFFF"/>
                          </a:solidFill>
                          <a:latin typeface="Arial"/>
                          <a:cs typeface="Arial"/>
                        </a:rPr>
                        <a:t>Getting</a:t>
                      </a:r>
                      <a:r>
                        <a:rPr sz="1500" b="1" spc="-100" dirty="0">
                          <a:solidFill>
                            <a:srgbClr val="FFFFFF"/>
                          </a:solidFill>
                          <a:latin typeface="Arial"/>
                          <a:cs typeface="Arial"/>
                        </a:rPr>
                        <a:t> </a:t>
                      </a:r>
                      <a:r>
                        <a:rPr sz="1500" b="1" spc="-35" dirty="0">
                          <a:solidFill>
                            <a:srgbClr val="FFFFFF"/>
                          </a:solidFill>
                          <a:latin typeface="Arial"/>
                          <a:cs typeface="Arial"/>
                        </a:rPr>
                        <a:t>Started</a:t>
                      </a:r>
                      <a:endParaRPr sz="1500" dirty="0">
                        <a:latin typeface="Arial"/>
                        <a:cs typeface="Arial"/>
                      </a:endParaRPr>
                    </a:p>
                    <a:p>
                      <a:pPr>
                        <a:lnSpc>
                          <a:spcPct val="100000"/>
                        </a:lnSpc>
                        <a:spcBef>
                          <a:spcPts val="5"/>
                        </a:spcBef>
                      </a:pPr>
                      <a:endParaRPr sz="1700" dirty="0">
                        <a:latin typeface="Times New Roman"/>
                        <a:cs typeface="Times New Roman"/>
                      </a:endParaRPr>
                    </a:p>
                  </a:txBody>
                  <a:tcPr marL="0" marR="0" marT="96520"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5080" algn="ctr">
                        <a:lnSpc>
                          <a:spcPct val="100000"/>
                        </a:lnSpc>
                        <a:spcBef>
                          <a:spcPts val="745"/>
                        </a:spcBef>
                      </a:pPr>
                      <a:r>
                        <a:rPr sz="1500" b="1" spc="-60" dirty="0">
                          <a:solidFill>
                            <a:srgbClr val="FFFFFF"/>
                          </a:solidFill>
                          <a:latin typeface="Arial"/>
                          <a:cs typeface="Arial"/>
                        </a:rPr>
                        <a:t>Source</a:t>
                      </a:r>
                      <a:endParaRPr sz="1500" dirty="0">
                        <a:latin typeface="Arial"/>
                        <a:cs typeface="Arial"/>
                      </a:endParaRPr>
                    </a:p>
                    <a:p>
                      <a:pPr>
                        <a:lnSpc>
                          <a:spcPct val="100000"/>
                        </a:lnSpc>
                        <a:spcBef>
                          <a:spcPts val="20"/>
                        </a:spcBef>
                      </a:pPr>
                      <a:endParaRPr sz="1700" dirty="0">
                        <a:latin typeface="Times New Roman"/>
                        <a:cs typeface="Times New Roman"/>
                      </a:endParaRPr>
                    </a:p>
                  </a:txBody>
                  <a:tcPr marL="0" marR="0" marT="94615" marB="0">
                    <a:lnL w="25401">
                      <a:solidFill>
                        <a:srgbClr val="FFFFFF"/>
                      </a:solidFill>
                      <a:prstDash val="solid"/>
                    </a:lnL>
                    <a:lnR w="25401">
                      <a:solidFill>
                        <a:srgbClr val="FFFFFF"/>
                      </a:solidFill>
                      <a:prstDash val="solid"/>
                    </a:lnR>
                    <a:lnB w="12701">
                      <a:solidFill>
                        <a:srgbClr val="FFFFFF"/>
                      </a:solidFill>
                      <a:prstDash val="solid"/>
                    </a:lnB>
                  </a:tcPr>
                </a:tc>
                <a:tc>
                  <a:txBody>
                    <a:bodyPr/>
                    <a:lstStyle/>
                    <a:p>
                      <a:pPr marL="10795" algn="ctr">
                        <a:lnSpc>
                          <a:spcPct val="100000"/>
                        </a:lnSpc>
                        <a:spcBef>
                          <a:spcPts val="760"/>
                        </a:spcBef>
                      </a:pPr>
                      <a:r>
                        <a:rPr sz="1500" b="1" spc="-35" dirty="0">
                          <a:solidFill>
                            <a:srgbClr val="FFFFFF"/>
                          </a:solidFill>
                          <a:latin typeface="Arial"/>
                          <a:cs typeface="Arial"/>
                        </a:rPr>
                        <a:t>Duration</a:t>
                      </a:r>
                      <a:endParaRPr sz="1500">
                        <a:latin typeface="Arial"/>
                        <a:cs typeface="Arial"/>
                      </a:endParaRPr>
                    </a:p>
                    <a:p>
                      <a:pPr>
                        <a:lnSpc>
                          <a:spcPct val="100000"/>
                        </a:lnSpc>
                        <a:spcBef>
                          <a:spcPts val="5"/>
                        </a:spcBef>
                      </a:pPr>
                      <a:endParaRPr sz="1700">
                        <a:latin typeface="Times New Roman"/>
                        <a:cs typeface="Times New Roman"/>
                      </a:endParaRPr>
                    </a:p>
                    <a:p>
                      <a:pPr marR="74295" algn="ctr">
                        <a:lnSpc>
                          <a:spcPct val="100000"/>
                        </a:lnSpc>
                      </a:pPr>
                      <a:r>
                        <a:rPr sz="1100" b="1" dirty="0">
                          <a:solidFill>
                            <a:srgbClr val="191919"/>
                          </a:solidFill>
                          <a:latin typeface="Calibri"/>
                          <a:cs typeface="Calibri"/>
                        </a:rPr>
                        <a:t>-</a:t>
                      </a:r>
                      <a:endParaRPr sz="1100">
                        <a:latin typeface="Calibri"/>
                        <a:cs typeface="Calibri"/>
                      </a:endParaRPr>
                    </a:p>
                  </a:txBody>
                  <a:tcPr marL="0" marR="0" marT="96520" marB="0">
                    <a:lnL w="25401">
                      <a:solidFill>
                        <a:srgbClr val="FFFFFF"/>
                      </a:solidFill>
                      <a:prstDash val="solid"/>
                    </a:lnL>
                    <a:lnB w="12701">
                      <a:solidFill>
                        <a:srgbClr val="FFFFFF"/>
                      </a:solidFill>
                      <a:prstDash val="solid"/>
                    </a:lnB>
                  </a:tcPr>
                </a:tc>
                <a:extLst>
                  <a:ext uri="{0D108BD9-81ED-4DB2-BD59-A6C34878D82A}">
                    <a16:rowId xmlns:a16="http://schemas.microsoft.com/office/drawing/2014/main" val="10000"/>
                  </a:ext>
                </a:extLst>
              </a:tr>
              <a:tr h="428631">
                <a:tc>
                  <a:txBody>
                    <a:bodyPr/>
                    <a:lstStyle/>
                    <a:p>
                      <a:pPr marL="91440">
                        <a:lnSpc>
                          <a:spcPct val="100000"/>
                        </a:lnSpc>
                        <a:spcBef>
                          <a:spcPts val="229"/>
                        </a:spcBef>
                      </a:pPr>
                      <a:endParaRPr sz="1100" dirty="0">
                        <a:latin typeface="Calibri"/>
                        <a:cs typeface="Calibri"/>
                      </a:endParaRPr>
                    </a:p>
                  </a:txBody>
                  <a:tcPr marL="0" marR="0" marT="29209"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04"/>
                        </a:spcBef>
                      </a:pPr>
                      <a:endParaRPr sz="1100" dirty="0">
                        <a:latin typeface="Calibri"/>
                        <a:cs typeface="Calibri"/>
                      </a:endParaRPr>
                    </a:p>
                  </a:txBody>
                  <a:tcPr marL="0" marR="0" marT="2603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608965">
                        <a:lnSpc>
                          <a:spcPct val="102600"/>
                        </a:lnSpc>
                        <a:spcBef>
                          <a:spcPts val="190"/>
                        </a:spcBef>
                      </a:pPr>
                      <a:endParaRPr sz="1100" dirty="0">
                        <a:latin typeface="Calibri"/>
                        <a:cs typeface="Calibri"/>
                      </a:endParaRPr>
                    </a:p>
                  </a:txBody>
                  <a:tcPr marL="0" marR="0" marT="2413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15"/>
                        </a:spcBef>
                      </a:pPr>
                      <a:endParaRPr sz="1100" dirty="0">
                        <a:latin typeface="Calibri"/>
                        <a:cs typeface="Calibri"/>
                      </a:endParaRPr>
                    </a:p>
                  </a:txBody>
                  <a:tcPr marL="0" marR="0" marT="2730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09"/>
                        </a:spcBef>
                      </a:pPr>
                      <a:endParaRPr sz="1100">
                        <a:latin typeface="Calibri"/>
                        <a:cs typeface="Calibri"/>
                      </a:endParaRPr>
                    </a:p>
                  </a:txBody>
                  <a:tcPr marL="0" marR="0" marT="2666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10"/>
                        </a:spcBef>
                      </a:pPr>
                      <a:endParaRPr sz="1100">
                        <a:latin typeface="Calibri"/>
                        <a:cs typeface="Calibri"/>
                      </a:endParaRPr>
                    </a:p>
                  </a:txBody>
                  <a:tcPr marL="0" marR="0" marT="2667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1"/>
                  </a:ext>
                </a:extLst>
              </a:tr>
              <a:tr h="433386">
                <a:tc>
                  <a:txBody>
                    <a:bodyPr/>
                    <a:lstStyle/>
                    <a:p>
                      <a:pPr marL="91440">
                        <a:lnSpc>
                          <a:spcPct val="100000"/>
                        </a:lnSpc>
                        <a:spcBef>
                          <a:spcPts val="290"/>
                        </a:spcBef>
                      </a:pPr>
                      <a:endParaRPr sz="1100">
                        <a:latin typeface="Calibri"/>
                        <a:cs typeface="Calibri"/>
                      </a:endParaRPr>
                    </a:p>
                  </a:txBody>
                  <a:tcPr marL="0" marR="0" marT="36830"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35"/>
                        </a:spcBef>
                      </a:pPr>
                      <a:endParaRPr sz="1100">
                        <a:latin typeface="Calibri"/>
                        <a:cs typeface="Calibri"/>
                      </a:endParaRPr>
                    </a:p>
                  </a:txBody>
                  <a:tcPr marL="0" marR="0" marT="2984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marR="106045">
                        <a:lnSpc>
                          <a:spcPct val="102600"/>
                        </a:lnSpc>
                        <a:spcBef>
                          <a:spcPts val="240"/>
                        </a:spcBef>
                      </a:pPr>
                      <a:endParaRPr sz="1100" dirty="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40"/>
                        </a:spcBef>
                      </a:pPr>
                      <a:endParaRPr sz="1100">
                        <a:latin typeface="Calibri"/>
                        <a:cs typeface="Calibri"/>
                      </a:endParaRPr>
                    </a:p>
                  </a:txBody>
                  <a:tcPr marL="0" marR="0" marT="3048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4"/>
                        </a:spcBef>
                      </a:pPr>
                      <a:endParaRPr sz="1100">
                        <a:latin typeface="Calibri"/>
                        <a:cs typeface="Calibri"/>
                      </a:endParaRPr>
                    </a:p>
                  </a:txBody>
                  <a:tcPr marL="0" marR="0" marT="31114"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2"/>
                  </a:ext>
                </a:extLst>
              </a:tr>
              <a:tr h="442915">
                <a:tc>
                  <a:txBody>
                    <a:bodyPr/>
                    <a:lstStyle/>
                    <a:p>
                      <a:pPr marL="91440">
                        <a:lnSpc>
                          <a:spcPct val="100000"/>
                        </a:lnSpc>
                        <a:spcBef>
                          <a:spcPts val="305"/>
                        </a:spcBef>
                      </a:pPr>
                      <a:endParaRPr sz="1100" dirty="0">
                        <a:latin typeface="Calibri"/>
                        <a:cs typeface="Calibri"/>
                      </a:endParaRPr>
                    </a:p>
                  </a:txBody>
                  <a:tcPr marL="0" marR="0" marT="38735" marB="0">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algn="ctr">
                        <a:lnSpc>
                          <a:spcPct val="100000"/>
                        </a:lnSpc>
                        <a:spcBef>
                          <a:spcPts val="229"/>
                        </a:spcBef>
                      </a:pPr>
                      <a:endParaRPr sz="1100">
                        <a:latin typeface="Calibri"/>
                        <a:cs typeface="Calibri"/>
                      </a:endParaRPr>
                    </a:p>
                  </a:txBody>
                  <a:tcPr marL="0" marR="0" marT="29209"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95885">
                        <a:lnSpc>
                          <a:spcPct val="100000"/>
                        </a:lnSpc>
                        <a:spcBef>
                          <a:spcPts val="285"/>
                        </a:spcBef>
                      </a:pPr>
                      <a:endParaRPr sz="1100">
                        <a:latin typeface="Calibri"/>
                        <a:cs typeface="Calibri"/>
                      </a:endParaRPr>
                    </a:p>
                  </a:txBody>
                  <a:tcPr marL="0" marR="0" marT="36195"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100965">
                        <a:lnSpc>
                          <a:spcPct val="100000"/>
                        </a:lnSpc>
                        <a:spcBef>
                          <a:spcPts val="250"/>
                        </a:spcBef>
                      </a:pPr>
                      <a:endParaRPr sz="1100" dirty="0">
                        <a:latin typeface="Calibri"/>
                        <a:cs typeface="Calibri"/>
                      </a:endParaRPr>
                    </a:p>
                  </a:txBody>
                  <a:tcPr marL="0" marR="0" marT="31750"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L="8890" algn="ctr">
                        <a:lnSpc>
                          <a:spcPct val="100000"/>
                        </a:lnSpc>
                        <a:spcBef>
                          <a:spcPts val="234"/>
                        </a:spcBef>
                      </a:pPr>
                      <a:endParaRPr sz="1100" dirty="0">
                        <a:latin typeface="Calibri"/>
                        <a:cs typeface="Calibri"/>
                      </a:endParaRPr>
                    </a:p>
                  </a:txBody>
                  <a:tcPr marL="0" marR="0" marT="29844" marB="0">
                    <a:lnL w="25401">
                      <a:solidFill>
                        <a:srgbClr val="FFFFFF"/>
                      </a:solidFill>
                      <a:prstDash val="solid"/>
                    </a:lnL>
                    <a:lnR w="25401">
                      <a:solidFill>
                        <a:srgbClr val="FFFFFF"/>
                      </a:solidFill>
                      <a:prstDash val="solid"/>
                    </a:lnR>
                    <a:lnT w="12701">
                      <a:solidFill>
                        <a:srgbClr val="FFFFFF"/>
                      </a:solidFill>
                      <a:prstDash val="solid"/>
                    </a:lnT>
                    <a:lnB w="12701">
                      <a:solidFill>
                        <a:srgbClr val="FFFFFF"/>
                      </a:solidFill>
                      <a:prstDash val="solid"/>
                    </a:lnB>
                    <a:solidFill>
                      <a:srgbClr val="DEEBF0"/>
                    </a:solidFill>
                  </a:tcPr>
                </a:tc>
                <a:tc>
                  <a:txBody>
                    <a:bodyPr/>
                    <a:lstStyle/>
                    <a:p>
                      <a:pPr marR="74295" algn="ctr">
                        <a:lnSpc>
                          <a:spcPct val="100000"/>
                        </a:lnSpc>
                        <a:spcBef>
                          <a:spcPts val="240"/>
                        </a:spcBef>
                      </a:pPr>
                      <a:endParaRPr sz="1100">
                        <a:latin typeface="Calibri"/>
                        <a:cs typeface="Calibri"/>
                      </a:endParaRPr>
                    </a:p>
                  </a:txBody>
                  <a:tcPr marL="0" marR="0" marT="30480" marB="0">
                    <a:lnL w="25401">
                      <a:solidFill>
                        <a:srgbClr val="FFFFFF"/>
                      </a:solidFill>
                      <a:prstDash val="solid"/>
                    </a:lnL>
                    <a:lnT w="12701">
                      <a:solidFill>
                        <a:srgbClr val="FFFFFF"/>
                      </a:solidFill>
                      <a:prstDash val="solid"/>
                    </a:lnT>
                    <a:lnB w="12701">
                      <a:solidFill>
                        <a:srgbClr val="FFFFFF"/>
                      </a:solidFill>
                      <a:prstDash val="solid"/>
                    </a:lnB>
                    <a:solidFill>
                      <a:srgbClr val="DEEBF0"/>
                    </a:solidFill>
                  </a:tcPr>
                </a:tc>
                <a:extLst>
                  <a:ext uri="{0D108BD9-81ED-4DB2-BD59-A6C34878D82A}">
                    <a16:rowId xmlns:a16="http://schemas.microsoft.com/office/drawing/2014/main" val="10003"/>
                  </a:ext>
                </a:extLst>
              </a:tr>
              <a:tr h="1312297">
                <a:tc>
                  <a:txBody>
                    <a:bodyPr/>
                    <a:lstStyle/>
                    <a:p>
                      <a:pPr marL="91440">
                        <a:lnSpc>
                          <a:spcPct val="100000"/>
                        </a:lnSpc>
                        <a:spcBef>
                          <a:spcPts val="250"/>
                        </a:spcBef>
                      </a:pPr>
                      <a:endParaRPr sz="1100" dirty="0">
                        <a:latin typeface="Calibri"/>
                        <a:cs typeface="Calibri"/>
                      </a:endParaRPr>
                    </a:p>
                  </a:txBody>
                  <a:tcPr marL="0" marR="0" marT="31750" marB="0">
                    <a:lnR w="25401">
                      <a:solidFill>
                        <a:srgbClr val="FFFFFF"/>
                      </a:solidFill>
                      <a:prstDash val="solid"/>
                    </a:lnR>
                    <a:lnT w="12701">
                      <a:solidFill>
                        <a:srgbClr val="FFFFFF"/>
                      </a:solidFill>
                      <a:prstDash val="solid"/>
                    </a:lnT>
                    <a:solidFill>
                      <a:srgbClr val="DEEBF0"/>
                    </a:solidFill>
                  </a:tcPr>
                </a:tc>
                <a:tc>
                  <a:txBody>
                    <a:bodyPr/>
                    <a:lstStyle/>
                    <a:p>
                      <a:pPr algn="ctr">
                        <a:lnSpc>
                          <a:spcPct val="100000"/>
                        </a:lnSpc>
                        <a:spcBef>
                          <a:spcPts val="145"/>
                        </a:spcBef>
                      </a:pPr>
                      <a:endParaRPr sz="1100" dirty="0">
                        <a:latin typeface="Calibri"/>
                        <a:cs typeface="Calibri"/>
                      </a:endParaRPr>
                    </a:p>
                  </a:txBody>
                  <a:tcPr marL="0" marR="0" marT="18415"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95885">
                        <a:lnSpc>
                          <a:spcPct val="100000"/>
                        </a:lnSpc>
                        <a:spcBef>
                          <a:spcPts val="220"/>
                        </a:spcBef>
                      </a:pPr>
                      <a:endParaRPr sz="1100" dirty="0">
                        <a:latin typeface="Calibri"/>
                        <a:cs typeface="Calibri"/>
                      </a:endParaRPr>
                    </a:p>
                  </a:txBody>
                  <a:tcPr marL="0" marR="0" marT="2794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100965" marR="188595">
                        <a:lnSpc>
                          <a:spcPts val="1270"/>
                        </a:lnSpc>
                        <a:spcBef>
                          <a:spcPts val="259"/>
                        </a:spcBef>
                      </a:pPr>
                      <a:endParaRPr sz="1100">
                        <a:latin typeface="Calibri"/>
                        <a:cs typeface="Calibri"/>
                      </a:endParaRPr>
                    </a:p>
                  </a:txBody>
                  <a:tcPr marL="0" marR="0" marT="33019"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L="8890" algn="ctr">
                        <a:lnSpc>
                          <a:spcPct val="100000"/>
                        </a:lnSpc>
                        <a:spcBef>
                          <a:spcPts val="150"/>
                        </a:spcBef>
                      </a:pPr>
                      <a:endParaRPr sz="1100" dirty="0">
                        <a:latin typeface="Calibri"/>
                        <a:cs typeface="Calibri"/>
                      </a:endParaRPr>
                    </a:p>
                  </a:txBody>
                  <a:tcPr marL="0" marR="0" marT="19050" marB="0">
                    <a:lnL w="25401">
                      <a:solidFill>
                        <a:srgbClr val="FFFFFF"/>
                      </a:solidFill>
                      <a:prstDash val="solid"/>
                    </a:lnL>
                    <a:lnR w="25401">
                      <a:solidFill>
                        <a:srgbClr val="FFFFFF"/>
                      </a:solidFill>
                      <a:prstDash val="solid"/>
                    </a:lnR>
                    <a:lnT w="12701">
                      <a:solidFill>
                        <a:srgbClr val="FFFFFF"/>
                      </a:solidFill>
                      <a:prstDash val="solid"/>
                    </a:lnT>
                    <a:solidFill>
                      <a:srgbClr val="DEEBF0"/>
                    </a:solidFill>
                  </a:tcPr>
                </a:tc>
                <a:tc>
                  <a:txBody>
                    <a:bodyPr/>
                    <a:lstStyle/>
                    <a:p>
                      <a:pPr marR="74295" algn="ctr">
                        <a:lnSpc>
                          <a:spcPct val="100000"/>
                        </a:lnSpc>
                        <a:spcBef>
                          <a:spcPts val="160"/>
                        </a:spcBef>
                      </a:pPr>
                      <a:endParaRPr sz="1100" dirty="0">
                        <a:latin typeface="Calibri"/>
                        <a:cs typeface="Calibri"/>
                      </a:endParaRPr>
                    </a:p>
                  </a:txBody>
                  <a:tcPr marL="0" marR="0" marT="20320" marB="0">
                    <a:lnL w="25401">
                      <a:solidFill>
                        <a:srgbClr val="FFFFFF"/>
                      </a:solidFill>
                      <a:prstDash val="solid"/>
                    </a:lnL>
                    <a:lnT w="12701">
                      <a:solidFill>
                        <a:srgbClr val="FFFFFF"/>
                      </a:solidFill>
                      <a:prstDash val="solid"/>
                    </a:lnT>
                    <a:solidFill>
                      <a:srgbClr val="DEEB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17742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C611B-DD91-4F02-A959-018DEB511070}" type="datetimeFigureOut">
              <a:rPr lang="en-US" smtClean="0"/>
              <a:pPr/>
              <a:t>8/17/2021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7DF11-58AA-4033-9DF2-30B3C3709884}" type="slidenum">
              <a:rPr lang="en-US" smtClean="0"/>
              <a:pPr/>
              <a:t>‹#›</a:t>
            </a:fld>
            <a:endParaRPr lang="en-US"/>
          </a:p>
        </p:txBody>
      </p:sp>
    </p:spTree>
    <p:extLst>
      <p:ext uri="{BB962C8B-B14F-4D97-AF65-F5344CB8AC3E}">
        <p14:creationId xmlns:p14="http://schemas.microsoft.com/office/powerpoint/2010/main" val="4206964866"/>
      </p:ext>
    </p:extLst>
  </p:cSld>
  <p:clrMap bg1="lt1" tx1="dk1" bg2="lt2" tx2="dk2" accent1="accent1" accent2="accent2" accent3="accent3" accent4="accent4" accent5="accent5" accent6="accent6" hlink="hlink" folHlink="folHlink"/>
  <p:sldLayoutIdLst>
    <p:sldLayoutId id="2147483650" r:id="rId1"/>
    <p:sldLayoutId id="2147483661" r:id="rId2"/>
    <p:sldLayoutId id="2147483662" r:id="rId3"/>
    <p:sldLayoutId id="2147483656" r:id="rId4"/>
    <p:sldLayoutId id="2147483657" r:id="rId5"/>
    <p:sldLayoutId id="214748369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8783" y="1904734"/>
            <a:ext cx="7700009" cy="1483360"/>
          </a:xfrm>
          <a:prstGeom prst="rect">
            <a:avLst/>
          </a:prstGeom>
        </p:spPr>
        <p:txBody>
          <a:bodyPr wrap="square" lIns="0" tIns="0" rIns="0" bIns="0">
            <a:spAutoFit/>
          </a:bodyPr>
          <a:lstStyle>
            <a:lvl1pPr>
              <a:defRPr sz="4400" b="1" i="0">
                <a:solidFill>
                  <a:srgbClr val="FF4A19"/>
                </a:solidFill>
                <a:latin typeface="Calibri"/>
                <a:cs typeface="Calibri"/>
              </a:defRPr>
            </a:lvl1pPr>
          </a:lstStyle>
          <a:p>
            <a:endParaRPr/>
          </a:p>
        </p:txBody>
      </p:sp>
      <p:sp>
        <p:nvSpPr>
          <p:cNvPr id="3" name="Holder 3"/>
          <p:cNvSpPr>
            <a:spLocks noGrp="1"/>
          </p:cNvSpPr>
          <p:nvPr>
            <p:ph type="body" idx="1"/>
          </p:nvPr>
        </p:nvSpPr>
        <p:spPr>
          <a:xfrm>
            <a:off x="538783" y="1904734"/>
            <a:ext cx="7700009" cy="1483360"/>
          </a:xfrm>
          <a:prstGeom prst="rect">
            <a:avLst/>
          </a:prstGeom>
        </p:spPr>
        <p:txBody>
          <a:bodyPr wrap="square" lIns="0" tIns="0" rIns="0" bIns="0">
            <a:spAutoFit/>
          </a:bodyPr>
          <a:lstStyle>
            <a:lvl1pPr>
              <a:defRPr sz="4400" b="1" i="0">
                <a:solidFill>
                  <a:srgbClr val="FF4A19"/>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8/17/2021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0117411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6" r:id="rId1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81075" y="3048001"/>
            <a:ext cx="5638800" cy="609601"/>
          </a:xfrm>
          <a:prstGeom prst="rect">
            <a:avLst/>
          </a:prstGeom>
        </p:spPr>
        <p:txBody>
          <a:bodyPr>
            <a:noAutofit/>
          </a:bodyPr>
          <a:lstStyle>
            <a:lvl1pPr algn="l">
              <a:defRPr sz="3500" b="1">
                <a:solidFill>
                  <a:schemeClr val="bg1"/>
                </a:solidFill>
                <a:latin typeface="Myriad Pro" pitchFamily="34" charset="0"/>
              </a:defRPr>
            </a:lvl1pPr>
          </a:lstStyle>
          <a:p>
            <a:pPr lvl="0">
              <a:spcBef>
                <a:spcPct val="0"/>
              </a:spcBef>
              <a:defRPr/>
            </a:pPr>
            <a:endParaRPr lang="en-US" sz="1500" dirty="0">
              <a:latin typeface="Segoe UI" pitchFamily="34" charset="0"/>
              <a:ea typeface="Segoe UI" pitchFamily="34" charset="0"/>
              <a:cs typeface="Segoe UI" pitchFamily="34" charset="0"/>
            </a:endParaRPr>
          </a:p>
        </p:txBody>
      </p:sp>
      <p:sp>
        <p:nvSpPr>
          <p:cNvPr id="5" name="Subtitle 2"/>
          <p:cNvSpPr txBox="1">
            <a:spLocks/>
          </p:cNvSpPr>
          <p:nvPr/>
        </p:nvSpPr>
        <p:spPr>
          <a:xfrm>
            <a:off x="982060" y="3454398"/>
            <a:ext cx="7171340" cy="2079628"/>
          </a:xfrm>
          <a:prstGeom prst="rect">
            <a:avLst/>
          </a:prstGeom>
        </p:spPr>
        <p:txBody>
          <a:bodyPr>
            <a:noAutofit/>
          </a:bodyPr>
          <a:lstStyle>
            <a:lvl1pPr marL="0" indent="0" algn="l">
              <a:buNone/>
              <a:defRPr sz="2500" baseline="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spcBef>
                <a:spcPct val="20000"/>
              </a:spcBef>
              <a:defRPr/>
            </a:pPr>
            <a:r>
              <a:rPr lang="en-US" sz="4500" dirty="0">
                <a:latin typeface="Segoe UI Light" pitchFamily="34" charset="0"/>
                <a:ea typeface="Segoe UI" pitchFamily="34" charset="0"/>
                <a:cs typeface="Segoe UI" pitchFamily="34" charset="0"/>
              </a:rPr>
              <a:t>AI Ninja Series - Hackathon</a:t>
            </a:r>
          </a:p>
        </p:txBody>
      </p:sp>
      <p:sp>
        <p:nvSpPr>
          <p:cNvPr id="12" name="Rectangle 11"/>
          <p:cNvSpPr/>
          <p:nvPr/>
        </p:nvSpPr>
        <p:spPr>
          <a:xfrm>
            <a:off x="1589" y="6324600"/>
            <a:ext cx="12190411"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2.png"/>
          <p:cNvPicPr>
            <a:picLocks noChangeAspect="1"/>
          </p:cNvPicPr>
          <p:nvPr/>
        </p:nvPicPr>
        <p:blipFill>
          <a:blip r:embed="rId3" cstate="print"/>
          <a:stretch>
            <a:fillRect/>
          </a:stretch>
        </p:blipFill>
        <p:spPr>
          <a:xfrm>
            <a:off x="10896602" y="6499652"/>
            <a:ext cx="1006956" cy="195212"/>
          </a:xfrm>
          <a:prstGeom prst="rect">
            <a:avLst/>
          </a:prstGeom>
        </p:spPr>
      </p:pic>
      <p:sp>
        <p:nvSpPr>
          <p:cNvPr id="10" name="Slide Number Placeholder 3"/>
          <p:cNvSpPr>
            <a:spLocks noGrp="1"/>
          </p:cNvSpPr>
          <p:nvPr>
            <p:ph type="sldNum" sz="quarter" idx="12"/>
          </p:nvPr>
        </p:nvSpPr>
        <p:spPr>
          <a:xfrm>
            <a:off x="5086677" y="6455202"/>
            <a:ext cx="2018647" cy="184666"/>
          </a:xfrm>
        </p:spPr>
        <p:txBody>
          <a:bodyPr/>
          <a:lstStyle/>
          <a:p>
            <a:pPr algn="ctr"/>
            <a:r>
              <a:rPr lang="en-US" sz="1200" dirty="0">
                <a:solidFill>
                  <a:schemeClr val="tx1"/>
                </a:solidFill>
              </a:rPr>
              <a:t>1</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060" y="1465791"/>
            <a:ext cx="3740373" cy="796561"/>
          </a:xfrm>
          <a:prstGeom prst="rect">
            <a:avLst/>
          </a:prstGeom>
        </p:spPr>
      </p:pic>
    </p:spTree>
    <p:extLst>
      <p:ext uri="{BB962C8B-B14F-4D97-AF65-F5344CB8AC3E}">
        <p14:creationId xmlns:p14="http://schemas.microsoft.com/office/powerpoint/2010/main" val="231136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2 – Screenshot of Code</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10</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7123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2 – Screenshot of UI Design</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11</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161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3</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12</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512379" y="1277007"/>
            <a:ext cx="2866316" cy="646331"/>
          </a:xfrm>
          <a:prstGeom prst="rect">
            <a:avLst/>
          </a:prstGeom>
          <a:noFill/>
        </p:spPr>
        <p:txBody>
          <a:bodyPr wrap="square" rtlCol="0">
            <a:spAutoFit/>
          </a:bodyPr>
          <a:lstStyle/>
          <a:p>
            <a:r>
              <a:rPr lang="en-IN" sz="3600" dirty="0"/>
              <a:t>Description : </a:t>
            </a:r>
          </a:p>
        </p:txBody>
      </p:sp>
      <p:sp>
        <p:nvSpPr>
          <p:cNvPr id="3" name="TextBox 2"/>
          <p:cNvSpPr txBox="1"/>
          <p:nvPr/>
        </p:nvSpPr>
        <p:spPr>
          <a:xfrm>
            <a:off x="559677" y="2120462"/>
            <a:ext cx="10335335" cy="3970318"/>
          </a:xfrm>
          <a:prstGeom prst="rect">
            <a:avLst/>
          </a:prstGeom>
          <a:noFill/>
        </p:spPr>
        <p:txBody>
          <a:bodyPr wrap="square" rtlCol="0">
            <a:spAutoFit/>
          </a:bodyPr>
          <a:lstStyle/>
          <a:p>
            <a:r>
              <a:rPr lang="en-US" b="1" dirty="0">
                <a:latin typeface="Segoe UI (Body)"/>
              </a:rPr>
              <a:t>Challenge 3 – Face Registration, Verification &amp; Audit Log</a:t>
            </a:r>
          </a:p>
          <a:p>
            <a:endParaRPr lang="en-US" b="1" dirty="0">
              <a:latin typeface="Segoe UI (Body)"/>
            </a:endParaRPr>
          </a:p>
          <a:p>
            <a:r>
              <a:rPr lang="en-US" dirty="0">
                <a:latin typeface="Segoe UI (Body)"/>
              </a:rPr>
              <a:t>In Challenge 3, </a:t>
            </a:r>
            <a:r>
              <a:rPr lang="en-US" dirty="0">
                <a:solidFill>
                  <a:srgbClr val="24292E"/>
                </a:solidFill>
                <a:latin typeface="Segoe UI (Body)"/>
              </a:rPr>
              <a:t>the functionalities you must have used are</a:t>
            </a:r>
            <a:r>
              <a:rPr lang="en-US" dirty="0">
                <a:latin typeface="Segoe UI (Body)"/>
              </a:rPr>
              <a:t>, Azure Face Register API, Azure Face Verify API and should have handled the Audit log of the whole application.</a:t>
            </a:r>
          </a:p>
          <a:p>
            <a:endParaRPr lang="en-US" dirty="0">
              <a:latin typeface="Segoe UI (Body)"/>
            </a:endParaRPr>
          </a:p>
          <a:p>
            <a:r>
              <a:rPr lang="en-US" dirty="0">
                <a:latin typeface="Segoe UI (Body)"/>
              </a:rPr>
              <a:t>For the Face Registration, you should have used three Azure face APIs [</a:t>
            </a:r>
            <a:r>
              <a:rPr lang="en-US" b="1" dirty="0">
                <a:latin typeface="Segoe UI (Body)"/>
              </a:rPr>
              <a:t>Create Person API</a:t>
            </a:r>
            <a:r>
              <a:rPr lang="en-US" dirty="0">
                <a:latin typeface="Segoe UI (Body)"/>
              </a:rPr>
              <a:t>, </a:t>
            </a:r>
            <a:r>
              <a:rPr lang="en-US" b="1" dirty="0">
                <a:latin typeface="Segoe UI (Body)"/>
              </a:rPr>
              <a:t>Add Face API</a:t>
            </a:r>
            <a:r>
              <a:rPr lang="en-US" dirty="0">
                <a:latin typeface="Segoe UI (Body)"/>
              </a:rPr>
              <a:t> and </a:t>
            </a:r>
            <a:r>
              <a:rPr lang="en-US" b="1" dirty="0">
                <a:latin typeface="Segoe UI (Body)"/>
              </a:rPr>
              <a:t>Train API</a:t>
            </a:r>
            <a:r>
              <a:rPr lang="en-US" dirty="0">
                <a:latin typeface="Segoe UI (Body)"/>
              </a:rPr>
              <a:t>]. For the Face Verification, you should have used two Azure Face APIs [</a:t>
            </a:r>
            <a:r>
              <a:rPr lang="en-US" b="1" dirty="0">
                <a:latin typeface="Segoe UI (Body)"/>
              </a:rPr>
              <a:t>Detect API</a:t>
            </a:r>
            <a:r>
              <a:rPr lang="en-US" dirty="0">
                <a:latin typeface="Segoe UI (Body)"/>
              </a:rPr>
              <a:t> and </a:t>
            </a:r>
            <a:r>
              <a:rPr lang="en-US" b="1" dirty="0">
                <a:latin typeface="Segoe UI (Body)"/>
              </a:rPr>
              <a:t>Identify API</a:t>
            </a:r>
            <a:r>
              <a:rPr lang="en-US" dirty="0">
                <a:latin typeface="Segoe UI (Body)"/>
              </a:rPr>
              <a:t>]. In the Admin part, you have to display all the audit logs in the Audit Log page.</a:t>
            </a:r>
          </a:p>
          <a:p>
            <a:endParaRPr lang="en-US" dirty="0">
              <a:latin typeface="Segoe UI (Body)"/>
            </a:endParaRPr>
          </a:p>
          <a:p>
            <a:r>
              <a:rPr lang="en-US" dirty="0">
                <a:latin typeface="Segoe UI (Body)"/>
              </a:rPr>
              <a:t>You must have created the Face Registration and Face Verification under </a:t>
            </a:r>
            <a:r>
              <a:rPr lang="en-US" b="1" dirty="0">
                <a:latin typeface="Segoe UI (Body)"/>
              </a:rPr>
              <a:t>User</a:t>
            </a:r>
            <a:r>
              <a:rPr lang="en-US" dirty="0">
                <a:latin typeface="Segoe UI (Body)"/>
              </a:rPr>
              <a:t> part, where as Audit Log under </a:t>
            </a:r>
            <a:r>
              <a:rPr lang="en-US" b="1" dirty="0">
                <a:latin typeface="Segoe UI (Body)"/>
              </a:rPr>
              <a:t>Admin</a:t>
            </a:r>
            <a:r>
              <a:rPr lang="en-US" dirty="0">
                <a:latin typeface="Segoe UI (Body)"/>
              </a:rPr>
              <a:t> part.</a:t>
            </a:r>
          </a:p>
          <a:p>
            <a:endParaRPr lang="en-US" dirty="0">
              <a:latin typeface="Segoe UI (Body)"/>
            </a:endParaRPr>
          </a:p>
          <a:p>
            <a:endParaRPr lang="en-US" dirty="0">
              <a:latin typeface="Segoe UI (Body)"/>
            </a:endParaRPr>
          </a:p>
        </p:txBody>
      </p:sp>
    </p:spTree>
    <p:extLst>
      <p:ext uri="{BB962C8B-B14F-4D97-AF65-F5344CB8AC3E}">
        <p14:creationId xmlns:p14="http://schemas.microsoft.com/office/powerpoint/2010/main" val="10712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3 – Screenshot of Code</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13</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7847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3 – Screenshot of Code</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14</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5413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3 – Screenshot of UI Design</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15</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01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CLOSING NOTES</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28</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8015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DFC0CB23-4A75-4F06-8E1F-1114602E9234}" type="slidenum">
              <a:rPr lang="en-US" smtClean="0"/>
              <a:pPr/>
              <a:t>17</a:t>
            </a:fld>
            <a:endParaRPr lang="en-US" dirty="0"/>
          </a:p>
        </p:txBody>
      </p:sp>
      <p:sp>
        <p:nvSpPr>
          <p:cNvPr id="6" name="Rectangle 5"/>
          <p:cNvSpPr/>
          <p:nvPr/>
        </p:nvSpPr>
        <p:spPr>
          <a:xfrm>
            <a:off x="1589"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589" y="0"/>
            <a:ext cx="12188825" cy="6858000"/>
          </a:xfrm>
          <a:prstGeom prst="rect">
            <a:avLst/>
          </a:prstGeom>
          <a:solidFill>
            <a:srgbClr val="0572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txBox="1">
            <a:spLocks/>
          </p:cNvSpPr>
          <p:nvPr/>
        </p:nvSpPr>
        <p:spPr>
          <a:xfrm>
            <a:off x="7620001" y="4450423"/>
            <a:ext cx="4114799" cy="609601"/>
          </a:xfrm>
          <a:prstGeom prst="rect">
            <a:avLst/>
          </a:prstGeom>
        </p:spPr>
        <p:txBody>
          <a:bodyPr>
            <a:noAutofit/>
          </a:bodyPr>
          <a:lstStyle>
            <a:lvl1pPr algn="l">
              <a:defRPr sz="3500" b="1">
                <a:solidFill>
                  <a:schemeClr val="bg1"/>
                </a:solidFill>
                <a:latin typeface="Myriad Pro" pitchFamily="34" charset="0"/>
              </a:defRPr>
            </a:lvl1pPr>
          </a:lstStyle>
          <a:p>
            <a:pPr algn="r">
              <a:spcBef>
                <a:spcPct val="0"/>
              </a:spcBef>
              <a:defRPr/>
            </a:pPr>
            <a:r>
              <a:rPr lang="en-US" sz="4500" b="0" dirty="0">
                <a:latin typeface="Segoe UI Light" pitchFamily="34" charset="0"/>
                <a:ea typeface="+mj-ea"/>
                <a:cs typeface="+mj-cs"/>
              </a:rPr>
              <a:t>Thank You</a:t>
            </a:r>
          </a:p>
        </p:txBody>
      </p:sp>
      <p:grpSp>
        <p:nvGrpSpPr>
          <p:cNvPr id="11" name="Group 10"/>
          <p:cNvGrpSpPr/>
          <p:nvPr/>
        </p:nvGrpSpPr>
        <p:grpSpPr>
          <a:xfrm>
            <a:off x="1588" y="5715000"/>
            <a:ext cx="12188825" cy="1143000"/>
            <a:chOff x="-1" y="0"/>
            <a:chExt cx="12188825" cy="6324600"/>
          </a:xfrm>
        </p:grpSpPr>
        <p:sp>
          <p:nvSpPr>
            <p:cNvPr id="12" name="Rectangle 11"/>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9142025" y="0"/>
              <a:ext cx="3046799"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Slide Number Placeholder 3"/>
          <p:cNvSpPr txBox="1">
            <a:spLocks/>
          </p:cNvSpPr>
          <p:nvPr/>
        </p:nvSpPr>
        <p:spPr>
          <a:xfrm>
            <a:off x="5078982" y="6368895"/>
            <a:ext cx="2018647"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solidFill>
                  <a:schemeClr val="tx1"/>
                </a:solidFill>
              </a:rPr>
              <a:t>29</a:t>
            </a:r>
            <a:endParaRPr lang="en-US" dirty="0">
              <a:solidFill>
                <a:schemeClr val="tx1"/>
              </a:solidFill>
            </a:endParaRPr>
          </a:p>
        </p:txBody>
      </p:sp>
    </p:spTree>
    <p:extLst>
      <p:ext uri="{BB962C8B-B14F-4D97-AF65-F5344CB8AC3E}">
        <p14:creationId xmlns:p14="http://schemas.microsoft.com/office/powerpoint/2010/main" val="167576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89" y="0"/>
            <a:ext cx="12188825"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0" y="0"/>
            <a:ext cx="12188825"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Subtitle 2"/>
          <p:cNvSpPr txBox="1">
            <a:spLocks/>
          </p:cNvSpPr>
          <p:nvPr/>
        </p:nvSpPr>
        <p:spPr>
          <a:xfrm>
            <a:off x="556642" y="533400"/>
            <a:ext cx="1913540" cy="584202"/>
          </a:xfrm>
          <a:prstGeom prst="rect">
            <a:avLst/>
          </a:prstGeom>
        </p:spPr>
        <p:txBody>
          <a:bodyPr>
            <a:noAutofit/>
          </a:bodyPr>
          <a:lstStyle>
            <a:lvl1pPr marL="0" indent="0" algn="l">
              <a:buNone/>
              <a:defRPr sz="2500" baseline="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spcBef>
                <a:spcPct val="20000"/>
              </a:spcBef>
              <a:defRPr/>
            </a:pPr>
            <a:endParaRPr lang="en-US" dirty="0">
              <a:solidFill>
                <a:schemeClr val="tx1">
                  <a:lumMod val="75000"/>
                  <a:lumOff val="25000"/>
                </a:schemeClr>
              </a:solidFill>
              <a:latin typeface="Segoe UI Light" pitchFamily="34" charset="0"/>
              <a:ea typeface="Segoe UI" pitchFamily="34" charset="0"/>
              <a:cs typeface="Segoe UI" pitchFamily="34" charset="0"/>
            </a:endParaRPr>
          </a:p>
        </p:txBody>
      </p:sp>
      <p:sp>
        <p:nvSpPr>
          <p:cNvPr id="48" name="Rectangle 47"/>
          <p:cNvSpPr/>
          <p:nvPr/>
        </p:nvSpPr>
        <p:spPr>
          <a:xfrm>
            <a:off x="556642" y="889002"/>
            <a:ext cx="2761012" cy="630942"/>
          </a:xfrm>
          <a:prstGeom prst="rect">
            <a:avLst/>
          </a:prstGeom>
        </p:spPr>
        <p:txBody>
          <a:bodyPr wrap="none">
            <a:spAutoFit/>
          </a:bodyPr>
          <a:lstStyle/>
          <a:p>
            <a:r>
              <a:rPr lang="en-US" sz="3500" b="1" dirty="0">
                <a:solidFill>
                  <a:schemeClr val="tx1">
                    <a:lumMod val="75000"/>
                    <a:lumOff val="25000"/>
                  </a:schemeClr>
                </a:solidFill>
                <a:latin typeface="Segoe UI" pitchFamily="34" charset="0"/>
                <a:ea typeface="Segoe UI" pitchFamily="34" charset="0"/>
                <a:cs typeface="Segoe UI" pitchFamily="34" charset="0"/>
              </a:rPr>
              <a:t>Cover Letter</a:t>
            </a:r>
          </a:p>
        </p:txBody>
      </p:sp>
      <p:pic>
        <p:nvPicPr>
          <p:cNvPr id="49" name="Picture 48" descr="Untitled-2.jpg"/>
          <p:cNvPicPr>
            <a:picLocks noChangeAspect="1"/>
          </p:cNvPicPr>
          <p:nvPr/>
        </p:nvPicPr>
        <p:blipFill>
          <a:blip r:embed="rId2"/>
          <a:stretch>
            <a:fillRect/>
          </a:stretch>
        </p:blipFill>
        <p:spPr>
          <a:xfrm>
            <a:off x="8768717" y="0"/>
            <a:ext cx="3432988" cy="2057400"/>
          </a:xfrm>
          <a:prstGeom prst="rect">
            <a:avLst/>
          </a:prstGeom>
        </p:spPr>
      </p:pic>
      <p:sp>
        <p:nvSpPr>
          <p:cNvPr id="74" name="Rectangle 73"/>
          <p:cNvSpPr/>
          <p:nvPr/>
        </p:nvSpPr>
        <p:spPr>
          <a:xfrm>
            <a:off x="1589" y="6324600"/>
            <a:ext cx="1218882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descr="2.png"/>
          <p:cNvPicPr>
            <a:picLocks noChangeAspect="1"/>
          </p:cNvPicPr>
          <p:nvPr/>
        </p:nvPicPr>
        <p:blipFill>
          <a:blip r:embed="rId3" cstate="print"/>
          <a:stretch>
            <a:fillRect/>
          </a:stretch>
        </p:blipFill>
        <p:spPr>
          <a:xfrm>
            <a:off x="10895012" y="6499652"/>
            <a:ext cx="1006961" cy="195212"/>
          </a:xfrm>
          <a:prstGeom prst="rect">
            <a:avLst/>
          </a:prstGeom>
        </p:spPr>
      </p:pic>
      <p:sp>
        <p:nvSpPr>
          <p:cNvPr id="7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2</a:t>
            </a:r>
          </a:p>
        </p:txBody>
      </p:sp>
      <p:grpSp>
        <p:nvGrpSpPr>
          <p:cNvPr id="30" name="Group 29"/>
          <p:cNvGrpSpPr/>
          <p:nvPr/>
        </p:nvGrpSpPr>
        <p:grpSpPr>
          <a:xfrm>
            <a:off x="-1" y="2063842"/>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Subtitle 2"/>
          <p:cNvSpPr txBox="1">
            <a:spLocks/>
          </p:cNvSpPr>
          <p:nvPr/>
        </p:nvSpPr>
        <p:spPr>
          <a:xfrm>
            <a:off x="5579815" y="3766109"/>
            <a:ext cx="1913540" cy="584202"/>
          </a:xfrm>
          <a:prstGeom prst="rect">
            <a:avLst/>
          </a:prstGeom>
        </p:spPr>
        <p:txBody>
          <a:bodyPr>
            <a:noAutofit/>
          </a:bodyPr>
          <a:lstStyle>
            <a:lvl1pPr marL="0" indent="0" algn="l">
              <a:buNone/>
              <a:defRPr sz="2500" baseline="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lgn="ctr">
              <a:spcBef>
                <a:spcPct val="20000"/>
              </a:spcBef>
              <a:defRPr/>
            </a:pPr>
            <a:r>
              <a:rPr lang="en-US" sz="2000" dirty="0">
                <a:latin typeface="Segoe UI Light" pitchFamily="34" charset="0"/>
                <a:ea typeface="Segoe UI" pitchFamily="34" charset="0"/>
                <a:cs typeface="Segoe UI" pitchFamily="34" charset="0"/>
              </a:rPr>
              <a:t>Lear by</a:t>
            </a:r>
          </a:p>
        </p:txBody>
      </p:sp>
      <p:sp>
        <p:nvSpPr>
          <p:cNvPr id="2" name="TextBox 1"/>
          <p:cNvSpPr txBox="1"/>
          <p:nvPr/>
        </p:nvSpPr>
        <p:spPr>
          <a:xfrm>
            <a:off x="556641" y="2680138"/>
            <a:ext cx="10338371" cy="2031325"/>
          </a:xfrm>
          <a:prstGeom prst="rect">
            <a:avLst/>
          </a:prstGeom>
          <a:noFill/>
        </p:spPr>
        <p:txBody>
          <a:bodyPr wrap="square" rtlCol="0">
            <a:spAutoFit/>
          </a:bodyPr>
          <a:lstStyle/>
          <a:p>
            <a:r>
              <a:rPr lang="en-IN" dirty="0"/>
              <a:t>Person Name :  Srikar Kumar</a:t>
            </a:r>
            <a:br>
              <a:rPr lang="en-IN" dirty="0"/>
            </a:br>
            <a:br>
              <a:rPr lang="en-IN" dirty="0"/>
            </a:br>
            <a:r>
              <a:rPr lang="en-IN" dirty="0"/>
              <a:t>Company Name : JumpStart Ninja Technologies</a:t>
            </a:r>
            <a:br>
              <a:rPr lang="en-IN" dirty="0"/>
            </a:br>
            <a:br>
              <a:rPr lang="en-IN" dirty="0"/>
            </a:br>
            <a:r>
              <a:rPr lang="en-IN" dirty="0"/>
              <a:t>Designation : Founder &amp; CEO</a:t>
            </a:r>
            <a:br>
              <a:rPr lang="en-IN" dirty="0"/>
            </a:br>
            <a:br>
              <a:rPr lang="en-IN" dirty="0"/>
            </a:br>
            <a:r>
              <a:rPr lang="en-IN" dirty="0"/>
              <a:t>Technologies Stack Used : </a:t>
            </a:r>
            <a:r>
              <a:rPr lang="en-IN" dirty="0" err="1"/>
              <a:t>Asp.Net</a:t>
            </a:r>
            <a:r>
              <a:rPr lang="en-IN" dirty="0"/>
              <a:t> MVC, Azure APIs, Azure SQL Server</a:t>
            </a:r>
          </a:p>
        </p:txBody>
      </p:sp>
    </p:spTree>
    <p:extLst>
      <p:ext uri="{BB962C8B-B14F-4D97-AF65-F5344CB8AC3E}">
        <p14:creationId xmlns:p14="http://schemas.microsoft.com/office/powerpoint/2010/main" val="362494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89" y="0"/>
            <a:ext cx="12188825"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0" y="0"/>
            <a:ext cx="12188825"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Subtitle 2"/>
          <p:cNvSpPr txBox="1">
            <a:spLocks/>
          </p:cNvSpPr>
          <p:nvPr/>
        </p:nvSpPr>
        <p:spPr>
          <a:xfrm>
            <a:off x="556642" y="533400"/>
            <a:ext cx="1913540" cy="584202"/>
          </a:xfrm>
          <a:prstGeom prst="rect">
            <a:avLst/>
          </a:prstGeom>
        </p:spPr>
        <p:txBody>
          <a:bodyPr>
            <a:noAutofit/>
          </a:bodyPr>
          <a:lstStyle>
            <a:lvl1pPr marL="0" indent="0" algn="l">
              <a:buNone/>
              <a:defRPr sz="2500" baseline="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spcBef>
                <a:spcPct val="20000"/>
              </a:spcBef>
              <a:defRPr/>
            </a:pPr>
            <a:endParaRPr lang="en-US" dirty="0">
              <a:solidFill>
                <a:schemeClr val="tx1">
                  <a:lumMod val="75000"/>
                  <a:lumOff val="25000"/>
                </a:schemeClr>
              </a:solidFill>
              <a:latin typeface="Segoe UI Light" pitchFamily="34" charset="0"/>
              <a:ea typeface="Segoe UI" pitchFamily="34" charset="0"/>
              <a:cs typeface="Segoe UI" pitchFamily="34" charset="0"/>
            </a:endParaRPr>
          </a:p>
        </p:txBody>
      </p:sp>
      <p:sp>
        <p:nvSpPr>
          <p:cNvPr id="48" name="Rectangle 47"/>
          <p:cNvSpPr/>
          <p:nvPr/>
        </p:nvSpPr>
        <p:spPr>
          <a:xfrm>
            <a:off x="556642" y="889002"/>
            <a:ext cx="4991623" cy="630942"/>
          </a:xfrm>
          <a:prstGeom prst="rect">
            <a:avLst/>
          </a:prstGeom>
        </p:spPr>
        <p:txBody>
          <a:bodyPr wrap="none">
            <a:spAutoFit/>
          </a:bodyPr>
          <a:lstStyle/>
          <a:p>
            <a:r>
              <a:rPr lang="en-US" sz="3500" b="1" dirty="0">
                <a:solidFill>
                  <a:schemeClr val="tx1">
                    <a:lumMod val="75000"/>
                    <a:lumOff val="25000"/>
                  </a:schemeClr>
                </a:solidFill>
                <a:latin typeface="Segoe UI" pitchFamily="34" charset="0"/>
                <a:ea typeface="Segoe UI" pitchFamily="34" charset="0"/>
                <a:cs typeface="Segoe UI" pitchFamily="34" charset="0"/>
              </a:rPr>
              <a:t>Reference Architecture</a:t>
            </a:r>
          </a:p>
        </p:txBody>
      </p:sp>
      <p:pic>
        <p:nvPicPr>
          <p:cNvPr id="49" name="Picture 48" descr="Untitled-2.jpg"/>
          <p:cNvPicPr>
            <a:picLocks noChangeAspect="1"/>
          </p:cNvPicPr>
          <p:nvPr/>
        </p:nvPicPr>
        <p:blipFill>
          <a:blip r:embed="rId2"/>
          <a:stretch>
            <a:fillRect/>
          </a:stretch>
        </p:blipFill>
        <p:spPr>
          <a:xfrm>
            <a:off x="8768717" y="0"/>
            <a:ext cx="3432988" cy="2057400"/>
          </a:xfrm>
          <a:prstGeom prst="rect">
            <a:avLst/>
          </a:prstGeom>
        </p:spPr>
      </p:pic>
      <p:sp>
        <p:nvSpPr>
          <p:cNvPr id="74" name="Rectangle 73"/>
          <p:cNvSpPr/>
          <p:nvPr/>
        </p:nvSpPr>
        <p:spPr>
          <a:xfrm>
            <a:off x="1589" y="6324600"/>
            <a:ext cx="1218882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descr="2.png"/>
          <p:cNvPicPr>
            <a:picLocks noChangeAspect="1"/>
          </p:cNvPicPr>
          <p:nvPr/>
        </p:nvPicPr>
        <p:blipFill>
          <a:blip r:embed="rId3" cstate="print"/>
          <a:stretch>
            <a:fillRect/>
          </a:stretch>
        </p:blipFill>
        <p:spPr>
          <a:xfrm>
            <a:off x="10895012" y="6499652"/>
            <a:ext cx="1006961" cy="195212"/>
          </a:xfrm>
          <a:prstGeom prst="rect">
            <a:avLst/>
          </a:prstGeom>
        </p:spPr>
      </p:pic>
      <p:sp>
        <p:nvSpPr>
          <p:cNvPr id="7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3</a:t>
            </a:r>
          </a:p>
        </p:txBody>
      </p:sp>
      <p:grpSp>
        <p:nvGrpSpPr>
          <p:cNvPr id="30" name="Group 29"/>
          <p:cNvGrpSpPr/>
          <p:nvPr/>
        </p:nvGrpSpPr>
        <p:grpSpPr>
          <a:xfrm>
            <a:off x="-1" y="2063842"/>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Subtitle 2"/>
          <p:cNvSpPr txBox="1">
            <a:spLocks/>
          </p:cNvSpPr>
          <p:nvPr/>
        </p:nvSpPr>
        <p:spPr>
          <a:xfrm>
            <a:off x="5579815" y="3766109"/>
            <a:ext cx="1913540" cy="584202"/>
          </a:xfrm>
          <a:prstGeom prst="rect">
            <a:avLst/>
          </a:prstGeom>
        </p:spPr>
        <p:txBody>
          <a:bodyPr>
            <a:noAutofit/>
          </a:bodyPr>
          <a:lstStyle>
            <a:lvl1pPr marL="0" indent="0" algn="l">
              <a:buNone/>
              <a:defRPr sz="2500" baseline="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lgn="ctr">
              <a:spcBef>
                <a:spcPct val="20000"/>
              </a:spcBef>
              <a:defRPr/>
            </a:pPr>
            <a:r>
              <a:rPr lang="en-US" sz="2000" dirty="0">
                <a:latin typeface="Segoe UI Light" pitchFamily="34" charset="0"/>
                <a:ea typeface="Segoe UI" pitchFamily="34" charset="0"/>
                <a:cs typeface="Segoe UI" pitchFamily="34" charset="0"/>
              </a:rPr>
              <a:t>Lear by</a:t>
            </a:r>
          </a:p>
        </p:txBody>
      </p:sp>
    </p:spTree>
    <p:extLst>
      <p:ext uri="{BB962C8B-B14F-4D97-AF65-F5344CB8AC3E}">
        <p14:creationId xmlns:p14="http://schemas.microsoft.com/office/powerpoint/2010/main" val="209061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1</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4</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512379" y="1277007"/>
            <a:ext cx="2866316" cy="646331"/>
          </a:xfrm>
          <a:prstGeom prst="rect">
            <a:avLst/>
          </a:prstGeom>
          <a:noFill/>
        </p:spPr>
        <p:txBody>
          <a:bodyPr wrap="square" rtlCol="0">
            <a:spAutoFit/>
          </a:bodyPr>
          <a:lstStyle/>
          <a:p>
            <a:r>
              <a:rPr lang="en-IN" sz="3600" dirty="0"/>
              <a:t>Description : </a:t>
            </a:r>
          </a:p>
        </p:txBody>
      </p:sp>
      <p:sp>
        <p:nvSpPr>
          <p:cNvPr id="3" name="TextBox 2"/>
          <p:cNvSpPr txBox="1"/>
          <p:nvPr/>
        </p:nvSpPr>
        <p:spPr>
          <a:xfrm>
            <a:off x="559678" y="2120462"/>
            <a:ext cx="10335334" cy="1754326"/>
          </a:xfrm>
          <a:prstGeom prst="rect">
            <a:avLst/>
          </a:prstGeom>
          <a:noFill/>
        </p:spPr>
        <p:txBody>
          <a:bodyPr wrap="square" rtlCol="0">
            <a:spAutoFit/>
          </a:bodyPr>
          <a:lstStyle/>
          <a:p>
            <a:r>
              <a:rPr lang="en-US" b="1" dirty="0">
                <a:solidFill>
                  <a:srgbClr val="24292E"/>
                </a:solidFill>
                <a:latin typeface="Segoe UI (Body)"/>
              </a:rPr>
              <a:t>Challenge 1 – Image Validation using Azure Computer Vision</a:t>
            </a:r>
          </a:p>
          <a:p>
            <a:endParaRPr lang="en-US" b="1" dirty="0">
              <a:solidFill>
                <a:srgbClr val="24292E"/>
              </a:solidFill>
              <a:latin typeface="Segoe UI (Body)"/>
            </a:endParaRPr>
          </a:p>
          <a:p>
            <a:r>
              <a:rPr lang="en-US" dirty="0">
                <a:solidFill>
                  <a:srgbClr val="24292E"/>
                </a:solidFill>
                <a:latin typeface="Segoe UI (Body)"/>
              </a:rPr>
              <a:t>In Challenge 1, the functionalities you must have used are how to use Azure's Face API to validate the given image (the image will be taken from the live stream </a:t>
            </a:r>
            <a:r>
              <a:rPr lang="en-US" dirty="0">
                <a:latin typeface="Segoe UI (Body)"/>
              </a:rPr>
              <a:t>or also can use a local image</a:t>
            </a:r>
            <a:r>
              <a:rPr lang="en-US" dirty="0">
                <a:solidFill>
                  <a:srgbClr val="24292E"/>
                </a:solidFill>
                <a:latin typeface="Segoe UI (Body)"/>
              </a:rPr>
              <a:t>), connecting with Azure SQL Server Database and registering a person's face to be used later during the face identification.</a:t>
            </a:r>
            <a:endParaRPr lang="en-US" b="0" i="0" dirty="0">
              <a:solidFill>
                <a:srgbClr val="24292E"/>
              </a:solidFill>
              <a:effectLst/>
              <a:latin typeface="Segoe UI (Body)"/>
            </a:endParaRPr>
          </a:p>
        </p:txBody>
      </p:sp>
    </p:spTree>
    <p:extLst>
      <p:ext uri="{BB962C8B-B14F-4D97-AF65-F5344CB8AC3E}">
        <p14:creationId xmlns:p14="http://schemas.microsoft.com/office/powerpoint/2010/main" val="155356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1 – Screenshot of Code</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5</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306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1 – Screenshot of Code</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6</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7466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1 – Screenshot of UI Design</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7</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131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2</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8</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512379" y="1277007"/>
            <a:ext cx="2866316" cy="646331"/>
          </a:xfrm>
          <a:prstGeom prst="rect">
            <a:avLst/>
          </a:prstGeom>
          <a:noFill/>
        </p:spPr>
        <p:txBody>
          <a:bodyPr wrap="square" rtlCol="0">
            <a:spAutoFit/>
          </a:bodyPr>
          <a:lstStyle/>
          <a:p>
            <a:r>
              <a:rPr lang="en-IN" sz="3600" dirty="0"/>
              <a:t>Description : </a:t>
            </a:r>
          </a:p>
        </p:txBody>
      </p:sp>
      <p:sp>
        <p:nvSpPr>
          <p:cNvPr id="3" name="TextBox 2"/>
          <p:cNvSpPr txBox="1"/>
          <p:nvPr/>
        </p:nvSpPr>
        <p:spPr>
          <a:xfrm>
            <a:off x="559677" y="2120462"/>
            <a:ext cx="10335335" cy="3693319"/>
          </a:xfrm>
          <a:prstGeom prst="rect">
            <a:avLst/>
          </a:prstGeom>
          <a:noFill/>
        </p:spPr>
        <p:txBody>
          <a:bodyPr wrap="square" rtlCol="0">
            <a:spAutoFit/>
          </a:bodyPr>
          <a:lstStyle/>
          <a:p>
            <a:r>
              <a:rPr lang="en-US" b="1" dirty="0">
                <a:latin typeface="Segoe UI (Body)"/>
              </a:rPr>
              <a:t>Challenge 2 – Gesture Management</a:t>
            </a:r>
          </a:p>
          <a:p>
            <a:endParaRPr lang="en-US" b="1" dirty="0">
              <a:latin typeface="Segoe UI (Body)"/>
            </a:endParaRPr>
          </a:p>
          <a:p>
            <a:r>
              <a:rPr lang="en-US" dirty="0">
                <a:latin typeface="Segoe UI (Body)"/>
              </a:rPr>
              <a:t>In Challenge 2, </a:t>
            </a:r>
            <a:r>
              <a:rPr lang="en-US" dirty="0">
                <a:solidFill>
                  <a:srgbClr val="24292E"/>
                </a:solidFill>
                <a:latin typeface="Segoe UI (Body)"/>
              </a:rPr>
              <a:t>the functionalities you must have used are</a:t>
            </a:r>
            <a:r>
              <a:rPr lang="en-US" dirty="0">
                <a:latin typeface="Segoe UI (Body)"/>
              </a:rPr>
              <a:t>, how the Gesture Management works using Azure Custom Vision API.</a:t>
            </a:r>
          </a:p>
          <a:p>
            <a:endParaRPr lang="en-US" dirty="0">
              <a:latin typeface="Segoe UI (Body)"/>
            </a:endParaRPr>
          </a:p>
          <a:p>
            <a:r>
              <a:rPr lang="en-US" dirty="0">
                <a:latin typeface="Segoe UI (Body)"/>
              </a:rPr>
              <a:t>For creating Custom Vision solution, you should have used five gestures to verify the users. In the Admin portal, all the gestures to be displayed. Admin should have the authority to Enable or Disable gestures. Also should be able to add new gestures for gesture management.</a:t>
            </a:r>
          </a:p>
          <a:p>
            <a:endParaRPr lang="en-US" dirty="0">
              <a:latin typeface="Segoe UI (Body)"/>
            </a:endParaRPr>
          </a:p>
          <a:p>
            <a:r>
              <a:rPr lang="en-US" dirty="0">
                <a:latin typeface="Segoe UI (Body)"/>
              </a:rPr>
              <a:t>In the Verification page, gesture should be used to verify a user. In the User's page you should display a gesture which will be randomly fetched from the database. The user should show the same gesture to verify the user name in Azure API.</a:t>
            </a:r>
          </a:p>
          <a:p>
            <a:endParaRPr lang="en-US" dirty="0">
              <a:latin typeface="Segoe UI (Body)"/>
            </a:endParaRPr>
          </a:p>
        </p:txBody>
      </p:sp>
    </p:spTree>
    <p:extLst>
      <p:ext uri="{BB962C8B-B14F-4D97-AF65-F5344CB8AC3E}">
        <p14:creationId xmlns:p14="http://schemas.microsoft.com/office/powerpoint/2010/main" val="74516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7620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8228012" y="4064169"/>
            <a:ext cx="2743200" cy="1015663"/>
          </a:xfrm>
          <a:prstGeom prst="rect">
            <a:avLst/>
          </a:prstGeom>
          <a:noFill/>
        </p:spPr>
        <p:txBody>
          <a:bodyPr wrap="square" rtlCol="0">
            <a:spAutoFit/>
          </a:bodyPr>
          <a:lstStyle/>
          <a:p>
            <a:r>
              <a:rPr lang="en-US" sz="1500" i="1" dirty="0">
                <a:solidFill>
                  <a:schemeClr val="bg1"/>
                </a:solidFill>
                <a:latin typeface="Segoe UI" pitchFamily="34" charset="0"/>
                <a:ea typeface="Segoe UI" pitchFamily="34" charset="0"/>
                <a:cs typeface="Segoe UI" pitchFamily="34" charset="0"/>
              </a:rPr>
              <a:t>Certification prep guidance for </a:t>
            </a:r>
            <a:r>
              <a:rPr lang="en-US" sz="1500" b="1" i="1" u="sng" dirty="0">
                <a:solidFill>
                  <a:schemeClr val="bg1"/>
                </a:solidFill>
                <a:latin typeface="Segoe UI" pitchFamily="34" charset="0"/>
                <a:ea typeface="Segoe UI" pitchFamily="34" charset="0"/>
                <a:cs typeface="Segoe UI" pitchFamily="34" charset="0"/>
              </a:rPr>
              <a:t>Microsoft Certification Exams</a:t>
            </a:r>
            <a:r>
              <a:rPr lang="en-US" sz="1500" i="1" dirty="0">
                <a:solidFill>
                  <a:schemeClr val="bg1"/>
                </a:solidFill>
                <a:latin typeface="Segoe UI" pitchFamily="34" charset="0"/>
                <a:ea typeface="Segoe UI" pitchFamily="34" charset="0"/>
                <a:cs typeface="Segoe UI" pitchFamily="34" charset="0"/>
              </a:rPr>
              <a:t>, click below to find more details </a:t>
            </a:r>
          </a:p>
        </p:txBody>
      </p:sp>
      <p:sp>
        <p:nvSpPr>
          <p:cNvPr id="64" name="Title 1"/>
          <p:cNvSpPr>
            <a:spLocks noGrp="1"/>
          </p:cNvSpPr>
          <p:nvPr>
            <p:ph type="title"/>
          </p:nvPr>
        </p:nvSpPr>
        <p:spPr>
          <a:xfrm>
            <a:off x="530918" y="10274"/>
            <a:ext cx="11123772" cy="639762"/>
          </a:xfrm>
        </p:spPr>
        <p:txBody>
          <a:bodyPr>
            <a:normAutofit/>
          </a:bodyPr>
          <a:lstStyle/>
          <a:p>
            <a:r>
              <a:rPr lang="en-US" sz="2500" dirty="0">
                <a:solidFill>
                  <a:schemeClr val="bg1"/>
                </a:solidFill>
                <a:latin typeface="Segoe UI Light" panose="020B0502040204020203" pitchFamily="34" charset="0"/>
              </a:rPr>
              <a:t>CHALLENGE 2 – Screenshot of Code</a:t>
            </a:r>
          </a:p>
        </p:txBody>
      </p:sp>
      <p:pic>
        <p:nvPicPr>
          <p:cNvPr id="66" name="Picture 65" descr="2.png"/>
          <p:cNvPicPr>
            <a:picLocks noChangeAspect="1"/>
          </p:cNvPicPr>
          <p:nvPr/>
        </p:nvPicPr>
        <p:blipFill>
          <a:blip r:embed="rId2" cstate="print"/>
          <a:stretch>
            <a:fillRect/>
          </a:stretch>
        </p:blipFill>
        <p:spPr>
          <a:xfrm>
            <a:off x="10895012" y="6499652"/>
            <a:ext cx="1006961" cy="195212"/>
          </a:xfrm>
          <a:prstGeom prst="rect">
            <a:avLst/>
          </a:prstGeom>
        </p:spPr>
      </p:pic>
      <p:sp>
        <p:nvSpPr>
          <p:cNvPr id="67" name="Slide Number Placeholder 3"/>
          <p:cNvSpPr>
            <a:spLocks noGrp="1"/>
          </p:cNvSpPr>
          <p:nvPr>
            <p:ph type="sldNum" sz="quarter" idx="12"/>
          </p:nvPr>
        </p:nvSpPr>
        <p:spPr>
          <a:xfrm>
            <a:off x="5078982" y="6368895"/>
            <a:ext cx="2018647" cy="365125"/>
          </a:xfrm>
        </p:spPr>
        <p:txBody>
          <a:bodyPr/>
          <a:lstStyle/>
          <a:p>
            <a:pPr algn="ctr"/>
            <a:r>
              <a:rPr lang="en-US" dirty="0">
                <a:solidFill>
                  <a:schemeClr val="tx1"/>
                </a:solidFill>
              </a:rPr>
              <a:t>9</a:t>
            </a:r>
          </a:p>
        </p:txBody>
      </p:sp>
      <p:grpSp>
        <p:nvGrpSpPr>
          <p:cNvPr id="30" name="Group 29"/>
          <p:cNvGrpSpPr/>
          <p:nvPr/>
        </p:nvGrpSpPr>
        <p:grpSpPr>
          <a:xfrm>
            <a:off x="-1" y="685800"/>
            <a:ext cx="12192001" cy="76200"/>
            <a:chOff x="-1" y="0"/>
            <a:chExt cx="12192001" cy="6324600"/>
          </a:xfrm>
        </p:grpSpPr>
        <p:sp>
          <p:nvSpPr>
            <p:cNvPr id="31" name="Rectangle 30"/>
            <p:cNvSpPr/>
            <p:nvPr/>
          </p:nvSpPr>
          <p:spPr>
            <a:xfrm>
              <a:off x="-1" y="0"/>
              <a:ext cx="3046799" cy="6324600"/>
            </a:xfrm>
            <a:prstGeom prst="rect">
              <a:avLst/>
            </a:prstGeom>
            <a:solidFill>
              <a:srgbClr val="05A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46798" y="0"/>
              <a:ext cx="3046799" cy="6324600"/>
            </a:xfrm>
            <a:prstGeom prst="rect">
              <a:avLst/>
            </a:prstGeom>
            <a:solidFill>
              <a:srgbClr val="7D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6095226" y="0"/>
              <a:ext cx="3046799" cy="6324600"/>
            </a:xfrm>
            <a:prstGeom prst="rect">
              <a:avLst/>
            </a:prstGeom>
            <a:solidFill>
              <a:srgbClr val="FF47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142025" y="0"/>
              <a:ext cx="3049975" cy="6324600"/>
            </a:xfrm>
            <a:prstGeom prst="rect">
              <a:avLst/>
            </a:prstGeom>
            <a:solidFill>
              <a:srgbClr val="FFB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7553402"/>
      </p:ext>
    </p:extLst>
  </p:cSld>
  <p:clrMapOvr>
    <a:masterClrMapping/>
  </p:clrMapOvr>
</p:sld>
</file>

<file path=ppt/theme/theme1.xml><?xml version="1.0" encoding="utf-8"?>
<a:theme xmlns:a="http://schemas.openxmlformats.org/drawingml/2006/main" name="Office Theme">
  <a:themeElements>
    <a:clrScheme name="Custom 18">
      <a:dk1>
        <a:sysClr val="windowText" lastClr="000000"/>
      </a:dk1>
      <a:lt1>
        <a:sysClr val="window" lastClr="FFFFFF"/>
      </a:lt1>
      <a:dk2>
        <a:srgbClr val="FFFFFF"/>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0000FF"/>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Custom 24">
      <a:dk1>
        <a:sysClr val="windowText" lastClr="000000"/>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21514</TotalTime>
  <Words>650</Words>
  <Application>Microsoft Office PowerPoint</Application>
  <PresentationFormat>Widescreen</PresentationFormat>
  <Paragraphs>72</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Segoe UI</vt:lpstr>
      <vt:lpstr>Segoe UI (Body)</vt:lpstr>
      <vt:lpstr>Segoe UI Light</vt:lpstr>
      <vt:lpstr>Times New Roman</vt:lpstr>
      <vt:lpstr>Office Theme</vt:lpstr>
      <vt:lpstr>6_Office Theme</vt:lpstr>
      <vt:lpstr>PowerPoint Presentation</vt:lpstr>
      <vt:lpstr>PowerPoint Presentation</vt:lpstr>
      <vt:lpstr>PowerPoint Presentation</vt:lpstr>
      <vt:lpstr>CHALLENGE 1</vt:lpstr>
      <vt:lpstr>CHALLENGE 1 – Screenshot of Code</vt:lpstr>
      <vt:lpstr>CHALLENGE 1 – Screenshot of Code</vt:lpstr>
      <vt:lpstr>CHALLENGE 1 – Screenshot of UI Design</vt:lpstr>
      <vt:lpstr>CHALLENGE 2</vt:lpstr>
      <vt:lpstr>CHALLENGE 2 – Screenshot of Code</vt:lpstr>
      <vt:lpstr>CHALLENGE 2 – Screenshot of Code</vt:lpstr>
      <vt:lpstr>CHALLENGE 2 – Screenshot of UI Design</vt:lpstr>
      <vt:lpstr>CHALLENGE 3</vt:lpstr>
      <vt:lpstr>CHALLENGE 3 – Screenshot of Code</vt:lpstr>
      <vt:lpstr>CHALLENGE 3 – Screenshot of Code</vt:lpstr>
      <vt:lpstr>CHALLENGE 3 – Screenshot of UI Design</vt:lpstr>
      <vt:lpstr>CLOSING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Jigar Pathak</dc:creator>
  <cp:lastModifiedBy>Sri</cp:lastModifiedBy>
  <cp:revision>1135</cp:revision>
  <dcterms:created xsi:type="dcterms:W3CDTF">2016-10-25T08:37:28Z</dcterms:created>
  <dcterms:modified xsi:type="dcterms:W3CDTF">2021-08-17T13:02:21Z</dcterms:modified>
</cp:coreProperties>
</file>