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7" r:id="rId3"/>
    <p:sldId id="258" r:id="rId4"/>
    <p:sldId id="259" r:id="rId5"/>
    <p:sldId id="260" r:id="rId6"/>
    <p:sldId id="264" r:id="rId7"/>
    <p:sldId id="261" r:id="rId8"/>
    <p:sldId id="262" r:id="rId9"/>
    <p:sldId id="263"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119" d="100"/>
          <a:sy n="119" d="100"/>
        </p:scale>
        <p:origin x="31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3/30/20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086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3/30/20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716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3/30/20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680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065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3/30/20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865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883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456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3/30/20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859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3/30/20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01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459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58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3/30/20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8491081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42" r:id="rId6"/>
    <p:sldLayoutId id="2147483737" r:id="rId7"/>
    <p:sldLayoutId id="2147483738" r:id="rId8"/>
    <p:sldLayoutId id="2147483739" r:id="rId9"/>
    <p:sldLayoutId id="2147483741"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1DD1F-2343-C144-ACB1-14FA2EAA13D6}"/>
              </a:ext>
            </a:extLst>
          </p:cNvPr>
          <p:cNvSpPr>
            <a:spLocks noGrp="1"/>
          </p:cNvSpPr>
          <p:nvPr>
            <p:ph type="ctrTitle"/>
          </p:nvPr>
        </p:nvSpPr>
        <p:spPr>
          <a:xfrm>
            <a:off x="477981" y="1122363"/>
            <a:ext cx="4023360" cy="3204134"/>
          </a:xfrm>
        </p:spPr>
        <p:txBody>
          <a:bodyPr anchor="b">
            <a:normAutofit/>
          </a:bodyPr>
          <a:lstStyle/>
          <a:p>
            <a:r>
              <a:rPr lang="en-US" sz="4800" dirty="0"/>
              <a:t>RoadBlocks</a:t>
            </a:r>
          </a:p>
        </p:txBody>
      </p:sp>
      <p:sp>
        <p:nvSpPr>
          <p:cNvPr id="3" name="Subtitle 2">
            <a:extLst>
              <a:ext uri="{FF2B5EF4-FFF2-40B4-BE49-F238E27FC236}">
                <a16:creationId xmlns:a16="http://schemas.microsoft.com/office/drawing/2014/main" id="{5F537B5F-8F8B-EB42-B755-97E9E38900A7}"/>
              </a:ext>
            </a:extLst>
          </p:cNvPr>
          <p:cNvSpPr>
            <a:spLocks noGrp="1"/>
          </p:cNvSpPr>
          <p:nvPr>
            <p:ph type="subTitle" idx="1"/>
          </p:nvPr>
        </p:nvSpPr>
        <p:spPr>
          <a:xfrm>
            <a:off x="477981" y="4872922"/>
            <a:ext cx="3933306" cy="1208141"/>
          </a:xfrm>
        </p:spPr>
        <p:txBody>
          <a:bodyPr>
            <a:normAutofit/>
          </a:bodyPr>
          <a:lstStyle/>
          <a:p>
            <a:r>
              <a:rPr lang="en-US" sz="2000" dirty="0"/>
              <a:t>Srikar Balmuri</a:t>
            </a:r>
          </a:p>
          <a:p>
            <a:r>
              <a:rPr lang="en-US" sz="2000" dirty="0"/>
              <a:t>Maneesh Boddu</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8CB2F8D-FF53-41E4-B09C-54A5B29CB6D4}"/>
              </a:ext>
            </a:extLst>
          </p:cNvPr>
          <p:cNvPicPr>
            <a:picLocks noChangeAspect="1"/>
          </p:cNvPicPr>
          <p:nvPr/>
        </p:nvPicPr>
        <p:blipFill rotWithShape="1">
          <a:blip r:embed="rId2"/>
          <a:srcRect l="5662" r="9965" b="-1"/>
          <a:stretch/>
        </p:blipFill>
        <p:spPr>
          <a:xfrm>
            <a:off x="5414356" y="818238"/>
            <a:ext cx="6408836" cy="5070271"/>
          </a:xfrm>
          <a:prstGeom prst="rect">
            <a:avLst/>
          </a:prstGeom>
        </p:spPr>
      </p:pic>
    </p:spTree>
    <p:extLst>
      <p:ext uri="{BB962C8B-B14F-4D97-AF65-F5344CB8AC3E}">
        <p14:creationId xmlns:p14="http://schemas.microsoft.com/office/powerpoint/2010/main" val="58278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A1E8-8CDC-D64D-B3B7-A63C9A7792DC}"/>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CEF53E9-1113-3E40-ADDC-C6D39A36F0C9}"/>
              </a:ext>
            </a:extLst>
          </p:cNvPr>
          <p:cNvSpPr>
            <a:spLocks noGrp="1"/>
          </p:cNvSpPr>
          <p:nvPr>
            <p:ph idx="1"/>
          </p:nvPr>
        </p:nvSpPr>
        <p:spPr/>
        <p:txBody>
          <a:bodyPr>
            <a:normAutofit/>
          </a:bodyPr>
          <a:lstStyle/>
          <a:p>
            <a:r>
              <a:rPr lang="en-US" sz="2000" dirty="0"/>
              <a:t>XAMP</a:t>
            </a:r>
          </a:p>
          <a:p>
            <a:r>
              <a:rPr lang="en-US" sz="2000" dirty="0"/>
              <a:t>Sublime and Atom Editor</a:t>
            </a:r>
          </a:p>
        </p:txBody>
      </p:sp>
    </p:spTree>
    <p:extLst>
      <p:ext uri="{BB962C8B-B14F-4D97-AF65-F5344CB8AC3E}">
        <p14:creationId xmlns:p14="http://schemas.microsoft.com/office/powerpoint/2010/main" val="96505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6017-4251-084C-B2AD-565E839A606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B1218069-B568-FC40-A23B-556FE9995C20}"/>
              </a:ext>
            </a:extLst>
          </p:cNvPr>
          <p:cNvSpPr>
            <a:spLocks noGrp="1"/>
          </p:cNvSpPr>
          <p:nvPr>
            <p:ph idx="1"/>
          </p:nvPr>
        </p:nvSpPr>
        <p:spPr/>
        <p:txBody>
          <a:bodyPr/>
          <a:lstStyle/>
          <a:p>
            <a:r>
              <a:rPr lang="en-US" dirty="0"/>
              <a:t>Creating a board</a:t>
            </a:r>
          </a:p>
          <a:p>
            <a:r>
              <a:rPr lang="en-US" dirty="0"/>
              <a:t>Scoring functionality</a:t>
            </a:r>
          </a:p>
          <a:p>
            <a:r>
              <a:rPr lang="en-US" dirty="0"/>
              <a:t>Dice functionality</a:t>
            </a:r>
          </a:p>
        </p:txBody>
      </p:sp>
    </p:spTree>
    <p:extLst>
      <p:ext uri="{BB962C8B-B14F-4D97-AF65-F5344CB8AC3E}">
        <p14:creationId xmlns:p14="http://schemas.microsoft.com/office/powerpoint/2010/main" val="38348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5">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CA98593B-961C-4144-BE5F-562EBBE66346}"/>
              </a:ext>
            </a:extLst>
          </p:cNvPr>
          <p:cNvPicPr>
            <a:picLocks noChangeAspect="1"/>
          </p:cNvPicPr>
          <p:nvPr/>
        </p:nvPicPr>
        <p:blipFill>
          <a:blip r:embed="rId2"/>
          <a:stretch>
            <a:fillRect/>
          </a:stretch>
        </p:blipFill>
        <p:spPr>
          <a:xfrm>
            <a:off x="7494066" y="1694476"/>
            <a:ext cx="4237686" cy="3393525"/>
          </a:xfrm>
          <a:prstGeom prst="rect">
            <a:avLst/>
          </a:prstGeom>
        </p:spPr>
      </p:pic>
    </p:spTree>
    <p:extLst>
      <p:ext uri="{BB962C8B-B14F-4D97-AF65-F5344CB8AC3E}">
        <p14:creationId xmlns:p14="http://schemas.microsoft.com/office/powerpoint/2010/main" val="30267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0D8B-5941-564E-A70D-FE9A9AE45ED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FB8DD05-35D7-A64A-A7DD-13C09899F9F9}"/>
              </a:ext>
            </a:extLst>
          </p:cNvPr>
          <p:cNvSpPr>
            <a:spLocks noGrp="1"/>
          </p:cNvSpPr>
          <p:nvPr>
            <p:ph idx="1"/>
          </p:nvPr>
        </p:nvSpPr>
        <p:spPr/>
        <p:txBody>
          <a:bodyPr/>
          <a:lstStyle/>
          <a:p>
            <a:r>
              <a:rPr lang="en-US" sz="2000" dirty="0"/>
              <a:t>Problem Statement</a:t>
            </a:r>
          </a:p>
          <a:p>
            <a:r>
              <a:rPr lang="en-US" sz="2000" dirty="0"/>
              <a:t>UML Diagram</a:t>
            </a:r>
          </a:p>
          <a:p>
            <a:r>
              <a:rPr lang="en-US" sz="2000" dirty="0"/>
              <a:t>Homepage UI</a:t>
            </a:r>
          </a:p>
          <a:p>
            <a:r>
              <a:rPr lang="en-US" sz="2000" dirty="0"/>
              <a:t>Game Page UI</a:t>
            </a:r>
          </a:p>
          <a:p>
            <a:r>
              <a:rPr lang="en-US" sz="2000" dirty="0"/>
              <a:t>Testing</a:t>
            </a:r>
          </a:p>
          <a:p>
            <a:r>
              <a:rPr lang="en-US" sz="2000" dirty="0"/>
              <a:t>Tools</a:t>
            </a:r>
          </a:p>
          <a:p>
            <a:r>
              <a:rPr lang="en-US" sz="2000" dirty="0"/>
              <a:t>Challenges</a:t>
            </a:r>
          </a:p>
          <a:p>
            <a:endParaRPr lang="en-US" sz="2000" dirty="0"/>
          </a:p>
          <a:p>
            <a:endParaRPr lang="en-US" sz="2000" dirty="0"/>
          </a:p>
          <a:p>
            <a:endParaRPr lang="en-US" dirty="0"/>
          </a:p>
        </p:txBody>
      </p:sp>
    </p:spTree>
    <p:extLst>
      <p:ext uri="{BB962C8B-B14F-4D97-AF65-F5344CB8AC3E}">
        <p14:creationId xmlns:p14="http://schemas.microsoft.com/office/powerpoint/2010/main" val="762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079B-8240-D547-82E7-1BEE8C789C4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E38ECAE-E629-7C40-A1C2-D21ED1FC6830}"/>
              </a:ext>
            </a:extLst>
          </p:cNvPr>
          <p:cNvSpPr>
            <a:spLocks noGrp="1"/>
          </p:cNvSpPr>
          <p:nvPr>
            <p:ph idx="1"/>
          </p:nvPr>
        </p:nvSpPr>
        <p:spPr/>
        <p:txBody>
          <a:bodyPr>
            <a:normAutofit/>
          </a:bodyPr>
          <a:lstStyle/>
          <a:p>
            <a:pPr marL="0" indent="0">
              <a:buNone/>
            </a:pPr>
            <a:r>
              <a:rPr lang="en-US" sz="2200" dirty="0"/>
              <a:t>This game is inspired from Snake and Ladder.</a:t>
            </a:r>
          </a:p>
          <a:p>
            <a:pPr marL="0" indent="0">
              <a:buNone/>
            </a:pPr>
            <a:r>
              <a:rPr lang="en-US" sz="2200" dirty="0"/>
              <a:t>RoadBlocks game involves pure luck.</a:t>
            </a:r>
            <a:endParaRPr lang="en-US" sz="2600" dirty="0"/>
          </a:p>
          <a:p>
            <a:pPr marL="0" indent="0" algn="just">
              <a:buNone/>
            </a:pPr>
            <a:r>
              <a:rPr lang="en-US" sz="2200" dirty="0"/>
              <a:t>It is played between two players on a gameboard having numbered, gridded squares. A number of random “danger zones” are pictured on the board, each connecting two specific board squares. The objective of the game is to navigate from the start (bottom square) to the finish (top square) with the help of die rolls and the resulted number helps or hinders by crossing the Danger zones, of one’s game piece.</a:t>
            </a:r>
          </a:p>
        </p:txBody>
      </p:sp>
    </p:spTree>
    <p:extLst>
      <p:ext uri="{BB962C8B-B14F-4D97-AF65-F5344CB8AC3E}">
        <p14:creationId xmlns:p14="http://schemas.microsoft.com/office/powerpoint/2010/main" val="16380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00BE-60C8-E54D-B08A-84DCD307D27D}"/>
              </a:ext>
            </a:extLst>
          </p:cNvPr>
          <p:cNvSpPr>
            <a:spLocks noGrp="1"/>
          </p:cNvSpPr>
          <p:nvPr>
            <p:ph type="title"/>
          </p:nvPr>
        </p:nvSpPr>
        <p:spPr/>
        <p:txBody>
          <a:bodyPr/>
          <a:lstStyle/>
          <a:p>
            <a:r>
              <a:rPr lang="en-US" dirty="0"/>
              <a:t>UML Diagram</a:t>
            </a:r>
          </a:p>
        </p:txBody>
      </p:sp>
      <p:sp>
        <p:nvSpPr>
          <p:cNvPr id="4" name="Rectangle: Rounded Corners 3">
            <a:extLst>
              <a:ext uri="{FF2B5EF4-FFF2-40B4-BE49-F238E27FC236}">
                <a16:creationId xmlns:a16="http://schemas.microsoft.com/office/drawing/2014/main" id="{03074073-C145-AA4D-A793-D48D371C194E}"/>
              </a:ext>
            </a:extLst>
          </p:cNvPr>
          <p:cNvSpPr/>
          <p:nvPr/>
        </p:nvSpPr>
        <p:spPr>
          <a:xfrm>
            <a:off x="563685" y="2918170"/>
            <a:ext cx="1709531" cy="821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sp>
        <p:nvSpPr>
          <p:cNvPr id="5" name="Oval 4">
            <a:extLst>
              <a:ext uri="{FF2B5EF4-FFF2-40B4-BE49-F238E27FC236}">
                <a16:creationId xmlns:a16="http://schemas.microsoft.com/office/drawing/2014/main" id="{0EDDD65B-4F99-C844-8E97-D8A1DF9A2543}"/>
              </a:ext>
            </a:extLst>
          </p:cNvPr>
          <p:cNvSpPr/>
          <p:nvPr/>
        </p:nvSpPr>
        <p:spPr>
          <a:xfrm>
            <a:off x="6096000" y="2918170"/>
            <a:ext cx="2650435" cy="2354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resulted number decides to move forward or reduced by few board positions</a:t>
            </a:r>
          </a:p>
        </p:txBody>
      </p:sp>
      <p:sp>
        <p:nvSpPr>
          <p:cNvPr id="6" name="Oval 5">
            <a:extLst>
              <a:ext uri="{FF2B5EF4-FFF2-40B4-BE49-F238E27FC236}">
                <a16:creationId xmlns:a16="http://schemas.microsoft.com/office/drawing/2014/main" id="{31B62ED2-45CD-1A42-AB8B-E688E1F84603}"/>
              </a:ext>
            </a:extLst>
          </p:cNvPr>
          <p:cNvSpPr/>
          <p:nvPr/>
        </p:nvSpPr>
        <p:spPr>
          <a:xfrm>
            <a:off x="9521379" y="3218212"/>
            <a:ext cx="1973935" cy="2054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User reaches destination, he wins</a:t>
            </a:r>
          </a:p>
        </p:txBody>
      </p:sp>
      <p:sp>
        <p:nvSpPr>
          <p:cNvPr id="7" name="Oval 6">
            <a:extLst>
              <a:ext uri="{FF2B5EF4-FFF2-40B4-BE49-F238E27FC236}">
                <a16:creationId xmlns:a16="http://schemas.microsoft.com/office/drawing/2014/main" id="{797ABF46-41B8-C945-ADCA-EE87B0262FC2}"/>
              </a:ext>
            </a:extLst>
          </p:cNvPr>
          <p:cNvSpPr/>
          <p:nvPr/>
        </p:nvSpPr>
        <p:spPr>
          <a:xfrm>
            <a:off x="3551583" y="3218212"/>
            <a:ext cx="1769473" cy="1662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 user gets a turn to Roll Dice </a:t>
            </a:r>
          </a:p>
        </p:txBody>
      </p:sp>
      <p:cxnSp>
        <p:nvCxnSpPr>
          <p:cNvPr id="8" name="Straight Arrow Connector 7">
            <a:extLst>
              <a:ext uri="{FF2B5EF4-FFF2-40B4-BE49-F238E27FC236}">
                <a16:creationId xmlns:a16="http://schemas.microsoft.com/office/drawing/2014/main" id="{A9843BC3-C1D1-9B40-86B7-74A3DC58FCC4}"/>
              </a:ext>
            </a:extLst>
          </p:cNvPr>
          <p:cNvCxnSpPr>
            <a:cxnSpLocks/>
            <a:stCxn id="4" idx="3"/>
            <a:endCxn id="7" idx="2"/>
          </p:cNvCxnSpPr>
          <p:nvPr/>
        </p:nvCxnSpPr>
        <p:spPr>
          <a:xfrm>
            <a:off x="2273216" y="3328988"/>
            <a:ext cx="1278367" cy="720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8EF144-C775-E14E-B2C2-7C7A3D5B94C4}"/>
              </a:ext>
            </a:extLst>
          </p:cNvPr>
          <p:cNvCxnSpPr>
            <a:cxnSpLocks/>
            <a:endCxn id="5" idx="2"/>
          </p:cNvCxnSpPr>
          <p:nvPr/>
        </p:nvCxnSpPr>
        <p:spPr>
          <a:xfrm flipV="1">
            <a:off x="5168348" y="4095407"/>
            <a:ext cx="927652" cy="6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69326F-4836-FE42-863D-68162DC313F4}"/>
              </a:ext>
            </a:extLst>
          </p:cNvPr>
          <p:cNvCxnSpPr>
            <a:cxnSpLocks/>
            <a:endCxn id="6" idx="2"/>
          </p:cNvCxnSpPr>
          <p:nvPr/>
        </p:nvCxnSpPr>
        <p:spPr>
          <a:xfrm>
            <a:off x="7805531" y="4156659"/>
            <a:ext cx="1715848" cy="88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3">
            <a:extLst>
              <a:ext uri="{FF2B5EF4-FFF2-40B4-BE49-F238E27FC236}">
                <a16:creationId xmlns:a16="http://schemas.microsoft.com/office/drawing/2014/main" id="{6F5E0534-0678-6446-9EDF-C1780768BCAF}"/>
              </a:ext>
            </a:extLst>
          </p:cNvPr>
          <p:cNvSpPr/>
          <p:nvPr/>
        </p:nvSpPr>
        <p:spPr>
          <a:xfrm>
            <a:off x="586483" y="4703321"/>
            <a:ext cx="1709531" cy="821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cxnSp>
        <p:nvCxnSpPr>
          <p:cNvPr id="12" name="Straight Arrow Connector 11">
            <a:extLst>
              <a:ext uri="{FF2B5EF4-FFF2-40B4-BE49-F238E27FC236}">
                <a16:creationId xmlns:a16="http://schemas.microsoft.com/office/drawing/2014/main" id="{4A3FC17F-D88D-AE41-B30B-88EAF5948147}"/>
              </a:ext>
            </a:extLst>
          </p:cNvPr>
          <p:cNvCxnSpPr>
            <a:cxnSpLocks/>
            <a:stCxn id="11" idx="3"/>
          </p:cNvCxnSpPr>
          <p:nvPr/>
        </p:nvCxnSpPr>
        <p:spPr>
          <a:xfrm flipV="1">
            <a:off x="2296014" y="4325371"/>
            <a:ext cx="1315511" cy="78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2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91529E-C4E5-6945-8379-8DAB8F9096CD}"/>
              </a:ext>
            </a:extLst>
          </p:cNvPr>
          <p:cNvSpPr txBox="1"/>
          <p:nvPr/>
        </p:nvSpPr>
        <p:spPr>
          <a:xfrm>
            <a:off x="1448790" y="1163782"/>
            <a:ext cx="1653017" cy="369332"/>
          </a:xfrm>
          <a:prstGeom prst="rect">
            <a:avLst/>
          </a:prstGeom>
          <a:noFill/>
        </p:spPr>
        <p:txBody>
          <a:bodyPr wrap="none" rtlCol="0">
            <a:spAutoFit/>
          </a:bodyPr>
          <a:lstStyle/>
          <a:p>
            <a:r>
              <a:rPr lang="en-US" dirty="0"/>
              <a:t>Homepage UI</a:t>
            </a:r>
          </a:p>
        </p:txBody>
      </p:sp>
      <p:pic>
        <p:nvPicPr>
          <p:cNvPr id="6" name="Picture 5" descr="A screenshot of a cell phone&#10;&#10;Description automatically generated">
            <a:extLst>
              <a:ext uri="{FF2B5EF4-FFF2-40B4-BE49-F238E27FC236}">
                <a16:creationId xmlns:a16="http://schemas.microsoft.com/office/drawing/2014/main" id="{A5275DA8-33D7-A646-A77C-F619826F47A5}"/>
              </a:ext>
            </a:extLst>
          </p:cNvPr>
          <p:cNvPicPr>
            <a:picLocks noChangeAspect="1"/>
          </p:cNvPicPr>
          <p:nvPr/>
        </p:nvPicPr>
        <p:blipFill>
          <a:blip r:embed="rId2"/>
          <a:stretch>
            <a:fillRect/>
          </a:stretch>
        </p:blipFill>
        <p:spPr>
          <a:xfrm>
            <a:off x="857251" y="1716642"/>
            <a:ext cx="8043862" cy="4829175"/>
          </a:xfrm>
          <a:prstGeom prst="rect">
            <a:avLst/>
          </a:prstGeom>
        </p:spPr>
      </p:pic>
    </p:spTree>
    <p:extLst>
      <p:ext uri="{BB962C8B-B14F-4D97-AF65-F5344CB8AC3E}">
        <p14:creationId xmlns:p14="http://schemas.microsoft.com/office/powerpoint/2010/main" val="112833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FE66E9-FA5E-464E-BC53-D78F2FEAF3EE}"/>
              </a:ext>
            </a:extLst>
          </p:cNvPr>
          <p:cNvSpPr txBox="1"/>
          <p:nvPr/>
        </p:nvSpPr>
        <p:spPr>
          <a:xfrm>
            <a:off x="1689100" y="1130300"/>
            <a:ext cx="611065" cy="369332"/>
          </a:xfrm>
          <a:prstGeom prst="rect">
            <a:avLst/>
          </a:prstGeom>
          <a:noFill/>
        </p:spPr>
        <p:txBody>
          <a:bodyPr wrap="none" rtlCol="0">
            <a:spAutoFit/>
          </a:bodyPr>
          <a:lstStyle/>
          <a:p>
            <a:r>
              <a:rPr lang="en-US" dirty="0"/>
              <a:t>CSS</a:t>
            </a:r>
          </a:p>
        </p:txBody>
      </p:sp>
      <p:pic>
        <p:nvPicPr>
          <p:cNvPr id="6" name="Picture 5" descr="A screenshot of a cell phone&#10;&#10;Description automatically generated">
            <a:extLst>
              <a:ext uri="{FF2B5EF4-FFF2-40B4-BE49-F238E27FC236}">
                <a16:creationId xmlns:a16="http://schemas.microsoft.com/office/drawing/2014/main" id="{AAC80AD1-ABE3-5146-8CBF-16500AA42139}"/>
              </a:ext>
            </a:extLst>
          </p:cNvPr>
          <p:cNvPicPr>
            <a:picLocks noChangeAspect="1"/>
          </p:cNvPicPr>
          <p:nvPr/>
        </p:nvPicPr>
        <p:blipFill>
          <a:blip r:embed="rId2"/>
          <a:stretch>
            <a:fillRect/>
          </a:stretch>
        </p:blipFill>
        <p:spPr>
          <a:xfrm>
            <a:off x="572724" y="2120900"/>
            <a:ext cx="2221515" cy="42926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83421BA-F671-E442-80C5-603CAF9EAC7E}"/>
              </a:ext>
            </a:extLst>
          </p:cNvPr>
          <p:cNvPicPr>
            <a:picLocks noChangeAspect="1"/>
          </p:cNvPicPr>
          <p:nvPr/>
        </p:nvPicPr>
        <p:blipFill>
          <a:blip r:embed="rId3"/>
          <a:stretch>
            <a:fillRect/>
          </a:stretch>
        </p:blipFill>
        <p:spPr>
          <a:xfrm>
            <a:off x="3098320" y="2120900"/>
            <a:ext cx="2221515" cy="42926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052FF2B3-8EB6-0340-93DE-940F24B78F4B}"/>
              </a:ext>
            </a:extLst>
          </p:cNvPr>
          <p:cNvPicPr>
            <a:picLocks noChangeAspect="1"/>
          </p:cNvPicPr>
          <p:nvPr/>
        </p:nvPicPr>
        <p:blipFill>
          <a:blip r:embed="rId4"/>
          <a:stretch>
            <a:fillRect/>
          </a:stretch>
        </p:blipFill>
        <p:spPr>
          <a:xfrm>
            <a:off x="5618298" y="2120900"/>
            <a:ext cx="2221515" cy="42926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01EB024E-900E-FA4A-81EB-12274FE32F99}"/>
              </a:ext>
            </a:extLst>
          </p:cNvPr>
          <p:cNvPicPr>
            <a:picLocks noChangeAspect="1"/>
          </p:cNvPicPr>
          <p:nvPr/>
        </p:nvPicPr>
        <p:blipFill>
          <a:blip r:embed="rId5"/>
          <a:stretch>
            <a:fillRect/>
          </a:stretch>
        </p:blipFill>
        <p:spPr>
          <a:xfrm>
            <a:off x="8195426" y="2120900"/>
            <a:ext cx="2221515" cy="4292600"/>
          </a:xfrm>
          <a:prstGeom prst="rect">
            <a:avLst/>
          </a:prstGeom>
        </p:spPr>
      </p:pic>
    </p:spTree>
    <p:extLst>
      <p:ext uri="{BB962C8B-B14F-4D97-AF65-F5344CB8AC3E}">
        <p14:creationId xmlns:p14="http://schemas.microsoft.com/office/powerpoint/2010/main" val="27744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44A8B-C57C-9D47-B8D8-6E3E2D4C4B61}"/>
              </a:ext>
            </a:extLst>
          </p:cNvPr>
          <p:cNvSpPr txBox="1"/>
          <p:nvPr/>
        </p:nvSpPr>
        <p:spPr>
          <a:xfrm>
            <a:off x="1389413" y="938151"/>
            <a:ext cx="1682448" cy="923330"/>
          </a:xfrm>
          <a:prstGeom prst="rect">
            <a:avLst/>
          </a:prstGeom>
          <a:noFill/>
        </p:spPr>
        <p:txBody>
          <a:bodyPr wrap="none" rtlCol="0">
            <a:spAutoFit/>
          </a:bodyPr>
          <a:lstStyle/>
          <a:p>
            <a:endParaRPr lang="en-US" dirty="0"/>
          </a:p>
          <a:p>
            <a:r>
              <a:rPr lang="en-US" dirty="0"/>
              <a:t>Game Page UI</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800BDCE4-498E-8B4D-B0FE-6BF8733C596D}"/>
              </a:ext>
            </a:extLst>
          </p:cNvPr>
          <p:cNvPicPr>
            <a:picLocks noChangeAspect="1"/>
          </p:cNvPicPr>
          <p:nvPr/>
        </p:nvPicPr>
        <p:blipFill>
          <a:blip r:embed="rId2"/>
          <a:stretch>
            <a:fillRect/>
          </a:stretch>
        </p:blipFill>
        <p:spPr>
          <a:xfrm>
            <a:off x="900112" y="2128838"/>
            <a:ext cx="7915276" cy="4114800"/>
          </a:xfrm>
          <a:prstGeom prst="rect">
            <a:avLst/>
          </a:prstGeom>
        </p:spPr>
      </p:pic>
    </p:spTree>
    <p:extLst>
      <p:ext uri="{BB962C8B-B14F-4D97-AF65-F5344CB8AC3E}">
        <p14:creationId xmlns:p14="http://schemas.microsoft.com/office/powerpoint/2010/main" val="233461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630723-CEFE-6D41-A1DB-AA6AA8F2B1B1}"/>
              </a:ext>
            </a:extLst>
          </p:cNvPr>
          <p:cNvSpPr txBox="1"/>
          <p:nvPr/>
        </p:nvSpPr>
        <p:spPr>
          <a:xfrm>
            <a:off x="1400175" y="1157288"/>
            <a:ext cx="1260666" cy="369332"/>
          </a:xfrm>
          <a:prstGeom prst="rect">
            <a:avLst/>
          </a:prstGeom>
          <a:noFill/>
        </p:spPr>
        <p:txBody>
          <a:bodyPr wrap="none" rtlCol="0">
            <a:spAutoFit/>
          </a:bodyPr>
          <a:lstStyle/>
          <a:p>
            <a:r>
              <a:rPr lang="en-US" dirty="0"/>
              <a:t>PHP Code</a:t>
            </a:r>
          </a:p>
        </p:txBody>
      </p:sp>
      <p:pic>
        <p:nvPicPr>
          <p:cNvPr id="8" name="Picture 7" descr="A screenshot of a cell phone&#10;&#10;Description automatically generated">
            <a:extLst>
              <a:ext uri="{FF2B5EF4-FFF2-40B4-BE49-F238E27FC236}">
                <a16:creationId xmlns:a16="http://schemas.microsoft.com/office/drawing/2014/main" id="{58235CDF-4E18-7F45-B7E0-62E378FBE236}"/>
              </a:ext>
            </a:extLst>
          </p:cNvPr>
          <p:cNvPicPr>
            <a:picLocks noChangeAspect="1"/>
          </p:cNvPicPr>
          <p:nvPr/>
        </p:nvPicPr>
        <p:blipFill>
          <a:blip r:embed="rId2"/>
          <a:stretch>
            <a:fillRect/>
          </a:stretch>
        </p:blipFill>
        <p:spPr>
          <a:xfrm>
            <a:off x="289270" y="1848364"/>
            <a:ext cx="2701822" cy="488632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096C17D0-5D8E-734C-8BF8-96AB33462648}"/>
              </a:ext>
            </a:extLst>
          </p:cNvPr>
          <p:cNvPicPr>
            <a:picLocks noChangeAspect="1"/>
          </p:cNvPicPr>
          <p:nvPr/>
        </p:nvPicPr>
        <p:blipFill>
          <a:blip r:embed="rId3"/>
          <a:stretch>
            <a:fillRect/>
          </a:stretch>
        </p:blipFill>
        <p:spPr>
          <a:xfrm>
            <a:off x="3234134" y="1848364"/>
            <a:ext cx="2701822" cy="488632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05DF134E-EBD4-5749-A1F1-D8BFDB825BAA}"/>
              </a:ext>
            </a:extLst>
          </p:cNvPr>
          <p:cNvPicPr>
            <a:picLocks noChangeAspect="1"/>
          </p:cNvPicPr>
          <p:nvPr/>
        </p:nvPicPr>
        <p:blipFill>
          <a:blip r:embed="rId4"/>
          <a:stretch>
            <a:fillRect/>
          </a:stretch>
        </p:blipFill>
        <p:spPr>
          <a:xfrm>
            <a:off x="6256046" y="1848364"/>
            <a:ext cx="2701822" cy="488632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FFF44D20-005A-1048-AFFE-8B89C0239D29}"/>
              </a:ext>
            </a:extLst>
          </p:cNvPr>
          <p:cNvPicPr>
            <a:picLocks noChangeAspect="1"/>
          </p:cNvPicPr>
          <p:nvPr/>
        </p:nvPicPr>
        <p:blipFill>
          <a:blip r:embed="rId5"/>
          <a:stretch>
            <a:fillRect/>
          </a:stretch>
        </p:blipFill>
        <p:spPr>
          <a:xfrm>
            <a:off x="9277958" y="1848364"/>
            <a:ext cx="2701822" cy="4886325"/>
          </a:xfrm>
          <a:prstGeom prst="rect">
            <a:avLst/>
          </a:prstGeom>
        </p:spPr>
      </p:pic>
    </p:spTree>
    <p:extLst>
      <p:ext uri="{BB962C8B-B14F-4D97-AF65-F5344CB8AC3E}">
        <p14:creationId xmlns:p14="http://schemas.microsoft.com/office/powerpoint/2010/main" val="386325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7D3D-3339-0D44-BF35-1AE32F510D38}"/>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105D18D5-B7DA-E544-8D05-2AB41FCB6C0D}"/>
              </a:ext>
            </a:extLst>
          </p:cNvPr>
          <p:cNvSpPr>
            <a:spLocks noGrp="1"/>
          </p:cNvSpPr>
          <p:nvPr>
            <p:ph idx="1"/>
          </p:nvPr>
        </p:nvSpPr>
        <p:spPr/>
        <p:txBody>
          <a:bodyPr>
            <a:normAutofit/>
          </a:bodyPr>
          <a:lstStyle/>
          <a:p>
            <a:r>
              <a:rPr lang="en-US" sz="2000" dirty="0"/>
              <a:t>PHP Sessions</a:t>
            </a:r>
          </a:p>
          <a:p>
            <a:r>
              <a:rPr lang="en-US" sz="2000" dirty="0"/>
              <a:t>CSS Validator</a:t>
            </a:r>
          </a:p>
          <a:p>
            <a:r>
              <a:rPr lang="en-US" sz="2000" dirty="0"/>
              <a:t>Safari</a:t>
            </a:r>
          </a:p>
          <a:p>
            <a:r>
              <a:rPr lang="en-US" sz="2000" dirty="0"/>
              <a:t>Chrome</a:t>
            </a:r>
          </a:p>
          <a:p>
            <a:r>
              <a:rPr lang="en-US" sz="2000" dirty="0"/>
              <a:t>Mozilla</a:t>
            </a:r>
          </a:p>
        </p:txBody>
      </p:sp>
    </p:spTree>
    <p:extLst>
      <p:ext uri="{BB962C8B-B14F-4D97-AF65-F5344CB8AC3E}">
        <p14:creationId xmlns:p14="http://schemas.microsoft.com/office/powerpoint/2010/main" val="418956396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21</TotalTime>
  <Words>181</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AccentBoxVTI</vt:lpstr>
      <vt:lpstr>RoadBlocks</vt:lpstr>
      <vt:lpstr>Contents</vt:lpstr>
      <vt:lpstr>Problem Statement</vt:lpstr>
      <vt:lpstr>UML Diagram</vt:lpstr>
      <vt:lpstr>PowerPoint Presentation</vt:lpstr>
      <vt:lpstr>PowerPoint Presentation</vt:lpstr>
      <vt:lpstr>PowerPoint Presentation</vt:lpstr>
      <vt:lpstr>PowerPoint Presentation</vt:lpstr>
      <vt:lpstr>Testing</vt:lpstr>
      <vt:lpstr>Tools</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RoadBlocks</dc:title>
  <dc:creator>Srikar Balmuri</dc:creator>
  <cp:lastModifiedBy>Srikar Balmuri</cp:lastModifiedBy>
  <cp:revision>2</cp:revision>
  <dcterms:created xsi:type="dcterms:W3CDTF">2020-03-30T20:51:20Z</dcterms:created>
  <dcterms:modified xsi:type="dcterms:W3CDTF">2020-03-30T21:12:29Z</dcterms:modified>
</cp:coreProperties>
</file>