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3"/>
    <p:restoredTop sz="96327"/>
  </p:normalViewPr>
  <p:slideViewPr>
    <p:cSldViewPr snapToGrid="0" snapToObjects="1">
      <p:cViewPr varScale="1">
        <p:scale>
          <a:sx n="304" d="100"/>
          <a:sy n="304" d="100"/>
        </p:scale>
        <p:origin x="576" y="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7" d="100"/>
          <a:sy n="107" d="100"/>
        </p:scale>
        <p:origin x="4600" y="16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7E3B8-0B4C-B542-A8AF-6EBD85D89DF4}" type="datetimeFigureOut">
              <a:rPr lang="en-US" smtClean="0"/>
              <a:t>10/3/22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5183A-B481-1C4F-AAA8-144DBB255B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7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85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183A-B481-1C4F-AAA8-144DBB255B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123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284663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183A-B481-1C4F-AAA8-144DBB255B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83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49"/>
            <a:ext cx="5486400" cy="4284663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183A-B481-1C4F-AAA8-144DBB255B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56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74688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9052" y="4400550"/>
            <a:ext cx="5486400" cy="3600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5183A-B481-1C4F-AAA8-144DBB255B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0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10/3/22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10/3/22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10/3/22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10/3/22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10/3/22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10/3/22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10/3/22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10/3/22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juyang.co/distributed-model-training-ii-parameter-server-and-allreduce/" TargetMode="External"/><Relationship Id="rId4" Type="http://schemas.openxmlformats.org/officeDocument/2006/relationships/image" Target="file:////var/folders/bk/x00fb3013fn6ncq1z1qhr87c0000gn/T/com.microsoft.Word/WebArchiveCopyPasteTempFiles/mp-dp.pn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youtube.com/watch?v=gF3cVTdgLUY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685800" y="1753463"/>
            <a:ext cx="7772400" cy="1102519"/>
          </a:xfrm>
        </p:spPr>
        <p:txBody>
          <a:bodyPr/>
          <a:lstStyle/>
          <a:p>
            <a:r>
              <a:rPr lang="en-US" dirty="0">
                <a:latin typeface="Arial" charset="0"/>
              </a:rPr>
              <a:t>Distributed learning using iterative step-wise averaging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306" y="657832"/>
            <a:ext cx="8975388" cy="691069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Course Project: “Resource-/Time-Dependent Learning”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31531480-8E7A-FECA-462C-3A133F039A05}"/>
              </a:ext>
            </a:extLst>
          </p:cNvPr>
          <p:cNvSpPr txBox="1">
            <a:spLocks/>
          </p:cNvSpPr>
          <p:nvPr/>
        </p:nvSpPr>
        <p:spPr bwMode="auto">
          <a:xfrm>
            <a:off x="84306" y="3580591"/>
            <a:ext cx="2801566" cy="428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1pPr>
            <a:lvl2pPr marL="4572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2pPr>
            <a:lvl3pPr marL="9144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3pPr>
            <a:lvl4pPr marL="13716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4pPr>
            <a:lvl5pPr marL="1828800" indent="0" algn="ctr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Arial"/>
                <a:ea typeface="ＭＳ Ｐゴシック" charset="0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Srikar Chundury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2506D9-387B-1835-2F74-9CA9198E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1" y="4863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8EA7572-867E-20C9-18C0-09D83ADD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r:link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46" y="1025864"/>
            <a:ext cx="7232213" cy="30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A178A6-8941-732A-7A23-AB0F0A89731A}"/>
              </a:ext>
            </a:extLst>
          </p:cNvPr>
          <p:cNvSpPr txBox="1"/>
          <p:nvPr/>
        </p:nvSpPr>
        <p:spPr>
          <a:xfrm>
            <a:off x="0" y="4657116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5"/>
              </a:rPr>
              <a:t>http://www.juyang.co/distributed-model-training-ii-parameter-server-and-allreduce/</a:t>
            </a:r>
            <a:r>
              <a:rPr lang="en-US" sz="1200" dirty="0"/>
              <a:t>,</a:t>
            </a:r>
          </a:p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6751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2506D9-387B-1835-2F74-9CA9198E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1" y="4863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28EA7572-867E-20C9-18C0-09D83ADDB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1304411" y="1025864"/>
            <a:ext cx="6063083" cy="3091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A178A6-8941-732A-7A23-AB0F0A89731A}"/>
              </a:ext>
            </a:extLst>
          </p:cNvPr>
          <p:cNvSpPr txBox="1"/>
          <p:nvPr/>
        </p:nvSpPr>
        <p:spPr>
          <a:xfrm>
            <a:off x="0" y="4657116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hlinkClick r:id="rId4"/>
              </a:rPr>
              <a:t>https://www.youtube.com/watch?v=gF3cVTdgLUY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64255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22506D9-387B-1835-2F74-9CA9198E6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91" y="486384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7DAE2C3-4596-329E-6E77-C6F1189D1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</a:rPr>
              <a:t>Iterative step-wise averaging</a:t>
            </a:r>
            <a:r>
              <a:rPr lang="en-US" dirty="0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21AE00-2791-25FA-6F82-88276FD7E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65075"/>
            <a:ext cx="4114800" cy="3231180"/>
          </a:xfrm>
        </p:spPr>
        <p:txBody>
          <a:bodyPr/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Experiments:</a:t>
            </a:r>
          </a:p>
          <a:p>
            <a:pPr lvl="1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Pair-wise averaging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After each iteration,  worker averages its weight and its predecessors weight for next iteration. This is similar to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ring-reduce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/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Step-wise averaging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In ring all-reduce, as it collects weights from each worker, it instantly triggers the next iteration based on average till that point.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id="{1C099869-DFA4-6B1E-10A3-8C2C1A5280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/>
          <a:srcRect l="50471" t="28907" r="6638" b="20753"/>
          <a:stretch/>
        </p:blipFill>
        <p:spPr bwMode="auto">
          <a:xfrm>
            <a:off x="5272393" y="1665075"/>
            <a:ext cx="2825882" cy="169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702142D4-38D8-0AE7-24C8-16D9D234509E}"/>
              </a:ext>
            </a:extLst>
          </p:cNvPr>
          <p:cNvSpPr txBox="1">
            <a:spLocks/>
          </p:cNvSpPr>
          <p:nvPr/>
        </p:nvSpPr>
        <p:spPr bwMode="auto">
          <a:xfrm>
            <a:off x="4896254" y="3548162"/>
            <a:ext cx="3602476" cy="1108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1pPr>
            <a:lvl2pPr marL="742950" indent="-28575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Arial"/>
                <a:ea typeface="ＭＳ Ｐゴシック" charset="0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Hypothesis: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Improvements lead to reduced network overhead, leading to improved training </a:t>
            </a:r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convergence time.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919163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NCStateU-horizontal-left-logo</Template>
  <TotalTime>292</TotalTime>
  <Words>122</Words>
  <Application>Microsoft Macintosh PowerPoint</Application>
  <PresentationFormat>On-screen Show (16:9)</PresentationFormat>
  <Paragraphs>15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NCStateU-horizontal-left-logo</vt:lpstr>
      <vt:lpstr>Distributed learning using iterative step-wise averaging</vt:lpstr>
      <vt:lpstr>PowerPoint Presentation</vt:lpstr>
      <vt:lpstr>PowerPoint Presentation</vt:lpstr>
      <vt:lpstr>Iterative step-wise averaging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Srikar Chundury</dc:creator>
  <cp:lastModifiedBy>Srikar Chundury</cp:lastModifiedBy>
  <cp:revision>95</cp:revision>
  <dcterms:created xsi:type="dcterms:W3CDTF">2022-09-27T00:21:48Z</dcterms:created>
  <dcterms:modified xsi:type="dcterms:W3CDTF">2022-10-03T23:26:40Z</dcterms:modified>
</cp:coreProperties>
</file>