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452"/>
    <p:restoredTop sz="96327"/>
  </p:normalViewPr>
  <p:slideViewPr>
    <p:cSldViewPr snapToGrid="0" snapToObjects="1">
      <p:cViewPr varScale="1">
        <p:scale>
          <a:sx n="196" d="100"/>
          <a:sy n="196" d="100"/>
        </p:scale>
        <p:origin x="25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1" d="100"/>
          <a:sy n="111" d="100"/>
        </p:scale>
        <p:origin x="454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E3B8-0B4C-B542-A8AF-6EBD85D89DF4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183A-B481-1C4F-AAA8-144DBB25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ways to achieve parallelism-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Parallelism: Splitting the network in multiple sub-networks, training the same data on each sub-network.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Parallelism: Splitting data into multiple chunks, training the model on all nodes. Each model learns a different set of weights. Hence, after each iteration, the workers communicate with each other to make sure they are training a consistent model- “Synchronous training”.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radient averaging step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bottleneck because all workers are ideal and are waiting for the new set of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central parameter server that stores the average weight at all times could be used. But, it comes with it still has disadvantages like single point of failure.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uber and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lyft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 their models using a peer-to-peer approach called ring all-reduce algorithm.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mitigates the bottleneck problem.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weights learned by each worker travel in a ring format twice: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nce to calculate the average from all nodes.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Again to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propagate the average to all nodes.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alternative is ring-reduce algorithm which had little success because of dropped accuracies and marginal improvement in network activity.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explore a hybrid approach in this project after performing detailed case studies of the above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Expectations: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 case study of ring all-reduce vs ring reduce algorithms with </a:t>
            </a:r>
            <a:r>
              <a:rPr lang="en-US" sz="1400" dirty="0" err="1"/>
              <a:t>horovod</a:t>
            </a:r>
            <a:r>
              <a:rPr lang="en-US" sz="1400" dirty="0"/>
              <a:t> framework with a 3VM spark cluster, detailing network activity, latency and models measurables like accuracies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Implementing the new step-wise approach. Compare with ring all-reduce and ring-reduce algorithms. Think about solving the small synchronous step of weight sharing using queues?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9/26/22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9/26/22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uyang.co/distributed-model-training-ii-parameter-server-and-allreduce/" TargetMode="External"/><Relationship Id="rId4" Type="http://schemas.openxmlformats.org/officeDocument/2006/relationships/image" Target="file:////var/folders/bk/x00fb3013fn6ncq1z1qhr87c0000gn/T/com.microsoft.Word/WebArchiveCopyPasteTempFiles/mp-dp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gF3cVTdgLU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753463"/>
            <a:ext cx="77724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Distributed learning using iterative step-wise averaging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06" y="657832"/>
            <a:ext cx="8975388" cy="69106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Course Project: “Resource-/Time-Dependent Learning”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1531480-8E7A-FECA-462C-3A133F039A05}"/>
              </a:ext>
            </a:extLst>
          </p:cNvPr>
          <p:cNvSpPr txBox="1">
            <a:spLocks/>
          </p:cNvSpPr>
          <p:nvPr/>
        </p:nvSpPr>
        <p:spPr bwMode="auto">
          <a:xfrm>
            <a:off x="84306" y="3580591"/>
            <a:ext cx="2801566" cy="4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Srikar Chundury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2506D9-387B-1835-2F74-9CA9198E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" y="486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8EA7572-867E-20C9-18C0-09D83ADD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" y="1025864"/>
            <a:ext cx="7232213" cy="30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178A6-8941-732A-7A23-AB0F0A89731A}"/>
              </a:ext>
            </a:extLst>
          </p:cNvPr>
          <p:cNvSpPr txBox="1"/>
          <p:nvPr/>
        </p:nvSpPr>
        <p:spPr>
          <a:xfrm>
            <a:off x="0" y="46571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http://www.juyang.co/distributed-model-training-ii-parameter-server-and-allreduce/</a:t>
            </a:r>
            <a:r>
              <a:rPr lang="en-US" sz="1200" dirty="0"/>
              <a:t>,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75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2506D9-387B-1835-2F74-9CA9198E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" y="486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8EA7572-867E-20C9-18C0-09D83ADD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04411" y="1025864"/>
            <a:ext cx="6063083" cy="30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178A6-8941-732A-7A23-AB0F0A89731A}"/>
              </a:ext>
            </a:extLst>
          </p:cNvPr>
          <p:cNvSpPr txBox="1"/>
          <p:nvPr/>
        </p:nvSpPr>
        <p:spPr>
          <a:xfrm>
            <a:off x="0" y="465711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https://www.youtube.com/watch?v=gF3cVTdgLUY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4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2506D9-387B-1835-2F74-9CA9198E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" y="486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DAE2C3-4596-329E-6E77-C6F1189D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Iterative step-wise averaging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AE00-2791-25FA-6F82-88276FD7E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65075"/>
            <a:ext cx="4114800" cy="323118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Pair-wise averaging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After each iteration,  worker averages its weight and its predecessors weight for next iteration. This is similar 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ring-reduce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Step-wise averaging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ring all-reduce, as it collects weights from each worker, it instantly triggers the next iteration based on average till that point.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C099869-DFA4-6B1E-10A3-8C2C1A528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0471" t="28907" r="6638" b="20753"/>
          <a:stretch/>
        </p:blipFill>
        <p:spPr bwMode="auto">
          <a:xfrm>
            <a:off x="5272393" y="1665075"/>
            <a:ext cx="2825882" cy="16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02142D4-38D8-0AE7-24C8-16D9D234509E}"/>
              </a:ext>
            </a:extLst>
          </p:cNvPr>
          <p:cNvSpPr txBox="1">
            <a:spLocks/>
          </p:cNvSpPr>
          <p:nvPr/>
        </p:nvSpPr>
        <p:spPr bwMode="auto">
          <a:xfrm>
            <a:off x="4896254" y="3548162"/>
            <a:ext cx="3602476" cy="110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 lead to reduced network overhead, leading to improved training convergence.</a:t>
            </a:r>
          </a:p>
        </p:txBody>
      </p:sp>
    </p:spTree>
    <p:extLst>
      <p:ext uri="{BB962C8B-B14F-4D97-AF65-F5344CB8AC3E}">
        <p14:creationId xmlns:p14="http://schemas.microsoft.com/office/powerpoint/2010/main" val="37891916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211</TotalTime>
  <Words>401</Words>
  <Application>Microsoft Macintosh PowerPoint</Application>
  <PresentationFormat>On-screen Show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NCStateU-horizontal-left-logo</vt:lpstr>
      <vt:lpstr>Distributed learning using iterative step-wise averaging</vt:lpstr>
      <vt:lpstr>PowerPoint Presentation</vt:lpstr>
      <vt:lpstr>PowerPoint Presentation</vt:lpstr>
      <vt:lpstr>Iterative step-wise averaging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Chundury</dc:creator>
  <cp:lastModifiedBy>Srikar Chundury</cp:lastModifiedBy>
  <cp:revision>93</cp:revision>
  <dcterms:created xsi:type="dcterms:W3CDTF">2022-09-27T00:21:48Z</dcterms:created>
  <dcterms:modified xsi:type="dcterms:W3CDTF">2022-09-27T03:52:59Z</dcterms:modified>
</cp:coreProperties>
</file>