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1"/>
    <p:restoredTop sz="92951"/>
  </p:normalViewPr>
  <p:slideViewPr>
    <p:cSldViewPr snapToGrid="0" snapToObjects="1">
      <p:cViewPr>
        <p:scale>
          <a:sx n="172" d="100"/>
          <a:sy n="172" d="100"/>
        </p:scale>
        <p:origin x="1432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14BBB-BDBC-FA45-8D09-B0E87686D1A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B2842F-235B-3E4B-9BE8-261F676E2C6A}">
      <dgm:prSet phldrT="[Text]"/>
      <dgm:spPr/>
      <dgm:t>
        <a:bodyPr/>
        <a:lstStyle/>
        <a:p>
          <a:r>
            <a:rPr lang="en-US" dirty="0"/>
            <a:t>Spark Driver</a:t>
          </a:r>
        </a:p>
      </dgm:t>
    </dgm:pt>
    <dgm:pt modelId="{40DECD8D-C640-B14F-8861-19E9843E8841}" type="parTrans" cxnId="{F5B6F6B1-6C66-494F-AEA9-9D4A4ACB9EC8}">
      <dgm:prSet/>
      <dgm:spPr/>
      <dgm:t>
        <a:bodyPr/>
        <a:lstStyle/>
        <a:p>
          <a:endParaRPr lang="en-US"/>
        </a:p>
      </dgm:t>
    </dgm:pt>
    <dgm:pt modelId="{F30A57BD-7883-EA41-B76B-862ADB4C5686}" type="sibTrans" cxnId="{F5B6F6B1-6C66-494F-AEA9-9D4A4ACB9EC8}">
      <dgm:prSet/>
      <dgm:spPr/>
      <dgm:t>
        <a:bodyPr/>
        <a:lstStyle/>
        <a:p>
          <a:endParaRPr lang="en-US"/>
        </a:p>
      </dgm:t>
    </dgm:pt>
    <dgm:pt modelId="{676C0653-FFF3-314F-9D0D-102696DF134A}">
      <dgm:prSet phldrT="[Text]"/>
      <dgm:spPr/>
      <dgm:t>
        <a:bodyPr/>
        <a:lstStyle/>
        <a:p>
          <a:r>
            <a:rPr lang="en-US" dirty="0"/>
            <a:t>Spark Master</a:t>
          </a:r>
        </a:p>
      </dgm:t>
    </dgm:pt>
    <dgm:pt modelId="{C48C58DA-9FB5-F44D-A2FC-1EE6D9BB2CF7}" type="parTrans" cxnId="{19325D3F-A5FC-7244-94EC-5A175C49CA0B}">
      <dgm:prSet/>
      <dgm:spPr/>
      <dgm:t>
        <a:bodyPr/>
        <a:lstStyle/>
        <a:p>
          <a:endParaRPr lang="en-US"/>
        </a:p>
      </dgm:t>
    </dgm:pt>
    <dgm:pt modelId="{CBB852A5-BC47-F44E-B805-EC2EB76D3234}" type="sibTrans" cxnId="{19325D3F-A5FC-7244-94EC-5A175C49CA0B}">
      <dgm:prSet/>
      <dgm:spPr/>
      <dgm:t>
        <a:bodyPr/>
        <a:lstStyle/>
        <a:p>
          <a:endParaRPr lang="en-US"/>
        </a:p>
      </dgm:t>
    </dgm:pt>
    <dgm:pt modelId="{07C42061-757F-5A48-8C98-2FE35BA08B61}">
      <dgm:prSet phldrT="[Text]"/>
      <dgm:spPr/>
      <dgm:t>
        <a:bodyPr/>
        <a:lstStyle/>
        <a:p>
          <a:r>
            <a:rPr lang="en-US" dirty="0"/>
            <a:t>Worker 1</a:t>
          </a:r>
        </a:p>
      </dgm:t>
    </dgm:pt>
    <dgm:pt modelId="{655C340D-8292-9641-AC19-DB35F094CC42}" type="parTrans" cxnId="{62560530-E826-DB44-AB64-B346154E1F81}">
      <dgm:prSet/>
      <dgm:spPr/>
      <dgm:t>
        <a:bodyPr/>
        <a:lstStyle/>
        <a:p>
          <a:endParaRPr lang="en-US"/>
        </a:p>
      </dgm:t>
    </dgm:pt>
    <dgm:pt modelId="{25DE4800-FB91-E245-AD23-0F8FFB895A88}" type="sibTrans" cxnId="{62560530-E826-DB44-AB64-B346154E1F81}">
      <dgm:prSet/>
      <dgm:spPr/>
      <dgm:t>
        <a:bodyPr/>
        <a:lstStyle/>
        <a:p>
          <a:endParaRPr lang="en-US"/>
        </a:p>
      </dgm:t>
    </dgm:pt>
    <dgm:pt modelId="{0493AC6F-5A12-AB42-9CFC-73164FC1C730}">
      <dgm:prSet/>
      <dgm:spPr/>
      <dgm:t>
        <a:bodyPr/>
        <a:lstStyle/>
        <a:p>
          <a:r>
            <a:rPr lang="en-US" dirty="0"/>
            <a:t>Worker 2</a:t>
          </a:r>
        </a:p>
      </dgm:t>
    </dgm:pt>
    <dgm:pt modelId="{10B723DA-FC24-1F44-834B-2D9A770718EE}" type="parTrans" cxnId="{2FB96489-C497-D04A-B9FD-61438F001229}">
      <dgm:prSet/>
      <dgm:spPr/>
      <dgm:t>
        <a:bodyPr/>
        <a:lstStyle/>
        <a:p>
          <a:endParaRPr lang="en-US"/>
        </a:p>
      </dgm:t>
    </dgm:pt>
    <dgm:pt modelId="{F81C6247-1BEE-D647-9012-2BC3F0A54A6F}" type="sibTrans" cxnId="{2FB96489-C497-D04A-B9FD-61438F001229}">
      <dgm:prSet/>
      <dgm:spPr/>
      <dgm:t>
        <a:bodyPr/>
        <a:lstStyle/>
        <a:p>
          <a:endParaRPr lang="en-US"/>
        </a:p>
      </dgm:t>
    </dgm:pt>
    <dgm:pt modelId="{ADE724D5-907C-9845-A002-D4E8A023F5B6}">
      <dgm:prSet/>
      <dgm:spPr/>
      <dgm:t>
        <a:bodyPr/>
        <a:lstStyle/>
        <a:p>
          <a:r>
            <a:rPr lang="en-US" dirty="0"/>
            <a:t>Worker 3</a:t>
          </a:r>
        </a:p>
      </dgm:t>
    </dgm:pt>
    <dgm:pt modelId="{7B01CFAA-0A7A-D54B-B947-B2B6DC7BA5C5}" type="parTrans" cxnId="{67EF2071-9F94-0442-B615-1755A2D29B69}">
      <dgm:prSet/>
      <dgm:spPr/>
      <dgm:t>
        <a:bodyPr/>
        <a:lstStyle/>
        <a:p>
          <a:endParaRPr lang="en-US"/>
        </a:p>
      </dgm:t>
    </dgm:pt>
    <dgm:pt modelId="{7AC1607C-D71F-8D42-9454-60939CB78EB8}" type="sibTrans" cxnId="{67EF2071-9F94-0442-B615-1755A2D29B69}">
      <dgm:prSet/>
      <dgm:spPr/>
      <dgm:t>
        <a:bodyPr/>
        <a:lstStyle/>
        <a:p>
          <a:endParaRPr lang="en-US"/>
        </a:p>
      </dgm:t>
    </dgm:pt>
    <dgm:pt modelId="{5BC7BE2F-B8FC-E646-B3A2-2B64DE3D86BC}">
      <dgm:prSet/>
      <dgm:spPr/>
      <dgm:t>
        <a:bodyPr/>
        <a:lstStyle/>
        <a:p>
          <a:r>
            <a:rPr lang="en-US" dirty="0"/>
            <a:t>Worker 4</a:t>
          </a:r>
        </a:p>
      </dgm:t>
    </dgm:pt>
    <dgm:pt modelId="{895AE25E-0086-2C41-91BF-495A2C69FFB8}" type="parTrans" cxnId="{341C1FC8-98CD-3647-88C8-893FC3BCEDE1}">
      <dgm:prSet/>
      <dgm:spPr/>
      <dgm:t>
        <a:bodyPr/>
        <a:lstStyle/>
        <a:p>
          <a:endParaRPr lang="en-US"/>
        </a:p>
      </dgm:t>
    </dgm:pt>
    <dgm:pt modelId="{E01F00F1-1683-3D49-9561-B46B722B277B}" type="sibTrans" cxnId="{341C1FC8-98CD-3647-88C8-893FC3BCEDE1}">
      <dgm:prSet/>
      <dgm:spPr/>
      <dgm:t>
        <a:bodyPr/>
        <a:lstStyle/>
        <a:p>
          <a:endParaRPr lang="en-US"/>
        </a:p>
      </dgm:t>
    </dgm:pt>
    <dgm:pt modelId="{580B437E-716A-2846-ACB7-06BEE85D1053}" type="pres">
      <dgm:prSet presAssocID="{03B14BBB-BDBC-FA45-8D09-B0E87686D1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AF25C-64A8-EE40-A52F-F91956A2F289}" type="pres">
      <dgm:prSet presAssocID="{E0B2842F-235B-3E4B-9BE8-261F676E2C6A}" presName="hierRoot1" presStyleCnt="0"/>
      <dgm:spPr/>
    </dgm:pt>
    <dgm:pt modelId="{2E76D9BC-B5B6-9C45-B5EA-AE0C73EB641A}" type="pres">
      <dgm:prSet presAssocID="{E0B2842F-235B-3E4B-9BE8-261F676E2C6A}" presName="composite" presStyleCnt="0"/>
      <dgm:spPr/>
    </dgm:pt>
    <dgm:pt modelId="{6B861D09-3CA6-154C-9047-DE0BB76E3C93}" type="pres">
      <dgm:prSet presAssocID="{E0B2842F-235B-3E4B-9BE8-261F676E2C6A}" presName="background" presStyleLbl="node0" presStyleIdx="0" presStyleCnt="1"/>
      <dgm:spPr/>
    </dgm:pt>
    <dgm:pt modelId="{E700E256-1770-1945-9D4E-9AD078345261}" type="pres">
      <dgm:prSet presAssocID="{E0B2842F-235B-3E4B-9BE8-261F676E2C6A}" presName="text" presStyleLbl="fgAcc0" presStyleIdx="0" presStyleCnt="1">
        <dgm:presLayoutVars>
          <dgm:chPref val="3"/>
        </dgm:presLayoutVars>
      </dgm:prSet>
      <dgm:spPr/>
    </dgm:pt>
    <dgm:pt modelId="{2461D0F4-4542-BF4D-9C42-ADDBEA83204B}" type="pres">
      <dgm:prSet presAssocID="{E0B2842F-235B-3E4B-9BE8-261F676E2C6A}" presName="hierChild2" presStyleCnt="0"/>
      <dgm:spPr/>
    </dgm:pt>
    <dgm:pt modelId="{8C13380F-05B6-A144-BCD4-5256555E0948}" type="pres">
      <dgm:prSet presAssocID="{C48C58DA-9FB5-F44D-A2FC-1EE6D9BB2CF7}" presName="Name10" presStyleLbl="parChTrans1D2" presStyleIdx="0" presStyleCnt="1"/>
      <dgm:spPr/>
    </dgm:pt>
    <dgm:pt modelId="{130779D2-93CA-1B4C-B3AE-50CE28228D67}" type="pres">
      <dgm:prSet presAssocID="{676C0653-FFF3-314F-9D0D-102696DF134A}" presName="hierRoot2" presStyleCnt="0"/>
      <dgm:spPr/>
    </dgm:pt>
    <dgm:pt modelId="{1669C98A-962D-054D-8F63-CB5D7A0C79DF}" type="pres">
      <dgm:prSet presAssocID="{676C0653-FFF3-314F-9D0D-102696DF134A}" presName="composite2" presStyleCnt="0"/>
      <dgm:spPr/>
    </dgm:pt>
    <dgm:pt modelId="{CC9BBFFD-82ED-914F-A522-8EADCEB5C514}" type="pres">
      <dgm:prSet presAssocID="{676C0653-FFF3-314F-9D0D-102696DF134A}" presName="background2" presStyleLbl="node2" presStyleIdx="0" presStyleCnt="1"/>
      <dgm:spPr/>
    </dgm:pt>
    <dgm:pt modelId="{5FFFBEC0-EE18-7644-9185-797AE934C2CE}" type="pres">
      <dgm:prSet presAssocID="{676C0653-FFF3-314F-9D0D-102696DF134A}" presName="text2" presStyleLbl="fgAcc2" presStyleIdx="0" presStyleCnt="1">
        <dgm:presLayoutVars>
          <dgm:chPref val="3"/>
        </dgm:presLayoutVars>
      </dgm:prSet>
      <dgm:spPr/>
    </dgm:pt>
    <dgm:pt modelId="{9CBD2779-9A55-9D48-8419-D2521A30533E}" type="pres">
      <dgm:prSet presAssocID="{676C0653-FFF3-314F-9D0D-102696DF134A}" presName="hierChild3" presStyleCnt="0"/>
      <dgm:spPr/>
    </dgm:pt>
    <dgm:pt modelId="{8955FDB4-2AD0-1E4D-BEF9-7238149D6A0D}" type="pres">
      <dgm:prSet presAssocID="{655C340D-8292-9641-AC19-DB35F094CC42}" presName="Name17" presStyleLbl="parChTrans1D3" presStyleIdx="0" presStyleCnt="4"/>
      <dgm:spPr/>
    </dgm:pt>
    <dgm:pt modelId="{94F97F1F-4C5A-D54D-893B-A7A35ED6DA88}" type="pres">
      <dgm:prSet presAssocID="{07C42061-757F-5A48-8C98-2FE35BA08B61}" presName="hierRoot3" presStyleCnt="0"/>
      <dgm:spPr/>
    </dgm:pt>
    <dgm:pt modelId="{CB77451F-D4D5-534E-9FBE-BA85043390F1}" type="pres">
      <dgm:prSet presAssocID="{07C42061-757F-5A48-8C98-2FE35BA08B61}" presName="composite3" presStyleCnt="0"/>
      <dgm:spPr/>
    </dgm:pt>
    <dgm:pt modelId="{2481E54C-FA5C-D243-8BB0-0A767A8E186F}" type="pres">
      <dgm:prSet presAssocID="{07C42061-757F-5A48-8C98-2FE35BA08B61}" presName="background3" presStyleLbl="node3" presStyleIdx="0" presStyleCnt="4"/>
      <dgm:spPr/>
    </dgm:pt>
    <dgm:pt modelId="{638A10BA-BB5F-5D40-9021-7BA6E81B26E7}" type="pres">
      <dgm:prSet presAssocID="{07C42061-757F-5A48-8C98-2FE35BA08B61}" presName="text3" presStyleLbl="fgAcc3" presStyleIdx="0" presStyleCnt="4">
        <dgm:presLayoutVars>
          <dgm:chPref val="3"/>
        </dgm:presLayoutVars>
      </dgm:prSet>
      <dgm:spPr/>
    </dgm:pt>
    <dgm:pt modelId="{3E8068A7-1729-814B-AC67-571526E362A1}" type="pres">
      <dgm:prSet presAssocID="{07C42061-757F-5A48-8C98-2FE35BA08B61}" presName="hierChild4" presStyleCnt="0"/>
      <dgm:spPr/>
    </dgm:pt>
    <dgm:pt modelId="{A02AECEC-6FD0-9C40-B310-C087713C6C82}" type="pres">
      <dgm:prSet presAssocID="{10B723DA-FC24-1F44-834B-2D9A770718EE}" presName="Name17" presStyleLbl="parChTrans1D3" presStyleIdx="1" presStyleCnt="4"/>
      <dgm:spPr/>
    </dgm:pt>
    <dgm:pt modelId="{283D441E-BC80-4342-AC40-B55F9A2CAEB0}" type="pres">
      <dgm:prSet presAssocID="{0493AC6F-5A12-AB42-9CFC-73164FC1C730}" presName="hierRoot3" presStyleCnt="0"/>
      <dgm:spPr/>
    </dgm:pt>
    <dgm:pt modelId="{78D9343B-FBF2-5D4C-90F4-87A5AE9F72E3}" type="pres">
      <dgm:prSet presAssocID="{0493AC6F-5A12-AB42-9CFC-73164FC1C730}" presName="composite3" presStyleCnt="0"/>
      <dgm:spPr/>
    </dgm:pt>
    <dgm:pt modelId="{9C054144-56AB-6448-AC2B-2EA126DEBE8B}" type="pres">
      <dgm:prSet presAssocID="{0493AC6F-5A12-AB42-9CFC-73164FC1C730}" presName="background3" presStyleLbl="node3" presStyleIdx="1" presStyleCnt="4"/>
      <dgm:spPr/>
    </dgm:pt>
    <dgm:pt modelId="{2F7CF082-A1A1-7E4E-B0A4-4BC1B2AF2063}" type="pres">
      <dgm:prSet presAssocID="{0493AC6F-5A12-AB42-9CFC-73164FC1C730}" presName="text3" presStyleLbl="fgAcc3" presStyleIdx="1" presStyleCnt="4">
        <dgm:presLayoutVars>
          <dgm:chPref val="3"/>
        </dgm:presLayoutVars>
      </dgm:prSet>
      <dgm:spPr/>
    </dgm:pt>
    <dgm:pt modelId="{14AF5D75-6589-7242-BBA4-609C9AFF9A72}" type="pres">
      <dgm:prSet presAssocID="{0493AC6F-5A12-AB42-9CFC-73164FC1C730}" presName="hierChild4" presStyleCnt="0"/>
      <dgm:spPr/>
    </dgm:pt>
    <dgm:pt modelId="{DE5655E4-3E18-7443-8346-F3C6D9186E24}" type="pres">
      <dgm:prSet presAssocID="{7B01CFAA-0A7A-D54B-B947-B2B6DC7BA5C5}" presName="Name17" presStyleLbl="parChTrans1D3" presStyleIdx="2" presStyleCnt="4"/>
      <dgm:spPr/>
    </dgm:pt>
    <dgm:pt modelId="{21ECC995-4E6F-6B4F-8C08-C1F4A038F480}" type="pres">
      <dgm:prSet presAssocID="{ADE724D5-907C-9845-A002-D4E8A023F5B6}" presName="hierRoot3" presStyleCnt="0"/>
      <dgm:spPr/>
    </dgm:pt>
    <dgm:pt modelId="{DD7E8BD9-7698-0F49-85C5-FB51EB34E9DE}" type="pres">
      <dgm:prSet presAssocID="{ADE724D5-907C-9845-A002-D4E8A023F5B6}" presName="composite3" presStyleCnt="0"/>
      <dgm:spPr/>
    </dgm:pt>
    <dgm:pt modelId="{7E29ECB2-37E6-D94D-AD9E-83DA5C712DAF}" type="pres">
      <dgm:prSet presAssocID="{ADE724D5-907C-9845-A002-D4E8A023F5B6}" presName="background3" presStyleLbl="node3" presStyleIdx="2" presStyleCnt="4"/>
      <dgm:spPr/>
    </dgm:pt>
    <dgm:pt modelId="{8CD59E6C-2599-ED47-B91B-83C4127C61D5}" type="pres">
      <dgm:prSet presAssocID="{ADE724D5-907C-9845-A002-D4E8A023F5B6}" presName="text3" presStyleLbl="fgAcc3" presStyleIdx="2" presStyleCnt="4">
        <dgm:presLayoutVars>
          <dgm:chPref val="3"/>
        </dgm:presLayoutVars>
      </dgm:prSet>
      <dgm:spPr/>
    </dgm:pt>
    <dgm:pt modelId="{CD5B466D-337B-2A42-8074-5514F8532C44}" type="pres">
      <dgm:prSet presAssocID="{ADE724D5-907C-9845-A002-D4E8A023F5B6}" presName="hierChild4" presStyleCnt="0"/>
      <dgm:spPr/>
    </dgm:pt>
    <dgm:pt modelId="{F29FDF96-6DCA-EE4C-987C-3F7448E02596}" type="pres">
      <dgm:prSet presAssocID="{895AE25E-0086-2C41-91BF-495A2C69FFB8}" presName="Name17" presStyleLbl="parChTrans1D3" presStyleIdx="3" presStyleCnt="4"/>
      <dgm:spPr/>
    </dgm:pt>
    <dgm:pt modelId="{343C799B-8B26-A143-90D3-A3B99252DDF3}" type="pres">
      <dgm:prSet presAssocID="{5BC7BE2F-B8FC-E646-B3A2-2B64DE3D86BC}" presName="hierRoot3" presStyleCnt="0"/>
      <dgm:spPr/>
    </dgm:pt>
    <dgm:pt modelId="{581CF286-FCDE-9147-9F47-AB7E80A5FE01}" type="pres">
      <dgm:prSet presAssocID="{5BC7BE2F-B8FC-E646-B3A2-2B64DE3D86BC}" presName="composite3" presStyleCnt="0"/>
      <dgm:spPr/>
    </dgm:pt>
    <dgm:pt modelId="{4A0CE3DF-E3EC-DD41-B838-5738E0BCEAD0}" type="pres">
      <dgm:prSet presAssocID="{5BC7BE2F-B8FC-E646-B3A2-2B64DE3D86BC}" presName="background3" presStyleLbl="node3" presStyleIdx="3" presStyleCnt="4"/>
      <dgm:spPr/>
    </dgm:pt>
    <dgm:pt modelId="{85E5D01A-E998-8546-9A31-314D579B071E}" type="pres">
      <dgm:prSet presAssocID="{5BC7BE2F-B8FC-E646-B3A2-2B64DE3D86BC}" presName="text3" presStyleLbl="fgAcc3" presStyleIdx="3" presStyleCnt="4">
        <dgm:presLayoutVars>
          <dgm:chPref val="3"/>
        </dgm:presLayoutVars>
      </dgm:prSet>
      <dgm:spPr/>
    </dgm:pt>
    <dgm:pt modelId="{77A66891-7A52-7F48-8BC0-BFB45656339A}" type="pres">
      <dgm:prSet presAssocID="{5BC7BE2F-B8FC-E646-B3A2-2B64DE3D86BC}" presName="hierChild4" presStyleCnt="0"/>
      <dgm:spPr/>
    </dgm:pt>
  </dgm:ptLst>
  <dgm:cxnLst>
    <dgm:cxn modelId="{1D577315-0EF7-714A-8421-FC37CF7DAB9B}" type="presOf" srcId="{7B01CFAA-0A7A-D54B-B947-B2B6DC7BA5C5}" destId="{DE5655E4-3E18-7443-8346-F3C6D9186E24}" srcOrd="0" destOrd="0" presId="urn:microsoft.com/office/officeart/2005/8/layout/hierarchy1"/>
    <dgm:cxn modelId="{62560530-E826-DB44-AB64-B346154E1F81}" srcId="{676C0653-FFF3-314F-9D0D-102696DF134A}" destId="{07C42061-757F-5A48-8C98-2FE35BA08B61}" srcOrd="0" destOrd="0" parTransId="{655C340D-8292-9641-AC19-DB35F094CC42}" sibTransId="{25DE4800-FB91-E245-AD23-0F8FFB895A88}"/>
    <dgm:cxn modelId="{19325D3F-A5FC-7244-94EC-5A175C49CA0B}" srcId="{E0B2842F-235B-3E4B-9BE8-261F676E2C6A}" destId="{676C0653-FFF3-314F-9D0D-102696DF134A}" srcOrd="0" destOrd="0" parTransId="{C48C58DA-9FB5-F44D-A2FC-1EE6D9BB2CF7}" sibTransId="{CBB852A5-BC47-F44E-B805-EC2EB76D3234}"/>
    <dgm:cxn modelId="{1DE91540-3F9B-8742-A3AC-30E3C976356C}" type="presOf" srcId="{0493AC6F-5A12-AB42-9CFC-73164FC1C730}" destId="{2F7CF082-A1A1-7E4E-B0A4-4BC1B2AF2063}" srcOrd="0" destOrd="0" presId="urn:microsoft.com/office/officeart/2005/8/layout/hierarchy1"/>
    <dgm:cxn modelId="{F2023249-5338-3A40-A122-8DC4EFFF7783}" type="presOf" srcId="{676C0653-FFF3-314F-9D0D-102696DF134A}" destId="{5FFFBEC0-EE18-7644-9185-797AE934C2CE}" srcOrd="0" destOrd="0" presId="urn:microsoft.com/office/officeart/2005/8/layout/hierarchy1"/>
    <dgm:cxn modelId="{87904049-410D-E247-A6AD-29DABEE015F6}" type="presOf" srcId="{03B14BBB-BDBC-FA45-8D09-B0E87686D1AA}" destId="{580B437E-716A-2846-ACB7-06BEE85D1053}" srcOrd="0" destOrd="0" presId="urn:microsoft.com/office/officeart/2005/8/layout/hierarchy1"/>
    <dgm:cxn modelId="{7D5E7F4B-1F34-A243-8E20-B19E23F22B90}" type="presOf" srcId="{655C340D-8292-9641-AC19-DB35F094CC42}" destId="{8955FDB4-2AD0-1E4D-BEF9-7238149D6A0D}" srcOrd="0" destOrd="0" presId="urn:microsoft.com/office/officeart/2005/8/layout/hierarchy1"/>
    <dgm:cxn modelId="{E053AF54-2617-0748-9DFC-7DCE2675C96E}" type="presOf" srcId="{10B723DA-FC24-1F44-834B-2D9A770718EE}" destId="{A02AECEC-6FD0-9C40-B310-C087713C6C82}" srcOrd="0" destOrd="0" presId="urn:microsoft.com/office/officeart/2005/8/layout/hierarchy1"/>
    <dgm:cxn modelId="{C8E4025D-9C96-EC4A-9BE3-4443BD325C7D}" type="presOf" srcId="{895AE25E-0086-2C41-91BF-495A2C69FFB8}" destId="{F29FDF96-6DCA-EE4C-987C-3F7448E02596}" srcOrd="0" destOrd="0" presId="urn:microsoft.com/office/officeart/2005/8/layout/hierarchy1"/>
    <dgm:cxn modelId="{67EF2071-9F94-0442-B615-1755A2D29B69}" srcId="{676C0653-FFF3-314F-9D0D-102696DF134A}" destId="{ADE724D5-907C-9845-A002-D4E8A023F5B6}" srcOrd="2" destOrd="0" parTransId="{7B01CFAA-0A7A-D54B-B947-B2B6DC7BA5C5}" sibTransId="{7AC1607C-D71F-8D42-9454-60939CB78EB8}"/>
    <dgm:cxn modelId="{2FB96489-C497-D04A-B9FD-61438F001229}" srcId="{676C0653-FFF3-314F-9D0D-102696DF134A}" destId="{0493AC6F-5A12-AB42-9CFC-73164FC1C730}" srcOrd="1" destOrd="0" parTransId="{10B723DA-FC24-1F44-834B-2D9A770718EE}" sibTransId="{F81C6247-1BEE-D647-9012-2BC3F0A54A6F}"/>
    <dgm:cxn modelId="{CDC0A98F-93FF-0145-A7A6-CED43D6F879A}" type="presOf" srcId="{5BC7BE2F-B8FC-E646-B3A2-2B64DE3D86BC}" destId="{85E5D01A-E998-8546-9A31-314D579B071E}" srcOrd="0" destOrd="0" presId="urn:microsoft.com/office/officeart/2005/8/layout/hierarchy1"/>
    <dgm:cxn modelId="{7F6106A1-A662-6544-B16B-99702D407278}" type="presOf" srcId="{E0B2842F-235B-3E4B-9BE8-261F676E2C6A}" destId="{E700E256-1770-1945-9D4E-9AD078345261}" srcOrd="0" destOrd="0" presId="urn:microsoft.com/office/officeart/2005/8/layout/hierarchy1"/>
    <dgm:cxn modelId="{F5B6F6B1-6C66-494F-AEA9-9D4A4ACB9EC8}" srcId="{03B14BBB-BDBC-FA45-8D09-B0E87686D1AA}" destId="{E0B2842F-235B-3E4B-9BE8-261F676E2C6A}" srcOrd="0" destOrd="0" parTransId="{40DECD8D-C640-B14F-8861-19E9843E8841}" sibTransId="{F30A57BD-7883-EA41-B76B-862ADB4C5686}"/>
    <dgm:cxn modelId="{341C1FC8-98CD-3647-88C8-893FC3BCEDE1}" srcId="{676C0653-FFF3-314F-9D0D-102696DF134A}" destId="{5BC7BE2F-B8FC-E646-B3A2-2B64DE3D86BC}" srcOrd="3" destOrd="0" parTransId="{895AE25E-0086-2C41-91BF-495A2C69FFB8}" sibTransId="{E01F00F1-1683-3D49-9561-B46B722B277B}"/>
    <dgm:cxn modelId="{A0DB4BCD-7BC9-2C44-A68D-E1BD84F9CE8F}" type="presOf" srcId="{ADE724D5-907C-9845-A002-D4E8A023F5B6}" destId="{8CD59E6C-2599-ED47-B91B-83C4127C61D5}" srcOrd="0" destOrd="0" presId="urn:microsoft.com/office/officeart/2005/8/layout/hierarchy1"/>
    <dgm:cxn modelId="{46DD82D9-F04C-F348-B363-4D8790E4AC74}" type="presOf" srcId="{07C42061-757F-5A48-8C98-2FE35BA08B61}" destId="{638A10BA-BB5F-5D40-9021-7BA6E81B26E7}" srcOrd="0" destOrd="0" presId="urn:microsoft.com/office/officeart/2005/8/layout/hierarchy1"/>
    <dgm:cxn modelId="{368B0DDA-723B-154B-8A6C-499C225A91E7}" type="presOf" srcId="{C48C58DA-9FB5-F44D-A2FC-1EE6D9BB2CF7}" destId="{8C13380F-05B6-A144-BCD4-5256555E0948}" srcOrd="0" destOrd="0" presId="urn:microsoft.com/office/officeart/2005/8/layout/hierarchy1"/>
    <dgm:cxn modelId="{487C50BF-9D85-974A-9B7C-1FF84B6412A8}" type="presParOf" srcId="{580B437E-716A-2846-ACB7-06BEE85D1053}" destId="{519AF25C-64A8-EE40-A52F-F91956A2F289}" srcOrd="0" destOrd="0" presId="urn:microsoft.com/office/officeart/2005/8/layout/hierarchy1"/>
    <dgm:cxn modelId="{788536F9-3ADA-9145-BF2F-C2E6909F4323}" type="presParOf" srcId="{519AF25C-64A8-EE40-A52F-F91956A2F289}" destId="{2E76D9BC-B5B6-9C45-B5EA-AE0C73EB641A}" srcOrd="0" destOrd="0" presId="urn:microsoft.com/office/officeart/2005/8/layout/hierarchy1"/>
    <dgm:cxn modelId="{027863EF-19D9-924A-AA6C-70FBD33991DD}" type="presParOf" srcId="{2E76D9BC-B5B6-9C45-B5EA-AE0C73EB641A}" destId="{6B861D09-3CA6-154C-9047-DE0BB76E3C93}" srcOrd="0" destOrd="0" presId="urn:microsoft.com/office/officeart/2005/8/layout/hierarchy1"/>
    <dgm:cxn modelId="{0513B876-D8A2-4749-87F1-AF3862051379}" type="presParOf" srcId="{2E76D9BC-B5B6-9C45-B5EA-AE0C73EB641A}" destId="{E700E256-1770-1945-9D4E-9AD078345261}" srcOrd="1" destOrd="0" presId="urn:microsoft.com/office/officeart/2005/8/layout/hierarchy1"/>
    <dgm:cxn modelId="{99297169-1ABB-9A49-AE8E-C7A80CDEE1CC}" type="presParOf" srcId="{519AF25C-64A8-EE40-A52F-F91956A2F289}" destId="{2461D0F4-4542-BF4D-9C42-ADDBEA83204B}" srcOrd="1" destOrd="0" presId="urn:microsoft.com/office/officeart/2005/8/layout/hierarchy1"/>
    <dgm:cxn modelId="{4D6D5B08-8CDA-EF46-B417-378AF9ACD1F7}" type="presParOf" srcId="{2461D0F4-4542-BF4D-9C42-ADDBEA83204B}" destId="{8C13380F-05B6-A144-BCD4-5256555E0948}" srcOrd="0" destOrd="0" presId="urn:microsoft.com/office/officeart/2005/8/layout/hierarchy1"/>
    <dgm:cxn modelId="{089B06D5-144C-F441-BF49-3ADEE223420F}" type="presParOf" srcId="{2461D0F4-4542-BF4D-9C42-ADDBEA83204B}" destId="{130779D2-93CA-1B4C-B3AE-50CE28228D67}" srcOrd="1" destOrd="0" presId="urn:microsoft.com/office/officeart/2005/8/layout/hierarchy1"/>
    <dgm:cxn modelId="{0A1B6BD0-37E3-BE4B-AB0B-7B2475D9A7C1}" type="presParOf" srcId="{130779D2-93CA-1B4C-B3AE-50CE28228D67}" destId="{1669C98A-962D-054D-8F63-CB5D7A0C79DF}" srcOrd="0" destOrd="0" presId="urn:microsoft.com/office/officeart/2005/8/layout/hierarchy1"/>
    <dgm:cxn modelId="{1744B45A-BC5A-9F48-9CB2-7667B3CDD33F}" type="presParOf" srcId="{1669C98A-962D-054D-8F63-CB5D7A0C79DF}" destId="{CC9BBFFD-82ED-914F-A522-8EADCEB5C514}" srcOrd="0" destOrd="0" presId="urn:microsoft.com/office/officeart/2005/8/layout/hierarchy1"/>
    <dgm:cxn modelId="{C4CE358D-06B3-9549-8FCF-904C26698C60}" type="presParOf" srcId="{1669C98A-962D-054D-8F63-CB5D7A0C79DF}" destId="{5FFFBEC0-EE18-7644-9185-797AE934C2CE}" srcOrd="1" destOrd="0" presId="urn:microsoft.com/office/officeart/2005/8/layout/hierarchy1"/>
    <dgm:cxn modelId="{EA5FE060-8D27-EB4A-BF7E-DA086057320D}" type="presParOf" srcId="{130779D2-93CA-1B4C-B3AE-50CE28228D67}" destId="{9CBD2779-9A55-9D48-8419-D2521A30533E}" srcOrd="1" destOrd="0" presId="urn:microsoft.com/office/officeart/2005/8/layout/hierarchy1"/>
    <dgm:cxn modelId="{97A882C2-6FAB-344F-8230-31D8B9767FD5}" type="presParOf" srcId="{9CBD2779-9A55-9D48-8419-D2521A30533E}" destId="{8955FDB4-2AD0-1E4D-BEF9-7238149D6A0D}" srcOrd="0" destOrd="0" presId="urn:microsoft.com/office/officeart/2005/8/layout/hierarchy1"/>
    <dgm:cxn modelId="{A6DBDC03-CE3B-1C48-AF87-B804C08A6839}" type="presParOf" srcId="{9CBD2779-9A55-9D48-8419-D2521A30533E}" destId="{94F97F1F-4C5A-D54D-893B-A7A35ED6DA88}" srcOrd="1" destOrd="0" presId="urn:microsoft.com/office/officeart/2005/8/layout/hierarchy1"/>
    <dgm:cxn modelId="{9B70A180-A311-094F-B0E6-583CE29FE792}" type="presParOf" srcId="{94F97F1F-4C5A-D54D-893B-A7A35ED6DA88}" destId="{CB77451F-D4D5-534E-9FBE-BA85043390F1}" srcOrd="0" destOrd="0" presId="urn:microsoft.com/office/officeart/2005/8/layout/hierarchy1"/>
    <dgm:cxn modelId="{EB041167-BE5D-854F-A808-F31572EEAA0A}" type="presParOf" srcId="{CB77451F-D4D5-534E-9FBE-BA85043390F1}" destId="{2481E54C-FA5C-D243-8BB0-0A767A8E186F}" srcOrd="0" destOrd="0" presId="urn:microsoft.com/office/officeart/2005/8/layout/hierarchy1"/>
    <dgm:cxn modelId="{87F2C1CF-FE93-1243-AAB5-645CA6557DD9}" type="presParOf" srcId="{CB77451F-D4D5-534E-9FBE-BA85043390F1}" destId="{638A10BA-BB5F-5D40-9021-7BA6E81B26E7}" srcOrd="1" destOrd="0" presId="urn:microsoft.com/office/officeart/2005/8/layout/hierarchy1"/>
    <dgm:cxn modelId="{4F2C260A-017A-3B44-99E4-A8001EAC429B}" type="presParOf" srcId="{94F97F1F-4C5A-D54D-893B-A7A35ED6DA88}" destId="{3E8068A7-1729-814B-AC67-571526E362A1}" srcOrd="1" destOrd="0" presId="urn:microsoft.com/office/officeart/2005/8/layout/hierarchy1"/>
    <dgm:cxn modelId="{6D61C04C-9A49-374F-8377-D7B929BFE507}" type="presParOf" srcId="{9CBD2779-9A55-9D48-8419-D2521A30533E}" destId="{A02AECEC-6FD0-9C40-B310-C087713C6C82}" srcOrd="2" destOrd="0" presId="urn:microsoft.com/office/officeart/2005/8/layout/hierarchy1"/>
    <dgm:cxn modelId="{CA6F3BCA-14B0-824E-B03C-798CEEF3CC7C}" type="presParOf" srcId="{9CBD2779-9A55-9D48-8419-D2521A30533E}" destId="{283D441E-BC80-4342-AC40-B55F9A2CAEB0}" srcOrd="3" destOrd="0" presId="urn:microsoft.com/office/officeart/2005/8/layout/hierarchy1"/>
    <dgm:cxn modelId="{07C3DDE1-C101-D640-BF2A-4D3256B6A43C}" type="presParOf" srcId="{283D441E-BC80-4342-AC40-B55F9A2CAEB0}" destId="{78D9343B-FBF2-5D4C-90F4-87A5AE9F72E3}" srcOrd="0" destOrd="0" presId="urn:microsoft.com/office/officeart/2005/8/layout/hierarchy1"/>
    <dgm:cxn modelId="{3A0E5012-87E4-0049-B61E-54E651B0A1AA}" type="presParOf" srcId="{78D9343B-FBF2-5D4C-90F4-87A5AE9F72E3}" destId="{9C054144-56AB-6448-AC2B-2EA126DEBE8B}" srcOrd="0" destOrd="0" presId="urn:microsoft.com/office/officeart/2005/8/layout/hierarchy1"/>
    <dgm:cxn modelId="{2669F5F6-F5AE-B84A-9DB3-7E4D92B0CFC5}" type="presParOf" srcId="{78D9343B-FBF2-5D4C-90F4-87A5AE9F72E3}" destId="{2F7CF082-A1A1-7E4E-B0A4-4BC1B2AF2063}" srcOrd="1" destOrd="0" presId="urn:microsoft.com/office/officeart/2005/8/layout/hierarchy1"/>
    <dgm:cxn modelId="{870A1499-7BC5-534A-9EAB-F2D5313AFCF9}" type="presParOf" srcId="{283D441E-BC80-4342-AC40-B55F9A2CAEB0}" destId="{14AF5D75-6589-7242-BBA4-609C9AFF9A72}" srcOrd="1" destOrd="0" presId="urn:microsoft.com/office/officeart/2005/8/layout/hierarchy1"/>
    <dgm:cxn modelId="{49A6BD2B-860B-ED4B-8E5B-6D17DBC7879E}" type="presParOf" srcId="{9CBD2779-9A55-9D48-8419-D2521A30533E}" destId="{DE5655E4-3E18-7443-8346-F3C6D9186E24}" srcOrd="4" destOrd="0" presId="urn:microsoft.com/office/officeart/2005/8/layout/hierarchy1"/>
    <dgm:cxn modelId="{59D50ED1-AA68-1A4A-8F1F-05964E81A969}" type="presParOf" srcId="{9CBD2779-9A55-9D48-8419-D2521A30533E}" destId="{21ECC995-4E6F-6B4F-8C08-C1F4A038F480}" srcOrd="5" destOrd="0" presId="urn:microsoft.com/office/officeart/2005/8/layout/hierarchy1"/>
    <dgm:cxn modelId="{DE061FB9-3677-DF4F-A2E5-F0DF1B86F768}" type="presParOf" srcId="{21ECC995-4E6F-6B4F-8C08-C1F4A038F480}" destId="{DD7E8BD9-7698-0F49-85C5-FB51EB34E9DE}" srcOrd="0" destOrd="0" presId="urn:microsoft.com/office/officeart/2005/8/layout/hierarchy1"/>
    <dgm:cxn modelId="{6FA8C812-9ECB-A342-9B47-DF6B009D279B}" type="presParOf" srcId="{DD7E8BD9-7698-0F49-85C5-FB51EB34E9DE}" destId="{7E29ECB2-37E6-D94D-AD9E-83DA5C712DAF}" srcOrd="0" destOrd="0" presId="urn:microsoft.com/office/officeart/2005/8/layout/hierarchy1"/>
    <dgm:cxn modelId="{9B9BE0D4-49B6-DA42-8C9F-2BAEAE6D98B9}" type="presParOf" srcId="{DD7E8BD9-7698-0F49-85C5-FB51EB34E9DE}" destId="{8CD59E6C-2599-ED47-B91B-83C4127C61D5}" srcOrd="1" destOrd="0" presId="urn:microsoft.com/office/officeart/2005/8/layout/hierarchy1"/>
    <dgm:cxn modelId="{795D7712-3C9E-0A4E-BFD0-2192865CD9E3}" type="presParOf" srcId="{21ECC995-4E6F-6B4F-8C08-C1F4A038F480}" destId="{CD5B466D-337B-2A42-8074-5514F8532C44}" srcOrd="1" destOrd="0" presId="urn:microsoft.com/office/officeart/2005/8/layout/hierarchy1"/>
    <dgm:cxn modelId="{87AD5687-D911-254D-A04C-30AA674DD189}" type="presParOf" srcId="{9CBD2779-9A55-9D48-8419-D2521A30533E}" destId="{F29FDF96-6DCA-EE4C-987C-3F7448E02596}" srcOrd="6" destOrd="0" presId="urn:microsoft.com/office/officeart/2005/8/layout/hierarchy1"/>
    <dgm:cxn modelId="{69ACCE33-B3B8-644C-AC26-44492546ACF9}" type="presParOf" srcId="{9CBD2779-9A55-9D48-8419-D2521A30533E}" destId="{343C799B-8B26-A143-90D3-A3B99252DDF3}" srcOrd="7" destOrd="0" presId="urn:microsoft.com/office/officeart/2005/8/layout/hierarchy1"/>
    <dgm:cxn modelId="{6DD434D1-802F-6140-B904-6A8AB3B8A14D}" type="presParOf" srcId="{343C799B-8B26-A143-90D3-A3B99252DDF3}" destId="{581CF286-FCDE-9147-9F47-AB7E80A5FE01}" srcOrd="0" destOrd="0" presId="urn:microsoft.com/office/officeart/2005/8/layout/hierarchy1"/>
    <dgm:cxn modelId="{8F0ABF2D-50EB-3740-AEA9-629145876707}" type="presParOf" srcId="{581CF286-FCDE-9147-9F47-AB7E80A5FE01}" destId="{4A0CE3DF-E3EC-DD41-B838-5738E0BCEAD0}" srcOrd="0" destOrd="0" presId="urn:microsoft.com/office/officeart/2005/8/layout/hierarchy1"/>
    <dgm:cxn modelId="{901A2914-B5C7-8A48-B99E-2A5A30F1B928}" type="presParOf" srcId="{581CF286-FCDE-9147-9F47-AB7E80A5FE01}" destId="{85E5D01A-E998-8546-9A31-314D579B071E}" srcOrd="1" destOrd="0" presId="urn:microsoft.com/office/officeart/2005/8/layout/hierarchy1"/>
    <dgm:cxn modelId="{7A996118-5338-D445-B9AD-44E5E5258FF1}" type="presParOf" srcId="{343C799B-8B26-A143-90D3-A3B99252DDF3}" destId="{77A66891-7A52-7F48-8BC0-BFB456563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FDF96-6DCA-EE4C-987C-3F7448E02596}">
      <dsp:nvSpPr>
        <dsp:cNvPr id="0" name=""/>
        <dsp:cNvSpPr/>
      </dsp:nvSpPr>
      <dsp:spPr>
        <a:xfrm>
          <a:off x="1695890" y="2361328"/>
          <a:ext cx="1331685" cy="21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63"/>
              </a:lnTo>
              <a:lnTo>
                <a:pt x="1331685" y="143963"/>
              </a:lnTo>
              <a:lnTo>
                <a:pt x="1331685" y="211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655E4-3E18-7443-8346-F3C6D9186E24}">
      <dsp:nvSpPr>
        <dsp:cNvPr id="0" name=""/>
        <dsp:cNvSpPr/>
      </dsp:nvSpPr>
      <dsp:spPr>
        <a:xfrm>
          <a:off x="1695890" y="2361328"/>
          <a:ext cx="443895" cy="21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63"/>
              </a:lnTo>
              <a:lnTo>
                <a:pt x="443895" y="143963"/>
              </a:lnTo>
              <a:lnTo>
                <a:pt x="443895" y="211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AECEC-6FD0-9C40-B310-C087713C6C82}">
      <dsp:nvSpPr>
        <dsp:cNvPr id="0" name=""/>
        <dsp:cNvSpPr/>
      </dsp:nvSpPr>
      <dsp:spPr>
        <a:xfrm>
          <a:off x="1251995" y="2361328"/>
          <a:ext cx="443895" cy="211253"/>
        </a:xfrm>
        <a:custGeom>
          <a:avLst/>
          <a:gdLst/>
          <a:ahLst/>
          <a:cxnLst/>
          <a:rect l="0" t="0" r="0" b="0"/>
          <a:pathLst>
            <a:path>
              <a:moveTo>
                <a:pt x="443895" y="0"/>
              </a:moveTo>
              <a:lnTo>
                <a:pt x="443895" y="143963"/>
              </a:lnTo>
              <a:lnTo>
                <a:pt x="0" y="143963"/>
              </a:lnTo>
              <a:lnTo>
                <a:pt x="0" y="211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5FDB4-2AD0-1E4D-BEF9-7238149D6A0D}">
      <dsp:nvSpPr>
        <dsp:cNvPr id="0" name=""/>
        <dsp:cNvSpPr/>
      </dsp:nvSpPr>
      <dsp:spPr>
        <a:xfrm>
          <a:off x="364204" y="2361328"/>
          <a:ext cx="1331685" cy="211253"/>
        </a:xfrm>
        <a:custGeom>
          <a:avLst/>
          <a:gdLst/>
          <a:ahLst/>
          <a:cxnLst/>
          <a:rect l="0" t="0" r="0" b="0"/>
          <a:pathLst>
            <a:path>
              <a:moveTo>
                <a:pt x="1331685" y="0"/>
              </a:moveTo>
              <a:lnTo>
                <a:pt x="1331685" y="143963"/>
              </a:lnTo>
              <a:lnTo>
                <a:pt x="0" y="143963"/>
              </a:lnTo>
              <a:lnTo>
                <a:pt x="0" y="2112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3380F-05B6-A144-BCD4-5256555E0948}">
      <dsp:nvSpPr>
        <dsp:cNvPr id="0" name=""/>
        <dsp:cNvSpPr/>
      </dsp:nvSpPr>
      <dsp:spPr>
        <a:xfrm>
          <a:off x="1650170" y="1688826"/>
          <a:ext cx="91440" cy="211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1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1D09-3CA6-154C-9047-DE0BB76E3C93}">
      <dsp:nvSpPr>
        <dsp:cNvPr id="0" name=""/>
        <dsp:cNvSpPr/>
      </dsp:nvSpPr>
      <dsp:spPr>
        <a:xfrm>
          <a:off x="1332703" y="1227579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E256-1770-1945-9D4E-9AD078345261}">
      <dsp:nvSpPr>
        <dsp:cNvPr id="0" name=""/>
        <dsp:cNvSpPr/>
      </dsp:nvSpPr>
      <dsp:spPr>
        <a:xfrm>
          <a:off x="1413411" y="1304252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Spark Driver</a:t>
          </a:r>
        </a:p>
      </dsp:txBody>
      <dsp:txXfrm>
        <a:off x="1426920" y="1317761"/>
        <a:ext cx="699356" cy="434229"/>
      </dsp:txXfrm>
    </dsp:sp>
    <dsp:sp modelId="{CC9BBFFD-82ED-914F-A522-8EADCEB5C514}">
      <dsp:nvSpPr>
        <dsp:cNvPr id="0" name=""/>
        <dsp:cNvSpPr/>
      </dsp:nvSpPr>
      <dsp:spPr>
        <a:xfrm>
          <a:off x="1332703" y="1900080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FBEC0-EE18-7644-9185-797AE934C2CE}">
      <dsp:nvSpPr>
        <dsp:cNvPr id="0" name=""/>
        <dsp:cNvSpPr/>
      </dsp:nvSpPr>
      <dsp:spPr>
        <a:xfrm>
          <a:off x="1413411" y="1976753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Spark Master</a:t>
          </a:r>
        </a:p>
      </dsp:txBody>
      <dsp:txXfrm>
        <a:off x="1426920" y="1990262"/>
        <a:ext cx="699356" cy="434229"/>
      </dsp:txXfrm>
    </dsp:sp>
    <dsp:sp modelId="{2481E54C-FA5C-D243-8BB0-0A767A8E186F}">
      <dsp:nvSpPr>
        <dsp:cNvPr id="0" name=""/>
        <dsp:cNvSpPr/>
      </dsp:nvSpPr>
      <dsp:spPr>
        <a:xfrm>
          <a:off x="1017" y="2572582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A10BA-BB5F-5D40-9021-7BA6E81B26E7}">
      <dsp:nvSpPr>
        <dsp:cNvPr id="0" name=""/>
        <dsp:cNvSpPr/>
      </dsp:nvSpPr>
      <dsp:spPr>
        <a:xfrm>
          <a:off x="81725" y="2649255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Worker 1</a:t>
          </a:r>
        </a:p>
      </dsp:txBody>
      <dsp:txXfrm>
        <a:off x="95234" y="2662764"/>
        <a:ext cx="699356" cy="434229"/>
      </dsp:txXfrm>
    </dsp:sp>
    <dsp:sp modelId="{9C054144-56AB-6448-AC2B-2EA126DEBE8B}">
      <dsp:nvSpPr>
        <dsp:cNvPr id="0" name=""/>
        <dsp:cNvSpPr/>
      </dsp:nvSpPr>
      <dsp:spPr>
        <a:xfrm>
          <a:off x="888807" y="2572582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CF082-A1A1-7E4E-B0A4-4BC1B2AF2063}">
      <dsp:nvSpPr>
        <dsp:cNvPr id="0" name=""/>
        <dsp:cNvSpPr/>
      </dsp:nvSpPr>
      <dsp:spPr>
        <a:xfrm>
          <a:off x="969516" y="2649255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Worker 2</a:t>
          </a:r>
        </a:p>
      </dsp:txBody>
      <dsp:txXfrm>
        <a:off x="983025" y="2662764"/>
        <a:ext cx="699356" cy="434229"/>
      </dsp:txXfrm>
    </dsp:sp>
    <dsp:sp modelId="{7E29ECB2-37E6-D94D-AD9E-83DA5C712DAF}">
      <dsp:nvSpPr>
        <dsp:cNvPr id="0" name=""/>
        <dsp:cNvSpPr/>
      </dsp:nvSpPr>
      <dsp:spPr>
        <a:xfrm>
          <a:off x="1776598" y="2572582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9E6C-2599-ED47-B91B-83C4127C61D5}">
      <dsp:nvSpPr>
        <dsp:cNvPr id="0" name=""/>
        <dsp:cNvSpPr/>
      </dsp:nvSpPr>
      <dsp:spPr>
        <a:xfrm>
          <a:off x="1857306" y="2649255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Worker 3</a:t>
          </a:r>
        </a:p>
      </dsp:txBody>
      <dsp:txXfrm>
        <a:off x="1870815" y="2662764"/>
        <a:ext cx="699356" cy="434229"/>
      </dsp:txXfrm>
    </dsp:sp>
    <dsp:sp modelId="{4A0CE3DF-E3EC-DD41-B838-5738E0BCEAD0}">
      <dsp:nvSpPr>
        <dsp:cNvPr id="0" name=""/>
        <dsp:cNvSpPr/>
      </dsp:nvSpPr>
      <dsp:spPr>
        <a:xfrm>
          <a:off x="2664389" y="2572582"/>
          <a:ext cx="726374" cy="461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5D01A-E998-8546-9A31-314D579B071E}">
      <dsp:nvSpPr>
        <dsp:cNvPr id="0" name=""/>
        <dsp:cNvSpPr/>
      </dsp:nvSpPr>
      <dsp:spPr>
        <a:xfrm>
          <a:off x="2745097" y="2649255"/>
          <a:ext cx="726374" cy="461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Worker 4</a:t>
          </a:r>
        </a:p>
      </dsp:txBody>
      <dsp:txXfrm>
        <a:off x="2758606" y="2662764"/>
        <a:ext cx="699356" cy="43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D93A2-B0BE-B446-9D33-CAA6AB20CEF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0E471-ACDD-E946-936F-3585D97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a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1" u="none" strike="noStrike" dirty="0">
                <a:solidFill>
                  <a:srgbClr val="666666"/>
                </a:solidFill>
                <a:effectLst/>
                <a:latin typeface="Source Sans Pro" panose="020F0502020204030204" pitchFamily="34" charset="0"/>
              </a:rPr>
              <a:t> </a:t>
            </a:r>
            <a:r>
              <a:rPr lang="en-US" b="0" i="1" u="none" strike="noStrike" dirty="0">
                <a:solidFill>
                  <a:srgbClr val="6699CC"/>
                </a:solidFill>
                <a:effectLst/>
                <a:latin typeface="Source Sans Pro" panose="020F0502020204030204" pitchFamily="34" charset="0"/>
                <a:hlinkClick r:id="rId3"/>
              </a:rPr>
              <a:t>Association for the Advancement of Artificial Intelligence</a:t>
            </a:r>
            <a:r>
              <a:rPr lang="en-US" b="0" i="1" u="none" strike="noStrike" dirty="0">
                <a:solidFill>
                  <a:srgbClr val="6699CC"/>
                </a:solidFill>
                <a:effectLst/>
                <a:latin typeface="Source Sans Pro" panose="020F0502020204030204" pitchFamily="34" charset="0"/>
              </a:rPr>
              <a:t> AAAI 2022 held in march this year. </a:t>
            </a:r>
            <a:r>
              <a:rPr lang="en-US" dirty="0">
                <a:ea typeface="+mn-ea"/>
              </a:rPr>
              <a:t>(March in Vancouver, Canada)</a:t>
            </a:r>
            <a:endParaRPr lang="en-US" b="0" i="1" u="none" strike="noStrike" dirty="0">
              <a:solidFill>
                <a:srgbClr val="6699CC"/>
              </a:solidFill>
              <a:effectLst/>
              <a:latin typeface="Source Sans Pro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E471-ACDD-E946-936F-3585D9750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change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E471-ACDD-E946-936F-3585D97508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F3cVTdgLU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0" y="734220"/>
            <a:ext cx="9144000" cy="1102519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Iterative Step-wise Averaging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57003"/>
            <a:ext cx="9144000" cy="110252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800" dirty="0">
                <a:ea typeface="+mn-ea"/>
              </a:rPr>
              <a:t>Preliminary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25DB99-495B-E4E4-81C2-09EF1FC04921}"/>
              </a:ext>
            </a:extLst>
          </p:cNvPr>
          <p:cNvSpPr txBox="1">
            <a:spLocks/>
          </p:cNvSpPr>
          <p:nvPr/>
        </p:nvSpPr>
        <p:spPr bwMode="auto">
          <a:xfrm>
            <a:off x="0" y="4492916"/>
            <a:ext cx="9144000" cy="5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Resource-/Time-Dependent Learning (CSC591)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EE9BB-EAD3-A419-A6CF-76CC6263243A}"/>
              </a:ext>
            </a:extLst>
          </p:cNvPr>
          <p:cNvSpPr txBox="1"/>
          <p:nvPr/>
        </p:nvSpPr>
        <p:spPr>
          <a:xfrm>
            <a:off x="1561170" y="1620381"/>
            <a:ext cx="60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Srikar Chundury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97F1-18D3-2A67-A029-8CFCD67A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Algorithms – Distributed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26D548-17BD-7315-E6D1-352270DB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12" y="1582612"/>
            <a:ext cx="5453638" cy="2773488"/>
          </a:xfrm>
          <a:prstGeom prst="rect">
            <a:avLst/>
          </a:prstGeom>
          <a:ln>
            <a:solidFill>
              <a:prstClr val="black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43305-6BAC-5D48-FCDA-3A8D0C343CF1}"/>
              </a:ext>
            </a:extLst>
          </p:cNvPr>
          <p:cNvSpPr txBox="1"/>
          <p:nvPr/>
        </p:nvSpPr>
        <p:spPr>
          <a:xfrm>
            <a:off x="2283977" y="4356100"/>
            <a:ext cx="45760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Picture(2) Source: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https://www.youtube.com/watch?v=gF3cVTdgLUY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D72-6A27-5392-FA31-29EE63C7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B06A-15DA-B3A2-B85F-8CF704D2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4195720" cy="3118247"/>
          </a:xfrm>
        </p:spPr>
        <p:txBody>
          <a:bodyPr/>
          <a:lstStyle/>
          <a:p>
            <a:r>
              <a:rPr lang="en-US" sz="2000" dirty="0"/>
              <a:t>Alternative to all-reduce, asynchronous step-wise reduce?</a:t>
            </a:r>
          </a:p>
          <a:p>
            <a:r>
              <a:rPr lang="en-US" sz="2000" dirty="0"/>
              <a:t>Divided workers into groups, slightly tweaked </a:t>
            </a:r>
            <a:r>
              <a:rPr lang="en-US" sz="2000" dirty="0" err="1"/>
              <a:t>horovod’s</a:t>
            </a:r>
            <a:r>
              <a:rPr lang="en-US" sz="2000" dirty="0"/>
              <a:t> averaging step to “gather” within groups.</a:t>
            </a:r>
          </a:p>
          <a:p>
            <a:pPr lvl="1"/>
            <a:r>
              <a:rPr lang="en-US" sz="2000" dirty="0"/>
              <a:t>When </a:t>
            </a:r>
            <a:r>
              <a:rPr lang="en-US" sz="2000" dirty="0" err="1"/>
              <a:t>num_groups</a:t>
            </a:r>
            <a:r>
              <a:rPr lang="en-US" sz="2000" dirty="0"/>
              <a:t> is 1, it becomes step-wise averaging.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CD3A6-A057-5B3D-2767-A828E9EE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60" y="1719704"/>
            <a:ext cx="3447371" cy="22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35CF-9DC2-5E37-BF86-8AFD4D45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3256"/>
            <a:ext cx="8229600" cy="801290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CD06-F366-405E-C7A6-0EF7396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151"/>
            <a:ext cx="4883543" cy="3118247"/>
          </a:xfrm>
        </p:spPr>
        <p:txBody>
          <a:bodyPr/>
          <a:lstStyle/>
          <a:p>
            <a:r>
              <a:rPr lang="en-US" sz="2000" dirty="0"/>
              <a:t>Engineered a new docker image with pyTorch, </a:t>
            </a:r>
            <a:r>
              <a:rPr lang="en-US" sz="2000" dirty="0" err="1"/>
              <a:t>horovod</a:t>
            </a:r>
            <a:r>
              <a:rPr lang="en-US" sz="2000" dirty="0"/>
              <a:t>, </a:t>
            </a:r>
            <a:r>
              <a:rPr lang="en-US" sz="2000" dirty="0" err="1"/>
              <a:t>pySpark</a:t>
            </a:r>
            <a:r>
              <a:rPr lang="en-US" sz="2000" dirty="0"/>
              <a:t>, Spark</a:t>
            </a:r>
          </a:p>
          <a:p>
            <a:pPr lvl="1"/>
            <a:r>
              <a:rPr lang="en-US" sz="2000" dirty="0"/>
              <a:t>With ARM support (docker multi-platform image)</a:t>
            </a:r>
          </a:p>
          <a:p>
            <a:r>
              <a:rPr lang="en-US" sz="2000" dirty="0"/>
              <a:t>(2,4,6,8)-worker spark cluster on my MAC (M1 pro, 32GB)</a:t>
            </a:r>
          </a:p>
          <a:p>
            <a:r>
              <a:rPr lang="en-US" sz="2000" dirty="0"/>
              <a:t>Using docker stats to measure CPU%, Memory usage%, Network I/O, Block I/O</a:t>
            </a:r>
          </a:p>
          <a:p>
            <a:pPr lvl="1"/>
            <a:r>
              <a:rPr lang="en-US" sz="2000" dirty="0"/>
              <a:t>Only interested in Network I/O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AC21A9-2009-8ECC-A313-7526E824D119}"/>
              </a:ext>
            </a:extLst>
          </p:cNvPr>
          <p:cNvGrpSpPr/>
          <p:nvPr/>
        </p:nvGrpSpPr>
        <p:grpSpPr>
          <a:xfrm>
            <a:off x="5437387" y="1402384"/>
            <a:ext cx="3472489" cy="4338082"/>
            <a:chOff x="5340743" y="874559"/>
            <a:chExt cx="3472489" cy="433808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F7A33579-7E23-05CD-E6A3-A46BC9FB73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4231854"/>
                </p:ext>
              </p:extLst>
            </p:nvPr>
          </p:nvGraphicFramePr>
          <p:xfrm>
            <a:off x="5340743" y="874559"/>
            <a:ext cx="3472489" cy="43380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1DFB00FB-767D-5201-49B3-0A06660796C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0800000" flipV="1">
              <a:off x="6921190" y="1142473"/>
              <a:ext cx="416312" cy="92421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382394-8207-55D3-7255-A5B3B16A7919}"/>
                </a:ext>
              </a:extLst>
            </p:cNvPr>
            <p:cNvGrpSpPr/>
            <p:nvPr/>
          </p:nvGrpSpPr>
          <p:grpSpPr>
            <a:xfrm>
              <a:off x="7337502" y="911850"/>
              <a:ext cx="807082" cy="537920"/>
              <a:chOff x="7136780" y="1034346"/>
              <a:chExt cx="807082" cy="53792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94CCBA0-83BB-E7C8-AE74-391CA4347619}"/>
                  </a:ext>
                </a:extLst>
              </p:cNvPr>
              <p:cNvSpPr/>
              <p:nvPr/>
            </p:nvSpPr>
            <p:spPr>
              <a:xfrm>
                <a:off x="7136780" y="1034346"/>
                <a:ext cx="726374" cy="46124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503DCA-9039-A392-2BC4-1F73DB693555}"/>
                  </a:ext>
                </a:extLst>
              </p:cNvPr>
              <p:cNvGrpSpPr/>
              <p:nvPr/>
            </p:nvGrpSpPr>
            <p:grpSpPr>
              <a:xfrm>
                <a:off x="7217488" y="1111019"/>
                <a:ext cx="726374" cy="461247"/>
                <a:chOff x="1413411" y="1304252"/>
                <a:chExt cx="726374" cy="461247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589E424-4D52-46D8-D6D9-83CAFE670B61}"/>
                    </a:ext>
                  </a:extLst>
                </p:cNvPr>
                <p:cNvSpPr/>
                <p:nvPr/>
              </p:nvSpPr>
              <p:spPr>
                <a:xfrm>
                  <a:off x="1413411" y="1304252"/>
                  <a:ext cx="726374" cy="461247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Rounded Rectangle 5">
                  <a:extLst>
                    <a:ext uri="{FF2B5EF4-FFF2-40B4-BE49-F238E27FC236}">
                      <a16:creationId xmlns:a16="http://schemas.microsoft.com/office/drawing/2014/main" id="{750DD197-18A9-9357-010E-3CF9C662BE47}"/>
                    </a:ext>
                  </a:extLst>
                </p:cNvPr>
                <p:cNvSpPr txBox="1"/>
                <p:nvPr/>
              </p:nvSpPr>
              <p:spPr>
                <a:xfrm>
                  <a:off x="1426920" y="1317761"/>
                  <a:ext cx="699356" cy="4342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marL="0" lvl="0" indent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200" kern="1200" dirty="0"/>
                    <a:t>CNN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694292-2EB1-4B58-1658-D35818D961FC}"/>
                </a:ext>
              </a:extLst>
            </p:cNvPr>
            <p:cNvSpPr txBox="1"/>
            <p:nvPr/>
          </p:nvSpPr>
          <p:spPr>
            <a:xfrm>
              <a:off x="6054579" y="1534100"/>
              <a:ext cx="1852170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Horovod/pyTorch - MNIST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57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35CF-9DC2-5E37-BF86-8AFD4D45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3256"/>
            <a:ext cx="8229600" cy="80129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CD06-F366-405E-C7A6-0EF7396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151"/>
            <a:ext cx="8229600" cy="3118247"/>
          </a:xfrm>
        </p:spPr>
        <p:txBody>
          <a:bodyPr/>
          <a:lstStyle/>
          <a:p>
            <a:r>
              <a:rPr lang="en-US" sz="2000" dirty="0"/>
              <a:t>To setup was painful. There is very little documentation about errors during installation of </a:t>
            </a:r>
            <a:r>
              <a:rPr lang="en-US" sz="2000" dirty="0" err="1"/>
              <a:t>horovod</a:t>
            </a:r>
            <a:r>
              <a:rPr lang="en-US" sz="2000" dirty="0"/>
              <a:t> with </a:t>
            </a:r>
            <a:r>
              <a:rPr lang="en-US" sz="2000" dirty="0" err="1"/>
              <a:t>pytorch</a:t>
            </a:r>
            <a:r>
              <a:rPr lang="en-US" sz="2000" dirty="0"/>
              <a:t> etc.</a:t>
            </a:r>
          </a:p>
          <a:p>
            <a:r>
              <a:rPr lang="en-US" sz="2000" dirty="0"/>
              <a:t>MAC M1 trouble with libraries (needs virtualization layers in between). </a:t>
            </a:r>
          </a:p>
          <a:p>
            <a:r>
              <a:rPr lang="en-US" sz="2000" dirty="0"/>
              <a:t>Outcomes:</a:t>
            </a:r>
          </a:p>
          <a:p>
            <a:pPr lvl="1"/>
            <a:r>
              <a:rPr lang="en-US" sz="2000" dirty="0"/>
              <a:t>I now have an image that others can simply use irrespective of the platform.</a:t>
            </a:r>
          </a:p>
          <a:p>
            <a:pPr lvl="1"/>
            <a:r>
              <a:rPr lang="en-US" sz="2000" dirty="0"/>
              <a:t>Great learning! I can now actually do things. Some distributed training expertise.</a:t>
            </a:r>
          </a:p>
        </p:txBody>
      </p:sp>
    </p:spTree>
    <p:extLst>
      <p:ext uri="{BB962C8B-B14F-4D97-AF65-F5344CB8AC3E}">
        <p14:creationId xmlns:p14="http://schemas.microsoft.com/office/powerpoint/2010/main" val="31337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35CF-9DC2-5E37-BF86-8AFD4D45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5660"/>
            <a:ext cx="8229600" cy="80129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6B4BC1-6BB4-F84C-3433-0F45D7C05186}"/>
              </a:ext>
            </a:extLst>
          </p:cNvPr>
          <p:cNvGrpSpPr/>
          <p:nvPr/>
        </p:nvGrpSpPr>
        <p:grpSpPr>
          <a:xfrm>
            <a:off x="490912" y="1314051"/>
            <a:ext cx="3926160" cy="3644718"/>
            <a:chOff x="2273706" y="1246950"/>
            <a:chExt cx="4208869" cy="38965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0E3F24-4111-8618-5497-435A966A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706" y="1246950"/>
              <a:ext cx="4208869" cy="3896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1F712E-D4B1-0EA9-AD28-B3315B200A42}"/>
                </a:ext>
              </a:extLst>
            </p:cNvPr>
            <p:cNvSpPr txBox="1"/>
            <p:nvPr/>
          </p:nvSpPr>
          <p:spPr>
            <a:xfrm>
              <a:off x="3165879" y="1577855"/>
              <a:ext cx="663496" cy="329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92%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E8D3D-D1BD-CA18-B2A1-280E5A244311}"/>
                </a:ext>
              </a:extLst>
            </p:cNvPr>
            <p:cNvSpPr txBox="1"/>
            <p:nvPr/>
          </p:nvSpPr>
          <p:spPr>
            <a:xfrm>
              <a:off x="4159408" y="2341821"/>
              <a:ext cx="6634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89%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F05379-E156-BD19-7B1F-507D1C90783B}"/>
                </a:ext>
              </a:extLst>
            </p:cNvPr>
            <p:cNvSpPr txBox="1"/>
            <p:nvPr/>
          </p:nvSpPr>
          <p:spPr>
            <a:xfrm>
              <a:off x="4822904" y="3742661"/>
              <a:ext cx="6634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84%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519F2-529C-1E8B-DCD3-8F7CBC37F82E}"/>
                </a:ext>
              </a:extLst>
            </p:cNvPr>
            <p:cNvSpPr txBox="1"/>
            <p:nvPr/>
          </p:nvSpPr>
          <p:spPr>
            <a:xfrm>
              <a:off x="5819079" y="3737901"/>
              <a:ext cx="6634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77%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CB281-95BE-5A55-95CB-B21F6AE68E39}"/>
              </a:ext>
            </a:extLst>
          </p:cNvPr>
          <p:cNvGrpSpPr/>
          <p:nvPr/>
        </p:nvGrpSpPr>
        <p:grpSpPr>
          <a:xfrm>
            <a:off x="4627921" y="1314051"/>
            <a:ext cx="3754244" cy="3829449"/>
            <a:chOff x="5951907" y="1755333"/>
            <a:chExt cx="4642703" cy="47739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7BF6876-DE6C-493D-C725-10169F1C14C0}"/>
                </a:ext>
              </a:extLst>
            </p:cNvPr>
            <p:cNvGrpSpPr/>
            <p:nvPr/>
          </p:nvGrpSpPr>
          <p:grpSpPr>
            <a:xfrm>
              <a:off x="5951907" y="1755333"/>
              <a:ext cx="4642703" cy="4773945"/>
              <a:chOff x="3498639" y="1214777"/>
              <a:chExt cx="4642703" cy="477394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FFCB2A8-6D64-D121-58B5-3DE21279C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639" y="1214777"/>
                <a:ext cx="4642703" cy="477394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934A5B-2328-5C58-F504-CD8781F7CCB2}"/>
                  </a:ext>
                </a:extLst>
              </p:cNvPr>
              <p:cNvSpPr txBox="1"/>
              <p:nvPr/>
            </p:nvSpPr>
            <p:spPr>
              <a:xfrm>
                <a:off x="4411881" y="1533636"/>
                <a:ext cx="618930" cy="345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92%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261E9-AA20-8499-0BEA-BC9149CF3C4D}"/>
                  </a:ext>
                </a:extLst>
              </p:cNvPr>
              <p:cNvSpPr txBox="1"/>
              <p:nvPr/>
            </p:nvSpPr>
            <p:spPr>
              <a:xfrm>
                <a:off x="5265415" y="2387036"/>
                <a:ext cx="618930" cy="287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89%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96CB6-3921-7B4E-D855-E1EB060AF5C1}"/>
                </a:ext>
              </a:extLst>
            </p:cNvPr>
            <p:cNvSpPr txBox="1"/>
            <p:nvPr/>
          </p:nvSpPr>
          <p:spPr>
            <a:xfrm>
              <a:off x="8273258" y="4553897"/>
              <a:ext cx="618929" cy="28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84%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837CAB-A3BD-B548-5C19-B5A0479AEBD8}"/>
                </a:ext>
              </a:extLst>
            </p:cNvPr>
            <p:cNvSpPr txBox="1"/>
            <p:nvPr/>
          </p:nvSpPr>
          <p:spPr>
            <a:xfrm>
              <a:off x="9100742" y="4553897"/>
              <a:ext cx="618929" cy="28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77%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68DF9-AF80-1624-B826-620C00A77E8B}"/>
                </a:ext>
              </a:extLst>
            </p:cNvPr>
            <p:cNvSpPr txBox="1"/>
            <p:nvPr/>
          </p:nvSpPr>
          <p:spPr>
            <a:xfrm>
              <a:off x="9485459" y="2763759"/>
              <a:ext cx="618930" cy="3836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89%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4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35CF-9DC2-5E37-BF86-8AFD4D45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3256"/>
            <a:ext cx="8229600" cy="801290"/>
          </a:xfrm>
        </p:spPr>
        <p:txBody>
          <a:bodyPr/>
          <a:lstStyle/>
          <a:p>
            <a:r>
              <a:rPr lang="en-US" dirty="0"/>
              <a:t>Before 5</a:t>
            </a:r>
            <a:r>
              <a:rPr lang="en-US" baseline="30000" dirty="0"/>
              <a:t>th</a:t>
            </a:r>
            <a:r>
              <a:rPr lang="en-US" dirty="0"/>
              <a:t> December…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CD06-F366-405E-C7A6-0EF7396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8151"/>
            <a:ext cx="8229600" cy="3118247"/>
          </a:xfrm>
        </p:spPr>
        <p:txBody>
          <a:bodyPr/>
          <a:lstStyle/>
          <a:p>
            <a:r>
              <a:rPr lang="en-US" sz="2000" dirty="0"/>
              <a:t>More analysis of network activity (per worker, per master/driver)</a:t>
            </a:r>
          </a:p>
          <a:p>
            <a:r>
              <a:rPr lang="en-US" sz="2000" dirty="0"/>
              <a:t>Tradeoff between number of epochs and group size for comparable accuracies with least network overhead</a:t>
            </a:r>
          </a:p>
        </p:txBody>
      </p:sp>
    </p:spTree>
    <p:extLst>
      <p:ext uri="{BB962C8B-B14F-4D97-AF65-F5344CB8AC3E}">
        <p14:creationId xmlns:p14="http://schemas.microsoft.com/office/powerpoint/2010/main" val="51875054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15348</TotalTime>
  <Words>305</Words>
  <Application>Microsoft Macintosh PowerPoint</Application>
  <PresentationFormat>On-screen Show (16:9)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NCStateU-horizontal-left-logo</vt:lpstr>
      <vt:lpstr>Iterative Step-wise Averaging</vt:lpstr>
      <vt:lpstr>Ring Algorithms – Distributed Training</vt:lpstr>
      <vt:lpstr>Approach</vt:lpstr>
      <vt:lpstr>Experimental Setup</vt:lpstr>
      <vt:lpstr>Challenges</vt:lpstr>
      <vt:lpstr>Results</vt:lpstr>
      <vt:lpstr>Before 5th December…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 Dearmon</dc:creator>
  <cp:lastModifiedBy>Srikar Chundury</cp:lastModifiedBy>
  <cp:revision>1376</cp:revision>
  <dcterms:created xsi:type="dcterms:W3CDTF">2014-04-10T19:16:28Z</dcterms:created>
  <dcterms:modified xsi:type="dcterms:W3CDTF">2022-11-22T01:15:56Z</dcterms:modified>
</cp:coreProperties>
</file>