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1"/>
  </p:sldMasterIdLst>
  <p:notesMasterIdLst>
    <p:notesMasterId r:id="rId7"/>
  </p:notesMasterIdLst>
  <p:sldIdLst>
    <p:sldId id="274" r:id="rId2"/>
    <p:sldId id="275" r:id="rId3"/>
    <p:sldId id="302" r:id="rId4"/>
    <p:sldId id="276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73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7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0B723-390E-4415-9550-216F635B97B3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C7DB-FC31-4A43-93AD-511CFA01B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49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3DBFE4-8F76-4B2A-A1A3-AB639E286253}" type="datetime1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1E079-5352-411C-8252-C62B4C2994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RBL winsem 2016 Review0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8511-573B-4B85-8A41-8D959F9215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37A4-9B73-4DC6-982A-631D6935D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69-2ACB-4DE3-9887-7F17D5C458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C98927-FA7B-434D-832A-B2AD8C8F2A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75FA-BA5B-4314-9C89-7B758C785A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E10B-5C4B-46BB-836D-7FF0C1C3BA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014C-CC00-421C-A796-DB3FD521B3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69-3EDD-421F-9AD5-791B8C8B85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2F3-0DE5-4A2C-974E-62413B4674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8B8-AE1B-445A-94AF-14650ECC79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21879C1-4741-4C1D-BB2A-54F0E4601162}" type="datetime1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RBL winsem 2016 Review0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161E079-5352-411C-8252-C62B4C2994D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vit_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83223" y="-1"/>
            <a:ext cx="1360777" cy="1197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479" y="2403014"/>
            <a:ext cx="6858000" cy="26158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D.SIVA SAI SRIKAR</a:t>
            </a:r>
            <a:r>
              <a:rPr lang="en-US" dirty="0" smtClean="0"/>
              <a:t>      (</a:t>
            </a:r>
            <a:r>
              <a:rPr lang="en-US" dirty="0" smtClean="0"/>
              <a:t>15MCE1036)</a:t>
            </a:r>
          </a:p>
          <a:p>
            <a:pPr algn="ctr"/>
            <a:r>
              <a:rPr lang="en-US" dirty="0" smtClean="0"/>
              <a:t>K.ARAVINDH RAJU        (15MCE1020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E.PRASANTH KUMAR</a:t>
            </a:r>
            <a:r>
              <a:rPr lang="en-US" dirty="0" smtClean="0"/>
              <a:t>    (</a:t>
            </a:r>
            <a:r>
              <a:rPr lang="en-US" dirty="0" smtClean="0"/>
              <a:t>15MCE1010)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Guided By:</a:t>
            </a:r>
          </a:p>
          <a:p>
            <a:pPr algn="ctr"/>
            <a:r>
              <a:rPr lang="en-US" dirty="0" smtClean="0"/>
              <a:t>Prof. PRAKASH.R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9E17-A01E-405C-A72B-000EA85157C7}" type="datetime1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1E079-5352-411C-8252-C62B4C2994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236" y="141668"/>
            <a:ext cx="7772400" cy="2387600"/>
          </a:xfrm>
        </p:spPr>
        <p:txBody>
          <a:bodyPr/>
          <a:lstStyle/>
          <a:p>
            <a:pPr algn="ctr"/>
            <a:r>
              <a:rPr lang="en-IN" sz="2800" dirty="0" smtClean="0"/>
              <a:t>IMAGE BASED MULTIPLE BAR-CODE DETECTION SYSTEM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RBL </a:t>
            </a:r>
            <a:r>
              <a:rPr lang="en-US" dirty="0" smtClean="0"/>
              <a:t>winsem2016 Review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provide </a:t>
            </a:r>
            <a:r>
              <a:rPr lang="en-IN" sz="2400" b="1" dirty="0" smtClean="0"/>
              <a:t>an image processing algorithm to work on real time image of multiple products bearing barcode</a:t>
            </a:r>
            <a:r>
              <a:rPr lang="en-IN" sz="2800" b="1" dirty="0" smtClean="0"/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simulation results are tested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64B1-9BEF-47A2-BE01-8432458071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1064" y="6382476"/>
            <a:ext cx="3352800" cy="274320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Objective of the Project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An </a:t>
            </a:r>
            <a:r>
              <a:rPr lang="en-IN" sz="2800" b="1" dirty="0" smtClean="0"/>
              <a:t>image processing which will detect bar code of multiple products taken in single shot using a digital camera.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9EA1-D964-47EA-B6A1-3D9BC8A17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Review0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dirty="0" smtClean="0"/>
              <a:t> </a:t>
            </a:r>
            <a:r>
              <a:rPr lang="fi-FI" sz="2800" i="1" dirty="0" smtClean="0"/>
              <a:t>Radu Ciprian Bilcu, Adrian Burian, Markku Vehvilainen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 smtClean="0"/>
              <a:t> IMAGE PRE-PROCESSING FOR BAR CODE DETECTION IN MOBILE DEVICES-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Impact Factor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2.575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/>
              <a:t>The algorithm we design to segment the multiple barcodes form a single image and decoding to identify the details of the product.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4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736-FD43-49D3-A445-DEA2C2F78F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Review 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Base Paper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42" name="Straight Connector 15541"/>
          <p:cNvCxnSpPr/>
          <p:nvPr>
            <p:custDataLst>
              <p:tags r:id="rId2"/>
            </p:custDataLst>
          </p:nvPr>
        </p:nvCxnSpPr>
        <p:spPr>
          <a:xfrm>
            <a:off x="1527301" y="3036043"/>
            <a:ext cx="219332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4" name="Straight Connector 15573"/>
          <p:cNvCxnSpPr/>
          <p:nvPr>
            <p:custDataLst>
              <p:tags r:id="rId3"/>
            </p:custDataLst>
          </p:nvPr>
        </p:nvCxnSpPr>
        <p:spPr>
          <a:xfrm>
            <a:off x="1527302" y="2002624"/>
            <a:ext cx="38693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8" name="Straight Connector 15577" hidden="1"/>
          <p:cNvCxnSpPr/>
          <p:nvPr>
            <p:custDataLst>
              <p:tags r:id="rId4"/>
            </p:custDataLst>
          </p:nvPr>
        </p:nvCxnSpPr>
        <p:spPr>
          <a:xfrm flipV="1">
            <a:off x="5541825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6" name="Straight Connector 15575" hidden="1"/>
          <p:cNvCxnSpPr/>
          <p:nvPr>
            <p:custDataLst>
              <p:tags r:id="rId5"/>
            </p:custDataLst>
          </p:nvPr>
        </p:nvCxnSpPr>
        <p:spPr>
          <a:xfrm flipV="1">
            <a:off x="1914237" y="2040724"/>
            <a:ext cx="0" cy="34456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4" name="Pentagon 15563"/>
          <p:cNvSpPr/>
          <p:nvPr>
            <p:custDataLst>
              <p:tags r:id="rId6"/>
            </p:custDataLst>
          </p:nvPr>
        </p:nvSpPr>
        <p:spPr>
          <a:xfrm>
            <a:off x="3788229" y="1789611"/>
            <a:ext cx="1753596" cy="31351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62" name="Straight Connector 15561" hidden="1"/>
          <p:cNvCxnSpPr/>
          <p:nvPr>
            <p:custDataLst>
              <p:tags r:id="rId7"/>
            </p:custDataLst>
          </p:nvPr>
        </p:nvCxnSpPr>
        <p:spPr>
          <a:xfrm flipV="1">
            <a:off x="6578278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60" name="Straight Connector 15559" hidden="1"/>
          <p:cNvCxnSpPr/>
          <p:nvPr>
            <p:custDataLst>
              <p:tags r:id="rId8"/>
            </p:custDataLst>
          </p:nvPr>
        </p:nvCxnSpPr>
        <p:spPr>
          <a:xfrm flipV="1">
            <a:off x="2758207" y="2434424"/>
            <a:ext cx="0" cy="30519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8" name="Straight Connector 15557"/>
          <p:cNvCxnSpPr/>
          <p:nvPr>
            <p:custDataLst>
              <p:tags r:id="rId9"/>
            </p:custDataLst>
          </p:nvPr>
        </p:nvCxnSpPr>
        <p:spPr>
          <a:xfrm>
            <a:off x="1527302" y="2525865"/>
            <a:ext cx="1230905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6" name="Straight Connector 15545" hidden="1"/>
          <p:cNvCxnSpPr/>
          <p:nvPr>
            <p:custDataLst>
              <p:tags r:id="rId10"/>
            </p:custDataLst>
          </p:nvPr>
        </p:nvCxnSpPr>
        <p:spPr>
          <a:xfrm flipV="1">
            <a:off x="6785569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4" name="Straight Connector 15543" hidden="1"/>
          <p:cNvCxnSpPr/>
          <p:nvPr>
            <p:custDataLst>
              <p:tags r:id="rId11"/>
            </p:custDataLst>
          </p:nvPr>
        </p:nvCxnSpPr>
        <p:spPr>
          <a:xfrm flipV="1">
            <a:off x="3720628" y="2904324"/>
            <a:ext cx="0" cy="25820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32" name="Pentagon 15531"/>
          <p:cNvSpPr/>
          <p:nvPr>
            <p:custDataLst>
              <p:tags r:id="rId12"/>
            </p:custDataLst>
          </p:nvPr>
        </p:nvSpPr>
        <p:spPr>
          <a:xfrm>
            <a:off x="3775166" y="2873829"/>
            <a:ext cx="2997340" cy="263814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30" name="Straight Connector 15529" hidden="1"/>
          <p:cNvCxnSpPr/>
          <p:nvPr>
            <p:custDataLst>
              <p:tags r:id="rId13"/>
            </p:custDataLst>
          </p:nvPr>
        </p:nvCxnSpPr>
        <p:spPr>
          <a:xfrm flipV="1">
            <a:off x="7140924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8" name="Straight Connector 15527" hidden="1"/>
          <p:cNvCxnSpPr/>
          <p:nvPr>
            <p:custDataLst>
              <p:tags r:id="rId14"/>
            </p:custDataLst>
          </p:nvPr>
        </p:nvCxnSpPr>
        <p:spPr>
          <a:xfrm flipV="1">
            <a:off x="4934759" y="3298024"/>
            <a:ext cx="0" cy="21883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26" name="Straight Connector 15525"/>
          <p:cNvCxnSpPr/>
          <p:nvPr>
            <p:custDataLst>
              <p:tags r:id="rId15"/>
            </p:custDataLst>
          </p:nvPr>
        </p:nvCxnSpPr>
        <p:spPr>
          <a:xfrm>
            <a:off x="1527302" y="3546221"/>
            <a:ext cx="3407457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6" name="Left-Right Arrow 15515"/>
          <p:cNvSpPr/>
          <p:nvPr>
            <p:custDataLst>
              <p:tags r:id="rId16"/>
            </p:custDataLst>
          </p:nvPr>
        </p:nvSpPr>
        <p:spPr>
          <a:xfrm>
            <a:off x="3722915" y="3370217"/>
            <a:ext cx="3378822" cy="315704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14" name="Straight Connector 15513" hidden="1"/>
          <p:cNvCxnSpPr/>
          <p:nvPr>
            <p:custDataLst>
              <p:tags r:id="rId17"/>
            </p:custDataLst>
          </p:nvPr>
        </p:nvCxnSpPr>
        <p:spPr>
          <a:xfrm flipV="1">
            <a:off x="7540699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12" name="Straight Connector 15511" hidden="1"/>
          <p:cNvCxnSpPr/>
          <p:nvPr>
            <p:custDataLst>
              <p:tags r:id="rId18"/>
            </p:custDataLst>
          </p:nvPr>
        </p:nvCxnSpPr>
        <p:spPr>
          <a:xfrm flipV="1">
            <a:off x="5334534" y="3767924"/>
            <a:ext cx="0" cy="1718476"/>
          </a:xfrm>
          <a:prstGeom prst="line">
            <a:avLst/>
          </a:prstGeom>
          <a:ln w="0">
            <a:solidFill>
              <a:srgbClr val="ED7D3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7" name="Straight Connector 15496" hidden="1"/>
          <p:cNvCxnSpPr/>
          <p:nvPr>
            <p:custDataLst>
              <p:tags r:id="rId19"/>
            </p:custDataLst>
          </p:nvPr>
        </p:nvCxnSpPr>
        <p:spPr>
          <a:xfrm>
            <a:off x="1396011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9" name="Straight Connector 15488"/>
          <p:cNvCxnSpPr/>
          <p:nvPr>
            <p:custDataLst>
              <p:tags r:id="rId20"/>
            </p:custDataLst>
          </p:nvPr>
        </p:nvCxnSpPr>
        <p:spPr>
          <a:xfrm>
            <a:off x="2669368" y="4875852"/>
            <a:ext cx="0" cy="437224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81" name="Straight Connector 15480" hidden="1"/>
          <p:cNvCxnSpPr/>
          <p:nvPr>
            <p:custDataLst>
              <p:tags r:id="rId21"/>
            </p:custDataLst>
          </p:nvPr>
        </p:nvCxnSpPr>
        <p:spPr>
          <a:xfrm>
            <a:off x="4194435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73" name="Straight Connector 15472"/>
          <p:cNvCxnSpPr/>
          <p:nvPr>
            <p:custDataLst>
              <p:tags r:id="rId22"/>
            </p:custDataLst>
          </p:nvPr>
        </p:nvCxnSpPr>
        <p:spPr>
          <a:xfrm>
            <a:off x="5867567" y="4875852"/>
            <a:ext cx="0" cy="437224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5" name="Straight Connector 15464" hidden="1"/>
          <p:cNvCxnSpPr/>
          <p:nvPr>
            <p:custDataLst>
              <p:tags r:id="rId23"/>
            </p:custDataLst>
          </p:nvPr>
        </p:nvCxnSpPr>
        <p:spPr>
          <a:xfrm>
            <a:off x="7333408" y="5300377"/>
            <a:ext cx="0" cy="74327"/>
          </a:xfrm>
          <a:prstGeom prst="line">
            <a:avLst/>
          </a:prstGeom>
          <a:ln w="15875" cap="flat" cmpd="sng" algn="ctr">
            <a:solidFill>
              <a:schemeClr val="accent6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7547" y="285440"/>
            <a:ext cx="850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Project Timeline / Work Plan</a:t>
            </a:r>
            <a:endParaRPr lang="en-US" sz="3600" b="1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5426" name="Rectangle 15425"/>
          <p:cNvSpPr/>
          <p:nvPr>
            <p:custDataLst>
              <p:tags r:id="rId24"/>
            </p:custDataLst>
          </p:nvPr>
        </p:nvSpPr>
        <p:spPr>
          <a:xfrm>
            <a:off x="1058091" y="5486400"/>
            <a:ext cx="6897189" cy="508000"/>
          </a:xfrm>
          <a:prstGeom prst="rect">
            <a:avLst/>
          </a:prstGeom>
          <a:gradFill flip="none" rotWithShape="1">
            <a:gsLst>
              <a:gs pos="100000">
                <a:srgbClr val="629DD1"/>
              </a:gs>
              <a:gs pos="0">
                <a:schemeClr val="accent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430" name="TextBox 15429"/>
          <p:cNvSpPr txBox="1"/>
          <p:nvPr>
            <p:custDataLst>
              <p:tags r:id="rId25"/>
            </p:custDataLst>
          </p:nvPr>
        </p:nvSpPr>
        <p:spPr>
          <a:xfrm>
            <a:off x="1005837" y="5486401"/>
            <a:ext cx="1045030" cy="50799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1-2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3" name="Straight Connector 15432"/>
          <p:cNvCxnSpPr/>
          <p:nvPr>
            <p:custDataLst>
              <p:tags r:id="rId26"/>
            </p:custDataLst>
          </p:nvPr>
        </p:nvCxnSpPr>
        <p:spPr>
          <a:xfrm>
            <a:off x="1935159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4" name="TextBox 15433"/>
          <p:cNvSpPr txBox="1"/>
          <p:nvPr>
            <p:custDataLst>
              <p:tags r:id="rId27"/>
            </p:custDataLst>
          </p:nvPr>
        </p:nvSpPr>
        <p:spPr>
          <a:xfrm>
            <a:off x="1909033" y="5486400"/>
            <a:ext cx="1069296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3-4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36" name="Straight Connector 15435"/>
          <p:cNvCxnSpPr/>
          <p:nvPr>
            <p:custDataLst>
              <p:tags r:id="rId28"/>
            </p:custDataLst>
          </p:nvPr>
        </p:nvCxnSpPr>
        <p:spPr>
          <a:xfrm>
            <a:off x="286622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37" name="TextBox 15436"/>
          <p:cNvSpPr txBox="1"/>
          <p:nvPr>
            <p:custDataLst>
              <p:tags r:id="rId29"/>
            </p:custDataLst>
          </p:nvPr>
        </p:nvSpPr>
        <p:spPr>
          <a:xfrm>
            <a:off x="2853161" y="5499463"/>
            <a:ext cx="935066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Week 5-6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439" name="Straight Connector 15438"/>
          <p:cNvCxnSpPr/>
          <p:nvPr>
            <p:custDataLst>
              <p:tags r:id="rId30"/>
            </p:custDataLst>
          </p:nvPr>
        </p:nvCxnSpPr>
        <p:spPr>
          <a:xfrm>
            <a:off x="3700617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0" name="TextBox 15439"/>
          <p:cNvSpPr txBox="1"/>
          <p:nvPr>
            <p:custDataLst>
              <p:tags r:id="rId31"/>
            </p:custDataLst>
          </p:nvPr>
        </p:nvSpPr>
        <p:spPr>
          <a:xfrm>
            <a:off x="3700620" y="5486399"/>
            <a:ext cx="1041198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7-8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2" name="Straight Connector 15441"/>
          <p:cNvCxnSpPr/>
          <p:nvPr>
            <p:custDataLst>
              <p:tags r:id="rId32"/>
            </p:custDataLst>
          </p:nvPr>
        </p:nvCxnSpPr>
        <p:spPr>
          <a:xfrm>
            <a:off x="4656064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3" name="TextBox 15442"/>
          <p:cNvSpPr txBox="1"/>
          <p:nvPr>
            <p:custDataLst>
              <p:tags r:id="rId33"/>
            </p:custDataLst>
          </p:nvPr>
        </p:nvSpPr>
        <p:spPr>
          <a:xfrm>
            <a:off x="4629938" y="5486400"/>
            <a:ext cx="109159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9-10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5" name="Straight Connector 15444"/>
          <p:cNvCxnSpPr/>
          <p:nvPr>
            <p:custDataLst>
              <p:tags r:id="rId34"/>
            </p:custDataLst>
          </p:nvPr>
        </p:nvCxnSpPr>
        <p:spPr>
          <a:xfrm>
            <a:off x="5637638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6" name="TextBox 15445"/>
          <p:cNvSpPr txBox="1"/>
          <p:nvPr>
            <p:custDataLst>
              <p:tags r:id="rId35"/>
            </p:custDataLst>
          </p:nvPr>
        </p:nvSpPr>
        <p:spPr>
          <a:xfrm>
            <a:off x="5630091" y="5473337"/>
            <a:ext cx="1201783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11-12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448" name="Straight Connector 15447"/>
          <p:cNvCxnSpPr/>
          <p:nvPr>
            <p:custDataLst>
              <p:tags r:id="rId36"/>
            </p:custDataLst>
          </p:nvPr>
        </p:nvCxnSpPr>
        <p:spPr>
          <a:xfrm>
            <a:off x="6775966" y="563880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9" name="TextBox 15448"/>
          <p:cNvSpPr txBox="1"/>
          <p:nvPr>
            <p:custDataLst>
              <p:tags r:id="rId37"/>
            </p:custDataLst>
          </p:nvPr>
        </p:nvSpPr>
        <p:spPr>
          <a:xfrm>
            <a:off x="6766560" y="5486400"/>
            <a:ext cx="1175657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Week 13-14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454" name="Rectangle 15453"/>
          <p:cNvSpPr/>
          <p:nvPr>
            <p:custDataLst>
              <p:tags r:id="rId38"/>
            </p:custDataLst>
          </p:nvPr>
        </p:nvSpPr>
        <p:spPr>
          <a:xfrm>
            <a:off x="1188720" y="5930900"/>
            <a:ext cx="5189887" cy="63500"/>
          </a:xfrm>
          <a:prstGeom prst="rect">
            <a:avLst/>
          </a:prstGeom>
          <a:solidFill>
            <a:schemeClr val="tx2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457" name="TextBox 15456"/>
          <p:cNvSpPr txBox="1"/>
          <p:nvPr>
            <p:custDataLst>
              <p:tags r:id="rId39"/>
            </p:custDataLst>
          </p:nvPr>
        </p:nvSpPr>
        <p:spPr>
          <a:xfrm>
            <a:off x="1104505" y="6218465"/>
            <a:ext cx="42633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FA731A"/>
                </a:solidFill>
              </a:rPr>
              <a:t>Today</a:t>
            </a:r>
            <a:endParaRPr lang="en-US" sz="1200" dirty="0">
              <a:solidFill>
                <a:srgbClr val="FA731A"/>
              </a:solidFill>
            </a:endParaRPr>
          </a:p>
        </p:txBody>
      </p:sp>
      <p:sp>
        <p:nvSpPr>
          <p:cNvPr id="15459" name="Down Arrow 15458"/>
          <p:cNvSpPr/>
          <p:nvPr>
            <p:custDataLst>
              <p:tags r:id="rId40"/>
            </p:custDataLst>
          </p:nvPr>
        </p:nvSpPr>
        <p:spPr>
          <a:xfrm>
            <a:off x="7181008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1" name="TextBox 15460"/>
          <p:cNvSpPr txBox="1"/>
          <p:nvPr>
            <p:custDataLst>
              <p:tags r:id="rId41"/>
            </p:custDataLst>
          </p:nvPr>
        </p:nvSpPr>
        <p:spPr>
          <a:xfrm>
            <a:off x="6532721" y="4509948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mtClean="0">
                <a:solidFill>
                  <a:schemeClr val="tx2"/>
                </a:solidFill>
              </a:rPr>
              <a:t>Milestone 5 Here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5463" name="TextBox 15462"/>
          <p:cNvSpPr txBox="1"/>
          <p:nvPr>
            <p:custDataLst>
              <p:tags r:id="rId42"/>
            </p:custDataLst>
          </p:nvPr>
        </p:nvSpPr>
        <p:spPr>
          <a:xfrm>
            <a:off x="6991167" y="4978546"/>
            <a:ext cx="57906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67" name="Down Arrow 15466"/>
          <p:cNvSpPr/>
          <p:nvPr>
            <p:custDataLst>
              <p:tags r:id="rId43"/>
            </p:custDataLst>
          </p:nvPr>
        </p:nvSpPr>
        <p:spPr>
          <a:xfrm>
            <a:off x="5715167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9" name="TextBox 15468"/>
          <p:cNvSpPr txBox="1"/>
          <p:nvPr>
            <p:custDataLst>
              <p:tags r:id="rId44"/>
            </p:custDataLst>
          </p:nvPr>
        </p:nvSpPr>
        <p:spPr>
          <a:xfrm>
            <a:off x="5066880" y="4085424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4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1" name="TextBox 15470"/>
          <p:cNvSpPr txBox="1"/>
          <p:nvPr>
            <p:custDataLst>
              <p:tags r:id="rId45"/>
            </p:custDataLst>
          </p:nvPr>
        </p:nvSpPr>
        <p:spPr>
          <a:xfrm>
            <a:off x="5525326" y="4554022"/>
            <a:ext cx="57906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75" name="Down Arrow 15474"/>
          <p:cNvSpPr/>
          <p:nvPr>
            <p:custDataLst>
              <p:tags r:id="rId46"/>
            </p:custDataLst>
          </p:nvPr>
        </p:nvSpPr>
        <p:spPr>
          <a:xfrm>
            <a:off x="4042035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7" name="TextBox 15476"/>
          <p:cNvSpPr txBox="1"/>
          <p:nvPr>
            <p:custDataLst>
              <p:tags r:id="rId47"/>
            </p:custDataLst>
          </p:nvPr>
        </p:nvSpPr>
        <p:spPr>
          <a:xfrm>
            <a:off x="3393748" y="4504433"/>
            <a:ext cx="1601374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3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79" name="TextBox 15478"/>
          <p:cNvSpPr txBox="1"/>
          <p:nvPr>
            <p:custDataLst>
              <p:tags r:id="rId48"/>
            </p:custDataLst>
          </p:nvPr>
        </p:nvSpPr>
        <p:spPr>
          <a:xfrm>
            <a:off x="3852194" y="4978546"/>
            <a:ext cx="57906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83" name="Down Arrow 15482"/>
          <p:cNvSpPr/>
          <p:nvPr>
            <p:custDataLst>
              <p:tags r:id="rId49"/>
            </p:custDataLst>
          </p:nvPr>
        </p:nvSpPr>
        <p:spPr>
          <a:xfrm>
            <a:off x="2516968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5" name="TextBox 15484"/>
          <p:cNvSpPr txBox="1"/>
          <p:nvPr>
            <p:custDataLst>
              <p:tags r:id="rId50"/>
            </p:custDataLst>
          </p:nvPr>
        </p:nvSpPr>
        <p:spPr>
          <a:xfrm>
            <a:off x="1868681" y="4085424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2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87" name="TextBox 15486"/>
          <p:cNvSpPr txBox="1"/>
          <p:nvPr>
            <p:custDataLst>
              <p:tags r:id="rId51"/>
            </p:custDataLst>
          </p:nvPr>
        </p:nvSpPr>
        <p:spPr>
          <a:xfrm>
            <a:off x="2327127" y="4554022"/>
            <a:ext cx="57906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491" name="Down Arrow 15490"/>
          <p:cNvSpPr/>
          <p:nvPr>
            <p:custDataLst>
              <p:tags r:id="rId52"/>
            </p:custDataLst>
          </p:nvPr>
        </p:nvSpPr>
        <p:spPr>
          <a:xfrm>
            <a:off x="1243611" y="5238750"/>
            <a:ext cx="304800" cy="330200"/>
          </a:xfrm>
          <a:prstGeom prst="down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3" name="TextBox 15492"/>
          <p:cNvSpPr txBox="1"/>
          <p:nvPr>
            <p:custDataLst>
              <p:tags r:id="rId53"/>
            </p:custDataLst>
          </p:nvPr>
        </p:nvSpPr>
        <p:spPr>
          <a:xfrm>
            <a:off x="595324" y="4509948"/>
            <a:ext cx="1601374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Milestone 1 Here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495" name="TextBox 15494"/>
          <p:cNvSpPr txBox="1"/>
          <p:nvPr>
            <p:custDataLst>
              <p:tags r:id="rId54"/>
            </p:custDataLst>
          </p:nvPr>
        </p:nvSpPr>
        <p:spPr>
          <a:xfrm>
            <a:off x="1053769" y="4978546"/>
            <a:ext cx="57906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5507" name="TextBox 15506" hidden="1"/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18" name="TextBox 15517"/>
          <p:cNvSpPr txBox="1"/>
          <p:nvPr>
            <p:custDataLst>
              <p:tags r:id="rId56"/>
            </p:custDataLst>
          </p:nvPr>
        </p:nvSpPr>
        <p:spPr>
          <a:xfrm>
            <a:off x="203200" y="3250128"/>
            <a:ext cx="1554619" cy="64633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conference, hardware results, paper publication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23" name="TextBox 15522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34" name="TextBox 15533"/>
          <p:cNvSpPr txBox="1"/>
          <p:nvPr>
            <p:custDataLst>
              <p:tags r:id="rId58"/>
            </p:custDataLst>
          </p:nvPr>
        </p:nvSpPr>
        <p:spPr>
          <a:xfrm>
            <a:off x="203200" y="2896706"/>
            <a:ext cx="155461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 results ,report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39" name="TextBox 15538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55" name="TextBox 15554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566" name="TextBox 15565"/>
          <p:cNvSpPr txBox="1"/>
          <p:nvPr>
            <p:custDataLst>
              <p:tags r:id="rId61"/>
            </p:custDataLst>
          </p:nvPr>
        </p:nvSpPr>
        <p:spPr>
          <a:xfrm>
            <a:off x="242388" y="1915538"/>
            <a:ext cx="361576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Literature study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71" name="TextBox 15570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6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Date Placeholder 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13DA-AB42-466E-B0E5-D510036052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RBL winsem 2016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Review 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E079-5352-411C-8252-C62B4C2994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0" name="TextBox 79"/>
          <p:cNvSpPr txBox="1"/>
          <p:nvPr>
            <p:custDataLst>
              <p:tags r:id="rId63"/>
            </p:custDataLst>
          </p:nvPr>
        </p:nvSpPr>
        <p:spPr>
          <a:xfrm>
            <a:off x="6657714" y="2386152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>
            <p:custDataLst>
              <p:tags r:id="rId64"/>
            </p:custDataLst>
          </p:nvPr>
        </p:nvSpPr>
        <p:spPr>
          <a:xfrm>
            <a:off x="5625737" y="1863632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>
            <p:custDataLst>
              <p:tags r:id="rId65"/>
            </p:custDataLst>
          </p:nvPr>
        </p:nvSpPr>
        <p:spPr>
          <a:xfrm>
            <a:off x="7171507" y="3418117"/>
            <a:ext cx="1867989" cy="2612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>
            <p:custDataLst>
              <p:tags r:id="rId66"/>
            </p:custDataLst>
          </p:nvPr>
        </p:nvSpPr>
        <p:spPr>
          <a:xfrm>
            <a:off x="1010224" y="5993104"/>
            <a:ext cx="953018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February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>
            <p:custDataLst>
              <p:tags r:id="rId67"/>
            </p:custDataLst>
          </p:nvPr>
        </p:nvSpPr>
        <p:spPr>
          <a:xfrm>
            <a:off x="6884152" y="6001812"/>
            <a:ext cx="55592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>
            <p:custDataLst>
              <p:tags r:id="rId68"/>
            </p:custDataLst>
          </p:nvPr>
        </p:nvSpPr>
        <p:spPr>
          <a:xfrm>
            <a:off x="224970" y="2368382"/>
            <a:ext cx="361576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Literature study,Algorithm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formulation, simulation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>
            <p:custDataLst>
              <p:tags r:id="rId69"/>
            </p:custDataLst>
          </p:nvPr>
        </p:nvSpPr>
        <p:spPr>
          <a:xfrm>
            <a:off x="6810114" y="2847702"/>
            <a:ext cx="1867989" cy="32657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Review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5" name="Pentagon 74"/>
          <p:cNvSpPr/>
          <p:nvPr>
            <p:custDataLst>
              <p:tags r:id="rId70"/>
            </p:custDataLst>
          </p:nvPr>
        </p:nvSpPr>
        <p:spPr>
          <a:xfrm>
            <a:off x="3775167" y="2351315"/>
            <a:ext cx="2625634" cy="269966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49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xNTQ2MCIsIkRhdGVTaGFwZU5hbWUiOiJUZXh0Qm94IDE1NDYyIiwiTWFya2VyU2hhcGVOYW1lIjoiRG93biBBcnJvdyAxNTQ1OCIsIkNvbm5lY3RvclNoYXBlTmFtZSI6IlN0cmFpZ2h0IENvbm5lY3RvciAxNTQ2NCJ9LHsiTWlsZXN0b25lSWQiOiJkNmJlNWVmNC0yOTExLTQ1OWQtODZmYi0wMjJkMjkwMTg1ODgiLCJUaXRsZVNoYXBlTmFtZSI6IlRleHRCb3ggMTU0NjgiLCJEYXRlU2hhcGVOYW1lIjoiVGV4dEJveCAxNTQ3MCIsIk1hcmtlclNoYXBlTmFtZSI6IkRvd24gQXJyb3cgMTU0NjYiLCJDb25uZWN0b3JTaGFwZU5hbWUiOiJTdHJhaWdodCBDb25uZWN0b3IgMTU0NzIifSx7Ik1pbGVzdG9uZUlkIjoiZGJjMGM0NGEtNmZiYS00ODVhLTk4MjgtYzNlZTdjZDVjNmVmIiwiVGl0bGVTaGFwZU5hbWUiOiJUZXh0Qm94IDE1NDc2IiwiRGF0ZVNoYXBlTmFtZSI6IlRleHRCb3ggMTU0NzgiLCJNYXJrZXJTaGFwZU5hbWUiOiJEb3duIEFycm93IDE1NDc0IiwiQ29ubmVjdG9yU2hhcGVOYW1lIjoiU3RyYWlnaHQgQ29ubmVjdG9yIDE1NDgwIn0seyJNaWxlc3RvbmVJZCI6IjY0NGFiOWY3LTA0MTAtNDRmMC05MGE0LTYzMzNjMDRkZjAzOCIsIlRpdGxlU2hhcGVOYW1lIjoiVGV4dEJveCAxNTQ4NCIsIkRhdGVTaGFwZU5hbWUiOiJUZXh0Qm94IDE1NDg2IiwiTWFya2VyU2hhcGVOYW1lIjoiRG93biBBcnJvdyAxNTQ4MiIsIkNvbm5lY3RvclNoYXBlTmFtZSI6IlN0cmFpZ2h0IENvbm5lY3RvciAxNTQ4OCJ9LHsiTWlsZXN0b25lSWQiOiI0YmRkNjA2Zi0wODEwLTQ4NmQtYjA0My05MDk4ZTU0OWI2YWUiLCJUaXRsZVNoYXBlTmFtZSI6IlRleHRCb3ggMTU0OTIiLCJEYXRlU2hhcGVOYW1lIjoiVGV4dEJveCAxNTQ5NCIsIk1hcmtlclNoYXBlTmFtZSI6IkRvd24gQXJyb3cgMTU0OTAiLCJDb25uZWN0b3JTaGFwZU5hbWUiOiJTdHJhaWdodCBDb25uZWN0b3IgMTU0OTYifV0sIlRhc2tzIjpbeyJUYXNrSWQiOiI2ZDQ4M2JmZC1kM2ZlLTQ3MjktYWVlMC04Y2MxOTgxNDY3OGQiLCJUaXRsZVNoYXBlTmFtZSI6IlRleHRCb3ggMTU1MDEiLCJEdXJhdGlvblRleHRTaGFwZU5hbWUiOm51bGwsIlNlZ21lbnRTaGFwZU5hbWUiOiJQZW50YWdvbiAxNTQ5OSIsIlZlcnRpY2FsTGVmdENvbm5lY3RvclNoYXBlTmFtZSI6IlN0cmFpZ2h0IENvbm5lY3RvciAxNTUxMSIsIlZlcnRpY2FsUmlnaHRDb25uZWN0b3JTaGFwZU5hbWUiOiJTdHJhaWdodCBDb25uZWN0b3IgMTU1MTMiLCJIb3Jpem9udGFsQ29ubmVjdG9yU2hhcGVOYW1lIjoiU3RyYWlnaHQgQ29ubmVjdG9yIDE1NTA5IiwiTGVmdERhdGVTaGFwZU5hbWUiOiJUZXh0Qm94IDE1NTA2IiwiUmlnaHREYXRlU2hhcGVOYW1lIjoiVGV4dEJveCAxNTUwNCJ9LHsiVGFza0lkIjoiZGZlZjhlNTctMjFlZi00ZTI4LTk5NGMtNTUxNTI1ODhlYjgxIiwiVGl0bGVTaGFwZU5hbWUiOiJUZXh0Qm94IDE1NTE3IiwiRHVyYXRpb25UZXh0U2hhcGVOYW1lIjpudWxsLCJTZWdtZW50U2hhcGVOYW1lIjoiTGVmdC1SaWdodCBBcnJvdyAxNTUxNSIsIlZlcnRpY2FsTGVmdENvbm5lY3RvclNoYXBlTmFtZSI6IlN0cmFpZ2h0IENvbm5lY3RvciAxNTUyNyIsIlZlcnRpY2FsUmlnaHRDb25uZWN0b3JTaGFwZU5hbWUiOiJTdHJhaWdodCBDb25uZWN0b3IgMTU1MjkiLCJIb3Jpem9udGFsQ29ubmVjdG9yU2hhcGVOYW1lIjoiU3RyYWlnaHQgQ29ubmVjdG9yIDE1NTI1IiwiTGVmdERhdGVTaGFwZU5hbWUiOiJUZXh0Qm94IDE1NTIyIiwiUmlnaHREYXRlU2hhcGVOYW1lIjoiVGV4dEJveCAxNTUyMCJ9LHsiVGFza0lkIjoiZmI0ZjFkZjMtZDNjZi00ZDAzLWJjYmYtODMwNjBjOWI4NjUyIiwiVGl0bGVTaGFwZU5hbWUiOiJUZXh0Qm94IDE1NTMzIiwiRHVyYXRpb25UZXh0U2hhcGVOYW1lIjpudWxsLCJTZWdtZW50U2hhcGVOYW1lIjoiUGVudGFnb24gMTU1MzEiLCJWZXJ0aWNhbExlZnRDb25uZWN0b3JTaGFwZU5hbWUiOiJTdHJhaWdodCBDb25uZWN0b3IgMTU1NDMiLCJWZXJ0aWNhbFJpZ2h0Q29ubmVjdG9yU2hhcGVOYW1lIjoiU3RyYWlnaHQgQ29ubmVjdG9yIDE1NTQ1IiwiSG9yaXpvbnRhbENvbm5lY3RvclNoYXBlTmFtZSI6IlN0cmFpZ2h0IENvbm5lY3RvciAxNTU0MSIsIkxlZnREYXRlU2hhcGVOYW1lIjoiVGV4dEJveCAxNTUzOCIsIlJpZ2h0RGF0ZVNoYXBlTmFtZSI6IlRleHRCb3ggMTU1MzYifSx7IlRhc2tJZCI6ImZmMDYzMjg2LWNiMDQtNDE1Yi04NTcyLTBjNzNkMTYyNjQ5NSIsIlRpdGxlU2hhcGVOYW1lIjoiVGV4dEJveCAxNTU0OSIsIkR1cmF0aW9uVGV4dFNoYXBlTmFtZSI6bnVsbCwiU2VnbWVudFNoYXBlTmFtZSI6IkxlZnQtUmlnaHQgQXJyb3cgMTU1NDciLCJWZXJ0aWNhbExlZnRDb25uZWN0b3JTaGFwZU5hbWUiOiJTdHJhaWdodCBDb25uZWN0b3IgMTU1NTkiLCJWZXJ0aWNhbFJpZ2h0Q29ubmVjdG9yU2hhcGVOYW1lIjoiU3RyYWlnaHQgQ29ubmVjdG9yIDE1NTYxIiwiSG9yaXpvbnRhbENvbm5lY3RvclNoYXBlTmFtZSI6IlN0cmFpZ2h0IENvbm5lY3RvciAxNTU1NyIsIkxlZnREYXRlU2hhcGVOYW1lIjoiVGV4dEJveCAxNTU1NCIsIlJpZ2h0RGF0ZVNoYXBlTmFtZSI6IlRleHRCb3ggMTU1NTIifSx7IlRhc2tJZCI6IjA1NDZlNWIwLThiN2YtNDYyOS04ZTlhLTRjMWViYzEzOWM2YyIsIlRpdGxlU2hhcGVOYW1lIjoiVGV4dEJveCAxNTU2NSIsIkR1cmF0aW9uVGV4dFNoYXBlTmFtZSI6bnVsbCwiU2VnbWVudFNoYXBlTmFtZSI6IlBlbnRhZ29uIDE1NTYzIiwiVmVydGljYWxMZWZ0Q29ubmVjdG9yU2hhcGVOYW1lIjoiU3RyYWlnaHQgQ29ubmVjdG9yIDE1NTc1IiwiVmVydGljYWxSaWdodENvbm5lY3RvclNoYXBlTmFtZSI6IlN0cmFpZ2h0IENvbm5lY3RvciAxNTU3NyIsIkhvcml6b250YWxDb25uZWN0b3JTaGFwZU5hbWUiOiJTdHJhaWdodCBDb25uZWN0b3IgMTU1NzMiLCJMZWZ0RGF0ZVNoYXBlTmFtZSI6IlRleHRCb3ggMTU1NzAiLCJSaWdodERhdGVTaGFwZU5hbWUiOiJUZXh0Qm94IDE1NTY4In1dLCJUaW1lYmFuZCI6eyJFbGFwc2VkVGltZVNoYXBlTmFtZSI6IlJlY3RhbmdsZSAxNTQ1MyIsIlRvZGF5TWFya2VyU2hhcGVOYW1lIjoiSXNvc2NlbGVzIFRyaWFuZ2xlIDE1NDU1IiwiVG9kYXlNYXJrZXJUZXh0U2hhcGVOYW1lIjoiVGV4dEJveCAxNTQ1NiIsIlJpZ2h0RW5kQ2Fwc1NoYXBlTmFtZSI6bnVsbCwiTGVmdEVuZENhcHNTaGFwZU5hbWUiOm51bGwsIkVsYXBzZWRSZWN0YW5nbGVTaGFwZU5hbWUiOm51bGwsIlNlZ21lbnRTaGFwZXNOYW1lcyI6WyJSZWN0YW5nbGUgMTU0MjUiLCJUZXh0Qm94IDE1NDI5IiwiU3RyYWlnaHQgQ29ubmVjdG9yIDE1NDMyIiwiVGV4dEJveCAxNTQzMyIsIlN0cmFpZ2h0IENvbm5lY3RvciAxNTQzNSIsIlRleHRCb3ggMTU0MzYiLCJTdHJhaWdodCBDb25uZWN0b3IgMTU0MzgiLCJUZXh0Qm94IDE1NDM5IiwiU3RyYWlnaHQgQ29ubmVjdG9yIDE1NDQxIiwiVGV4dEJveCAxNTQ0MiIsIlN0cmFpZ2h0IENvbm5lY3RvciAxNTQ0NCIsIlRleHRCb3ggMTU0NDUiLCJTdHJhaWdodCBDb25uZWN0b3IgMTU0NDciLCJUZXh0Qm94IDE1NDQ4IiwiU3RyYWlnaHQgQ29ubmVjdG9yIDE1NDUwIiwiVGV4dEJveCAxNTQ1MSJdfX0sIkVkaXRpb24iOjEsIklzUGx1c0VkaXRpb24iOnRydWUsIkN1bHR1cmVJbmZvTmFtZSI6ImVuLVVTIiwiVmVyc2lvbiI6IjIuMi4wLjAiLCJNaWxlc3RvbmVzIjpbeyJEYXRlRm9ybWF0Ijp7IkZvcm1hdFN0cmluZyI6Ik1NL2RkIiwiU2VwYXJhdG9yIjoiLyIsIlVzZUludGVybmF0aW9uYWxEYXRlRm9ybWF0IjpmYWxzZX0sIkludGVybmFsSWQiOiI0YmRkNjA2Zi0wODEwLTQ4NmQtYjA0My05MDk4ZTU0OWI2YWUiLCJUaXRsZUxlZnQiOjQ2Ljg3NTkwNDEsIlRpdGxlVG9wIjozNTUuMTE0LCJUaXRsZUhlaWdodCI6MzQuODk3NDgsIlRpdGxlVG9wSXNDdXN0b20iOnRydWUsIlRpdGxlV2lkdGgiOjEyNi4wOTI0MzgsIkNvbG9yIjoiMTU3LCAxNDQsIDE2MCIsIlV0Y0RhdGUiOiIyMDEyLTEwLTE1VDAwOjAwOjAwWiIsIlRpdGxlIjoiTWlsZXN0b25lIDE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RiYzBjNDRhLTZmYmEtNDg1YS05ODI4LWMzZWU3Y2Q1YzZlZiIsIlRpdGxlTGVmdCI6MjY3LjIyNDI0MywiVGl0bGVUb3AiOjM1NS4xMTQsIlRpdGxlSGVpZ2h0IjozNC44OTc0OCwiVGl0bGVUb3BJc0N1c3RvbSI6dHJ1ZSwiVGl0bGVXaWR0aCI6MTI2LjA5MjQzOCwiQ29sb3IiOiIxNTcsIDE0NCwgMTYwIiwiVXRjRGF0ZSI6IjIwMTMtMDQtMjJUMDA6MDA6MDBaIiwiVGl0bGUiOiJNaWxlc3RvbmUgMyBIZXJlIiwiU3R5bGUiOjExLCJCZWxvd1RpbWViYW5kIjpmYWxzZSwiQ3VzdG9tU2V0dGluZ3MiOnsiSXNEYXRlVmlzaWJsZSI6dHJ1ZSwiVGl0bGVGb250U2V0dGluZ3MiOnsiRm9udFNpemUiOjE4LCJGb250TmFtZSI6IlNlZ29lIFVJIFNlbWlib2xkIiwiSXNCb2xkIjpmYWxzZSwiSXNJdGFsaWMiOmZhbHNlLCJJc1VuZGVybGluZWQiOmZhbHNlLCJGb3JlZ3JvdW5kQ29sb3IiOiIzNiwgNDAsIDgyIn0sIkRhdGVGb250U2V0dGluZ3MiOnsiRm9udFNpemUiOjE2LCJGb250TmFtZSI6IkNhbGlicmkiLCJJc0JvbGQiOnRydWUsIklzSXRhbGljIjpmYWxzZSwiSXNVbmRlcmxpbmVkIjpmYWxzZSwiRm9yZWdyb3VuZENvbG9yIjoiNDEsIDEyNywgMjEzIn0sIkNvbm5lY3RvclNldHRpbmdzIjp7IkNvbG9yIjoiMTU3LCAxNDQsIDE2MCIsIklzVmlzaWJsZSI6ZmFsc2UsIkxpbmVXZWlnaHQiOjAuMX19LCJIaWRlRGF0ZSI6ZmFsc2UsIlNoYXBlVG9wIjoyMTAuNSwiUXVpY2tTaGFwZVNpemUiOjJ9LHsiRGF0ZUZvcm1hdCI6eyJGb3JtYXRTdHJpbmciOiJNTS9kZCIsIlNlcGFyYXRvciI6Ii8iLCJVc2VJbnRlcm5hdGlvbmFsRGF0ZUZvcm1hdCI6ZmFsc2V9LCJJbnRlcm5hbElkIjoiNjQ0YWI5ZjctMDQxMC00NGYwLTkwYTQtNjMzM2MwNGRmMDM4IiwiVGl0bGVMZWZ0IjoxNDcuMTQwMjQ0LCJUaXRsZVRvcCI6MzIxLjY4NjkyLCJUaXRsZUhlaWdodCI6MzQuODk3NDgsIlRpdGxlVG9wSXNDdXN0b20iOnRydWUsIlRpdGxlV2lkdGgiOjEyNi4wOTI0MzgsIkNvbG9yIjoiMTU3LCAxNDQsIDE2MCIsIlV0Y0RhdGUiOiIyMDEzLTAxLTA5VDAwOjAwOjAwWiIsIlRpdGxlIjoiTWlsZXN0b25lIDI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Sx7IkRhdGVGb3JtYXQiOnsiRm9ybWF0U3RyaW5nIjoiTU0vZGQiLCJTZXBhcmF0b3IiOiIvIiwiVXNlSW50ZXJuYXRpb25hbERhdGVGb3JtYXQiOmZhbHNlfSwiSW50ZXJuYWxJZCI6ImQ2YmU1ZWY0LTI5MTEtNDU5ZC04NmZiLTAyMmQyOTAxODU4OCIsIlRpdGxlTGVmdCI6Mzk4Ljk2NjkxOSwiVGl0bGVUb3AiOjMyMS42ODY5MiwiVGl0bGVIZWlnaHQiOjM0Ljg5NzQ4LCJUaXRsZVRvcElzQ3VzdG9tIjp0cnVlLCJUaXRsZVdpZHRoIjoxMjYuMDkyNDM4LCJDb2xvciI6IjE1NywgMTQ0LCAxNjAiLCJVdGNEYXRlIjoiMjAxMy0wOC0xM1QwMDowMDowMFoiLCJUaXRsZSI6Ik1pbGVzdG9uZSA0IEhlcmUiLCJTdHlsZSI6MTEsIkJlbG93VGltZWJhbmQiOmZhbHNlLCJDdXN0b21TZXR0aW5ncyI6eyJJc0RhdGVWaXNpYmxlIjp0cnVlLCJUaXRsZUZvbnRTZXR0aW5ncyI6eyJGb250U2l6ZSI6MTgsIkZvbnROYW1lIjoiU2Vnb2UgVUkgU2VtaWJvbGQiLCJJc0JvbGQiOmZhbHNlLCJJc0l0YWxpYyI6ZmFsc2UsIklzVW5kZXJsaW5lZCI6ZmFsc2UsIkZvcmVncm91bmRDb2xvciI6IjM2LCA0MCwgODIifSwiRGF0ZUZvbnRTZXR0aW5ncyI6eyJGb250U2l6ZSI6MTYsIkZvbnROYW1lIjoiQ2FsaWJyaSIsIklzQm9sZCI6dHJ1ZSwiSXNJdGFsaWMiOmZhbHNlLCJJc1VuZGVybGluZWQiOmZhbHNlLCJGb3JlZ3JvdW5kQ29sb3IiOiI0MSwgMTI3LCAyMTMifSwiQ29ubmVjdG9yU2V0dGluZ3MiOnsiQ29sb3IiOiIxNTcsIDE0NCwgMTYwIiwiSXNWaXNpYmxlIjpmYWxzZSwiTGluZVdlaWdodCI6MC4xfX0sIkhpZGVEYXRlIjpmYWxzZSwiU2hhcGVUb3AiOjIxMC41LCJRdWlja1NoYXBlU2l6ZSI6Mn0seyJEYXRlRm9ybWF0Ijp7IkZvcm1hdFN0cmluZyI6Ik1NL2RkIiwiU2VwYXJhdG9yIjoiLyIsIlVzZUludGVybmF0aW9uYWxEYXRlRm9ybWF0IjpmYWxzZX0sIkludGVybmFsSWQiOiJiYjUzMjM0Ny02Yjc3LTQ1NWEtOTc4OS0yOWViYjc5NGExOWIiLCJUaXRsZUxlZnQiOjUxNC4zODc0NTEsIlRpdGxlVG9wIjozNTUuMTE0LCJUaXRsZUhlaWdodCI6MzQuODk3NDgsIlRpdGxlVG9wSXNDdXN0b20iOnRydWUsIlRpdGxlV2lkdGgiOjEyNi4wOTI0MzgsIkNvbG9yIjoiMTU3LCAxNDQsIDE2MCIsIlV0Y0RhdGUiOiIyMDEzLTExLTIwVDAwOjAwOjAwWiIsIlRpdGxlIjoiTWlsZXN0b25lIDUgSGVyZSIsIlN0eWxlIjoxMSwiQmVsb3dUaW1lYmFuZCI6ZmFsc2UsIkN1c3RvbVNldHRpbmdzIjp7IklzRGF0ZVZpc2libGUiOnRydWUsIlRpdGxlRm9udFNldHRpbmdzIjp7IkZvbnRTaXplIjoxOCwiRm9udE5hbWUiOiJTZWdvZSBVSSBTZW1pYm9sZCIsIklzQm9sZCI6ZmFsc2UsIklzSXRhbGljIjpmYWxzZSwiSXNVbmRlcmxpbmVkIjpmYWxzZSwiRm9yZWdyb3VuZENvbG9yIjoiMzYsIDQwLCA4MiJ9LCJEYXRlRm9udFNldHRpbmdzIjp7IkZvbnRTaXplIjoxNiwiRm9udE5hbWUiOiJDYWxpYnJpIiwiSXNCb2xkIjp0cnVlLCJJc0l0YWxpYyI6ZmFsc2UsIklzVW5kZXJsaW5lZCI6ZmFsc2UsIkZvcmVncm91bmRDb2xvciI6IjQxLCAxMjcsIDIxMyJ9LCJDb25uZWN0b3JTZXR0aW5ncyI6eyJDb2xvciI6IjE1NywgMTQ0LCAxNjAiLCJJc1Zpc2libGUiOmZhbHNlLCJMaW5lV2VpZ2h0IjowLjF9fSwiSGlkZURhdGUiOmZhbHNlLCJTaGFwZVRvcCI6MjEwLjUsIlF1aWNrU2hhcGVTaXplIjoyfV0sIlRpbWVMaW5lVHlwZSI6MSwiVGFza3MiOlt7IkR1cmF0aW9uVmFsdWUiOjcxLjAsIkR1cmF0aW9uRm9ybWF0IjowLCJJbnRlcm5hbElkIjoiMDU0NmU1YjAtOGI3Zi00NjI5LThlOWEtNGMxZWJjMTM5YzZjIiwiSW5kZXgiOjEsIkNvbG9yIjoiMTI3LCAxNDMsIDE2OSIsIlV0Y1N0YXJ0RGF0ZSI6IjIwMTItMTEtMTlUMDA6MDA6MDBaIiwiVXRjRW5kRGF0ZSI6IjIwMTMtMDctMjJUMDA6MDA6MDBaIiwiVGl0bGUiOiJUYXNrIDEgSGVyZSIsIlNoYXBlIjozLCJDdXN0b21TZXR0aW5ncyI6eyJUaXRsZVdpZHRoIjoxMjIuNDEwOTQyLCJUaXRsZUZvbnRTZXR0aW5ncyI6eyJGb250U2l6ZSI6MjAsIkZvbnROYW1lIjoiQ2FsaWJyaSIsIklzQm9sZCI6dHJ1ZSwiSXNJdGFsaWMiOmZhbHNlLCJJc1VuZGVybGluZWQiOmZhbHNlLCJGb3JlZ3JvdW5kQ29sb3IiOiI5MiwgMTAwLCAxODMifSwiU3RhcnREYXRlRm9udFNldHRpbmdzIjp7IkZvbnRTaXplIjoxOCwiRm9udE5hbWUiOiJDYWxpYnJpIiwiSXNCb2xkIjpmYWxzZSwiSXNJdGFsaWMiOmZhbHNlLCJJc1VuZGVybGluZWQiOmZhbHNlLCJGb3JlZ3JvdW5kQ29sb3IiOiIzNiwgNDAsIDgyIn0sIkVuZERhdGVGb250U2V0dGluZ3MiOnsiRm9udFNpemUiOjE4LCJGb250TmFtZSI6IkNhbGlicmkiLCJJc0JvbGQiOmZhbHNlLCJJc0l0YWxpYyI6ZmFsc2UsIklzVW5kZXJsaW5lZCI6ZmFsc2UsIkZvcmVncm91bmRDb2xvciI6IjM2LCA0MCwgODIifSwiRHVyYXRpb25Gb250U2V0dGluZ3MiOnsiRm9udFNpemUiOjcsIkZvbnROYW1lIjoiQ2FsaWJyaSIsIklzQm9sZCI6ZmFsc2UsIklzSXRhbGljIjpmYWxzZSwiSXNVbmRlcmxpbmVkIjpmYWxzZSwiRm9yZWdyb3VuZENvbG9yIjoiV2hpdGUifSwiVGFza3NTcGFjaW5nIjoxMCwiU2hhcGVIZWlnaHQiOjE2LjAsIlZlcnRpY2FsQ29ubmVjdG9yU2V0dGluZ3MiOnsiQ29sb3IiOiIyMzcsIDEyNSwgNDkiLCJJc1Zpc2libGUiOmZhbHNlLCJMaW5lV2VpZ2h0IjowLjB9LCJIb3Jpem9udGFsQ29ubmVjdG9yU2V0dGluZ3MiOnsiQ29sb3IiOiIyMDQsIDIwNCwgMjA0IiwiSXNWaXNpYmxlIjp0cnVlLCJMaW5lV2VpZ2h0IjowLjF9LCJTbWFydFRpdGxlRm9yZWdyb3VuZCI6IkJsYWNrIiwiU21hcnRUaXRsZUZvcmVncm91bmRJc0FjdGl2ZSI6ZmFsc2UsIlNtYXJ0RHVyYXRpb25Gb3JlZ3JvdW5kIjoiMjM3LCAxMjUsIDQ5IiwiU21hcnREdXJhdGlvbkZvcmVncm91bmRJc0FjdGl2ZSI6ZmFsc2UsIlNtYXJ0RGF0ZUZvcmVncm91bmQiOiJCbGFjayIsIlNtYXJ0RGF0ZUZvcmVncm91bmRJc0FjdGl2ZSI6ZmFsc2UsIkluY2x1ZGVOb25Xb3JraW5nRGF5c0luRHVyYXRpb24iOmZhbHNlLCJXb3JraW5nRGF5cyI6Njk5MDV9LCJUYXNrRGF0ZVBvc2l0aW9uIjoyLCJUYXNrVGl0bGVQb3NpdGlvbiI6MywiVGFza0R1cmF0aW9uUG9zaXRpb24iOjIsIlRhc2tUaXRsZUlzV2lkZXIiOmZhbHNlLCJEYXRlRm9ybWF0Ijp7IkZvcm1hdFN0cmluZyI6Ik0vZCIsIlNlcGFyYXRvciI6Ii8iLCJVc2VJbnRlcm5hdGlvbmFsRGF0ZUZvcm1hdCI6ZmFsc2V9fSx7IkR1cmF0aW9uVmFsdWUiOjc0LjAsIkR1cmF0aW9uRm9ybWF0IjowLCJJbnRlcm5hbElkIjoiZmYwNjMyODYtY2IwNC00MTViLTg1NzItMGM3M2QxNjI2NDk1IiwiSW5kZXgiOjIsIkNvbG9yIjoiOTAsIDE2MiwgMTc0IiwiVXRjU3RhcnREYXRlIjoiMjAxMy0wMS0xNVQwMDowMDowMFoiLCJVdGNFbmREYXRlIjoiMjAxMy0wOS0zMFQwMDowMDowMFoiLCJUaXRsZSI6IlRhc2sgMiBIZXJlIiwiU2hhcGUiOjY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jI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jAuMCwiRHVyYXRpb25Gb3JtYXQiOjAsIkludGVybmFsSWQiOiJmYjRmMWRmMy1kM2NmLTRkMDMtYmNiZi04MzA2MGM5Yjg2NTIiLCJJbmRleCI6MywiQ29sb3IiOiIxMjcsIDE0MywgMTY5IiwiVXRjU3RhcnREYXRlIjoiMjAxMy0wMy0yMVQwMDowMDowMFoiLCJVdGNFbmREYXRlIjoiMjAxMy0xMC0xNFQwMDowMDowMFoiLCJUaXRsZSI6IlRhc2sgMyBIZXJlIiwiU2hhcGUiOjMsIkN1c3RvbVNldHRpbmdzIjp7IlRpdGxlV2lkdGgiOjEyMi40MTA5NDIsIlRpdGxlRm9udFNldHRpbmdzIjp7IkZvbnRTaXplIjoyMCwiRm9udE5hbWUiOiJDYWxpYnJpIiwiSXNCb2xkIjp0cnVlLCJJc0l0YWxpYyI6ZmFsc2UsIklzVW5kZXJsaW5lZCI6ZmFsc2UsIkZvcmVncm91bmRDb2xvciI6IjkyLCAxMDAsIDE4MyJ9LCJTdGFydERhdGVGb250U2V0dGluZ3MiOnsiRm9udFNpemUiOjE4LCJGb250TmFtZSI6IkNhbGlicmkiLCJJc0JvbGQiOmZhbHNlLCJJc0l0YWxpYyI6ZmFsc2UsIklzVW5kZXJsaW5lZCI6ZmFsc2UsIkZvcmVncm91bmRDb2xvciI6IjM2LCA0MCwgODIifSwiRW5kRGF0ZUZvbnRTZXR0aW5ncyI6eyJGb250U2l6ZSI6MTgsIkZvbnROYW1lIjoiQ2FsaWJyaSIsIklzQm9sZCI6ZmFsc2UsIklzSXRhbGljIjpmYWxzZSwiSXNVbmRlcmxpbmVkIjpmYWxzZSwiRm9yZWdyb3VuZENvbG9yIjoiMzYsIDQwLCA4MiJ9LCJEdXJhdGlvbkZvbnRTZXR0aW5ncyI6eyJGb250U2l6ZSI6NywiRm9udE5hbWUiOiJDYWxpYnJpIiwiSXNCb2xkIjpmYWxzZSwiSXNJdGFsaWMiOmZhbHNlLCJJc1VuZGVybGluZWQiOmZhbHNlLCJGb3JlZ3JvdW5kQ29sb3IiOiJCbGFjay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QmxhY2siLCJTbWFydFRpdGxlRm9yZWdyb3VuZElzQWN0aXZlIjpmYWxzZSwiU21hcnREdXJhdGlvbkZvcmVncm91bmQiOiIyMzcsIDEyNSwgNDkiLCJTbWFydER1cmF0aW9uRm9yZWdyb3VuZElzQWN0aXZlIjpmYWxzZSwiU21hcnREYXRlRm9yZWdyb3VuZCI6IkJsYWNrIiwiU21hcnREYXRlRm9yZWdyb3VuZElzQWN0aXZlIjpmYWxzZSwiSW5jbHVkZU5vbldvcmtpbmdEYXlzSW5EdXJhdGlvbiI6ZmFsc2UsIldvcmtpbmdEYXlzIjo2OTkwNX0sIlRhc2tEYXRlUG9zaXRpb24iOjIsIlRhc2tUaXRsZVBvc2l0aW9uIjozLCJUYXNrRHVyYXRpb25Qb3NpdGlvbiI6MiwiVGFza1RpdGxlSXNXaWRlciI6ZmFsc2UsIkRhdGVGb3JtYXQiOnsiRm9ybWF0U3RyaW5nIjoiTS9kIiwiU2VwYXJhdG9yIjoiLyIsIlVzZUludGVybmF0aW9uYWxEYXRlRm9ybWF0IjpmYWxzZX19LHsiRHVyYXRpb25WYWx1ZSI6NDIuMCwiRHVyYXRpb25Gb3JtYXQiOjAsIkludGVybmFsSWQiOiJkZmVmOGU1Ny0yMWVmLTRlMjgtOTk0Yy01NTE1MjU4OGViODEiLCJJbmRleCI6NCwiQ29sb3IiOiI5MCwgMTYyLCAxNzQiLCJVdGNTdGFydERhdGUiOiIyMDEzLTA2LTExVDAwOjAwOjAwWiIsIlV0Y0VuZERhdGUiOiIyMDEzLTExLTA3VDAwOjAwOjAwWiIsIlRpdGxlIjoiVGFzayA0IEhlcmUiLCJTaGFwZSI6Ni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ldoaXRlIn0sIlRhc2tzU3BhY2luZyI6MTAsIlNoYXBlSGVpZ2h0IjoyM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0seyJEdXJhdGlvblZhbHVlIjo0My4wLCJEdXJhdGlvbkZvcm1hdCI6MCwiSW50ZXJuYWxJZCI6IjZkNDgzYmZkLWQzZmUtNDcyOS1hZWUwLThjYzE5ODE0Njc4ZCIsIkluZGV4Ijo1LCJDb2xvciI6IjEyNywgMTQzLCAxNjkiLCJVdGNTdGFydERhdGUiOiIyMDEzLTA3LTA4VDAwOjAwOjAwWiIsIlV0Y0VuZERhdGUiOiIyMDEzLTEyLTA0VDAwOjAwOjAwWiIsIlRpdGxlIjoiVGFzayA1IEhlcmUiLCJTaGFwZSI6MywiQ3VzdG9tU2V0dGluZ3MiOnsiVGl0bGVXaWR0aCI6MTIyLjQxMDk0MiwiVGl0bGVGb250U2V0dGluZ3MiOnsiRm9udFNpemUiOjIwLCJGb250TmFtZSI6IkNhbGlicmkiLCJJc0JvbGQiOnRydWUsIklzSXRhbGljIjpmYWxzZSwiSXNVbmRlcmxpbmVkIjpmYWxzZSwiRm9yZWdyb3VuZENvbG9yIjoiOTIsIDEwMCwgMTgzIn0sIlN0YXJ0RGF0ZUZvbnRTZXR0aW5ncyI6eyJGb250U2l6ZSI6MTgsIkZvbnROYW1lIjoiQ2FsaWJyaSIsIklzQm9sZCI6ZmFsc2UsIklzSXRhbGljIjpmYWxzZSwiSXNVbmRlcmxpbmVkIjpmYWxzZSwiRm9yZWdyb3VuZENvbG9yIjoiMzYsIDQwLCA4MiJ9LCJFbmREYXRlRm9udFNldHRpbmdzIjp7IkZvbnRTaXplIjoxOCwiRm9udE5hbWUiOiJDYWxpYnJpIiwiSXNCb2xkIjpmYWxzZSwiSXNJdGFsaWMiOmZhbHNlLCJJc1VuZGVybGluZWQiOmZhbHNlLCJGb3JlZ3JvdW5kQ29sb3IiOiIzNiwgNDAsIDgyIn0sIkR1cmF0aW9uRm9udFNldHRpbmdzIjp7IkZvbnRTaXplIjo3LCJGb250TmFtZSI6IkNhbGlicmkiLCJJc0JvbGQiOmZhbHNlLCJJc0l0YWxpYyI6ZmFsc2UsIklzVW5kZXJsaW5lZCI6ZmFsc2UsIkZvcmVncm91bmRDb2xvciI6IkJsYWNrIn0sIlRhc2tzU3BhY2luZyI6MTAsIlNoYXBlSGVpZ2h0IjoxNi4wLCJWZXJ0aWNhbENvbm5lY3RvclNldHRpbmdzIjp7IkNvbG9yIjoiMjM3LCAxMjUsIDQ5IiwiSXNWaXNpYmxlIjpmYWxzZSwiTGluZVdlaWdodCI6MC4wfSwiSG9yaXpvbnRhbENvbm5lY3RvclNldHRpbmdzIjp7IkNvbG9yIjoiMjA0LCAyMDQsIDIwNCIsIklzVmlzaWJsZSI6dHJ1ZSwiTGluZVdlaWdodCI6MC4xfSwiU21hcnRUaXRsZUZvcmVncm91bmQiOiJCbGFjayIsIlNtYXJ0VGl0bGVGb3JlZ3JvdW5kSXNBY3RpdmUiOmZhbHNlLCJTbWFydER1cmF0aW9uRm9yZWdyb3VuZCI6IjIzNywgMTI1LCA0OSIsIlNtYXJ0RHVyYXRpb25Gb3JlZ3JvdW5kSXNBY3RpdmUiOmZhbHNlLCJTbWFydERhdGVGb3JlZ3JvdW5kIjoiQmxhY2siLCJTbWFydERhdGVGb3JlZ3JvdW5kSXNBY3RpdmUiOmZhbHNlLCJJbmNsdWRlTm9uV29ya2luZ0RheXNJbkR1cmF0aW9uIjpmYWxzZSwiV29ya2luZ0RheXMiOjY5OTA1fSwiVGFza0RhdGVQb3NpdGlvbiI6MiwiVGFza1RpdGxlUG9zaXRpb24iOjMsIlRhc2tEdXJhdGlvblBvc2l0aW9uIjoyLCJUYXNrVGl0bGVJc1dpZGVyIjpmYWxzZSwiRGF0ZUZvcm1hdCI6eyJGb3JtYXRTdHJpbmciOiJNL2QiLCJTZXBhcmF0b3IiOiIvIiwiVXNlSW50ZXJuYXRpb25hbERhdGVGb3JtYXQiOmZhbHNlfX1dLCJTdHlsZSI6eyJUaW1lbGluZVNldHRpbmdzIjp7IlRvZGF5TWFya2VyQ29sb3IiOiIyNTAsIDExNSwgMjYiLCJUb2RheU1hcmtlckZvbnRTZXR0aW5ncyI6eyJGb250U2l6ZSI6MTIsIkZvbnROYW1lIjoiQXJpYWwgUm91bmRlZCBNVCBCb2xkIiwiSXNCb2xkIjpmYWxzZSwiSXNJdGFsaWMiOmZhbHNlLCJJc1VuZGVybGluZWQiOmZhbHNlLCJGb3JlZ3JvdW5kQ29sb3IiOiIyNTAsIDExNSwgMjYifSwiU3RhcnRZZWFyRm9udCI6eyJGb250U2l6ZSI6MTMsIkZvbnROYW1lIjoiQXJpYWwgUm91bmRlZCBNVCBCb2xkIiwiSXNCb2xkIjpmYWxzZSwiSXNJdGFsaWMiOmZhbHNlLCJJc1VuZGVybGluZWQiOmZhbHNlLCJGb3JlZ3JvdW5kQ29sb3IiOiI5NCwgMjA0LCAyNDMifSwiRW5kWWVhckZvbnQiOnsiRm9udFNpemUiOjEzLCJGb250TmFtZSI6IkFyaWFsIFJvdW5kZWQgTVQgQm9sZCIsIklzQm9sZCI6ZmFsc2UsIklzSXRhbGljIjpmYWxzZSwiSXNVbmRlcmxpbmVkIjpmYWxzZSwiRm9yZWdyb3VuZENvbG9yIjoiOTQsIDIwNCwgMjQzIn0sIklzVGhpbiI6ZmFsc2UsIkhhczNERWZmZWN0Ijp0cnVlLCJUaW1lYmFuZElzUm91bmRlZCI6ZmFsc2UsIlRpbWViYW5kQ29sb3IiOiI5OCwgMTU3LCAyMDkiLCJUaW1lYmFuZEZvbnRTZXR0aW5ncyI6eyJGb250U2l6ZSI6MTYsIkZvbnROYW1lIjoiU2Vnb2UgVUkiLCJJc0JvbGQiOmZhbHNlLCJJc0l0YWxpYyI6ZmFsc2UsIklzVW5kZXJsaW5lZCI6ZmFsc2UsIkZvcmVncm91bmRDb2xvciI6IldoaXRlIn0sIkVsYXBzZWRUaW1lQ29sb3IiOiIzNiwgNDAsIDgyIiwiRWxhcHNlZFRpbWVTdHlsZSI6MiwiVG9kYXlNYXJrZXJQb3NpdGlvbiI6MiwiQ2Fwc1Bvc2l0aW9uIjowfSwiRGVmYXVsdE1pbGVzdG9uZVNldHRpbmdzIjp7IkZsYWdDb25uZWN0b3JTZXR0aW5ncyI6eyJDb2xvciI6Ijc5LCAxMjksIDE4OSIsIklzVmlzaWJsZSI6ZmFsc2UsIkxpbmVXZWlnaHQiOjAuMX0sIkRhdGVGb3JtYXQiOnsiRm9ybWF0U3RyaW5nIjoiTU0vZGQiLCJTZXBhcmF0b3IiOiIvIiwiVXNlSW50ZXJuYXRpb25hbERhdGVGb3JtYXQiOmZhbHNlfSwiV29yZFdyYXAiOnRydWUsIklzRGF0ZVZpc2libGUiOnRydWUsIlRpdGxlRm9udFNldHRpbmdzIjp7IkZvbnRTaXplIjoxNiwiRm9udE5hbWUiOiJDYWxpYnJpIiwiSXNCb2xkIjp0cnVlLCJJc0l0YWxpYyI6dHJ1ZSwiSXNVbmRlcmxpbmVkIjpmYWxzZSwiRm9yZWdyb3VuZENvbG9yIjoiMjM3LCAxMjUsIDQ5In0sIkRhdGVGb250U2V0dGluZ3MiOnsiRm9udFNpemUiOjE2LCJGb250TmFtZSI6IkNhbGlicmkiLCJJc0JvbGQiOnRydWUsIklzSXRhbGljIjpmYWxzZSwiSXNVbmRlcmxpbmVkIjpmYWxzZSwiRm9yZWdyb3VuZENvbG9yIjoiMzMsIDM5LCA2OSJ9LCJDb25uZWN0b3JTZXR0aW5ncyI6eyJDb2xvciI6IiIsIklzVmlzaWJsZSI6ZmFsc2UsIkxpbmVXZWlnaHQiOjAuMX19LCJEZWZhdWx0VGFza1NldHRpbmdzIjp7IldvcmRXcmFwIjpmYWxzZSwiRGF0ZUZvbnRTZXR0aW5ncyI6eyJGb250U2l6ZSI6MTgsIkZvbnROYW1lIjoiQ2FsaWJyaSIsIklzQm9sZCI6ZmFsc2UsIklzSXRhbGljIjpmYWxzZSwiSXNVbmRlcmxpbmVkIjpmYWxzZSwiRm9yZWdyb3VuZENvbG9yIjoiMzMsIDM5LCA2OSJ9LCJEdXJhdGlvbkZvbnRTZXR0aW5ncyI6eyJGb250U2l6ZSI6MTAsIkZvbnROYW1lIjoiQ2FsaWJyaSIsIklzQm9sZCI6ZmFsc2UsIklzSXRhbGljIjpmYWxzZSwiSXNVbmRlcmxpbmVkIjpmYWxzZSwiRm9yZWdyb3VuZENvbG9yIjoiMjM3LCAxMjUsIDQ5In0sIklzVGhpY2siOmZhbHNlLCJUYXNrc0Fib3ZlVGltZWJhbmQiOnRydWUsIkRhdGVGb3JtYXQiOnsiRm9ybWF0U3RyaW5nIjoiTS9kIiwiU2VwYXJhdG9yIjoiLyIsIlVzZUludGVybmF0aW9uYWxEYXRlRm9ybWF0IjpmYWxzZX0sIkR1cmF0aW9uUG9zaXRpb24iOjIsIkR1cmF0aW9uRm9ybWF0IjowLCJSZW5kZXJMb25nVGFza1RpdGxlQWJvdmVUYXNrU2hhcGUiOmZhbHNlLCJJc0hvcml6b250YWxDb25uZWN0b3JWaXNpYmxlIjp0cnVlLCJJc1ZlcnRpY2FsQ29ubmVjdG9yVmlzaWJsZSI6ZmFsc2UsIkludGVydmFsVGV4dFBvc2l0aW9uIjozLCJJbnRlcnZhbERhdGVQb3NpdGlvbiI6MiwiVGl0bGVXaWR0aCI6bnVsbCwiVGl0bGVGb250U2V0dGluZ3MiOnsiRm9udFNpemUiOjIwLCJGb250TmFtZSI6IkNhbGlicmkiLCJJc0JvbGQiOnRydWUsIklzSXRhbGljIjpmYWxzZSwiSXNVbmRlcmxpbmVkIjpmYWxzZSwiRm9yZWdyb3VuZENvbG9yIjoiMzMsIDM5LCA2OSJ9LCJUYXNrc1NwYWNpbmciOjEwLCJTaGFwZUhlaWdodCI6MTYuMCwiVmVydGljYWxDb25uZWN0b3JTZXR0aW5ncyI6eyJDb2xvciI6IjIzNywgMTI1LCA0OSIsIklzVmlzaWJsZSI6ZmFsc2UsIkxpbmVXZWlnaHQiOjAuMH0sIkhvcml6b250YWxDb25uZWN0b3JTZXR0aW5ncyI6eyJDb2xvciI6IjIwNCwgMjA0LCAyMDQiLCJJc1Zpc2libGUiOnRydWUsIkxpbmVXZWlnaHQiOjAuMX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ItMTAtMTVUMDA6MDA6MDBaIiwiQ3VzdG9tVGltZVNjYWxlVXRjRW5kRGF0ZSI6IjIwMTMtMTItMDRUMDA6MDA6MDBaIn19LCJUaW1lYmFuZFZlcnRpY2FsUG9zaXRpb24iOnsiUXVpY2tQb3NpdGlvbiI6MywiUmVsYXRpdmVQb3NpdGlvbiI6ODAuMCwiQWJzb2x1dGVQb3NpdGlvbiI6NDMyLjAsIlByZXZpb3VzQWJzb2x1dGVQb3NpdGlvbiI6NDMy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227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IMAGE BASED MULTIPLE BAR-CODE DETECTION SYSTEM</vt:lpstr>
      <vt:lpstr>Objective of the Project</vt:lpstr>
      <vt:lpstr>outcome</vt:lpstr>
      <vt:lpstr>Base Paper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2013-09-24T04:20:22Z</dcterms:created>
  <dcterms:modified xsi:type="dcterms:W3CDTF">2016-02-03T14:45:13Z</dcterms:modified>
</cp:coreProperties>
</file>