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/>
    <p:restoredTop sz="94762"/>
  </p:normalViewPr>
  <p:slideViewPr>
    <p:cSldViewPr snapToGrid="0">
      <p:cViewPr varScale="1">
        <p:scale>
          <a:sx n="86" d="100"/>
          <a:sy n="86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4629-DA92-C70C-7A2D-802CE5CF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521-D3A5-F5FF-4AE5-BEA572C2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AE48-0B67-A79B-51EA-5041A2A8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F6D7-0F10-6B20-4ACF-9D6265A3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6BA2-FB07-E5FF-6E93-C837711D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14A-076B-6323-9190-744A484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EA76C-B831-346A-F4AD-815B5528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C6C5-2D95-F7F8-BC46-CD560641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5D3-4A1A-976A-537F-939A638C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763A-D7D8-64E9-5A22-B09125C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F8954-ECD1-9F58-5B30-213373D3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E28A-F81F-EDB9-C842-F56C542C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287-7207-6E98-8560-C56FB806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0260-DF47-7459-5C64-F9CE9338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FD06-79E1-DF8B-C7BC-1EC0EA0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2917-445E-E6D9-4E79-8E5ADABE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1930-A9E5-EA7F-8025-BDD55692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30D-8E89-7C13-7130-5567BE25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A2B7-7810-D909-9119-0FC3AD2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2B82-B6E1-65D2-3927-9A80D3B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898-C760-F4D9-AD1B-813D6FFC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D629-9F7C-F4E4-F856-FFDA836C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F39E-1FD8-50C8-D39B-1792E13C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5A0-F9C0-E461-01A1-2AECACB3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311-E3DA-858C-EDAB-CD14D363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9371-A70E-2AB0-5808-6489408F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D22D-3C15-5C08-D598-D041BCDE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9BCE8-CA52-D1F0-3A4D-7DB889F7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7FFD-8A0D-D65C-DF8B-3418D4D9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D09-84BE-B786-BE63-A7F18896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6217-9FE1-35EB-FECE-1E3BC0DE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673-5F80-A59F-F9DF-36506658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8711-2A96-95BB-FFC5-6C3C6635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9DAE-BC33-C245-6071-6593CF2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83C8D-5272-C198-5C5C-812685362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15B74-7452-29BE-2F6A-3491CFC44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8978-D3E3-0AA3-C0C3-35A58AED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3EDDA-9289-4435-C4BA-07CE57F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C1DCC-F428-3990-7347-BC08C7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005C-2213-0DA3-AD7C-B5CA3E11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82C27-0B3F-8F58-E21E-677D14B4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5E8CD-DAE6-6084-AAE7-AE30EEED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17AD4-3543-97C6-CD40-0971E04F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9BFB0-E21C-E46F-F2E1-72EFEA9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771EC-7479-7AC6-5E7F-C0AE3D6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DF19-45AB-ACC7-3BCA-818A052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D675-59B8-E4D3-CC25-89AE1138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CAA8-2FA7-68F6-7200-7E7F358D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820EE-CB40-7182-7609-D0920472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6784-55AA-998B-A78B-0A8E0081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57B4-E53A-1E83-0046-53C35224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59A7-282F-8307-08AE-26BDDF71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A045-A95E-3A51-4D8B-9C7F35CF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144D6-5FE4-4166-D3BA-03020AF2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FEDC-571D-79D9-A6AB-48554378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BD05-A81E-6CE3-5120-A01BB6B9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47D3-7897-ACB3-C252-3E65FF36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0D700-148C-CC7F-A33F-C245ADBD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BD90-A8DE-F5DF-354F-3DD6170F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CB31-90CE-CEA4-97A7-DF27824D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8B4D-73D4-7529-0FE9-8AFCE2B19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5A5-96BA-0944-B874-67E17683B02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2CAB-ABF0-6B9F-A872-A32E5CE80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7B6C-EBC8-BE59-9BD9-F7F28B49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1677-E137-3544-9F20-F5A7A31C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64E0-B23C-5B8D-1B0C-A7FB25331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481E5-5816-BE4D-E306-744183EDD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FB41-CDB5-F00E-160C-21495BA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8620-03B3-453E-6171-85A592CF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1F0C85-CC46-2CC9-BE3B-37C2E9B2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91" y="1335140"/>
            <a:ext cx="5695867" cy="484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 Rallabandi</dc:creator>
  <cp:lastModifiedBy>Narayana Rallabandi</cp:lastModifiedBy>
  <cp:revision>2</cp:revision>
  <dcterms:created xsi:type="dcterms:W3CDTF">2023-06-19T11:58:33Z</dcterms:created>
  <dcterms:modified xsi:type="dcterms:W3CDTF">2023-06-19T12:08:09Z</dcterms:modified>
</cp:coreProperties>
</file>