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aleway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e3c82652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e3c82652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3c82652e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e3c82652e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3c82652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e3c82652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e3c82652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e3c82652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e3c82652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e3c82652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fb266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fb266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fb266a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2fb266a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2fb266a0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2fb266a0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e3c82652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e3c82652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3c82652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e3c82652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c8e1e66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c8e1e66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2fb266a0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2fb266a0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13581c64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13581c64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2fb266a0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2fb266a0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2fb266a0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2fb266a0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2fb266a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2fb266a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2fb266a0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2fb266a0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2fb266a0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2fb266a0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13581c6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13581c6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3c82652e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3c82652e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17b282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17b282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cc965a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cc965a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e3c82652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e3c82652e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17b282d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17b282d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e3c82652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e3c82652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17b282da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17b282da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e3c82652e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e3c82652e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3c82652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e3c82652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e3c82652e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e3c82652e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e3c82652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e3c82652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c8e1e66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2c8e1e66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3c82652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3c82652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c8e1e6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2c8e1e6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3c82652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3c82652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3784e9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e3784e9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3c82652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3c82652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49"/>
            <a:ext cx="7688100" cy="177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 PROJECT</a:t>
            </a:r>
            <a:endParaRPr dirty="0"/>
          </a:p>
          <a:p>
            <a:pPr lvl="0"/>
            <a:r>
              <a:rPr lang="en" dirty="0"/>
              <a:t>			- Success Prediction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3269350" y="3093225"/>
            <a:ext cx="56451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1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0">
                <a:latin typeface="Times New Roman"/>
                <a:ea typeface="Times New Roman"/>
                <a:cs typeface="Times New Roman"/>
                <a:sym typeface="Times New Roman"/>
              </a:rPr>
              <a:t>Srikari Veerubhotla [015957032]</a:t>
            </a:r>
            <a:endParaRPr sz="21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0">
                <a:latin typeface="Times New Roman"/>
                <a:ea typeface="Times New Roman"/>
                <a:cs typeface="Times New Roman"/>
                <a:sym typeface="Times New Roman"/>
              </a:rPr>
              <a:t>Prashansa Evangeline Bonapalle [016678324]</a:t>
            </a:r>
            <a:endParaRPr sz="21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325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have used NLTK to tokenize the name.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Removed stop words from the text.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Calculated the word count, character count and average word length and appended these columns to the dataframe.</a:t>
            </a:r>
            <a:endParaRPr sz="19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945" y="1710113"/>
            <a:ext cx="3712299" cy="29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Performed Encoding to change the categorical column to numerical.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Columns such as Category, State, Country and Currency were encoded to 0,1…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Performed  Normalization to bring the columns to transform features to be on a similar scale.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Initially, the dataset contains 20632 rows and 60 columns.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columns are of type integer, string and boolean.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Blurb, Location, Category , friends, is_starred, is_backing, permissions have null values.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Replaced the null values with 0.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have plotted the Correlation Matrix for the dataset, to find the relationship between the columns.</a:t>
            </a:r>
            <a:endParaRPr sz="16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425" y="2571750"/>
            <a:ext cx="3298752" cy="237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3250"/>
            <a:ext cx="9144000" cy="33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625" y="2139300"/>
            <a:ext cx="24003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774450" y="1244450"/>
            <a:ext cx="3621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Raleway"/>
                <a:ea typeface="Raleway"/>
                <a:cs typeface="Raleway"/>
                <a:sym typeface="Raleway"/>
              </a:rPr>
              <a:t>Count plot for “State” </a:t>
            </a:r>
            <a:endParaRPr sz="23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plot showing “country percentile”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50" y="1884025"/>
            <a:ext cx="3008766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plot for “currency percentile”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475" y="2036400"/>
            <a:ext cx="56467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 of goal &amp; pledged in logarithmic 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75" y="1991175"/>
            <a:ext cx="637710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25" y="1044375"/>
            <a:ext cx="8684675" cy="40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2312725" y="378850"/>
            <a:ext cx="5127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Raleway"/>
                <a:ea typeface="Raleway"/>
                <a:cs typeface="Raleway"/>
                <a:sym typeface="Raleway"/>
              </a:rPr>
              <a:t>Goal and Pledged values by state</a:t>
            </a:r>
            <a:endParaRPr sz="23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5" y="908000"/>
            <a:ext cx="8722051" cy="42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205450" y="378850"/>
            <a:ext cx="8786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Raleway"/>
                <a:ea typeface="Raleway"/>
                <a:cs typeface="Raleway"/>
                <a:sym typeface="Raleway"/>
              </a:rPr>
              <a:t>Distribution of “category” in terms of successful and failed</a:t>
            </a:r>
            <a:endParaRPr sz="23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Kickstarter is a popular crowdfunding platform that has helped to launch many successful creative projects. </a:t>
            </a:r>
            <a:endParaRPr sz="40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However, not all projects are successful in reaching their funding goals, and this can lead to disappointment for both creators and backers.</a:t>
            </a:r>
            <a:endParaRPr sz="40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Our motivation is to improve the success rate of Kickstarter projects by providing accurate predictions and insights to creators and backers. </a:t>
            </a:r>
            <a:endParaRPr sz="40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Pledged in terms of years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3625"/>
            <a:ext cx="73056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100"/>
            <a:ext cx="8839201" cy="4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470025" y="455050"/>
            <a:ext cx="8412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Raleway"/>
                <a:ea typeface="Raleway"/>
                <a:cs typeface="Raleway"/>
                <a:sym typeface="Raleway"/>
              </a:rPr>
              <a:t>New feature calculates percentage of “pledged/goal”</a:t>
            </a:r>
            <a:endParaRPr sz="23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X pledged in terms of Date distribution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25" y="2232963"/>
            <a:ext cx="72009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“Backers_count” in terms of logarithmic 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675" y="2013800"/>
            <a:ext cx="42902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Backers in terms of “state”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300" y="2126925"/>
            <a:ext cx="68294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Backers w.r.t laun_year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88" y="2006250"/>
            <a:ext cx="73628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Backers and % of goal reached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00" y="2006250"/>
            <a:ext cx="69426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Dataset</a:t>
            </a: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4978975" y="1386225"/>
            <a:ext cx="3140700" cy="870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Lato"/>
                <a:ea typeface="Lato"/>
                <a:cs typeface="Lato"/>
                <a:sym typeface="Lato"/>
              </a:rPr>
              <a:t>final_preprocessed.csv</a:t>
            </a:r>
            <a:endParaRPr sz="1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F"/>
                </a:highlight>
              </a:rPr>
              <a:t>(20632, 43)</a:t>
            </a:r>
            <a:endParaRPr sz="17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3034425"/>
            <a:ext cx="8839199" cy="13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Evaluation</a:t>
            </a: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Divided the dataset into train set and test set. Train set is 70% of the dataset and Test set is 30% of the dataset.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3 models and compared the performances of those models.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models that we used are: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Logistic Regression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Decision Tree Classifier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Gradient Boosting Decision Tree</a:t>
            </a:r>
            <a:endParaRPr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Trained using ‘fit’ method with x_train and y_train as input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Predict method is used to predict labels for training and testing datasets and stored in y_train_pred, y_test_pred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Initialized with L2 Regularization which helps to prevent  overfitting.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60294" y="1794566"/>
            <a:ext cx="76887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 dirty="0"/>
              <a:t>It is a model that classifies whether a project will be successful or not. </a:t>
            </a:r>
            <a:endParaRPr sz="40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 dirty="0"/>
              <a:t>The model classifies based on various parameters such as goal, usd_pledged, category, backers_count etc.</a:t>
            </a:r>
            <a:endParaRPr sz="40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 dirty="0"/>
              <a:t>The target variable is the ‘state’, which has categories such as, ‘successful’, ‘failed’, ‘live’, ‘suspended’, and ‘cancelled’.</a:t>
            </a:r>
            <a:endParaRPr sz="40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 dirty="0"/>
              <a:t>This helps people decide on the parameters or the issues that have to be taken into account before starting a new project.</a:t>
            </a:r>
            <a:endParaRPr sz="4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1"/>
          </p:nvPr>
        </p:nvSpPr>
        <p:spPr>
          <a:xfrm>
            <a:off x="729450" y="2105075"/>
            <a:ext cx="80151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Accuracy: 92.03% 		Precision: 92.58% 		F1 Score: 85.40% 		Recall: 79.64%</a:t>
            </a:r>
            <a:endParaRPr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00" y="2404775"/>
            <a:ext cx="37861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25" y="2722475"/>
            <a:ext cx="3086100" cy="21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	</a:t>
            </a:r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 “batch_predict” function.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“Proba” classifier.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Hyperparameters: “min_samples_split” and “max_depth”.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Tuned hyperparameters using “GridSearchCV” function.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Performed 3-fold cross-validation to prevent overfitting.</a:t>
            </a:r>
            <a:endParaRPr sz="1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Accuracy: 97.96%		Precision: 94.04%		F1 Score: 96.57%		Recall: 99.23% 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100" y="2698725"/>
            <a:ext cx="3204975" cy="248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250" y="2656400"/>
            <a:ext cx="3470751" cy="24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Decision Tree classifier</a:t>
            </a:r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Combines multiple decision trees to improve predictive performance of model.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Hyperparameters : “max_depth” and “learning_rate”.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parameter “param_grid”.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Tuned hyperparameters using “GridSearchCV”.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Performed 3-fold cross-validation to prevent overfitting.</a:t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Decision Tree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95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Accuracy: 98.17% 		Precision: 95.06% 		F1 Score: 96.90% 		Recall: 98.82%</a:t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00" y="2571750"/>
            <a:ext cx="340480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950" y="2571750"/>
            <a:ext cx="34048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Gradient Boosting Classifier performed the best among all the models.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gave an Accuracy of 98.17%, whereas,  Decision Tree Classifier gave an Accuracy of 97.96%, and Logistic Regression gave an Accuracy of 92.03%.</a:t>
            </a:r>
            <a:endParaRPr sz="1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pic>
        <p:nvPicPr>
          <p:cNvPr id="308" name="Google Shape;3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450" y="1853850"/>
            <a:ext cx="529685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729450" y="1605075"/>
            <a:ext cx="7688700" cy="30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YOU!!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rgbClr val="F7F7F8"/>
              </a:highlight>
            </a:endParaRPr>
          </a:p>
          <a:p>
            <a:pPr marL="457200" lvl="0" indent="-34917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50"/>
              <a:t>The goal is to predict whether a Kickstarter project proposal will succeed or fail in achieving its fundraising goal based on information from the project launch.</a:t>
            </a:r>
            <a:endParaRPr sz="2450"/>
          </a:p>
          <a:p>
            <a:pPr marL="457200" lvl="0" indent="-34917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50"/>
              <a:t>This is a classification problem with binary output, and input features can include project category, funding goal, project duration, description and number of backers.</a:t>
            </a:r>
            <a:endParaRPr sz="24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can develop this kind of application using Classifier models.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are multiple models that can be used to train on the dataset.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 our project, we have used Logistic Regression, Decision Tree Classifier and Gradient Boosting Decision Tree Classifier.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have compared the performance of the 3 models, and have chosen the best one among them.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Data Preprocessing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Exploratory Data Analysis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Training and Evaluation</a:t>
            </a:r>
            <a:endParaRPr sz="1900"/>
          </a:p>
          <a:p>
            <a:pPr marL="18288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Logistic Regression</a:t>
            </a:r>
            <a:endParaRPr sz="1900"/>
          </a:p>
          <a:p>
            <a:pPr marL="18288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Decision Trees classifier</a:t>
            </a:r>
            <a:endParaRPr sz="1900"/>
          </a:p>
          <a:p>
            <a:pPr marL="18288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Gradient Boosting Decision Tree classifier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NLTK: For string tokenization.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Pandas: For accessing data frames and manipulating them.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Numpy: For matrix and array operations.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Matplotlib: For plotting graphs.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Seaborn: For correlation heatmap and plots.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903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720725" y="1200150"/>
            <a:ext cx="3982200" cy="870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Lato"/>
                <a:ea typeface="Lato"/>
                <a:cs typeface="Lato"/>
                <a:sym typeface="Lato"/>
              </a:rPr>
              <a:t>kickstarter_data_with_features.csv</a:t>
            </a:r>
            <a:endParaRPr sz="1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FFFFF"/>
                </a:highlight>
              </a:rPr>
              <a:t>(20632, 60)</a:t>
            </a:r>
            <a:endParaRPr sz="17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536075"/>
            <a:ext cx="76887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dataset contains information over variety of projects.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Some of them are: project type, launching date, deadline, country,....</a:t>
            </a:r>
            <a:endParaRPr sz="1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Replaced the null values.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Created new feature to calculate percentage of pledged/goal.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Extracted date, time, hour, minute, month and year from the deadline and created new features with them.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Dropped unrelated columns such as id, photo, blurb, disable communication etc. as they do not contribute to the state, which is our target.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On-screen Show (16:9)</PresentationFormat>
  <Paragraphs>121</Paragraphs>
  <Slides>37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Lato</vt:lpstr>
      <vt:lpstr>Raleway</vt:lpstr>
      <vt:lpstr>Times New Roman</vt:lpstr>
      <vt:lpstr>Streamline</vt:lpstr>
      <vt:lpstr>KICKSTARTER PROJECT    - Success Prediction</vt:lpstr>
      <vt:lpstr>Motivation</vt:lpstr>
      <vt:lpstr>Introduction</vt:lpstr>
      <vt:lpstr>Problem Statement </vt:lpstr>
      <vt:lpstr>Outline</vt:lpstr>
      <vt:lpstr>Methodology</vt:lpstr>
      <vt:lpstr>Libraries Used</vt:lpstr>
      <vt:lpstr>Dataset</vt:lpstr>
      <vt:lpstr>Data Preprocessing</vt:lpstr>
      <vt:lpstr>Data Preprocessing</vt:lpstr>
      <vt:lpstr>Data Preprocessing</vt:lpstr>
      <vt:lpstr>Exploratory Data Analysis</vt:lpstr>
      <vt:lpstr>Correlation Matrix</vt:lpstr>
      <vt:lpstr>PowerPoint Presentation</vt:lpstr>
      <vt:lpstr>Count plot showing “country percentile”</vt:lpstr>
      <vt:lpstr>Count plot for “currency percentile”</vt:lpstr>
      <vt:lpstr>Understanding  of goal &amp; pledged in logarithmic </vt:lpstr>
      <vt:lpstr>PowerPoint Presentation</vt:lpstr>
      <vt:lpstr>PowerPoint Presentation</vt:lpstr>
      <vt:lpstr>Pledged in terms of years</vt:lpstr>
      <vt:lpstr>PowerPoint Presentation</vt:lpstr>
      <vt:lpstr>Goal X pledged in terms of Date distribution</vt:lpstr>
      <vt:lpstr>“Backers_count” in terms of logarithmic </vt:lpstr>
      <vt:lpstr>Backers in terms of “state”</vt:lpstr>
      <vt:lpstr>Backers w.r.t laun_year</vt:lpstr>
      <vt:lpstr>Relation of Backers and % of goal reached</vt:lpstr>
      <vt:lpstr>Final Dataset</vt:lpstr>
      <vt:lpstr>Training and Evaluation</vt:lpstr>
      <vt:lpstr>Logistic Regression</vt:lpstr>
      <vt:lpstr>Logistic Regression</vt:lpstr>
      <vt:lpstr>Decision Tree Classifier </vt:lpstr>
      <vt:lpstr>Decision Tree Classifier</vt:lpstr>
      <vt:lpstr>Gradient Boosting Decision Tree classifier</vt:lpstr>
      <vt:lpstr>Gradient Boosting Decision Tree</vt:lpstr>
      <vt:lpstr>Results and Conclusion</vt:lpstr>
      <vt:lpstr>Results and Conclusion</vt:lpstr>
      <vt:lpstr> 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PROJECT    - Success Prediction</dc:title>
  <cp:lastModifiedBy>Checkout</cp:lastModifiedBy>
  <cp:revision>2</cp:revision>
  <dcterms:modified xsi:type="dcterms:W3CDTF">2023-05-16T06:32:49Z</dcterms:modified>
</cp:coreProperties>
</file>