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C4005-023C-4441-8235-34E68C5A7B0F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322D2-6BA5-4124-AE36-99A96A018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68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322D2-6BA5-4124-AE36-99A96A018E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9CB1B-084B-40F7-8A02-FDC604A5D850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0E4ED-D01B-495F-9CA5-02EA3A2D7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03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9CB1B-084B-40F7-8A02-FDC604A5D850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0E4ED-D01B-495F-9CA5-02EA3A2D7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4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9CB1B-084B-40F7-8A02-FDC604A5D850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0E4ED-D01B-495F-9CA5-02EA3A2D7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3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9CB1B-084B-40F7-8A02-FDC604A5D850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0E4ED-D01B-495F-9CA5-02EA3A2D7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18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9CB1B-084B-40F7-8A02-FDC604A5D850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0E4ED-D01B-495F-9CA5-02EA3A2D7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76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9CB1B-084B-40F7-8A02-FDC604A5D850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0E4ED-D01B-495F-9CA5-02EA3A2D7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02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9CB1B-084B-40F7-8A02-FDC604A5D850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0E4ED-D01B-495F-9CA5-02EA3A2D7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86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9CB1B-084B-40F7-8A02-FDC604A5D850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0E4ED-D01B-495F-9CA5-02EA3A2D7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17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9CB1B-084B-40F7-8A02-FDC604A5D850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0E4ED-D01B-495F-9CA5-02EA3A2D7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04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9CB1B-084B-40F7-8A02-FDC604A5D850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0E4ED-D01B-495F-9CA5-02EA3A2D7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43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9CB1B-084B-40F7-8A02-FDC604A5D850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0E4ED-D01B-495F-9CA5-02EA3A2D7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46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9CB1B-084B-40F7-8A02-FDC604A5D850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0E4ED-D01B-495F-9CA5-02EA3A2D7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4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db.com/name/nm0190859/?ref_=tt_ov_dr" TargetMode="External"/><Relationship Id="rId7" Type="http://schemas.openxmlformats.org/officeDocument/2006/relationships/hyperlink" Target="http://www.reelviews.net/php_review_template.php?identifier=2556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eelviews.net/php_review_template.php?identifier=2479" TargetMode="External"/><Relationship Id="rId5" Type="http://schemas.openxmlformats.org/officeDocument/2006/relationships/hyperlink" Target="http://www.reelviews.net/php_review_template.php?identifier=2387" TargetMode="External"/><Relationship Id="rId4" Type="http://schemas.openxmlformats.org/officeDocument/2006/relationships/hyperlink" Target="http://www.reelviews.net/php_review_template.php?identifier=193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45720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SCREEN -1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22418" y="533400"/>
            <a:ext cx="4114800" cy="5802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43200" y="1676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LOGIN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57600" y="1676400"/>
            <a:ext cx="28956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Facebook ID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819400" y="2362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PWD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57600" y="2362200"/>
            <a:ext cx="28956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14800" y="3200400"/>
            <a:ext cx="9906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SUBMIT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32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95400" y="533400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SCREEN - 2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05545" y="533400"/>
            <a:ext cx="4052455" cy="579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29000" y="3352800"/>
            <a:ext cx="2895600" cy="152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52800" y="3657600"/>
            <a:ext cx="147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Loading . . 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6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22418" y="533400"/>
            <a:ext cx="4114800" cy="5802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64673" y="533400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SCREEN -3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19400" y="718066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Welcome Sam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819400" y="1371600"/>
            <a:ext cx="1808018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Movies you liked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627418" y="1371600"/>
            <a:ext cx="2078182" cy="304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Movies friends liked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874818" y="1676400"/>
            <a:ext cx="3810000" cy="4343400"/>
          </a:xfrm>
          <a:prstGeom prst="roundRect">
            <a:avLst>
              <a:gd name="adj" fmla="val 30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855" y="1891578"/>
            <a:ext cx="943908" cy="11564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855" y="3276600"/>
            <a:ext cx="937206" cy="138829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343400" y="1834038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Gravity (2013) </a:t>
            </a:r>
          </a:p>
          <a:p>
            <a:r>
              <a:rPr lang="en-US" b="1" dirty="0" smtClean="0"/>
              <a:t>Director: </a:t>
            </a:r>
            <a:r>
              <a:rPr lang="en-US" dirty="0" smtClean="0"/>
              <a:t>Alfonso 	</a:t>
            </a:r>
            <a:r>
              <a:rPr lang="en-US" dirty="0" err="1" smtClean="0"/>
              <a:t>Cuarón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19600" y="3276600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Elysium (2013) </a:t>
            </a:r>
          </a:p>
          <a:p>
            <a:r>
              <a:rPr lang="en-US" b="1" dirty="0" smtClean="0"/>
              <a:t>Director: </a:t>
            </a:r>
            <a:r>
              <a:rPr lang="en-US" dirty="0" smtClean="0"/>
              <a:t>Neill 	</a:t>
            </a:r>
            <a:r>
              <a:rPr lang="en-US" dirty="0" err="1" smtClean="0"/>
              <a:t>Blomkamp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79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74372" y="457200"/>
            <a:ext cx="4052455" cy="579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540327"/>
            <a:ext cx="1143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SCREEN- 4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749" y="641591"/>
            <a:ext cx="1651414" cy="16312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48201" y="641591"/>
            <a:ext cx="2057399" cy="1631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GRAVITY (2013)</a:t>
            </a:r>
          </a:p>
          <a:p>
            <a:r>
              <a:rPr lang="en-US" sz="1200" dirty="0" smtClean="0"/>
              <a:t>A medical engineer and an astronaut work together to survive after an accident leaves them adrift in space. </a:t>
            </a:r>
          </a:p>
          <a:p>
            <a:r>
              <a:rPr lang="en-US" sz="1200" b="1" dirty="0" smtClean="0"/>
              <a:t>Director:  </a:t>
            </a:r>
            <a:r>
              <a:rPr lang="en-US" sz="1200" dirty="0" smtClean="0">
                <a:hlinkClick r:id="rId3"/>
              </a:rPr>
              <a:t>Alfonso </a:t>
            </a:r>
            <a:r>
              <a:rPr lang="en-US" sz="1200" dirty="0" err="1" smtClean="0">
                <a:hlinkClick r:id="rId3"/>
              </a:rPr>
              <a:t>Cuarón</a:t>
            </a:r>
            <a:r>
              <a:rPr lang="en-US" sz="1600" dirty="0" smtClean="0"/>
              <a:t> 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74373" y="2415292"/>
            <a:ext cx="126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REVIEWS  :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90109" y="2507625"/>
            <a:ext cx="1981199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Friends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833749" y="3048000"/>
            <a:ext cx="3871851" cy="3048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600" dirty="0" smtClean="0"/>
              <a:t>If ever there was a case to be made for 3-D as a valuable cinematic tool, Alfonso </a:t>
            </a:r>
            <a:r>
              <a:rPr lang="en-US" sz="1600" dirty="0" err="1" smtClean="0"/>
              <a:t>Cuaron</a:t>
            </a:r>
            <a:r>
              <a:rPr lang="en-US" sz="1600" dirty="0" smtClean="0"/>
              <a:t> has made it. Put alongside </a:t>
            </a:r>
            <a:r>
              <a:rPr lang="en-US" sz="1600" i="1" dirty="0" smtClean="0">
                <a:hlinkClick r:id="rId4"/>
              </a:rPr>
              <a:t>Avatar</a:t>
            </a:r>
            <a:r>
              <a:rPr lang="en-US" sz="1600" dirty="0" smtClean="0"/>
              <a:t> and </a:t>
            </a:r>
            <a:r>
              <a:rPr lang="en-US" sz="1600" i="1" dirty="0" smtClean="0">
                <a:hlinkClick r:id="rId5"/>
              </a:rPr>
              <a:t>Hugo</a:t>
            </a:r>
            <a:r>
              <a:rPr lang="en-US" sz="1600" dirty="0" smtClean="0"/>
              <a:t> (with honorable mentions going to </a:t>
            </a:r>
            <a:r>
              <a:rPr lang="en-US" sz="1600" i="1" dirty="0" smtClean="0">
                <a:hlinkClick r:id="rId6"/>
              </a:rPr>
              <a:t>Prometheus</a:t>
            </a:r>
            <a:r>
              <a:rPr lang="en-US" sz="1600" dirty="0" smtClean="0"/>
              <a:t> and </a:t>
            </a:r>
            <a:r>
              <a:rPr lang="en-US" sz="1600" i="1" dirty="0" smtClean="0">
                <a:hlinkClick r:id="rId7"/>
              </a:rPr>
              <a:t>Life of Pi</a:t>
            </a:r>
            <a:r>
              <a:rPr lang="en-US" sz="1600" dirty="0" smtClean="0"/>
              <a:t>), </a:t>
            </a:r>
            <a:r>
              <a:rPr lang="en-US" sz="1600" i="1" dirty="0" smtClean="0"/>
              <a:t>Gravity</a:t>
            </a:r>
            <a:r>
              <a:rPr lang="en-US" sz="1600" dirty="0" smtClean="0"/>
              <a:t> shows the power of 3-D when applied effectively and with vision. The immersive quality is undeniable and in some ways indefinable. </a:t>
            </a:r>
            <a:r>
              <a:rPr lang="en-US" sz="1600" dirty="0" err="1" smtClean="0"/>
              <a:t>Cuaron's</a:t>
            </a:r>
            <a:r>
              <a:rPr lang="en-US" sz="1600" dirty="0" smtClean="0"/>
              <a:t> stated goal with </a:t>
            </a:r>
            <a:r>
              <a:rPr lang="en-US" sz="1600" i="1" dirty="0" smtClean="0"/>
              <a:t>Gravity</a:t>
            </a:r>
            <a:r>
              <a:rPr lang="en-US" sz="1600" dirty="0" smtClean="0"/>
              <a:t> is to put the viewer in space with the characters and he accomplishes this.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471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158</Words>
  <Application>Microsoft Office PowerPoint</Application>
  <PresentationFormat>On-screen Show (4:3)</PresentationFormat>
  <Paragraphs>24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Soumyaranjan Panda</dc:creator>
  <cp:lastModifiedBy>Soumyaranjan Panda</cp:lastModifiedBy>
  <cp:revision>6</cp:revision>
  <dcterms:created xsi:type="dcterms:W3CDTF">2013-11-07T09:43:48Z</dcterms:created>
  <dcterms:modified xsi:type="dcterms:W3CDTF">2013-11-07T10:41:39Z</dcterms:modified>
</cp:coreProperties>
</file>