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-47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82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640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2657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713311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512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4733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2573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3266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240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544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708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755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345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526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298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28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934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2246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4081" y="908515"/>
            <a:ext cx="7943124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IN" sz="36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</a:t>
            </a:r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Graphics Project(CS_1206):</a:t>
            </a:r>
            <a:endParaRPr lang="en-IN" sz="36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3074317"/>
              </p:ext>
            </p:extLst>
          </p:nvPr>
        </p:nvGraphicFramePr>
        <p:xfrm>
          <a:off x="2275153" y="2591479"/>
          <a:ext cx="7336894" cy="2732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49242"/>
                <a:gridCol w="3887652"/>
              </a:tblGrid>
              <a:tr h="9800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Team Members</a:t>
                      </a:r>
                      <a:r>
                        <a:rPr lang="en-IN" sz="2000" baseline="0" dirty="0" smtClean="0">
                          <a:effectLst/>
                        </a:rPr>
                        <a:t>::</a:t>
                      </a:r>
                      <a:endParaRPr lang="en-IN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Registration Number::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251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Srikar</a:t>
                      </a:r>
                      <a:r>
                        <a:rPr lang="en-IN" sz="20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Krishna 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14-1-5-091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269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</a:rPr>
                        <a:t>Seetharam</a:t>
                      </a:r>
                      <a:r>
                        <a:rPr lang="en-IN" sz="2000" baseline="0" dirty="0" smtClean="0">
                          <a:effectLst/>
                        </a:rPr>
                        <a:t> </a:t>
                      </a:r>
                      <a:r>
                        <a:rPr lang="en-IN" sz="2000" baseline="0" dirty="0" err="1" smtClean="0">
                          <a:effectLst/>
                        </a:rPr>
                        <a:t>Naik</a:t>
                      </a:r>
                      <a:endParaRPr lang="en-IN" sz="20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r>
                        <a:rPr lang="en-IN" sz="2000" dirty="0" smtClean="0">
                          <a:effectLst/>
                        </a:rPr>
                        <a:t> </a:t>
                      </a:r>
                      <a:endParaRPr lang="en-IN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smtClean="0">
                          <a:effectLst/>
                        </a:rPr>
                        <a:t>14-1-5-097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89250" y="2765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4831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370973"/>
            <a:ext cx="861004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kumimoji="0" lang="en-US" altLang="en-US" sz="4000" b="0" i="0" u="none" strike="noStrike" cap="none" normalizeH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4.Removing the indicator marks.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Picture 55" descr="Screenshot (60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544" t="3848" r="4854" b="6984"/>
          <a:stretch/>
        </p:blipFill>
        <p:spPr bwMode="auto">
          <a:xfrm>
            <a:off x="1741715" y="1694412"/>
            <a:ext cx="6995886" cy="44413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303847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27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53740" y="412125"/>
            <a:ext cx="2401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chemeClr val="accent5">
                    <a:lumMod val="75000"/>
                  </a:schemeClr>
                </a:solidFill>
              </a:rPr>
              <a:t>Headers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27375" y="1452700"/>
            <a:ext cx="88825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Some of </a:t>
            </a:r>
            <a:r>
              <a:rPr lang="en-IN" sz="2400" dirty="0"/>
              <a:t>these library functions are contained </a:t>
            </a:r>
            <a:r>
              <a:rPr lang="en-IN" sz="2400" dirty="0" smtClean="0"/>
              <a:t>in </a:t>
            </a:r>
            <a:r>
              <a:rPr lang="en-IN" sz="2400" dirty="0"/>
              <a:t>unique </a:t>
            </a:r>
            <a:r>
              <a:rPr lang="en-IN" sz="2400" dirty="0" smtClean="0"/>
              <a:t> </a:t>
            </a:r>
          </a:p>
          <a:p>
            <a:r>
              <a:rPr lang="en-IN" sz="2400" dirty="0" smtClean="0"/>
              <a:t>C </a:t>
            </a:r>
            <a:r>
              <a:rPr lang="en-IN" sz="2400" dirty="0"/>
              <a:t>library header files such </a:t>
            </a:r>
            <a:r>
              <a:rPr lang="en-IN" sz="2400" dirty="0" smtClean="0"/>
              <a:t>as</a:t>
            </a:r>
          </a:p>
          <a:p>
            <a:endParaRPr lang="en-IN" sz="2400" dirty="0" smtClean="0"/>
          </a:p>
          <a:p>
            <a:r>
              <a:rPr lang="en-IN" sz="2400" dirty="0" smtClean="0"/>
              <a:t>1)</a:t>
            </a:r>
            <a:r>
              <a:rPr lang="en-IN" sz="2400" b="1" dirty="0" smtClean="0"/>
              <a:t>GL/</a:t>
            </a:r>
            <a:r>
              <a:rPr lang="en-IN" sz="2400" b="1" dirty="0" err="1" smtClean="0"/>
              <a:t>glut.h</a:t>
            </a:r>
            <a:endParaRPr lang="en-IN" sz="2400" b="1" dirty="0" smtClean="0"/>
          </a:p>
          <a:p>
            <a:endParaRPr lang="en-IN" sz="2400" dirty="0" smtClean="0"/>
          </a:p>
          <a:p>
            <a:r>
              <a:rPr lang="en-IN" sz="2400" dirty="0" smtClean="0"/>
              <a:t>2)</a:t>
            </a:r>
            <a:r>
              <a:rPr lang="en-IN" sz="2400" b="1" dirty="0" err="1" smtClean="0"/>
              <a:t>math.h</a:t>
            </a:r>
            <a:endParaRPr lang="en-IN" sz="2400" b="1" dirty="0"/>
          </a:p>
          <a:p>
            <a:endParaRPr lang="en-IN" sz="2400" dirty="0" smtClean="0"/>
          </a:p>
          <a:p>
            <a:r>
              <a:rPr lang="en-IN" sz="2400" dirty="0" smtClean="0"/>
              <a:t>3)</a:t>
            </a:r>
            <a:r>
              <a:rPr lang="en-IN" sz="2400" b="1" dirty="0" err="1" smtClean="0"/>
              <a:t>windows.h</a:t>
            </a:r>
            <a:endParaRPr lang="en-IN" sz="2400" b="1" dirty="0"/>
          </a:p>
          <a:p>
            <a:endParaRPr lang="en-IN" sz="2400" dirty="0" smtClean="0"/>
          </a:p>
          <a:p>
            <a:r>
              <a:rPr lang="en-IN" sz="2400" dirty="0" smtClean="0"/>
              <a:t>4)</a:t>
            </a:r>
            <a:r>
              <a:rPr lang="en-IN" sz="2400" b="1" dirty="0" err="1" smtClean="0"/>
              <a:t>time.h</a:t>
            </a:r>
            <a:endParaRPr lang="en-IN" sz="2400" b="1" dirty="0" smtClean="0"/>
          </a:p>
          <a:p>
            <a:endParaRPr lang="en-IN" sz="2400" b="1" dirty="0"/>
          </a:p>
          <a:p>
            <a:r>
              <a:rPr lang="en-IN" sz="2400" dirty="0" smtClean="0"/>
              <a:t>5)</a:t>
            </a:r>
            <a:r>
              <a:rPr lang="en-IN" sz="2400" b="1" u="sng" dirty="0" smtClean="0">
                <a:solidFill>
                  <a:schemeClr val="accent4">
                    <a:lumMod val="75000"/>
                  </a:schemeClr>
                </a:solidFill>
              </a:rPr>
              <a:t>sys/</a:t>
            </a:r>
            <a:r>
              <a:rPr lang="en-IN" sz="2400" b="1" u="sng" dirty="0" err="1" smtClean="0">
                <a:solidFill>
                  <a:schemeClr val="accent4">
                    <a:lumMod val="75000"/>
                  </a:schemeClr>
                </a:solidFill>
              </a:rPr>
              <a:t>timeb.h</a:t>
            </a:r>
            <a:endParaRPr lang="en-IN" sz="2400" b="1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3078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92451" y="682580"/>
            <a:ext cx="3881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accent5">
                    <a:lumMod val="75000"/>
                  </a:schemeClr>
                </a:solidFill>
              </a:rPr>
              <a:t>Functions Used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11470" y="2472744"/>
            <a:ext cx="733405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 smtClean="0"/>
              <a:t>  </a:t>
            </a:r>
            <a:r>
              <a:rPr lang="en-IN" sz="3200" dirty="0" err="1" smtClean="0"/>
              <a:t>glutDisplayFunc</a:t>
            </a:r>
            <a:r>
              <a:rPr lang="en-IN" sz="3200" dirty="0" smtClean="0"/>
              <a:t>(</a:t>
            </a:r>
            <a:r>
              <a:rPr lang="en-IN" sz="3200" dirty="0" err="1" smtClean="0"/>
              <a:t>print_screen</a:t>
            </a:r>
            <a:r>
              <a:rPr lang="en-IN" sz="3200" dirty="0" smtClean="0"/>
              <a:t>);</a:t>
            </a:r>
          </a:p>
          <a:p>
            <a:pPr algn="ctr"/>
            <a:endParaRPr lang="en-IN" sz="3200" dirty="0"/>
          </a:p>
          <a:p>
            <a:pPr algn="ctr"/>
            <a:r>
              <a:rPr lang="en-IN" sz="3200" dirty="0"/>
              <a:t>  </a:t>
            </a:r>
            <a:r>
              <a:rPr lang="en-IN" sz="3200" dirty="0" err="1"/>
              <a:t>glutReshapeFunc</a:t>
            </a:r>
            <a:r>
              <a:rPr lang="en-IN" sz="3200" dirty="0"/>
              <a:t>(</a:t>
            </a:r>
            <a:r>
              <a:rPr lang="en-IN" sz="3200" dirty="0" err="1"/>
              <a:t>ChangeSize</a:t>
            </a:r>
            <a:r>
              <a:rPr lang="en-IN" sz="3200" dirty="0" smtClean="0"/>
              <a:t>);</a:t>
            </a:r>
          </a:p>
          <a:p>
            <a:pPr algn="ctr"/>
            <a:endParaRPr lang="en-IN" sz="3200" dirty="0"/>
          </a:p>
          <a:p>
            <a:pPr algn="ctr"/>
            <a:r>
              <a:rPr lang="en-IN" sz="3200" dirty="0"/>
              <a:t>  </a:t>
            </a:r>
            <a:r>
              <a:rPr lang="en-IN" sz="3200" b="1" dirty="0" err="1">
                <a:solidFill>
                  <a:schemeClr val="accent4">
                    <a:lumMod val="75000"/>
                  </a:schemeClr>
                </a:solidFill>
              </a:rPr>
              <a:t>glutTimerFunc</a:t>
            </a:r>
            <a:r>
              <a:rPr lang="en-IN" sz="3200" b="1" dirty="0">
                <a:solidFill>
                  <a:schemeClr val="accent4">
                    <a:lumMod val="75000"/>
                  </a:schemeClr>
                </a:solidFill>
              </a:rPr>
              <a:t>(33, </a:t>
            </a:r>
            <a:r>
              <a:rPr lang="en-IN" sz="3200" b="1" dirty="0" err="1">
                <a:solidFill>
                  <a:schemeClr val="accent4">
                    <a:lumMod val="75000"/>
                  </a:schemeClr>
                </a:solidFill>
              </a:rPr>
              <a:t>TimerFunction</a:t>
            </a:r>
            <a:r>
              <a:rPr lang="en-IN" sz="3200" b="1" dirty="0">
                <a:solidFill>
                  <a:schemeClr val="accent4">
                    <a:lumMod val="75000"/>
                  </a:schemeClr>
                </a:solidFill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xmlns="" val="251368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810" t="18952" r="49824" b="34077"/>
          <a:stretch/>
        </p:blipFill>
        <p:spPr>
          <a:xfrm>
            <a:off x="206062" y="154545"/>
            <a:ext cx="3979573" cy="42500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598" t="28158" r="51937" b="43847"/>
          <a:stretch/>
        </p:blipFill>
        <p:spPr>
          <a:xfrm>
            <a:off x="7192027" y="3206838"/>
            <a:ext cx="4180018" cy="2395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598" t="22709" r="29331" b="36707"/>
          <a:stretch/>
        </p:blipFill>
        <p:spPr>
          <a:xfrm>
            <a:off x="4301544" y="154545"/>
            <a:ext cx="6104586" cy="2781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810" t="27646" r="36197" b="43001"/>
          <a:stretch/>
        </p:blipFill>
        <p:spPr>
          <a:xfrm>
            <a:off x="914400" y="4501164"/>
            <a:ext cx="6109759" cy="2356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0714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5085" y="246743"/>
            <a:ext cx="10755085" cy="4834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indent="457200">
              <a:lnSpc>
                <a:spcPct val="107000"/>
              </a:lnSpc>
              <a:spcAft>
                <a:spcPts val="0"/>
              </a:spcAft>
            </a:pPr>
            <a:r>
              <a:rPr lang="en-IN" sz="36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1371600" indent="457200">
              <a:lnSpc>
                <a:spcPct val="107000"/>
              </a:lnSpc>
              <a:spcAft>
                <a:spcPts val="0"/>
              </a:spcAft>
            </a:pPr>
            <a:r>
              <a:rPr lang="en-IN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::</a:t>
            </a:r>
            <a:r>
              <a:rPr lang="en-IN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36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</a:p>
          <a:p>
            <a:pPr marL="1371600" indent="457200">
              <a:lnSpc>
                <a:spcPct val="107000"/>
              </a:lnSpc>
              <a:spcAft>
                <a:spcPts val="0"/>
              </a:spcAft>
            </a:pPr>
            <a:endParaRPr lang="en-IN" sz="36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shows the graphical representation of a working </a:t>
            </a:r>
            <a:r>
              <a:rPr lang="en-IN" sz="3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clock. </a:t>
            </a:r>
            <a:endParaRPr lang="en-IN" sz="36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N" sz="3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main </a:t>
            </a:r>
            <a:r>
              <a:rPr lang="en-IN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 of this program is to implement </a:t>
            </a:r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and basic functions </a:t>
            </a:r>
            <a:r>
              <a:rPr lang="en-IN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OpenGL</a:t>
            </a:r>
            <a:r>
              <a:rPr lang="en-IN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14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1325" y="2246118"/>
            <a:ext cx="68002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  <a:endParaRPr 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4265" y="4121240"/>
            <a:ext cx="4713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accent4">
                    <a:lumMod val="75000"/>
                  </a:schemeClr>
                </a:solidFill>
              </a:rPr>
              <a:t>Sorry, if </a:t>
            </a:r>
            <a:r>
              <a:rPr lang="en-IN" sz="2400" dirty="0">
                <a:solidFill>
                  <a:schemeClr val="accent4">
                    <a:lumMod val="75000"/>
                  </a:schemeClr>
                </a:solidFill>
              </a:rPr>
              <a:t>you have felt bored ;) </a:t>
            </a:r>
          </a:p>
        </p:txBody>
      </p:sp>
    </p:spTree>
    <p:extLst>
      <p:ext uri="{BB962C8B-B14F-4D97-AF65-F5344CB8AC3E}">
        <p14:creationId xmlns:p14="http://schemas.microsoft.com/office/powerpoint/2010/main" xmlns="" val="40328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2136" y="244699"/>
            <a:ext cx="6220014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IN" sz="36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</a:t>
            </a:r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Name:- Analog Clock::</a:t>
            </a:r>
            <a:endParaRPr lang="en-IN" sz="36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seetharam naik\Pictures\Screenshots\Screenshot (56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132" t="7040" r="24923" b="9839"/>
          <a:stretch/>
        </p:blipFill>
        <p:spPr bwMode="auto">
          <a:xfrm>
            <a:off x="2569030" y="1539511"/>
            <a:ext cx="6241142" cy="47306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18338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24113" y="537029"/>
            <a:ext cx="10319657" cy="4307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07000"/>
              </a:lnSpc>
              <a:spcAft>
                <a:spcPts val="0"/>
              </a:spcAft>
            </a:pPr>
            <a:endParaRPr lang="en-IN" sz="3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ctr">
              <a:lnSpc>
                <a:spcPct val="107000"/>
              </a:lnSpc>
              <a:spcAft>
                <a:spcPts val="0"/>
              </a:spcAft>
            </a:pP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ctr">
              <a:lnSpc>
                <a:spcPct val="107000"/>
              </a:lnSpc>
              <a:spcAft>
                <a:spcPts val="0"/>
              </a:spcAft>
            </a:pPr>
            <a:endParaRPr lang="en-IN" sz="3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ctr">
              <a:lnSpc>
                <a:spcPct val="107000"/>
              </a:lnSpc>
              <a:spcAft>
                <a:spcPts val="0"/>
              </a:spcAft>
            </a:pP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ctr">
              <a:lnSpc>
                <a:spcPct val="107000"/>
              </a:lnSpc>
              <a:spcAft>
                <a:spcPts val="0"/>
              </a:spcAft>
            </a:pPr>
            <a:r>
              <a:rPr lang="en-IN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aim of this project is to implement an application package of Computer graphics using OpenGL. Here we represent the concepts displaying Analog clock in OpenGL</a:t>
            </a:r>
            <a:r>
              <a:rPr lang="en-IN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algn="ctr">
              <a:lnSpc>
                <a:spcPct val="107000"/>
              </a:lnSpc>
              <a:spcAft>
                <a:spcPts val="0"/>
              </a:spcAft>
            </a:pP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26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6343" y="391886"/>
            <a:ext cx="9840686" cy="601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endParaRPr lang="en-IN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IN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clock is black.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IN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 and white lines represents non numeric indicator marks.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contains 3 needles one for hour, one for minute, and one for seconds.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 needle represents minute, small needle represent hour and thin needle represent seconds.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a proper delay between needle moments and timings</a:t>
            </a:r>
            <a:r>
              <a:rPr lang="en-IN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Needle moves from 1 to 12 in clockwise direction.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91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eetharam naik\Pictures\Screenshots\Screenshot (56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132" t="7040" r="24923" b="9839"/>
          <a:stretch/>
        </p:blipFill>
        <p:spPr bwMode="auto">
          <a:xfrm>
            <a:off x="1572003" y="130630"/>
            <a:ext cx="8123540" cy="63862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4791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9257" y="595086"/>
            <a:ext cx="10842172" cy="5625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4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 		</a:t>
            </a:r>
            <a:r>
              <a:rPr lang="en-IN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write, compile and link the program, a suitable C integrated </a:t>
            </a:r>
            <a:r>
              <a:rPr lang="en-IN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development </a:t>
            </a: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 is </a:t>
            </a:r>
            <a:r>
              <a:rPr lang="en-IN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required.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Blocks may be suitable in this regard</a:t>
            </a:r>
            <a:r>
              <a:rPr lang="en-IN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IN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 Window Operating System &amp; Code Blocks 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Linux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26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96893" y="-342615"/>
            <a:ext cx="11244297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1.Changing the background color of </a:t>
            </a:r>
            <a:r>
              <a:rPr lang="en-US" altLang="en-US" sz="40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 to green.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6" name="Picture 52" descr="Screenshot (57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80" t="4675" r="-463" b="10792"/>
          <a:stretch/>
        </p:blipFill>
        <p:spPr bwMode="auto">
          <a:xfrm>
            <a:off x="2402829" y="2022811"/>
            <a:ext cx="7155544" cy="41355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25672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134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93486" y="597395"/>
            <a:ext cx="1047931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2.Removing the circle around the clock.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53" descr="Screenshot (58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199" t="6838" r="8491" b="6904"/>
          <a:stretch/>
        </p:blipFill>
        <p:spPr bwMode="auto">
          <a:xfrm>
            <a:off x="2278743" y="1741713"/>
            <a:ext cx="7053943" cy="45587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895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037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693749"/>
            <a:ext cx="2416115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4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3. Removing hour, minutes &amp; seconds hand .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Picture 54" descr="Screenshot (59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922" t="7287" r="6573" b="5271"/>
          <a:stretch/>
        </p:blipFill>
        <p:spPr bwMode="auto">
          <a:xfrm>
            <a:off x="2423885" y="1915885"/>
            <a:ext cx="6647543" cy="40930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xmlns="" val="7018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Words>131</Words>
  <Application>Microsoft Office PowerPoint</Application>
  <PresentationFormat>Custom</PresentationFormat>
  <Paragraphs>84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Seetharam Naik</dc:creator>
  <cp:lastModifiedBy>srikar krishna</cp:lastModifiedBy>
  <cp:revision>28</cp:revision>
  <dcterms:created xsi:type="dcterms:W3CDTF">2016-04-12T12:06:59Z</dcterms:created>
  <dcterms:modified xsi:type="dcterms:W3CDTF">2016-10-09T14:30:24Z</dcterms:modified>
</cp:coreProperties>
</file>