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25"/>
  </p:notesMasterIdLst>
  <p:handoutMasterIdLst>
    <p:handoutMasterId r:id="rId26"/>
  </p:handoutMasterIdLst>
  <p:sldIdLst>
    <p:sldId id="1881" r:id="rId5"/>
    <p:sldId id="1864" r:id="rId6"/>
    <p:sldId id="1846" r:id="rId7"/>
    <p:sldId id="1845" r:id="rId8"/>
    <p:sldId id="1849" r:id="rId9"/>
    <p:sldId id="1877" r:id="rId10"/>
    <p:sldId id="1865" r:id="rId11"/>
    <p:sldId id="1879" r:id="rId12"/>
    <p:sldId id="1880" r:id="rId13"/>
    <p:sldId id="1867" r:id="rId14"/>
    <p:sldId id="1868" r:id="rId15"/>
    <p:sldId id="1869" r:id="rId16"/>
    <p:sldId id="1876" r:id="rId17"/>
    <p:sldId id="1870" r:id="rId18"/>
    <p:sldId id="1871" r:id="rId19"/>
    <p:sldId id="1872" r:id="rId20"/>
    <p:sldId id="1878" r:id="rId21"/>
    <p:sldId id="1873" r:id="rId22"/>
    <p:sldId id="1882" r:id="rId23"/>
    <p:sldId id="1874" r:id="rId2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2F736-3698-21A4-1C09-D957F54CEA7C}" v="1617" dt="2024-05-21T03:31:33.289"/>
    <p1510:client id="{70D7765F-00C1-4CC3-88CE-979E00452F10}" v="44" dt="2024-05-20T21:45:33.6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8" d="100"/>
          <a:sy n="48" d="100"/>
        </p:scale>
        <p:origin x="1340" y="33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akala,Yaswanth" userId="f5077041-b571-4092-82d8-ecfcc632fdfd" providerId="ADAL" clId="{70D7765F-00C1-4CC3-88CE-979E00452F10}"/>
    <pc:docChg chg="undo custSel addSld delSld modSld">
      <pc:chgData name="Kanakala,Yaswanth" userId="f5077041-b571-4092-82d8-ecfcc632fdfd" providerId="ADAL" clId="{70D7765F-00C1-4CC3-88CE-979E00452F10}" dt="2024-05-20T21:45:33.627" v="41" actId="1032"/>
      <pc:docMkLst>
        <pc:docMk/>
      </pc:docMkLst>
      <pc:sldChg chg="del">
        <pc:chgData name="Kanakala,Yaswanth" userId="f5077041-b571-4092-82d8-ecfcc632fdfd" providerId="ADAL" clId="{70D7765F-00C1-4CC3-88CE-979E00452F10}" dt="2024-05-20T21:40:09.501" v="0" actId="47"/>
        <pc:sldMkLst>
          <pc:docMk/>
          <pc:sldMk cId="0" sldId="1852"/>
        </pc:sldMkLst>
      </pc:sldChg>
      <pc:sldChg chg="addSp delSp modSp mod">
        <pc:chgData name="Kanakala,Yaswanth" userId="f5077041-b571-4092-82d8-ecfcc632fdfd" providerId="ADAL" clId="{70D7765F-00C1-4CC3-88CE-979E00452F10}" dt="2024-05-20T21:44:49.141" v="29" actId="1032"/>
        <pc:sldMkLst>
          <pc:docMk/>
          <pc:sldMk cId="1430663837" sldId="1865"/>
        </pc:sldMkLst>
        <pc:graphicFrameChg chg="add del modGraphic">
          <ac:chgData name="Kanakala,Yaswanth" userId="f5077041-b571-4092-82d8-ecfcc632fdfd" providerId="ADAL" clId="{70D7765F-00C1-4CC3-88CE-979E00452F10}" dt="2024-05-20T21:44:49.141" v="29" actId="1032"/>
          <ac:graphicFrameMkLst>
            <pc:docMk/>
            <pc:sldMk cId="1430663837" sldId="1865"/>
            <ac:graphicFrameMk id="4" creationId="{5EDB898A-4771-BD48-166B-B170CD80707C}"/>
          </ac:graphicFrameMkLst>
        </pc:graphicFrameChg>
      </pc:sldChg>
      <pc:sldChg chg="addSp delSp modSp new mod">
        <pc:chgData name="Kanakala,Yaswanth" userId="f5077041-b571-4092-82d8-ecfcc632fdfd" providerId="ADAL" clId="{70D7765F-00C1-4CC3-88CE-979E00452F10}" dt="2024-05-20T21:45:33.627" v="41" actId="1032"/>
        <pc:sldMkLst>
          <pc:docMk/>
          <pc:sldMk cId="1113893973" sldId="1868"/>
        </pc:sldMkLst>
        <pc:spChg chg="mod">
          <ac:chgData name="Kanakala,Yaswanth" userId="f5077041-b571-4092-82d8-ecfcc632fdfd" providerId="ADAL" clId="{70D7765F-00C1-4CC3-88CE-979E00452F10}" dt="2024-05-20T21:45:08.753" v="39" actId="20577"/>
          <ac:spMkLst>
            <pc:docMk/>
            <pc:sldMk cId="1113893973" sldId="1868"/>
            <ac:spMk id="2" creationId="{E34063E1-CF18-CAD8-BAAA-1E1F7CBF936A}"/>
          </ac:spMkLst>
        </pc:spChg>
        <pc:spChg chg="del">
          <ac:chgData name="Kanakala,Yaswanth" userId="f5077041-b571-4092-82d8-ecfcc632fdfd" providerId="ADAL" clId="{70D7765F-00C1-4CC3-88CE-979E00452F10}" dt="2024-05-20T21:45:17.047" v="40" actId="478"/>
          <ac:spMkLst>
            <pc:docMk/>
            <pc:sldMk cId="1113893973" sldId="1868"/>
            <ac:spMk id="3" creationId="{DCB8C896-BFA7-14FD-AA6E-93F0362CBAAC}"/>
          </ac:spMkLst>
        </pc:spChg>
        <pc:graphicFrameChg chg="add modGraphic">
          <ac:chgData name="Kanakala,Yaswanth" userId="f5077041-b571-4092-82d8-ecfcc632fdfd" providerId="ADAL" clId="{70D7765F-00C1-4CC3-88CE-979E00452F10}" dt="2024-05-20T21:45:33.627" v="41" actId="1032"/>
          <ac:graphicFrameMkLst>
            <pc:docMk/>
            <pc:sldMk cId="1113893973" sldId="1868"/>
            <ac:graphicFrameMk id="4" creationId="{18250E93-1CD1-1835-76FE-70698E79A51B}"/>
          </ac:graphicFrameMkLst>
        </pc:graphicFrameChg>
      </pc:sldChg>
      <pc:sldChg chg="addSp delSp modSp new mod">
        <pc:chgData name="Kanakala,Yaswanth" userId="f5077041-b571-4092-82d8-ecfcc632fdfd" providerId="ADAL" clId="{70D7765F-00C1-4CC3-88CE-979E00452F10}" dt="2024-05-20T21:43:07.369" v="27" actId="1032"/>
        <pc:sldMkLst>
          <pc:docMk/>
          <pc:sldMk cId="3233731990" sldId="1868"/>
        </pc:sldMkLst>
        <pc:spChg chg="mod">
          <ac:chgData name="Kanakala,Yaswanth" userId="f5077041-b571-4092-82d8-ecfcc632fdfd" providerId="ADAL" clId="{70D7765F-00C1-4CC3-88CE-979E00452F10}" dt="2024-05-20T21:40:50.011" v="22" actId="113"/>
          <ac:spMkLst>
            <pc:docMk/>
            <pc:sldMk cId="3233731990" sldId="1868"/>
            <ac:spMk id="2" creationId="{B0A8011B-2E50-827D-6A79-7FD2C00155DE}"/>
          </ac:spMkLst>
        </pc:spChg>
        <pc:spChg chg="del">
          <ac:chgData name="Kanakala,Yaswanth" userId="f5077041-b571-4092-82d8-ecfcc632fdfd" providerId="ADAL" clId="{70D7765F-00C1-4CC3-88CE-979E00452F10}" dt="2024-05-20T21:41:02.392" v="23" actId="478"/>
          <ac:spMkLst>
            <pc:docMk/>
            <pc:sldMk cId="3233731990" sldId="1868"/>
            <ac:spMk id="3" creationId="{FB73100C-54B5-9B70-9D61-EB9905CF995D}"/>
          </ac:spMkLst>
        </pc:spChg>
        <pc:graphicFrameChg chg="add del modGraphic">
          <ac:chgData name="Kanakala,Yaswanth" userId="f5077041-b571-4092-82d8-ecfcc632fdfd" providerId="ADAL" clId="{70D7765F-00C1-4CC3-88CE-979E00452F10}" dt="2024-05-20T21:42:19.005" v="25" actId="478"/>
          <ac:graphicFrameMkLst>
            <pc:docMk/>
            <pc:sldMk cId="3233731990" sldId="1868"/>
            <ac:graphicFrameMk id="4" creationId="{3510D8C1-5D9C-1D80-86A7-21C61774F738}"/>
          </ac:graphicFrameMkLst>
        </pc:graphicFrameChg>
        <pc:graphicFrameChg chg="add del modGraphic">
          <ac:chgData name="Kanakala,Yaswanth" userId="f5077041-b571-4092-82d8-ecfcc632fdfd" providerId="ADAL" clId="{70D7765F-00C1-4CC3-88CE-979E00452F10}" dt="2024-05-20T21:43:07.369" v="27" actId="1032"/>
          <ac:graphicFrameMkLst>
            <pc:docMk/>
            <pc:sldMk cId="3233731990" sldId="1868"/>
            <ac:graphicFrameMk id="5" creationId="{B9D724D7-010A-B62B-AEDB-BF3F90CD905E}"/>
          </ac:graphicFrameMkLst>
        </pc:graphicFrameChg>
      </pc:sldChg>
    </pc:docChg>
  </pc:docChgLst>
  <pc:docChgLst>
    <pc:chgData name="Devarapally,Udaykiranreddy" userId="S::s567161@nwmissouri.edu::88672559-c8d8-4000-9e9d-0890ba70df6c" providerId="AD" clId="Web-{04E2F736-3698-21A4-1C09-D957F54CEA7C}"/>
    <pc:docChg chg="addSld delSld modSld sldOrd">
      <pc:chgData name="Devarapally,Udaykiranreddy" userId="S::s567161@nwmissouri.edu::88672559-c8d8-4000-9e9d-0890ba70df6c" providerId="AD" clId="Web-{04E2F736-3698-21A4-1C09-D957F54CEA7C}" dt="2024-05-21T03:31:33.289" v="1428" actId="1076"/>
      <pc:docMkLst>
        <pc:docMk/>
      </pc:docMkLst>
      <pc:sldChg chg="addSp delSp modSp">
        <pc:chgData name="Devarapally,Udaykiranreddy" userId="S::s567161@nwmissouri.edu::88672559-c8d8-4000-9e9d-0890ba70df6c" providerId="AD" clId="Web-{04E2F736-3698-21A4-1C09-D957F54CEA7C}" dt="2024-05-21T03:12:08.353" v="1319" actId="20577"/>
        <pc:sldMkLst>
          <pc:docMk/>
          <pc:sldMk cId="803542810" sldId="1845"/>
        </pc:sldMkLst>
        <pc:spChg chg="add del mod">
          <ac:chgData name="Devarapally,Udaykiranreddy" userId="S::s567161@nwmissouri.edu::88672559-c8d8-4000-9e9d-0890ba70df6c" providerId="AD" clId="Web-{04E2F736-3698-21A4-1C09-D957F54CEA7C}" dt="2024-05-20T21:36:44.450" v="111"/>
          <ac:spMkLst>
            <pc:docMk/>
            <pc:sldMk cId="803542810" sldId="1845"/>
            <ac:spMk id="2" creationId="{42051EBA-429F-7BCA-83BE-A368BBB454B7}"/>
          </ac:spMkLst>
        </pc:spChg>
        <pc:spChg chg="add mod">
          <ac:chgData name="Devarapally,Udaykiranreddy" userId="S::s567161@nwmissouri.edu::88672559-c8d8-4000-9e9d-0890ba70df6c" providerId="AD" clId="Web-{04E2F736-3698-21A4-1C09-D957F54CEA7C}" dt="2024-05-21T03:12:08.353" v="1319" actId="20577"/>
          <ac:spMkLst>
            <pc:docMk/>
            <pc:sldMk cId="803542810" sldId="1845"/>
            <ac:spMk id="3" creationId="{22D01630-CAAB-5B53-21FD-535CB352F07A}"/>
          </ac:spMkLst>
        </pc:spChg>
        <pc:spChg chg="mod">
          <ac:chgData name="Devarapally,Udaykiranreddy" userId="S::s567161@nwmissouri.edu::88672559-c8d8-4000-9e9d-0890ba70df6c" providerId="AD" clId="Web-{04E2F736-3698-21A4-1C09-D957F54CEA7C}" dt="2024-05-21T01:41:43.612" v="1062" actId="14100"/>
          <ac:spMkLst>
            <pc:docMk/>
            <pc:sldMk cId="803542810" sldId="1845"/>
            <ac:spMk id="4" creationId="{FD9E38B3-4686-8247-9625-49018D29F408}"/>
          </ac:spMkLst>
        </pc:spChg>
        <pc:spChg chg="mod">
          <ac:chgData name="Devarapally,Udaykiranreddy" userId="S::s567161@nwmissouri.edu::88672559-c8d8-4000-9e9d-0890ba70df6c" providerId="AD" clId="Web-{04E2F736-3698-21A4-1C09-D957F54CEA7C}" dt="2024-05-20T21:36:22.058" v="107" actId="14100"/>
          <ac:spMkLst>
            <pc:docMk/>
            <pc:sldMk cId="803542810" sldId="1845"/>
            <ac:spMk id="6" creationId="{7DCBA01B-ECA4-4938-872A-B38BEB13AC06}"/>
          </ac:spMkLst>
        </pc:spChg>
      </pc:sldChg>
      <pc:sldChg chg="modSp">
        <pc:chgData name="Devarapally,Udaykiranreddy" userId="S::s567161@nwmissouri.edu::88672559-c8d8-4000-9e9d-0890ba70df6c" providerId="AD" clId="Web-{04E2F736-3698-21A4-1C09-D957F54CEA7C}" dt="2024-05-21T00:24:57.791" v="733" actId="14100"/>
        <pc:sldMkLst>
          <pc:docMk/>
          <pc:sldMk cId="461669259" sldId="1846"/>
        </pc:sldMkLst>
        <pc:spChg chg="mod">
          <ac:chgData name="Devarapally,Udaykiranreddy" userId="S::s567161@nwmissouri.edu::88672559-c8d8-4000-9e9d-0890ba70df6c" providerId="AD" clId="Web-{04E2F736-3698-21A4-1C09-D957F54CEA7C}" dt="2024-05-21T00:24:57.791" v="733" actId="14100"/>
          <ac:spMkLst>
            <pc:docMk/>
            <pc:sldMk cId="461669259" sldId="1846"/>
            <ac:spMk id="2" creationId="{3F36812B-2065-4A2B-B59B-8957022687BC}"/>
          </ac:spMkLst>
        </pc:spChg>
        <pc:spChg chg="mod">
          <ac:chgData name="Devarapally,Udaykiranreddy" userId="S::s567161@nwmissouri.edu::88672559-c8d8-4000-9e9d-0890ba70df6c" providerId="AD" clId="Web-{04E2F736-3698-21A4-1C09-D957F54CEA7C}" dt="2024-05-20T23:05:11.110" v="553" actId="20577"/>
          <ac:spMkLst>
            <pc:docMk/>
            <pc:sldMk cId="461669259" sldId="1846"/>
            <ac:spMk id="7" creationId="{87BA0B6F-5258-479C-87B7-C806E6757035}"/>
          </ac:spMkLst>
        </pc:spChg>
      </pc:sldChg>
      <pc:sldChg chg="addSp delSp modSp del">
        <pc:chgData name="Devarapally,Udaykiranreddy" userId="S::s567161@nwmissouri.edu::88672559-c8d8-4000-9e9d-0890ba70df6c" providerId="AD" clId="Web-{04E2F736-3698-21A4-1C09-D957F54CEA7C}" dt="2024-05-20T21:40:21.521" v="227"/>
        <pc:sldMkLst>
          <pc:docMk/>
          <pc:sldMk cId="2957678139" sldId="1848"/>
        </pc:sldMkLst>
        <pc:spChg chg="add mod">
          <ac:chgData name="Devarapally,Udaykiranreddy" userId="S::s567161@nwmissouri.edu::88672559-c8d8-4000-9e9d-0890ba70df6c" providerId="AD" clId="Web-{04E2F736-3698-21A4-1C09-D957F54CEA7C}" dt="2024-05-20T21:39:12.768" v="206"/>
          <ac:spMkLst>
            <pc:docMk/>
            <pc:sldMk cId="2957678139" sldId="1848"/>
            <ac:spMk id="3" creationId="{973FF5C5-350D-2DD3-623A-428C8DE54E16}"/>
          </ac:spMkLst>
        </pc:spChg>
        <pc:spChg chg="mod">
          <ac:chgData name="Devarapally,Udaykiranreddy" userId="S::s567161@nwmissouri.edu::88672559-c8d8-4000-9e9d-0890ba70df6c" providerId="AD" clId="Web-{04E2F736-3698-21A4-1C09-D957F54CEA7C}" dt="2024-05-20T21:39:03.627" v="205" actId="20577"/>
          <ac:spMkLst>
            <pc:docMk/>
            <pc:sldMk cId="2957678139" sldId="1848"/>
            <ac:spMk id="4" creationId="{048FBE6B-DC67-4E64-80F4-CADE978D2FE3}"/>
          </ac:spMkLst>
        </pc:spChg>
        <pc:spChg chg="del">
          <ac:chgData name="Devarapally,Udaykiranreddy" userId="S::s567161@nwmissouri.edu::88672559-c8d8-4000-9e9d-0890ba70df6c" providerId="AD" clId="Web-{04E2F736-3698-21A4-1C09-D957F54CEA7C}" dt="2024-05-20T21:39:12.768" v="206"/>
          <ac:spMkLst>
            <pc:docMk/>
            <pc:sldMk cId="2957678139" sldId="1848"/>
            <ac:spMk id="11" creationId="{4C6A9FD9-630E-44B9-BED8-AFEA6C84A88B}"/>
          </ac:spMkLst>
        </pc:spChg>
        <pc:graphicFrameChg chg="mod modGraphic">
          <ac:chgData name="Devarapally,Udaykiranreddy" userId="S::s567161@nwmissouri.edu::88672559-c8d8-4000-9e9d-0890ba70df6c" providerId="AD" clId="Web-{04E2F736-3698-21A4-1C09-D957F54CEA7C}" dt="2024-05-20T21:39:24.878" v="226"/>
          <ac:graphicFrameMkLst>
            <pc:docMk/>
            <pc:sldMk cId="2957678139" sldId="1848"/>
            <ac:graphicFrameMk id="18" creationId="{14BC0987-DF66-4F47-953D-7A5171CA5B01}"/>
          </ac:graphicFrameMkLst>
        </pc:graphicFrameChg>
      </pc:sldChg>
      <pc:sldChg chg="modSp">
        <pc:chgData name="Devarapally,Udaykiranreddy" userId="S::s567161@nwmissouri.edu::88672559-c8d8-4000-9e9d-0890ba70df6c" providerId="AD" clId="Web-{04E2F736-3698-21A4-1C09-D957F54CEA7C}" dt="2024-05-21T03:29:10.190" v="1415" actId="20577"/>
        <pc:sldMkLst>
          <pc:docMk/>
          <pc:sldMk cId="394783395" sldId="1849"/>
        </pc:sldMkLst>
        <pc:spChg chg="mod">
          <ac:chgData name="Devarapally,Udaykiranreddy" userId="S::s567161@nwmissouri.edu::88672559-c8d8-4000-9e9d-0890ba70df6c" providerId="AD" clId="Web-{04E2F736-3698-21A4-1C09-D957F54CEA7C}" dt="2024-05-21T00:24:43.509" v="731" actId="20577"/>
          <ac:spMkLst>
            <pc:docMk/>
            <pc:sldMk cId="394783395" sldId="1849"/>
            <ac:spMk id="3" creationId="{EF99585A-5E1F-40FA-8E64-BB4F04611657}"/>
          </ac:spMkLst>
        </pc:spChg>
        <pc:spChg chg="mod">
          <ac:chgData name="Devarapally,Udaykiranreddy" userId="S::s567161@nwmissouri.edu::88672559-c8d8-4000-9e9d-0890ba70df6c" providerId="AD" clId="Web-{04E2F736-3698-21A4-1C09-D957F54CEA7C}" dt="2024-05-21T03:29:10.190" v="1415" actId="20577"/>
          <ac:spMkLst>
            <pc:docMk/>
            <pc:sldMk cId="394783395" sldId="1849"/>
            <ac:spMk id="5" creationId="{D1262CD5-AD01-42E3-9173-97C12BB0D9B8}"/>
          </ac:spMkLst>
        </pc:spChg>
      </pc:sldChg>
      <pc:sldChg chg="addSp delSp modSp del">
        <pc:chgData name="Devarapally,Udaykiranreddy" userId="S::s567161@nwmissouri.edu::88672559-c8d8-4000-9e9d-0890ba70df6c" providerId="AD" clId="Web-{04E2F736-3698-21A4-1C09-D957F54CEA7C}" dt="2024-05-21T00:30:05.421" v="763"/>
        <pc:sldMkLst>
          <pc:docMk/>
          <pc:sldMk cId="4244761525" sldId="1858"/>
        </pc:sldMkLst>
        <pc:spChg chg="add del mod">
          <ac:chgData name="Devarapally,Udaykiranreddy" userId="S::s567161@nwmissouri.edu::88672559-c8d8-4000-9e9d-0890ba70df6c" providerId="AD" clId="Web-{04E2F736-3698-21A4-1C09-D957F54CEA7C}" dt="2024-05-21T00:29:33.202" v="750"/>
          <ac:spMkLst>
            <pc:docMk/>
            <pc:sldMk cId="4244761525" sldId="1858"/>
            <ac:spMk id="2" creationId="{546CBAD9-E7C0-568F-1662-EB2F7310D797}"/>
          </ac:spMkLst>
        </pc:spChg>
        <pc:spChg chg="mod">
          <ac:chgData name="Devarapally,Udaykiranreddy" userId="S::s567161@nwmissouri.edu::88672559-c8d8-4000-9e9d-0890ba70df6c" providerId="AD" clId="Web-{04E2F736-3698-21A4-1C09-D957F54CEA7C}" dt="2024-05-21T00:29:11.530" v="744" actId="20577"/>
          <ac:spMkLst>
            <pc:docMk/>
            <pc:sldMk cId="4244761525" sldId="1858"/>
            <ac:spMk id="3" creationId="{17155E1D-F4AD-41A7-B948-E2D246CCFE8A}"/>
          </ac:spMkLst>
        </pc:spChg>
        <pc:spChg chg="mod">
          <ac:chgData name="Devarapally,Udaykiranreddy" userId="S::s567161@nwmissouri.edu::88672559-c8d8-4000-9e9d-0890ba70df6c" providerId="AD" clId="Web-{04E2F736-3698-21A4-1C09-D957F54CEA7C}" dt="2024-05-21T00:29:21.889" v="746" actId="14100"/>
          <ac:spMkLst>
            <pc:docMk/>
            <pc:sldMk cId="4244761525" sldId="1858"/>
            <ac:spMk id="4" creationId="{FD9E38B3-4686-8247-9625-49018D29F408}"/>
          </ac:spMkLst>
        </pc:spChg>
        <pc:spChg chg="add mod">
          <ac:chgData name="Devarapally,Udaykiranreddy" userId="S::s567161@nwmissouri.edu::88672559-c8d8-4000-9e9d-0890ba70df6c" providerId="AD" clId="Web-{04E2F736-3698-21A4-1C09-D957F54CEA7C}" dt="2024-05-21T00:29:57.249" v="761" actId="20577"/>
          <ac:spMkLst>
            <pc:docMk/>
            <pc:sldMk cId="4244761525" sldId="1858"/>
            <ac:spMk id="5" creationId="{38B741EA-110A-3A2A-532C-2C5826C172D6}"/>
          </ac:spMkLst>
        </pc:spChg>
      </pc:sldChg>
      <pc:sldChg chg="del">
        <pc:chgData name="Devarapally,Udaykiranreddy" userId="S::s567161@nwmissouri.edu::88672559-c8d8-4000-9e9d-0890ba70df6c" providerId="AD" clId="Web-{04E2F736-3698-21A4-1C09-D957F54CEA7C}" dt="2024-05-20T22:50:58.920" v="418"/>
        <pc:sldMkLst>
          <pc:docMk/>
          <pc:sldMk cId="576716121" sldId="1859"/>
        </pc:sldMkLst>
      </pc:sldChg>
      <pc:sldChg chg="addSp delSp modSp">
        <pc:chgData name="Devarapally,Udaykiranreddy" userId="S::s567161@nwmissouri.edu::88672559-c8d8-4000-9e9d-0890ba70df6c" providerId="AD" clId="Web-{04E2F736-3698-21A4-1C09-D957F54CEA7C}" dt="2024-05-21T03:31:33.289" v="1428" actId="1076"/>
        <pc:sldMkLst>
          <pc:docMk/>
          <pc:sldMk cId="1543265293" sldId="1864"/>
        </pc:sldMkLst>
        <pc:spChg chg="mod">
          <ac:chgData name="Devarapally,Udaykiranreddy" userId="S::s567161@nwmissouri.edu::88672559-c8d8-4000-9e9d-0890ba70df6c" providerId="AD" clId="Web-{04E2F736-3698-21A4-1C09-D957F54CEA7C}" dt="2024-05-21T00:56:33.278" v="958" actId="20577"/>
          <ac:spMkLst>
            <pc:docMk/>
            <pc:sldMk cId="1543265293" sldId="1864"/>
            <ac:spMk id="3074" creationId="{ED2DB031-9003-4F74-A88F-FE2A2ABABC72}"/>
          </ac:spMkLst>
        </pc:spChg>
        <pc:spChg chg="add mod">
          <ac:chgData name="Devarapally,Udaykiranreddy" userId="S::s567161@nwmissouri.edu::88672559-c8d8-4000-9e9d-0890ba70df6c" providerId="AD" clId="Web-{04E2F736-3698-21A4-1C09-D957F54CEA7C}" dt="2024-05-21T03:31:33.289" v="1428" actId="1076"/>
          <ac:spMkLst>
            <pc:docMk/>
            <pc:sldMk cId="1543265293" sldId="1864"/>
            <ac:spMk id="3148" creationId="{94FC5190-A75B-0210-E216-A7FAFD229A52}"/>
          </ac:spMkLst>
        </pc:spChg>
        <pc:spChg chg="add del">
          <ac:chgData name="Devarapally,Udaykiranreddy" userId="S::s567161@nwmissouri.edu::88672559-c8d8-4000-9e9d-0890ba70df6c" providerId="AD" clId="Web-{04E2F736-3698-21A4-1C09-D957F54CEA7C}" dt="2024-05-21T03:31:09.413" v="1422"/>
          <ac:spMkLst>
            <pc:docMk/>
            <pc:sldMk cId="1543265293" sldId="1864"/>
            <ac:spMk id="3149" creationId="{51336CC6-A7A7-2408-10B2-E1434DD03CA4}"/>
          </ac:spMkLst>
        </pc:spChg>
        <pc:graphicFrameChg chg="add del modGraphic">
          <ac:chgData name="Devarapally,Udaykiranreddy" userId="S::s567161@nwmissouri.edu::88672559-c8d8-4000-9e9d-0890ba70df6c" providerId="AD" clId="Web-{04E2F736-3698-21A4-1C09-D957F54CEA7C}" dt="2024-05-21T03:30:49.631" v="1418"/>
          <ac:graphicFrameMkLst>
            <pc:docMk/>
            <pc:sldMk cId="1543265293" sldId="1864"/>
            <ac:graphicFrameMk id="2" creationId="{80B10A75-A1BA-109E-6E9F-032E0FDE1633}"/>
          </ac:graphicFrameMkLst>
        </pc:graphicFrameChg>
      </pc:sldChg>
      <pc:sldChg chg="modSp ord">
        <pc:chgData name="Devarapally,Udaykiranreddy" userId="S::s567161@nwmissouri.edu::88672559-c8d8-4000-9e9d-0890ba70df6c" providerId="AD" clId="Web-{04E2F736-3698-21A4-1C09-D957F54CEA7C}" dt="2024-05-21T03:28:05.734" v="1409" actId="20577"/>
        <pc:sldMkLst>
          <pc:docMk/>
          <pc:sldMk cId="1430663837" sldId="1865"/>
        </pc:sldMkLst>
        <pc:spChg chg="mod">
          <ac:chgData name="Devarapally,Udaykiranreddy" userId="S::s567161@nwmissouri.edu::88672559-c8d8-4000-9e9d-0890ba70df6c" providerId="AD" clId="Web-{04E2F736-3698-21A4-1C09-D957F54CEA7C}" dt="2024-05-21T03:28:01.594" v="1408" actId="1076"/>
          <ac:spMkLst>
            <pc:docMk/>
            <pc:sldMk cId="1430663837" sldId="1865"/>
            <ac:spMk id="2" creationId="{25A8ACB1-6D36-496B-91DD-D1C3128C1C73}"/>
          </ac:spMkLst>
        </pc:spChg>
        <pc:spChg chg="mod">
          <ac:chgData name="Devarapally,Udaykiranreddy" userId="S::s567161@nwmissouri.edu::88672559-c8d8-4000-9e9d-0890ba70df6c" providerId="AD" clId="Web-{04E2F736-3698-21A4-1C09-D957F54CEA7C}" dt="2024-05-21T03:28:05.734" v="1409" actId="20577"/>
          <ac:spMkLst>
            <pc:docMk/>
            <pc:sldMk cId="1430663837" sldId="1865"/>
            <ac:spMk id="3" creationId="{9202AD8E-4C7C-4A1B-89B1-9A0997F4F30E}"/>
          </ac:spMkLst>
        </pc:spChg>
      </pc:sldChg>
      <pc:sldChg chg="addSp delSp modSp mod modTransition modClrScheme chgLayout">
        <pc:chgData name="Devarapally,Udaykiranreddy" userId="S::s567161@nwmissouri.edu::88672559-c8d8-4000-9e9d-0890ba70df6c" providerId="AD" clId="Web-{04E2F736-3698-21A4-1C09-D957F54CEA7C}" dt="2024-05-21T03:27:29.796" v="1405" actId="1076"/>
        <pc:sldMkLst>
          <pc:docMk/>
          <pc:sldMk cId="3366527757" sldId="1867"/>
        </pc:sldMkLst>
        <pc:spChg chg="add del mod">
          <ac:chgData name="Devarapally,Udaykiranreddy" userId="S::s567161@nwmissouri.edu::88672559-c8d8-4000-9e9d-0890ba70df6c" providerId="AD" clId="Web-{04E2F736-3698-21A4-1C09-D957F54CEA7C}" dt="2024-05-21T03:26:14.856" v="1399"/>
          <ac:spMkLst>
            <pc:docMk/>
            <pc:sldMk cId="3366527757" sldId="1867"/>
            <ac:spMk id="2" creationId="{254842A1-65AE-7544-D4A4-837A20259E90}"/>
          </ac:spMkLst>
        </pc:spChg>
        <pc:spChg chg="mod">
          <ac:chgData name="Devarapally,Udaykiranreddy" userId="S::s567161@nwmissouri.edu::88672559-c8d8-4000-9e9d-0890ba70df6c" providerId="AD" clId="Web-{04E2F736-3698-21A4-1C09-D957F54CEA7C}" dt="2024-05-21T03:26:14.856" v="1399"/>
          <ac:spMkLst>
            <pc:docMk/>
            <pc:sldMk cId="3366527757" sldId="1867"/>
            <ac:spMk id="3" creationId="{68675CE5-70A2-411D-881E-7B75B82931F4}"/>
          </ac:spMkLst>
        </pc:spChg>
        <pc:spChg chg="mod">
          <ac:chgData name="Devarapally,Udaykiranreddy" userId="S::s567161@nwmissouri.edu::88672559-c8d8-4000-9e9d-0890ba70df6c" providerId="AD" clId="Web-{04E2F736-3698-21A4-1C09-D957F54CEA7C}" dt="2024-05-21T03:27:29.796" v="1405" actId="1076"/>
          <ac:spMkLst>
            <pc:docMk/>
            <pc:sldMk cId="3366527757" sldId="1867"/>
            <ac:spMk id="4" creationId="{9DA36B3A-558B-413E-877B-7275290AB783}"/>
          </ac:spMkLst>
        </pc:spChg>
        <pc:graphicFrameChg chg="add del mod">
          <ac:chgData name="Devarapally,Udaykiranreddy" userId="S::s567161@nwmissouri.edu::88672559-c8d8-4000-9e9d-0890ba70df6c" providerId="AD" clId="Web-{04E2F736-3698-21A4-1C09-D957F54CEA7C}" dt="2024-05-21T03:26:14.856" v="1399"/>
          <ac:graphicFrameMkLst>
            <pc:docMk/>
            <pc:sldMk cId="3366527757" sldId="1867"/>
            <ac:graphicFrameMk id="6" creationId="{328138CB-AB84-DC96-605B-627834691546}"/>
          </ac:graphicFrameMkLst>
        </pc:graphicFrameChg>
      </pc:sldChg>
      <pc:sldChg chg="del">
        <pc:chgData name="Devarapally,Udaykiranreddy" userId="S::s567161@nwmissouri.edu::88672559-c8d8-4000-9e9d-0890ba70df6c" providerId="AD" clId="Web-{04E2F736-3698-21A4-1C09-D957F54CEA7C}" dt="2024-05-20T22:50:54.029" v="417"/>
        <pc:sldMkLst>
          <pc:docMk/>
          <pc:sldMk cId="1113893973" sldId="1868"/>
        </pc:sldMkLst>
      </pc:sldChg>
      <pc:sldChg chg="modSp del">
        <pc:chgData name="Devarapally,Udaykiranreddy" userId="S::s567161@nwmissouri.edu::88672559-c8d8-4000-9e9d-0890ba70df6c" providerId="AD" clId="Web-{04E2F736-3698-21A4-1C09-D957F54CEA7C}" dt="2024-05-20T21:43:34.467" v="276"/>
        <pc:sldMkLst>
          <pc:docMk/>
          <pc:sldMk cId="3233731990" sldId="1868"/>
        </pc:sldMkLst>
        <pc:spChg chg="mod">
          <ac:chgData name="Devarapally,Udaykiranreddy" userId="S::s567161@nwmissouri.edu::88672559-c8d8-4000-9e9d-0890ba70df6c" providerId="AD" clId="Web-{04E2F736-3698-21A4-1C09-D957F54CEA7C}" dt="2024-05-20T21:42:06.947" v="275" actId="20577"/>
          <ac:spMkLst>
            <pc:docMk/>
            <pc:sldMk cId="3233731990" sldId="1868"/>
            <ac:spMk id="2" creationId="{B0A8011B-2E50-827D-6A79-7FD2C00155DE}"/>
          </ac:spMkLst>
        </pc:spChg>
      </pc:sldChg>
      <pc:sldChg chg="addSp delSp modSp new">
        <pc:chgData name="Devarapally,Udaykiranreddy" userId="S::s567161@nwmissouri.edu::88672559-c8d8-4000-9e9d-0890ba70df6c" providerId="AD" clId="Web-{04E2F736-3698-21A4-1C09-D957F54CEA7C}" dt="2024-05-21T03:26:03.636" v="1384" actId="14100"/>
        <pc:sldMkLst>
          <pc:docMk/>
          <pc:sldMk cId="4291527150" sldId="1868"/>
        </pc:sldMkLst>
        <pc:spChg chg="mod">
          <ac:chgData name="Devarapally,Udaykiranreddy" userId="S::s567161@nwmissouri.edu::88672559-c8d8-4000-9e9d-0890ba70df6c" providerId="AD" clId="Web-{04E2F736-3698-21A4-1C09-D957F54CEA7C}" dt="2024-05-21T03:24:15.834" v="1362" actId="1076"/>
          <ac:spMkLst>
            <pc:docMk/>
            <pc:sldMk cId="4291527150" sldId="1868"/>
            <ac:spMk id="2" creationId="{65E2B571-57E0-FDD5-B7EE-119E0122CB0F}"/>
          </ac:spMkLst>
        </pc:spChg>
        <pc:spChg chg="mod">
          <ac:chgData name="Devarapally,Udaykiranreddy" userId="S::s567161@nwmissouri.edu::88672559-c8d8-4000-9e9d-0890ba70df6c" providerId="AD" clId="Web-{04E2F736-3698-21A4-1C09-D957F54CEA7C}" dt="2024-05-21T03:26:03.636" v="1384" actId="14100"/>
          <ac:spMkLst>
            <pc:docMk/>
            <pc:sldMk cId="4291527150" sldId="1868"/>
            <ac:spMk id="3" creationId="{B78765B8-F80D-DBBC-8642-E06935FC3C84}"/>
          </ac:spMkLst>
        </pc:spChg>
        <pc:spChg chg="add del">
          <ac:chgData name="Devarapally,Udaykiranreddy" userId="S::s567161@nwmissouri.edu::88672559-c8d8-4000-9e9d-0890ba70df6c" providerId="AD" clId="Web-{04E2F736-3698-21A4-1C09-D957F54CEA7C}" dt="2024-05-21T03:25:55.402" v="1383"/>
          <ac:spMkLst>
            <pc:docMk/>
            <pc:sldMk cId="4291527150" sldId="1868"/>
            <ac:spMk id="5" creationId="{0DBFE5E1-AB73-02D4-6A71-C311B49CE52E}"/>
          </ac:spMkLst>
        </pc:spChg>
      </pc:sldChg>
      <pc:sldChg chg="modSp new">
        <pc:chgData name="Devarapally,Udaykiranreddy" userId="S::s567161@nwmissouri.edu::88672559-c8d8-4000-9e9d-0890ba70df6c" providerId="AD" clId="Web-{04E2F736-3698-21A4-1C09-D957F54CEA7C}" dt="2024-05-21T03:24:06.709" v="1361" actId="1076"/>
        <pc:sldMkLst>
          <pc:docMk/>
          <pc:sldMk cId="3158565082" sldId="1869"/>
        </pc:sldMkLst>
        <pc:spChg chg="mod">
          <ac:chgData name="Devarapally,Udaykiranreddy" userId="S::s567161@nwmissouri.edu::88672559-c8d8-4000-9e9d-0890ba70df6c" providerId="AD" clId="Web-{04E2F736-3698-21A4-1C09-D957F54CEA7C}" dt="2024-05-21T03:23:59.146" v="1360" actId="1076"/>
          <ac:spMkLst>
            <pc:docMk/>
            <pc:sldMk cId="3158565082" sldId="1869"/>
            <ac:spMk id="2" creationId="{BD12548D-58A6-01BD-0114-F2BFB134E808}"/>
          </ac:spMkLst>
        </pc:spChg>
        <pc:spChg chg="mod">
          <ac:chgData name="Devarapally,Udaykiranreddy" userId="S::s567161@nwmissouri.edu::88672559-c8d8-4000-9e9d-0890ba70df6c" providerId="AD" clId="Web-{04E2F736-3698-21A4-1C09-D957F54CEA7C}" dt="2024-05-21T03:24:06.709" v="1361" actId="1076"/>
          <ac:spMkLst>
            <pc:docMk/>
            <pc:sldMk cId="3158565082" sldId="1869"/>
            <ac:spMk id="3" creationId="{48416350-E063-9C8E-27A9-25ECC9332223}"/>
          </ac:spMkLst>
        </pc:spChg>
      </pc:sldChg>
      <pc:sldChg chg="addSp delSp modSp new mod modTransition modClrScheme chgLayout">
        <pc:chgData name="Devarapally,Udaykiranreddy" userId="S::s567161@nwmissouri.edu::88672559-c8d8-4000-9e9d-0890ba70df6c" providerId="AD" clId="Web-{04E2F736-3698-21A4-1C09-D957F54CEA7C}" dt="2024-05-21T03:23:27.129" v="1357" actId="1076"/>
        <pc:sldMkLst>
          <pc:docMk/>
          <pc:sldMk cId="416533662" sldId="1870"/>
        </pc:sldMkLst>
        <pc:spChg chg="mod">
          <ac:chgData name="Devarapally,Udaykiranreddy" userId="S::s567161@nwmissouri.edu::88672559-c8d8-4000-9e9d-0890ba70df6c" providerId="AD" clId="Web-{04E2F736-3698-21A4-1C09-D957F54CEA7C}" dt="2024-05-21T03:23:27.129" v="1357" actId="1076"/>
          <ac:spMkLst>
            <pc:docMk/>
            <pc:sldMk cId="416533662" sldId="1870"/>
            <ac:spMk id="2" creationId="{C33800EB-0D2B-C8F2-29C6-FBC8037D6319}"/>
          </ac:spMkLst>
        </pc:spChg>
        <pc:spChg chg="del">
          <ac:chgData name="Devarapally,Udaykiranreddy" userId="S::s567161@nwmissouri.edu::88672559-c8d8-4000-9e9d-0890ba70df6c" providerId="AD" clId="Web-{04E2F736-3698-21A4-1C09-D957F54CEA7C}" dt="2024-05-20T23:06:43.191" v="555"/>
          <ac:spMkLst>
            <pc:docMk/>
            <pc:sldMk cId="416533662" sldId="1870"/>
            <ac:spMk id="3" creationId="{43C09026-5F47-0E8A-6D4B-5F2940C1BB52}"/>
          </ac:spMkLst>
        </pc:spChg>
        <pc:spChg chg="add del mod">
          <ac:chgData name="Devarapally,Udaykiranreddy" userId="S::s567161@nwmissouri.edu::88672559-c8d8-4000-9e9d-0890ba70df6c" providerId="AD" clId="Web-{04E2F736-3698-21A4-1C09-D957F54CEA7C}" dt="2024-05-21T03:23:00.113" v="1352"/>
          <ac:spMkLst>
            <pc:docMk/>
            <pc:sldMk cId="416533662" sldId="1870"/>
            <ac:spMk id="9" creationId="{5E2C6AF1-F271-ABDC-AB79-E193CEE7470B}"/>
          </ac:spMkLst>
        </pc:spChg>
        <pc:spChg chg="add del mod">
          <ac:chgData name="Devarapally,Udaykiranreddy" userId="S::s567161@nwmissouri.edu::88672559-c8d8-4000-9e9d-0890ba70df6c" providerId="AD" clId="Web-{04E2F736-3698-21A4-1C09-D957F54CEA7C}" dt="2024-05-21T03:23:06.363" v="1354"/>
          <ac:spMkLst>
            <pc:docMk/>
            <pc:sldMk cId="416533662" sldId="1870"/>
            <ac:spMk id="11" creationId="{0BF2C281-D0A6-9C51-E3A2-B9533DE5A8FE}"/>
          </ac:spMkLst>
        </pc:spChg>
        <pc:graphicFrameChg chg="add mod modGraphic">
          <ac:chgData name="Devarapally,Udaykiranreddy" userId="S::s567161@nwmissouri.edu::88672559-c8d8-4000-9e9d-0890ba70df6c" providerId="AD" clId="Web-{04E2F736-3698-21A4-1C09-D957F54CEA7C}" dt="2024-05-21T03:23:20.442" v="1356" actId="1076"/>
          <ac:graphicFrameMkLst>
            <pc:docMk/>
            <pc:sldMk cId="416533662" sldId="1870"/>
            <ac:graphicFrameMk id="4" creationId="{AA5F5688-65E5-9668-F8D1-7FD4B08540C3}"/>
          </ac:graphicFrameMkLst>
        </pc:graphicFrameChg>
      </pc:sldChg>
      <pc:sldChg chg="modSp new">
        <pc:chgData name="Devarapally,Udaykiranreddy" userId="S::s567161@nwmissouri.edu::88672559-c8d8-4000-9e9d-0890ba70df6c" providerId="AD" clId="Web-{04E2F736-3698-21A4-1C09-D957F54CEA7C}" dt="2024-05-21T03:22:05.845" v="1348" actId="1076"/>
        <pc:sldMkLst>
          <pc:docMk/>
          <pc:sldMk cId="2432050567" sldId="1871"/>
        </pc:sldMkLst>
        <pc:spChg chg="mod">
          <ac:chgData name="Devarapally,Udaykiranreddy" userId="S::s567161@nwmissouri.edu::88672559-c8d8-4000-9e9d-0890ba70df6c" providerId="AD" clId="Web-{04E2F736-3698-21A4-1C09-D957F54CEA7C}" dt="2024-05-21T03:22:05.845" v="1348" actId="1076"/>
          <ac:spMkLst>
            <pc:docMk/>
            <pc:sldMk cId="2432050567" sldId="1871"/>
            <ac:spMk id="2" creationId="{CB9E7589-5255-12D7-6B07-C119B1D70066}"/>
          </ac:spMkLst>
        </pc:spChg>
        <pc:spChg chg="mod">
          <ac:chgData name="Devarapally,Udaykiranreddy" userId="S::s567161@nwmissouri.edu::88672559-c8d8-4000-9e9d-0890ba70df6c" providerId="AD" clId="Web-{04E2F736-3698-21A4-1C09-D957F54CEA7C}" dt="2024-05-21T03:17:54.242" v="1320" actId="1076"/>
          <ac:spMkLst>
            <pc:docMk/>
            <pc:sldMk cId="2432050567" sldId="1871"/>
            <ac:spMk id="3" creationId="{994F8233-4D98-988C-BCD0-DC98746FEAE3}"/>
          </ac:spMkLst>
        </pc:spChg>
      </pc:sldChg>
      <pc:sldChg chg="modSp new">
        <pc:chgData name="Devarapally,Udaykiranreddy" userId="S::s567161@nwmissouri.edu::88672559-c8d8-4000-9e9d-0890ba70df6c" providerId="AD" clId="Web-{04E2F736-3698-21A4-1C09-D957F54CEA7C}" dt="2024-05-21T03:21:55.782" v="1346" actId="1076"/>
        <pc:sldMkLst>
          <pc:docMk/>
          <pc:sldMk cId="4016336064" sldId="1872"/>
        </pc:sldMkLst>
        <pc:spChg chg="mod">
          <ac:chgData name="Devarapally,Udaykiranreddy" userId="S::s567161@nwmissouri.edu::88672559-c8d8-4000-9e9d-0890ba70df6c" providerId="AD" clId="Web-{04E2F736-3698-21A4-1C09-D957F54CEA7C}" dt="2024-05-21T03:21:55.782" v="1346" actId="1076"/>
          <ac:spMkLst>
            <pc:docMk/>
            <pc:sldMk cId="4016336064" sldId="1872"/>
            <ac:spMk id="2" creationId="{516737FD-42E4-8C93-EB39-330A2A42BBAD}"/>
          </ac:spMkLst>
        </pc:spChg>
        <pc:spChg chg="mod">
          <ac:chgData name="Devarapally,Udaykiranreddy" userId="S::s567161@nwmissouri.edu::88672559-c8d8-4000-9e9d-0890ba70df6c" providerId="AD" clId="Web-{04E2F736-3698-21A4-1C09-D957F54CEA7C}" dt="2024-05-21T03:21:51.376" v="1345" actId="1076"/>
          <ac:spMkLst>
            <pc:docMk/>
            <pc:sldMk cId="4016336064" sldId="1872"/>
            <ac:spMk id="3" creationId="{46CE34C5-2E55-A876-AFC9-0484E33D5B48}"/>
          </ac:spMkLst>
        </pc:spChg>
      </pc:sldChg>
      <pc:sldChg chg="modSp new mod ord modClrScheme chgLayout">
        <pc:chgData name="Devarapally,Udaykiranreddy" userId="S::s567161@nwmissouri.edu::88672559-c8d8-4000-9e9d-0890ba70df6c" providerId="AD" clId="Web-{04E2F736-3698-21A4-1C09-D957F54CEA7C}" dt="2024-05-21T03:21:05.843" v="1339" actId="1076"/>
        <pc:sldMkLst>
          <pc:docMk/>
          <pc:sldMk cId="2460531312" sldId="1873"/>
        </pc:sldMkLst>
        <pc:spChg chg="mod">
          <ac:chgData name="Devarapally,Udaykiranreddy" userId="S::s567161@nwmissouri.edu::88672559-c8d8-4000-9e9d-0890ba70df6c" providerId="AD" clId="Web-{04E2F736-3698-21A4-1C09-D957F54CEA7C}" dt="2024-05-21T03:21:05.843" v="1339" actId="1076"/>
          <ac:spMkLst>
            <pc:docMk/>
            <pc:sldMk cId="2460531312" sldId="1873"/>
            <ac:spMk id="2" creationId="{BD6035AB-84B1-4FD9-4DB3-6627F1298722}"/>
          </ac:spMkLst>
        </pc:spChg>
        <pc:spChg chg="mod">
          <ac:chgData name="Devarapally,Udaykiranreddy" userId="S::s567161@nwmissouri.edu::88672559-c8d8-4000-9e9d-0890ba70df6c" providerId="AD" clId="Web-{04E2F736-3698-21A4-1C09-D957F54CEA7C}" dt="2024-05-21T03:21:02.796" v="1338" actId="1076"/>
          <ac:spMkLst>
            <pc:docMk/>
            <pc:sldMk cId="2460531312" sldId="1873"/>
            <ac:spMk id="3" creationId="{2FB09EA5-7D8D-EDFF-F838-F799A74A1E4A}"/>
          </ac:spMkLst>
        </pc:spChg>
      </pc:sldChg>
      <pc:sldChg chg="modSp new ord">
        <pc:chgData name="Devarapally,Udaykiranreddy" userId="S::s567161@nwmissouri.edu::88672559-c8d8-4000-9e9d-0890ba70df6c" providerId="AD" clId="Web-{04E2F736-3698-21A4-1C09-D957F54CEA7C}" dt="2024-05-21T00:45:36.219" v="945"/>
        <pc:sldMkLst>
          <pc:docMk/>
          <pc:sldMk cId="449521323" sldId="1874"/>
        </pc:sldMkLst>
        <pc:spChg chg="mod">
          <ac:chgData name="Devarapally,Udaykiranreddy" userId="S::s567161@nwmissouri.edu::88672559-c8d8-4000-9e9d-0890ba70df6c" providerId="AD" clId="Web-{04E2F736-3698-21A4-1C09-D957F54CEA7C}" dt="2024-05-20T22:53:32.395" v="491" actId="20577"/>
          <ac:spMkLst>
            <pc:docMk/>
            <pc:sldMk cId="449521323" sldId="1874"/>
            <ac:spMk id="2" creationId="{80AFB39E-F419-A94D-9099-729FA788937C}"/>
          </ac:spMkLst>
        </pc:spChg>
      </pc:sldChg>
      <pc:sldChg chg="modSp new del">
        <pc:chgData name="Devarapally,Udaykiranreddy" userId="S::s567161@nwmissouri.edu::88672559-c8d8-4000-9e9d-0890ba70df6c" providerId="AD" clId="Web-{04E2F736-3698-21A4-1C09-D957F54CEA7C}" dt="2024-05-21T00:30:03.593" v="762"/>
        <pc:sldMkLst>
          <pc:docMk/>
          <pc:sldMk cId="1649238425" sldId="1875"/>
        </pc:sldMkLst>
        <pc:spChg chg="mod">
          <ac:chgData name="Devarapally,Udaykiranreddy" userId="S::s567161@nwmissouri.edu::88672559-c8d8-4000-9e9d-0890ba70df6c" providerId="AD" clId="Web-{04E2F736-3698-21A4-1C09-D957F54CEA7C}" dt="2024-05-20T22:54:05.458" v="497" actId="20577"/>
          <ac:spMkLst>
            <pc:docMk/>
            <pc:sldMk cId="1649238425" sldId="1875"/>
            <ac:spMk id="2" creationId="{B2E46236-2CFB-1305-975F-A269339783C0}"/>
          </ac:spMkLst>
        </pc:spChg>
      </pc:sldChg>
      <pc:sldChg chg="modSp new">
        <pc:chgData name="Devarapally,Udaykiranreddy" userId="S::s567161@nwmissouri.edu::88672559-c8d8-4000-9e9d-0890ba70df6c" providerId="AD" clId="Web-{04E2F736-3698-21A4-1C09-D957F54CEA7C}" dt="2024-05-21T03:23:46.880" v="1359" actId="1076"/>
        <pc:sldMkLst>
          <pc:docMk/>
          <pc:sldMk cId="1475449325" sldId="1876"/>
        </pc:sldMkLst>
        <pc:spChg chg="mod">
          <ac:chgData name="Devarapally,Udaykiranreddy" userId="S::s567161@nwmissouri.edu::88672559-c8d8-4000-9e9d-0890ba70df6c" providerId="AD" clId="Web-{04E2F736-3698-21A4-1C09-D957F54CEA7C}" dt="2024-05-21T03:23:41.473" v="1358" actId="1076"/>
          <ac:spMkLst>
            <pc:docMk/>
            <pc:sldMk cId="1475449325" sldId="1876"/>
            <ac:spMk id="2" creationId="{EAFEA31D-0D96-CBEE-85B4-0C7EA01C4709}"/>
          </ac:spMkLst>
        </pc:spChg>
        <pc:spChg chg="mod">
          <ac:chgData name="Devarapally,Udaykiranreddy" userId="S::s567161@nwmissouri.edu::88672559-c8d8-4000-9e9d-0890ba70df6c" providerId="AD" clId="Web-{04E2F736-3698-21A4-1C09-D957F54CEA7C}" dt="2024-05-21T03:23:46.880" v="1359" actId="1076"/>
          <ac:spMkLst>
            <pc:docMk/>
            <pc:sldMk cId="1475449325" sldId="1876"/>
            <ac:spMk id="3" creationId="{F6311D1B-C83E-8D57-CA49-665A1E17E36C}"/>
          </ac:spMkLst>
        </pc:spChg>
      </pc:sldChg>
      <pc:sldChg chg="modSp new">
        <pc:chgData name="Devarapally,Udaykiranreddy" userId="S::s567161@nwmissouri.edu::88672559-c8d8-4000-9e9d-0890ba70df6c" providerId="AD" clId="Web-{04E2F736-3698-21A4-1C09-D957F54CEA7C}" dt="2024-05-21T03:29:02.127" v="1414" actId="20577"/>
        <pc:sldMkLst>
          <pc:docMk/>
          <pc:sldMk cId="2502852759" sldId="1877"/>
        </pc:sldMkLst>
        <pc:spChg chg="mod">
          <ac:chgData name="Devarapally,Udaykiranreddy" userId="S::s567161@nwmissouri.edu::88672559-c8d8-4000-9e9d-0890ba70df6c" providerId="AD" clId="Web-{04E2F736-3698-21A4-1C09-D957F54CEA7C}" dt="2024-05-21T03:29:02.127" v="1414" actId="20577"/>
          <ac:spMkLst>
            <pc:docMk/>
            <pc:sldMk cId="2502852759" sldId="1877"/>
            <ac:spMk id="2" creationId="{DD23AFEC-BD6C-36FD-9B2D-DD83F8C1733B}"/>
          </ac:spMkLst>
        </pc:spChg>
        <pc:spChg chg="mod">
          <ac:chgData name="Devarapally,Udaykiranreddy" userId="S::s567161@nwmissouri.edu::88672559-c8d8-4000-9e9d-0890ba70df6c" providerId="AD" clId="Web-{04E2F736-3698-21A4-1C09-D957F54CEA7C}" dt="2024-05-21T03:28:16.625" v="1411" actId="1076"/>
          <ac:spMkLst>
            <pc:docMk/>
            <pc:sldMk cId="2502852759" sldId="1877"/>
            <ac:spMk id="3" creationId="{54E0D5A5-EA50-4A8D-F6B9-D9595C2AA651}"/>
          </ac:spMkLst>
        </pc:spChg>
      </pc:sldChg>
      <pc:sldChg chg="modSp new">
        <pc:chgData name="Devarapally,Udaykiranreddy" userId="S::s567161@nwmissouri.edu::88672559-c8d8-4000-9e9d-0890ba70df6c" providerId="AD" clId="Web-{04E2F736-3698-21A4-1C09-D957F54CEA7C}" dt="2024-05-21T03:21:41.125" v="1343" actId="1076"/>
        <pc:sldMkLst>
          <pc:docMk/>
          <pc:sldMk cId="2155701350" sldId="1878"/>
        </pc:sldMkLst>
        <pc:spChg chg="mod">
          <ac:chgData name="Devarapally,Udaykiranreddy" userId="S::s567161@nwmissouri.edu::88672559-c8d8-4000-9e9d-0890ba70df6c" providerId="AD" clId="Web-{04E2F736-3698-21A4-1C09-D957F54CEA7C}" dt="2024-05-21T03:21:35.625" v="1342" actId="1076"/>
          <ac:spMkLst>
            <pc:docMk/>
            <pc:sldMk cId="2155701350" sldId="1878"/>
            <ac:spMk id="2" creationId="{C3ACABD5-D537-2591-76CA-AF3274722F63}"/>
          </ac:spMkLst>
        </pc:spChg>
        <pc:spChg chg="mod">
          <ac:chgData name="Devarapally,Udaykiranreddy" userId="S::s567161@nwmissouri.edu::88672559-c8d8-4000-9e9d-0890ba70df6c" providerId="AD" clId="Web-{04E2F736-3698-21A4-1C09-D957F54CEA7C}" dt="2024-05-21T03:21:41.125" v="1343" actId="1076"/>
          <ac:spMkLst>
            <pc:docMk/>
            <pc:sldMk cId="2155701350" sldId="1878"/>
            <ac:spMk id="3" creationId="{F38A6BA9-6201-A2B9-DB4D-D8FE17B15FE0}"/>
          </ac:spMkLst>
        </pc:spChg>
      </pc:sldChg>
      <pc:sldChg chg="modSp new">
        <pc:chgData name="Devarapally,Udaykiranreddy" userId="S::s567161@nwmissouri.edu::88672559-c8d8-4000-9e9d-0890ba70df6c" providerId="AD" clId="Web-{04E2F736-3698-21A4-1C09-D957F54CEA7C}" dt="2024-05-21T03:27:47.906" v="1407" actId="1076"/>
        <pc:sldMkLst>
          <pc:docMk/>
          <pc:sldMk cId="3744832184" sldId="1879"/>
        </pc:sldMkLst>
        <pc:spChg chg="mod">
          <ac:chgData name="Devarapally,Udaykiranreddy" userId="S::s567161@nwmissouri.edu::88672559-c8d8-4000-9e9d-0890ba70df6c" providerId="AD" clId="Web-{04E2F736-3698-21A4-1C09-D957F54CEA7C}" dt="2024-05-21T03:27:47.906" v="1407" actId="1076"/>
          <ac:spMkLst>
            <pc:docMk/>
            <pc:sldMk cId="3744832184" sldId="1879"/>
            <ac:spMk id="2" creationId="{39003423-038B-DE53-3129-D8D7F7B51B04}"/>
          </ac:spMkLst>
        </pc:spChg>
        <pc:spChg chg="mod">
          <ac:chgData name="Devarapally,Udaykiranreddy" userId="S::s567161@nwmissouri.edu::88672559-c8d8-4000-9e9d-0890ba70df6c" providerId="AD" clId="Web-{04E2F736-3698-21A4-1C09-D957F54CEA7C}" dt="2024-05-21T03:26:53.748" v="1403" actId="1076"/>
          <ac:spMkLst>
            <pc:docMk/>
            <pc:sldMk cId="3744832184" sldId="1879"/>
            <ac:spMk id="3" creationId="{AACCDE43-6ACF-C44A-33DB-35E5330DB219}"/>
          </ac:spMkLst>
        </pc:spChg>
      </pc:sldChg>
      <pc:sldChg chg="modSp new">
        <pc:chgData name="Devarapally,Udaykiranreddy" userId="S::s567161@nwmissouri.edu::88672559-c8d8-4000-9e9d-0890ba70df6c" providerId="AD" clId="Web-{04E2F736-3698-21A4-1C09-D957F54CEA7C}" dt="2024-05-21T03:27:19.780" v="1404" actId="20577"/>
        <pc:sldMkLst>
          <pc:docMk/>
          <pc:sldMk cId="3055356386" sldId="1880"/>
        </pc:sldMkLst>
        <pc:spChg chg="mod">
          <ac:chgData name="Devarapally,Udaykiranreddy" userId="S::s567161@nwmissouri.edu::88672559-c8d8-4000-9e9d-0890ba70df6c" providerId="AD" clId="Web-{04E2F736-3698-21A4-1C09-D957F54CEA7C}" dt="2024-05-21T03:27:19.780" v="1404" actId="20577"/>
          <ac:spMkLst>
            <pc:docMk/>
            <pc:sldMk cId="3055356386" sldId="1880"/>
            <ac:spMk id="2" creationId="{E1FA0F65-4B6F-F0AF-D382-0C96859C6E25}"/>
          </ac:spMkLst>
        </pc:spChg>
        <pc:spChg chg="mod">
          <ac:chgData name="Devarapally,Udaykiranreddy" userId="S::s567161@nwmissouri.edu::88672559-c8d8-4000-9e9d-0890ba70df6c" providerId="AD" clId="Web-{04E2F736-3698-21A4-1C09-D957F54CEA7C}" dt="2024-05-21T02:45:08.935" v="1265" actId="20577"/>
          <ac:spMkLst>
            <pc:docMk/>
            <pc:sldMk cId="3055356386" sldId="1880"/>
            <ac:spMk id="3" creationId="{C6AB732C-86E3-8761-87FB-E94E6CC2DB5D}"/>
          </ac:spMkLst>
        </pc:spChg>
      </pc:sldChg>
      <pc:sldChg chg="addSp delSp modSp new ord">
        <pc:chgData name="Devarapally,Udaykiranreddy" userId="S::s567161@nwmissouri.edu::88672559-c8d8-4000-9e9d-0890ba70df6c" providerId="AD" clId="Web-{04E2F736-3698-21A4-1C09-D957F54CEA7C}" dt="2024-05-21T01:10:00.449" v="1031"/>
        <pc:sldMkLst>
          <pc:docMk/>
          <pc:sldMk cId="2092806585" sldId="1881"/>
        </pc:sldMkLst>
        <pc:spChg chg="mod">
          <ac:chgData name="Devarapally,Udaykiranreddy" userId="S::s567161@nwmissouri.edu::88672559-c8d8-4000-9e9d-0890ba70df6c" providerId="AD" clId="Web-{04E2F736-3698-21A4-1C09-D957F54CEA7C}" dt="2024-05-21T00:59:11.781" v="971" actId="14100"/>
          <ac:spMkLst>
            <pc:docMk/>
            <pc:sldMk cId="2092806585" sldId="1881"/>
            <ac:spMk id="2" creationId="{2A0CD58C-31C6-6A44-6006-1F4A35F8DA01}"/>
          </ac:spMkLst>
        </pc:spChg>
        <pc:spChg chg="del mod">
          <ac:chgData name="Devarapally,Udaykiranreddy" userId="S::s567161@nwmissouri.edu::88672559-c8d8-4000-9e9d-0890ba70df6c" providerId="AD" clId="Web-{04E2F736-3698-21A4-1C09-D957F54CEA7C}" dt="2024-05-21T00:57:47.702" v="964"/>
          <ac:spMkLst>
            <pc:docMk/>
            <pc:sldMk cId="2092806585" sldId="1881"/>
            <ac:spMk id="3" creationId="{46D2C63D-4732-7C8C-C586-EB8483AB3C65}"/>
          </ac:spMkLst>
        </pc:spChg>
        <pc:spChg chg="add del mod">
          <ac:chgData name="Devarapally,Udaykiranreddy" userId="S::s567161@nwmissouri.edu::88672559-c8d8-4000-9e9d-0890ba70df6c" providerId="AD" clId="Web-{04E2F736-3698-21A4-1C09-D957F54CEA7C}" dt="2024-05-21T01:00:22.720" v="984"/>
          <ac:spMkLst>
            <pc:docMk/>
            <pc:sldMk cId="2092806585" sldId="1881"/>
            <ac:spMk id="4" creationId="{FD4D6042-CBD0-15F7-D28A-E26C4DBB5936}"/>
          </ac:spMkLst>
        </pc:spChg>
        <pc:spChg chg="add del mod">
          <ac:chgData name="Devarapally,Udaykiranreddy" userId="S::s567161@nwmissouri.edu::88672559-c8d8-4000-9e9d-0890ba70df6c" providerId="AD" clId="Web-{04E2F736-3698-21A4-1C09-D957F54CEA7C}" dt="2024-05-21T01:10:00.449" v="1031"/>
          <ac:spMkLst>
            <pc:docMk/>
            <pc:sldMk cId="2092806585" sldId="1881"/>
            <ac:spMk id="5" creationId="{11CB4DFE-1315-F69B-703B-D84C81801E71}"/>
          </ac:spMkLst>
        </pc:spChg>
      </pc:sldChg>
      <pc:sldChg chg="modSp new">
        <pc:chgData name="Devarapally,Udaykiranreddy" userId="S::s567161@nwmissouri.edu::88672559-c8d8-4000-9e9d-0890ba70df6c" providerId="AD" clId="Web-{04E2F736-3698-21A4-1C09-D957F54CEA7C}" dt="2024-05-21T03:21:21.109" v="1341" actId="1076"/>
        <pc:sldMkLst>
          <pc:docMk/>
          <pc:sldMk cId="47671828" sldId="1882"/>
        </pc:sldMkLst>
        <pc:spChg chg="mod">
          <ac:chgData name="Devarapally,Udaykiranreddy" userId="S::s567161@nwmissouri.edu::88672559-c8d8-4000-9e9d-0890ba70df6c" providerId="AD" clId="Web-{04E2F736-3698-21A4-1C09-D957F54CEA7C}" dt="2024-05-21T03:21:21.109" v="1341" actId="1076"/>
          <ac:spMkLst>
            <pc:docMk/>
            <pc:sldMk cId="47671828" sldId="1882"/>
            <ac:spMk id="2" creationId="{2EFFF7F0-877F-687D-CC97-9B02A1BBF5CA}"/>
          </ac:spMkLst>
        </pc:spChg>
        <pc:spChg chg="mod">
          <ac:chgData name="Devarapally,Udaykiranreddy" userId="S::s567161@nwmissouri.edu::88672559-c8d8-4000-9e9d-0890ba70df6c" providerId="AD" clId="Web-{04E2F736-3698-21A4-1C09-D957F54CEA7C}" dt="2024-05-21T03:21:16.828" v="1340" actId="1076"/>
          <ac:spMkLst>
            <pc:docMk/>
            <pc:sldMk cId="47671828" sldId="1882"/>
            <ac:spMk id="3" creationId="{B36F0571-C7B0-89FB-8DA7-2381B3F51F4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B9E7F1-B28C-CF04-4BC2-8D5D946042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EDF46-D826-B8D2-A9AB-493F2A7011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2F4F0-5C8B-42EA-9F8B-264FEE8270B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91A6D-49CF-9079-A6B0-942D36C153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95DF3-13EE-B66C-81D3-6D6E867311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9EF56-9AD0-4CFF-B5B5-477BF58CB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3154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C5111A-647A-6FAD-C667-186226C442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E6234-880A-E73D-A10C-356BCA051C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70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D58C-31C6-6A44-6006-1F4A35F8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2860520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sz="6000" dirty="0">
                <a:latin typeface="Times New Roman"/>
                <a:cs typeface="Segoe UI"/>
              </a:rPr>
              <a:t>Blockchain Scalability and Efficiency</a:t>
            </a:r>
            <a:endParaRPr lang="en-US" sz="6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280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778" y="463228"/>
            <a:ext cx="6477000" cy="1189037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 lIns="91440" tIns="45720" rIns="91440" bIns="45720" anchor="t"/>
          <a:lstStyle/>
          <a:p>
            <a:endParaRPr lang="en-US" altLang="en-US">
              <a:cs typeface="Segoe UI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4842A1-65AE-7544-D4A4-837A20259E90}"/>
              </a:ext>
            </a:extLst>
          </p:cNvPr>
          <p:cNvSpPr txBox="1"/>
          <p:nvPr/>
        </p:nvSpPr>
        <p:spPr>
          <a:xfrm>
            <a:off x="5000150" y="1641540"/>
            <a:ext cx="609845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>
                <a:solidFill>
                  <a:srgbClr val="0D0D0D"/>
                </a:solidFill>
                <a:latin typeface="Times New Roman"/>
                <a:cs typeface="Arial"/>
              </a:rPr>
              <a:t>Expected Outcome 1:</a:t>
            </a:r>
            <a:r>
              <a:rPr lang="en-US" sz="2400">
                <a:solidFill>
                  <a:srgbClr val="0D0D0D"/>
                </a:solidFill>
                <a:latin typeface="Times New Roman"/>
                <a:cs typeface="Arial"/>
              </a:rPr>
              <a:t> Faster transaction processing demonstrated through parallel mining with capped contributions.</a:t>
            </a:r>
          </a:p>
          <a:p>
            <a:pPr marL="285750" indent="-285750">
              <a:buFont typeface="Arial"/>
              <a:buChar char="•"/>
            </a:pPr>
            <a:r>
              <a:rPr lang="en-US" sz="2400" b="1">
                <a:solidFill>
                  <a:srgbClr val="0D0D0D"/>
                </a:solidFill>
                <a:latin typeface="Times New Roman"/>
                <a:cs typeface="Times New Roman"/>
              </a:rPr>
              <a:t>Expected Outcome 2:</a:t>
            </a:r>
            <a:r>
              <a:rPr lang="en-US" sz="2400">
                <a:solidFill>
                  <a:srgbClr val="0D0D0D"/>
                </a:solidFill>
                <a:latin typeface="Times New Roman"/>
                <a:cs typeface="Times New Roman"/>
              </a:rPr>
              <a:t> PSO algorithm reduces waiting times, enhancing scalability and network robustness.</a:t>
            </a:r>
            <a:endParaRPr lang="en-US" sz="2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>
                <a:solidFill>
                  <a:srgbClr val="0D0D0D"/>
                </a:solidFill>
                <a:latin typeface="Times New Roman"/>
                <a:cs typeface="Times New Roman"/>
              </a:rPr>
              <a:t>Expected Outcome 3:</a:t>
            </a:r>
            <a:r>
              <a:rPr lang="en-US" sz="2400">
                <a:solidFill>
                  <a:srgbClr val="0D0D0D"/>
                </a:solidFill>
                <a:latin typeface="Times New Roman"/>
                <a:cs typeface="Times New Roman"/>
              </a:rPr>
              <a:t> PSO-POW model outperforms solo and parallel mining, especially with more peers and difficulty levels.</a:t>
            </a:r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B571-57E0-FDD5-B7EE-119E0122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925" y="521999"/>
            <a:ext cx="6477000" cy="1189037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765B8-F80D-DBBC-8642-E06935FC3C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91925" y="1790700"/>
            <a:ext cx="6477000" cy="3276600"/>
          </a:xfrm>
        </p:spPr>
        <p:txBody>
          <a:bodyPr lIns="91440" tIns="45720" rIns="91440" bIns="45720" anchor="t"/>
          <a:lstStyle/>
          <a:p>
            <a:pPr marL="285750" indent="-285750"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Expected Outcome 4: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PSO-POW achieves equitable resource distribution and effective reward systems for miners.</a:t>
            </a:r>
            <a:endParaRPr lang="en-US" sz="2400" b="0" dirty="0">
              <a:solidFill>
                <a:srgbClr val="000000"/>
              </a:solidFill>
              <a:latin typeface="Times New Roman"/>
              <a:cs typeface="Segoe UI"/>
            </a:endParaRPr>
          </a:p>
          <a:p>
            <a:pPr marL="285750" indent="-285750"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Expected Outcome 5:</a:t>
            </a:r>
            <a:r>
              <a:rPr lang="en-US" sz="2400" b="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Study provides insights and strategies for addressing blockchain scalability, potentially advancing distributed ledger technology.</a:t>
            </a:r>
            <a:br>
              <a:rPr lang="en-US" sz="2400" dirty="0">
                <a:latin typeface="Times New Roman"/>
              </a:rPr>
            </a:br>
            <a:endParaRPr lang="en-US" dirty="0">
              <a:cs typeface="Segoe UI"/>
            </a:endParaRPr>
          </a:p>
          <a:p>
            <a:pPr marL="285750" indent="-285750">
              <a:buChar char="•"/>
            </a:pPr>
            <a:endParaRPr lang="en-US" sz="2400" b="0" dirty="0">
              <a:solidFill>
                <a:srgbClr val="000000"/>
              </a:solidFill>
              <a:latin typeface="Times New Roman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915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548D-58A6-01BD-0114-F2BFB134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506" y="535852"/>
            <a:ext cx="6477000" cy="1189037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16350-E063-9C8E-27A9-25ECC9332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36507" y="1711036"/>
            <a:ext cx="6477000" cy="3276600"/>
          </a:xfrm>
        </p:spPr>
        <p:txBody>
          <a:bodyPr lIns="91440" tIns="45720" rIns="91440" bIns="45720" anchor="t"/>
          <a:lstStyle/>
          <a:p>
            <a:pPr marL="285750" indent="-285750">
              <a:buChar char="•"/>
            </a:pPr>
            <a:r>
              <a:rPr lang="en-US" sz="2400" b="0">
                <a:latin typeface="Times New Roman"/>
                <a:cs typeface="Segoe UI"/>
              </a:rPr>
              <a:t>Months 1-3: Project Initialization</a:t>
            </a:r>
          </a:p>
          <a:p>
            <a:pPr marL="285750" indent="-285750">
              <a:buChar char="•"/>
            </a:pPr>
            <a:r>
              <a:rPr lang="en-US" sz="2400" b="0">
                <a:latin typeface="Times New Roman"/>
                <a:cs typeface="Segoe UI"/>
              </a:rPr>
              <a:t>Months 4-6: Detailed Planning and Design</a:t>
            </a:r>
          </a:p>
          <a:p>
            <a:pPr marL="285750" indent="-285750">
              <a:buChar char="•"/>
            </a:pPr>
            <a:r>
              <a:rPr lang="en-US" sz="2400" b="0">
                <a:latin typeface="Times New Roman"/>
                <a:cs typeface="Segoe UI"/>
              </a:rPr>
              <a:t>Months 7-9: Recruitment and Training</a:t>
            </a:r>
          </a:p>
          <a:p>
            <a:pPr marL="285750" indent="-285750">
              <a:buChar char="•"/>
            </a:pPr>
            <a:r>
              <a:rPr lang="en-US" sz="2400" b="0">
                <a:latin typeface="Times New Roman"/>
                <a:cs typeface="Segoe UI"/>
              </a:rPr>
              <a:t>Months 10-12: Data Collection </a:t>
            </a:r>
          </a:p>
        </p:txBody>
      </p:sp>
    </p:spTree>
    <p:extLst>
      <p:ext uri="{BB962C8B-B14F-4D97-AF65-F5344CB8AC3E}">
        <p14:creationId xmlns:p14="http://schemas.microsoft.com/office/powerpoint/2010/main" val="315856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A31D-0D96-CBEE-85B4-0C7EA01C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924" y="728694"/>
            <a:ext cx="6477000" cy="1189037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11D1B-C83E-8D57-CA49-665A1E17E3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91924" y="1917731"/>
            <a:ext cx="6477000" cy="3276600"/>
          </a:xfrm>
        </p:spPr>
        <p:txBody>
          <a:bodyPr lIns="91440" tIns="45720" rIns="91440" bIns="45720" anchor="t"/>
          <a:lstStyle/>
          <a:p>
            <a:pPr marL="285750" indent="-285750">
              <a:buChar char="•"/>
            </a:pPr>
            <a:r>
              <a:rPr lang="en-US" sz="2400" b="0" dirty="0">
                <a:latin typeface="Times New Roman"/>
                <a:cs typeface="Segoe UI"/>
              </a:rPr>
              <a:t>Months 13-15: Data Analysis and Initial Findings</a:t>
            </a:r>
          </a:p>
          <a:p>
            <a:pPr marL="285750" indent="-285750">
              <a:buChar char="•"/>
            </a:pPr>
            <a:r>
              <a:rPr lang="en-US" sz="2400" b="0" dirty="0">
                <a:latin typeface="Times New Roman"/>
                <a:cs typeface="Segoe UI"/>
              </a:rPr>
              <a:t>Months 16-18: Development and Testing</a:t>
            </a:r>
          </a:p>
          <a:p>
            <a:pPr marL="285750" indent="-285750">
              <a:buChar char="•"/>
            </a:pPr>
            <a:r>
              <a:rPr lang="en-US" sz="2400" b="0" dirty="0">
                <a:latin typeface="Times New Roman"/>
                <a:cs typeface="Segoe UI"/>
              </a:rPr>
              <a:t>Months 19-21: Report Writing and Peer Review</a:t>
            </a:r>
          </a:p>
          <a:p>
            <a:pPr marL="285750" indent="-285750">
              <a:buChar char="•"/>
            </a:pPr>
            <a:r>
              <a:rPr lang="en-US" sz="2400" b="0" dirty="0">
                <a:latin typeface="Times New Roman"/>
                <a:cs typeface="Segoe UI"/>
              </a:rPr>
              <a:t>Months 22-24: Final Review and Dissemination</a:t>
            </a:r>
          </a:p>
        </p:txBody>
      </p:sp>
    </p:spTree>
    <p:extLst>
      <p:ext uri="{BB962C8B-B14F-4D97-AF65-F5344CB8AC3E}">
        <p14:creationId xmlns:p14="http://schemas.microsoft.com/office/powerpoint/2010/main" val="147544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00EB-0D2B-C8F2-29C6-FBC8037D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 lIns="91440" tIns="45720" rIns="91440" bIns="45720">
            <a:normAutofit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5F5688-65E5-9668-F8D1-7FD4B085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1150"/>
              </p:ext>
            </p:extLst>
          </p:nvPr>
        </p:nvGraphicFramePr>
        <p:xfrm>
          <a:off x="961173" y="1800829"/>
          <a:ext cx="10193453" cy="2833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1435">
                  <a:extLst>
                    <a:ext uri="{9D8B030D-6E8A-4147-A177-3AD203B41FA5}">
                      <a16:colId xmlns:a16="http://schemas.microsoft.com/office/drawing/2014/main" val="3879163088"/>
                    </a:ext>
                  </a:extLst>
                </a:gridCol>
                <a:gridCol w="3132018">
                  <a:extLst>
                    <a:ext uri="{9D8B030D-6E8A-4147-A177-3AD203B41FA5}">
                      <a16:colId xmlns:a16="http://schemas.microsoft.com/office/drawing/2014/main" val="263147638"/>
                    </a:ext>
                  </a:extLst>
                </a:gridCol>
              </a:tblGrid>
              <a:tr h="472296">
                <a:tc>
                  <a:txBody>
                    <a:bodyPr/>
                    <a:lstStyle/>
                    <a:p>
                      <a:r>
                        <a:rPr lang="en-US" sz="2100"/>
                        <a:t>Category</a:t>
                      </a:r>
                    </a:p>
                  </a:txBody>
                  <a:tcPr marL="107340" marR="107340" marT="53670" marB="53670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Amount</a:t>
                      </a:r>
                    </a:p>
                  </a:txBody>
                  <a:tcPr marL="107340" marR="107340" marT="53670" marB="53670"/>
                </a:tc>
                <a:extLst>
                  <a:ext uri="{0D108BD9-81ED-4DB2-BD59-A6C34878D82A}">
                    <a16:rowId xmlns:a16="http://schemas.microsoft.com/office/drawing/2014/main" val="2377495085"/>
                  </a:ext>
                </a:extLst>
              </a:tr>
              <a:tr h="4722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baseline="0" noProof="0">
                          <a:solidFill>
                            <a:srgbClr val="000000"/>
                          </a:solidFill>
                          <a:latin typeface="Segoe UI"/>
                        </a:rPr>
                        <a:t>Materials/Equipment</a:t>
                      </a:r>
                      <a:endParaRPr lang="en-US" sz="2100"/>
                    </a:p>
                  </a:txBody>
                  <a:tcPr marL="107340" marR="107340" marT="53670" marB="53670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$15000</a:t>
                      </a:r>
                    </a:p>
                  </a:txBody>
                  <a:tcPr marL="107340" marR="107340" marT="53670" marB="53670"/>
                </a:tc>
                <a:extLst>
                  <a:ext uri="{0D108BD9-81ED-4DB2-BD59-A6C34878D82A}">
                    <a16:rowId xmlns:a16="http://schemas.microsoft.com/office/drawing/2014/main" val="2701194672"/>
                  </a:ext>
                </a:extLst>
              </a:tr>
              <a:tr h="4722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baseline="0" noProof="0">
                          <a:solidFill>
                            <a:srgbClr val="000000"/>
                          </a:solidFill>
                          <a:latin typeface="Segoe UI"/>
                        </a:rPr>
                        <a:t>Participant Recruitment</a:t>
                      </a:r>
                      <a:endParaRPr lang="en-US" sz="2100"/>
                    </a:p>
                  </a:txBody>
                  <a:tcPr marL="107340" marR="107340" marT="53670" marB="5367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$15000</a:t>
                      </a:r>
                    </a:p>
                  </a:txBody>
                  <a:tcPr marL="107340" marR="107340" marT="53670" marB="53670"/>
                </a:tc>
                <a:extLst>
                  <a:ext uri="{0D108BD9-81ED-4DB2-BD59-A6C34878D82A}">
                    <a16:rowId xmlns:a16="http://schemas.microsoft.com/office/drawing/2014/main" val="2954028176"/>
                  </a:ext>
                </a:extLst>
              </a:tr>
              <a:tr h="4722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baseline="0" noProof="0">
                          <a:solidFill>
                            <a:srgbClr val="000000"/>
                          </a:solidFill>
                          <a:latin typeface="Segoe UI"/>
                        </a:rPr>
                        <a:t>Data Collection/Analysis Software</a:t>
                      </a:r>
                      <a:endParaRPr lang="en-US" sz="2100"/>
                    </a:p>
                  </a:txBody>
                  <a:tcPr marL="107340" marR="107340" marT="53670" marB="53670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$7500</a:t>
                      </a:r>
                    </a:p>
                  </a:txBody>
                  <a:tcPr marL="107340" marR="107340" marT="53670" marB="53670"/>
                </a:tc>
                <a:extLst>
                  <a:ext uri="{0D108BD9-81ED-4DB2-BD59-A6C34878D82A}">
                    <a16:rowId xmlns:a16="http://schemas.microsoft.com/office/drawing/2014/main" val="3711963053"/>
                  </a:ext>
                </a:extLst>
              </a:tr>
              <a:tr h="4722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baseline="0" noProof="0">
                          <a:solidFill>
                            <a:srgbClr val="000000"/>
                          </a:solidFill>
                          <a:latin typeface="Segoe UI"/>
                        </a:rPr>
                        <a:t>Other Expenses</a:t>
                      </a:r>
                      <a:endParaRPr lang="en-US" sz="2100"/>
                    </a:p>
                  </a:txBody>
                  <a:tcPr marL="107340" marR="107340" marT="53670" marB="53670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$3500</a:t>
                      </a:r>
                    </a:p>
                  </a:txBody>
                  <a:tcPr marL="107340" marR="107340" marT="53670" marB="53670"/>
                </a:tc>
                <a:extLst>
                  <a:ext uri="{0D108BD9-81ED-4DB2-BD59-A6C34878D82A}">
                    <a16:rowId xmlns:a16="http://schemas.microsoft.com/office/drawing/2014/main" val="2770123560"/>
                  </a:ext>
                </a:extLst>
              </a:tr>
              <a:tr h="4722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baseline="0" noProof="0">
                          <a:solidFill>
                            <a:srgbClr val="000000"/>
                          </a:solidFill>
                          <a:latin typeface="Segoe UI"/>
                        </a:rPr>
                        <a:t>Total Estimated Budget</a:t>
                      </a:r>
                      <a:endParaRPr lang="en-US" sz="2100"/>
                    </a:p>
                  </a:txBody>
                  <a:tcPr marL="107340" marR="107340" marT="53670" marB="5367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$41,000</a:t>
                      </a:r>
                    </a:p>
                  </a:txBody>
                  <a:tcPr marL="107340" marR="107340" marT="53670" marB="53670"/>
                </a:tc>
                <a:extLst>
                  <a:ext uri="{0D108BD9-81ED-4DB2-BD59-A6C34878D82A}">
                    <a16:rowId xmlns:a16="http://schemas.microsoft.com/office/drawing/2014/main" val="1863864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33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7589-5255-12D7-6B07-C119B1D7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633" y="320214"/>
            <a:ext cx="6477000" cy="623681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F8233-4D98-988C-BCD0-DC98746FEA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19634" y="1150152"/>
            <a:ext cx="6477000" cy="5710082"/>
          </a:xfrm>
        </p:spPr>
        <p:txBody>
          <a:bodyPr lIns="91440" tIns="45720" rIns="91440" bIns="45720" anchor="t"/>
          <a:lstStyle/>
          <a:p>
            <a:r>
              <a:rPr lang="en-US" sz="24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Ethical Approval: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Virtual Setting: Blockchain model development in non-confidential virtual environment.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Data Handling: Adherence to ethical guidelines.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Minimal Concerns: Few ethical issues due to study nature.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Participant Welfare: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No Human Involvement: No direct health concerns.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Reporting Compliance: Adherence to reporting rules.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Legal Usage: Resource use complies with laws.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b="0" dirty="0">
              <a:solidFill>
                <a:srgbClr val="000000"/>
              </a:solidFill>
              <a:latin typeface="Times New Roman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3205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37FD-42E4-8C93-EB39-330A2A42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924" y="355742"/>
            <a:ext cx="6477000" cy="648263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E34C5-2E55-A876-AFC9-0484E33D5B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91925" y="1544334"/>
            <a:ext cx="6477000" cy="4493342"/>
          </a:xfrm>
        </p:spPr>
        <p:txBody>
          <a:bodyPr lIns="91440" tIns="45720" rIns="91440" bIns="45720" anchor="t"/>
          <a:lstStyle/>
          <a:p>
            <a:pPr marL="285750" indent="-285750"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Lakshmi Pravallika Bhupathi (S564196): </a:t>
            </a:r>
            <a:r>
              <a:rPr lang="en-US" sz="2400" b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Analyzing collected data using qualitative and quantitative methods, identifying patterns and trends.</a:t>
            </a:r>
          </a:p>
          <a:p>
            <a:pPr marL="285750" indent="-285750"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Nishchala Namburi (S564199):</a:t>
            </a:r>
            <a:r>
              <a:rPr lang="en-US" sz="2400" b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Designing and executing data collection methods for evaluating mining strategies.</a:t>
            </a:r>
            <a:endParaRPr lang="en-US" sz="2400" b="0">
              <a:solidFill>
                <a:srgbClr val="000000"/>
              </a:solidFill>
              <a:latin typeface="Times New Roman"/>
              <a:cs typeface="Segoe UI"/>
            </a:endParaRPr>
          </a:p>
          <a:p>
            <a:pPr marL="285750" indent="-285750"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Sai Srikar Miriyala (S567160)</a:t>
            </a:r>
            <a:r>
              <a:rPr lang="en-US" sz="2400" b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: Comprehensive literature review on blockchain scalability and optimization techniques.</a:t>
            </a:r>
            <a:endParaRPr lang="en-US" sz="2400" b="0">
              <a:solidFill>
                <a:srgbClr val="000000"/>
              </a:solidFill>
              <a:latin typeface="Times New Roman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01633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ABD5-D537-2591-76CA-AF327472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506" y="355743"/>
            <a:ext cx="6477000" cy="635973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A6BA9-6201-A2B9-DB4D-D8FE17B15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36507" y="1254954"/>
            <a:ext cx="6477000" cy="4345857"/>
          </a:xfrm>
        </p:spPr>
        <p:txBody>
          <a:bodyPr lIns="91440" tIns="45720" rIns="91440" bIns="45720" anchor="t"/>
          <a:lstStyle/>
          <a:p>
            <a:pPr marL="285750" indent="-285750"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Sowmya Reddy </a:t>
            </a:r>
            <a:r>
              <a:rPr lang="en-US" sz="24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Allugari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(S565488): </a:t>
            </a:r>
            <a:r>
              <a:rPr lang="en-US" sz="2400" b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Drafting research report sections and preparing visual aids for effective presentation of findings.</a:t>
            </a:r>
          </a:p>
          <a:p>
            <a:pPr marL="285750" indent="-285750"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Yaswanth Kanakala (S567546):</a:t>
            </a:r>
            <a:r>
              <a:rPr lang="en-US" sz="2400" b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 Ensuring data integrity and adherence to experimental protocols during data collection.</a:t>
            </a:r>
            <a:endParaRPr lang="en-US" sz="2400" b="0">
              <a:solidFill>
                <a:srgbClr val="000000"/>
              </a:solidFill>
              <a:latin typeface="Times New Roman"/>
              <a:cs typeface="Segoe UI"/>
            </a:endParaRPr>
          </a:p>
          <a:p>
            <a:pPr marL="285750" indent="-285750">
              <a:buChar char="•"/>
            </a:pPr>
            <a:r>
              <a:rPr lang="en-US" sz="24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Udaykiranreddy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Devarapally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(S567161):</a:t>
            </a:r>
            <a:r>
              <a:rPr lang="en-US" sz="2400" b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 Identifying gaps in existing research and proposing the PSO-POW model as a solution.</a:t>
            </a:r>
            <a:endParaRPr lang="en-US" sz="2400" b="0">
              <a:solidFill>
                <a:srgbClr val="000000"/>
              </a:solidFill>
              <a:latin typeface="Times New Roman"/>
              <a:cs typeface="Segoe UI"/>
            </a:endParaRPr>
          </a:p>
          <a:p>
            <a:pPr marL="285750" indent="-285750">
              <a:buChar char="•"/>
            </a:pPr>
            <a:endParaRPr lang="en-US" b="0">
              <a:solidFill>
                <a:srgbClr val="000000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5570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35AB-84B1-4FD9-4DB3-6627F129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669" y="3123"/>
            <a:ext cx="6477000" cy="623683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09EA5-7D8D-EDFF-F838-F799A74A1E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25670" y="888479"/>
            <a:ext cx="7072040" cy="5365176"/>
          </a:xfrm>
        </p:spPr>
        <p:txBody>
          <a:bodyPr lIns="91440" tIns="45720" rIns="91440" bIns="45720" anchor="t"/>
          <a:lstStyle/>
          <a:p>
            <a:pPr marL="285750" indent="-285750">
              <a:buChar char="•"/>
            </a:pPr>
            <a:r>
              <a:rPr lang="en-US" sz="2400" b="0" dirty="0">
                <a:latin typeface="Times New Roman"/>
                <a:cs typeface="Segoe UI"/>
              </a:rPr>
              <a:t>Saqib NA, AL-</a:t>
            </a:r>
            <a:r>
              <a:rPr lang="en-US" sz="2400" b="0" dirty="0" err="1">
                <a:latin typeface="Times New Roman"/>
                <a:cs typeface="Segoe UI"/>
              </a:rPr>
              <a:t>Talla</a:t>
            </a:r>
            <a:r>
              <a:rPr lang="en-US" sz="2400" b="0" dirty="0">
                <a:latin typeface="Times New Roman"/>
                <a:cs typeface="Segoe UI"/>
              </a:rPr>
              <a:t> ST. Scaling Up Security and Efficiency in Financial Transactions and Blockchain Systems. Journal of Sensor and Actuator Networks. 2023; 12(2):31. https://doi.org/10.3390/jsan12020031</a:t>
            </a:r>
          </a:p>
          <a:p>
            <a:pPr marL="285750" indent="-285750">
              <a:buChar char="•"/>
            </a:pPr>
            <a:r>
              <a:rPr lang="en-US" sz="2400" b="0" dirty="0">
                <a:latin typeface="Times New Roman"/>
                <a:cs typeface="Segoe UI"/>
              </a:rPr>
              <a:t>Yu C, Mei N, Du C, Luo H. Blockchain Data Scalability and Retrieval Scheme Based on On-Chain Storage Medium for Internet of Things Data. Electronics. 2023; 12(6):1454. https://doi.org/10.3390/electronics12061454</a:t>
            </a:r>
          </a:p>
          <a:p>
            <a:pPr marL="285750" indent="-285750">
              <a:buChar char="•"/>
            </a:pPr>
            <a:r>
              <a:rPr lang="en-US" sz="2400" b="0" dirty="0" err="1">
                <a:latin typeface="Times New Roman"/>
                <a:cs typeface="Segoe UI"/>
              </a:rPr>
              <a:t>Peram</a:t>
            </a:r>
            <a:r>
              <a:rPr lang="en-US" sz="2400" b="0" dirty="0">
                <a:latin typeface="Times New Roman"/>
                <a:cs typeface="Segoe UI"/>
              </a:rPr>
              <a:t>, S.R., Bulla, P. (2020). Blockchains: Improve the scalability and efficiency of conventional blockchain by providing a lightweight block mining and communication algorithm. </a:t>
            </a:r>
            <a:r>
              <a:rPr lang="en-US" sz="2400" b="0" dirty="0" err="1">
                <a:latin typeface="Times New Roman"/>
                <a:cs typeface="Segoe UI"/>
              </a:rPr>
              <a:t>Ingénierie</a:t>
            </a:r>
            <a:r>
              <a:rPr lang="en-US" sz="2400" b="0" dirty="0">
                <a:latin typeface="Times New Roman"/>
                <a:cs typeface="Segoe UI"/>
              </a:rPr>
              <a:t> des </a:t>
            </a:r>
            <a:r>
              <a:rPr lang="en-US" sz="2400" b="0" dirty="0" err="1">
                <a:latin typeface="Times New Roman"/>
                <a:cs typeface="Segoe UI"/>
              </a:rPr>
              <a:t>Systèmes</a:t>
            </a:r>
            <a:r>
              <a:rPr lang="en-US" sz="2400" b="0" dirty="0">
                <a:latin typeface="Times New Roman"/>
                <a:cs typeface="Segoe UI"/>
              </a:rPr>
              <a:t> </a:t>
            </a:r>
            <a:r>
              <a:rPr lang="en-US" sz="2400" b="0" dirty="0" err="1">
                <a:latin typeface="Times New Roman"/>
                <a:cs typeface="Segoe UI"/>
              </a:rPr>
              <a:t>d’Information</a:t>
            </a:r>
            <a:r>
              <a:rPr lang="en-US" sz="2400" b="0" dirty="0">
                <a:latin typeface="Times New Roman"/>
                <a:cs typeface="Segoe UI"/>
              </a:rPr>
              <a:t>, Vol. 25, No. 6, pp. 737-745. https://doi.org/10.18280/isi.250604</a:t>
            </a:r>
          </a:p>
          <a:p>
            <a:pPr marL="285750" indent="-285750">
              <a:buChar char="•"/>
            </a:pPr>
            <a:endParaRPr lang="en-US" sz="2400" b="0" dirty="0">
              <a:latin typeface="Times New Roman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6053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F7F0-877F-687D-CC97-9B02A1BBF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378" y="155523"/>
            <a:ext cx="6477000" cy="611392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F0571-C7B0-89FB-8DA7-2381B3F51F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3379" y="1084007"/>
            <a:ext cx="7191476" cy="5043524"/>
          </a:xfrm>
        </p:spPr>
        <p:txBody>
          <a:bodyPr lIns="91440" tIns="45720" rIns="91440" bIns="45720" anchor="t"/>
          <a:lstStyle/>
          <a:p>
            <a:pPr marL="285750" indent="-285750">
              <a:buChar char="•"/>
            </a:pPr>
            <a:r>
              <a:rPr lang="en-US" sz="2400" b="0" dirty="0" err="1">
                <a:latin typeface="Times New Roman"/>
                <a:cs typeface="Segoe UI"/>
              </a:rPr>
              <a:t>Shahbandi</a:t>
            </a:r>
            <a:r>
              <a:rPr lang="en-US" sz="2400" b="0" dirty="0">
                <a:latin typeface="Times New Roman"/>
                <a:cs typeface="Segoe UI"/>
              </a:rPr>
              <a:t>, M. (2021). Financial Technologies for Accepting Transactions Using Block Chain Technology and Crypto Currency in Digital Marketing. In International Business &amp;amp; Economics Studies (Vol. 3, Issue 4, p. p23). </a:t>
            </a:r>
            <a:r>
              <a:rPr lang="en-US" sz="2400" b="0" dirty="0" err="1">
                <a:latin typeface="Times New Roman"/>
                <a:cs typeface="Segoe UI"/>
              </a:rPr>
              <a:t>Scholink</a:t>
            </a:r>
            <a:r>
              <a:rPr lang="en-US" sz="2400" b="0" dirty="0">
                <a:latin typeface="Times New Roman"/>
                <a:cs typeface="Segoe UI"/>
              </a:rPr>
              <a:t> Co, Ltd. https://doi.org/10.22158/ibes.v3n4p23</a:t>
            </a:r>
          </a:p>
          <a:p>
            <a:pPr marL="285750" indent="-285750">
              <a:buChar char="•"/>
            </a:pPr>
            <a:r>
              <a:rPr lang="en-US" sz="2400" b="0" dirty="0">
                <a:latin typeface="Times New Roman"/>
                <a:cs typeface="Segoe UI"/>
              </a:rPr>
              <a:t>Xue, H., Chen, D., Zhang, N., Dai, H. N., &amp; Yu, K. (2023). Integration of blockchain and edge computing in internet of things: A survey. Future Generation Computer Systems, 144, 307-326.</a:t>
            </a:r>
          </a:p>
          <a:p>
            <a:pPr marL="285750" indent="-285750">
              <a:buChar char="•"/>
            </a:pPr>
            <a:r>
              <a:rPr lang="en-US" sz="2400" b="0" dirty="0" err="1">
                <a:latin typeface="Times New Roman"/>
                <a:cs typeface="Segoe UI"/>
              </a:rPr>
              <a:t>Kontorovich</a:t>
            </a:r>
            <a:r>
              <a:rPr lang="en-US" sz="2400" b="0" dirty="0">
                <a:latin typeface="Times New Roman"/>
                <a:cs typeface="Segoe UI"/>
              </a:rPr>
              <a:t>, K. (2024). The Graphene Application for the Reconfigurable Intelligent Surface (</a:t>
            </a:r>
            <a:r>
              <a:rPr lang="en-US" sz="2400" b="0" dirty="0" err="1">
                <a:latin typeface="Times New Roman"/>
                <a:cs typeface="Segoe UI"/>
              </a:rPr>
              <a:t>Ris</a:t>
            </a:r>
            <a:r>
              <a:rPr lang="en-US" sz="2400" b="0" dirty="0">
                <a:latin typeface="Times New Roman"/>
                <a:cs typeface="Segoe UI"/>
              </a:rPr>
              <a:t>) for the </a:t>
            </a:r>
            <a:r>
              <a:rPr lang="en-US" sz="2400" b="0" dirty="0" err="1">
                <a:latin typeface="Times New Roman"/>
                <a:cs typeface="Segoe UI"/>
              </a:rPr>
              <a:t>NomaRis-Mimo</a:t>
            </a:r>
            <a:r>
              <a:rPr lang="en-US" sz="2400" b="0" dirty="0">
                <a:latin typeface="Times New Roman"/>
                <a:cs typeface="Segoe UI"/>
              </a:rPr>
              <a:t> System Design. Phenomenological View. Eng OA, 2(1), 01-08.</a:t>
            </a:r>
          </a:p>
        </p:txBody>
      </p:sp>
    </p:spTree>
    <p:extLst>
      <p:ext uri="{BB962C8B-B14F-4D97-AF65-F5344CB8AC3E}">
        <p14:creationId xmlns:p14="http://schemas.microsoft.com/office/powerpoint/2010/main" val="4767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1323" y="492146"/>
            <a:ext cx="6220101" cy="1325563"/>
          </a:xfrm>
        </p:spPr>
        <p:txBody>
          <a:bodyPr lIns="91440" tIns="45720" rIns="91440" bIns="45720" anchor="ctr">
            <a:noAutofit/>
          </a:bodyPr>
          <a:lstStyle/>
          <a:p>
            <a:r>
              <a:rPr lang="en-US" altLang="en-US" sz="40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sp>
        <p:nvSpPr>
          <p:cNvPr id="3148" name="TextBox 3147">
            <a:extLst>
              <a:ext uri="{FF2B5EF4-FFF2-40B4-BE49-F238E27FC236}">
                <a16:creationId xmlns:a16="http://schemas.microsoft.com/office/drawing/2014/main" id="{94FC5190-A75B-0210-E216-A7FAFD229A52}"/>
              </a:ext>
            </a:extLst>
          </p:cNvPr>
          <p:cNvSpPr txBox="1"/>
          <p:nvPr/>
        </p:nvSpPr>
        <p:spPr>
          <a:xfrm>
            <a:off x="4994323" y="1969708"/>
            <a:ext cx="5840361" cy="33499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CA" sz="2400" dirty="0">
                <a:solidFill>
                  <a:srgbClr val="444444"/>
                </a:solidFill>
                <a:latin typeface="Times New Roman"/>
                <a:cs typeface="Arial"/>
              </a:rPr>
              <a:t>Lakshmi Pravallika Bhupathi</a:t>
            </a:r>
            <a:r>
              <a:rPr lang="en-US" sz="2400" dirty="0">
                <a:solidFill>
                  <a:srgbClr val="444444"/>
                </a:solidFill>
                <a:latin typeface="Times New Roman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400" dirty="0" err="1">
                <a:solidFill>
                  <a:srgbClr val="444444"/>
                </a:solidFill>
                <a:latin typeface="Times New Roman"/>
                <a:cs typeface="Arial"/>
              </a:rPr>
              <a:t>Nishchala</a:t>
            </a:r>
            <a:r>
              <a:rPr lang="en-US" sz="2400" dirty="0">
                <a:solidFill>
                  <a:srgbClr val="444444"/>
                </a:solidFill>
                <a:latin typeface="Times New Roman"/>
                <a:cs typeface="Arial"/>
              </a:rPr>
              <a:t> Namburi​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CA" sz="2400" dirty="0">
                <a:solidFill>
                  <a:srgbClr val="444444"/>
                </a:solidFill>
                <a:latin typeface="Times New Roman"/>
                <a:cs typeface="Arial"/>
              </a:rPr>
              <a:t>Sai Srikar Miriyala</a:t>
            </a:r>
            <a:r>
              <a:rPr lang="en-US" sz="2400" dirty="0">
                <a:solidFill>
                  <a:srgbClr val="444444"/>
                </a:solidFill>
                <a:latin typeface="Times New Roman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CA" sz="2400" dirty="0">
                <a:solidFill>
                  <a:srgbClr val="444444"/>
                </a:solidFill>
                <a:latin typeface="Times New Roman"/>
                <a:cs typeface="Arial"/>
              </a:rPr>
              <a:t>Sowmya Reddy </a:t>
            </a:r>
            <a:r>
              <a:rPr lang="en-CA" sz="2400" dirty="0" err="1">
                <a:solidFill>
                  <a:srgbClr val="444444"/>
                </a:solidFill>
                <a:latin typeface="Times New Roman"/>
                <a:cs typeface="Arial"/>
              </a:rPr>
              <a:t>Allugari</a:t>
            </a:r>
            <a:r>
              <a:rPr lang="en-CA" sz="2400" dirty="0">
                <a:solidFill>
                  <a:srgbClr val="444444"/>
                </a:solidFill>
                <a:latin typeface="Times New Roman"/>
                <a:cs typeface="Arial"/>
              </a:rPr>
              <a:t> </a:t>
            </a:r>
            <a:r>
              <a:rPr lang="en-US" sz="2400" dirty="0">
                <a:solidFill>
                  <a:srgbClr val="444444"/>
                </a:solidFill>
                <a:latin typeface="Times New Roman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CA" sz="2400" dirty="0" err="1">
                <a:solidFill>
                  <a:srgbClr val="444444"/>
                </a:solidFill>
                <a:latin typeface="Times New Roman"/>
                <a:cs typeface="Arial"/>
              </a:rPr>
              <a:t>Yaswanth</a:t>
            </a:r>
            <a:r>
              <a:rPr lang="en-CA" sz="2400" dirty="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CA" sz="2400" dirty="0" err="1">
                <a:solidFill>
                  <a:srgbClr val="444444"/>
                </a:solidFill>
                <a:latin typeface="Times New Roman"/>
                <a:cs typeface="Arial"/>
              </a:rPr>
              <a:t>Kanakala</a:t>
            </a:r>
            <a:r>
              <a:rPr lang="en-CA" sz="2400" dirty="0">
                <a:solidFill>
                  <a:srgbClr val="444444"/>
                </a:solidFill>
                <a:latin typeface="Times New Roman"/>
                <a:cs typeface="Arial"/>
              </a:rPr>
              <a:t> </a:t>
            </a:r>
            <a:r>
              <a:rPr lang="en-US" sz="2400" dirty="0">
                <a:solidFill>
                  <a:srgbClr val="444444"/>
                </a:solidFill>
                <a:latin typeface="Times New Roman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CA" sz="2400" dirty="0" err="1">
                <a:solidFill>
                  <a:srgbClr val="444444"/>
                </a:solidFill>
                <a:latin typeface="Times New Roman"/>
                <a:cs typeface="Arial"/>
              </a:rPr>
              <a:t>Udaykiranreddy</a:t>
            </a:r>
            <a:r>
              <a:rPr lang="en-CA" sz="2400" dirty="0">
                <a:solidFill>
                  <a:srgbClr val="444444"/>
                </a:solidFill>
                <a:latin typeface="Times New Roman"/>
                <a:cs typeface="Arial"/>
              </a:rPr>
              <a:t> </a:t>
            </a:r>
            <a:r>
              <a:rPr lang="en-CA" sz="2400" dirty="0" err="1">
                <a:solidFill>
                  <a:srgbClr val="444444"/>
                </a:solidFill>
                <a:latin typeface="Times New Roman"/>
                <a:cs typeface="Arial"/>
              </a:rPr>
              <a:t>Devarapally</a:t>
            </a:r>
            <a:endParaRPr lang="en-CA" sz="2400" dirty="0">
              <a:solidFill>
                <a:srgbClr val="444444"/>
              </a:solidFill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B39E-F419-A94D-9099-729FA788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5314" y="2118876"/>
            <a:ext cx="6477000" cy="1189037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sz="9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495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99420"/>
            <a:ext cx="6340929" cy="5083276"/>
          </a:xfrm>
        </p:spPr>
        <p:txBody>
          <a:bodyPr lIns="91440" tIns="45720" rIns="91440" bIns="45720" anchor="t"/>
          <a:lstStyle/>
          <a:p>
            <a:pPr marL="171450" indent="-171450">
              <a:buChar char="•"/>
            </a:pPr>
            <a:r>
              <a:rPr lang="en-US" sz="2400" b="0">
                <a:latin typeface="Times New Roman"/>
                <a:ea typeface="+mn-lt"/>
                <a:cs typeface="+mn-lt"/>
              </a:rPr>
              <a:t>Introduction</a:t>
            </a:r>
          </a:p>
          <a:p>
            <a:pPr marL="171450" indent="-171450">
              <a:buChar char="•"/>
            </a:pPr>
            <a:r>
              <a:rPr lang="en-US" sz="2400" b="0">
                <a:latin typeface="Times New Roman"/>
                <a:ea typeface="+mn-lt"/>
                <a:cs typeface="+mn-lt"/>
              </a:rPr>
              <a:t>Objectives</a:t>
            </a:r>
          </a:p>
          <a:p>
            <a:pPr marL="171450" indent="-171450">
              <a:buChar char="•"/>
            </a:pPr>
            <a:r>
              <a:rPr lang="en-US" sz="2400" b="0">
                <a:latin typeface="Times New Roman"/>
                <a:ea typeface="+mn-lt"/>
                <a:cs typeface="+mn-lt"/>
              </a:rPr>
              <a:t>Literature Review</a:t>
            </a:r>
          </a:p>
          <a:p>
            <a:pPr marL="171450" indent="-171450">
              <a:buChar char="•"/>
            </a:pPr>
            <a:r>
              <a:rPr lang="en-US" sz="2400" b="0">
                <a:latin typeface="Times New Roman"/>
                <a:ea typeface="+mn-lt"/>
                <a:cs typeface="+mn-lt"/>
              </a:rPr>
              <a:t>Methodology</a:t>
            </a:r>
          </a:p>
          <a:p>
            <a:pPr marL="171450" indent="-171450">
              <a:buChar char="•"/>
            </a:pPr>
            <a:r>
              <a:rPr lang="en-US" sz="2400" b="0">
                <a:latin typeface="Times New Roman"/>
                <a:ea typeface="+mn-lt"/>
                <a:cs typeface="+mn-lt"/>
              </a:rPr>
              <a:t>Expected Outcomes</a:t>
            </a:r>
          </a:p>
          <a:p>
            <a:pPr marL="171450" indent="-171450">
              <a:buChar char="•"/>
            </a:pPr>
            <a:r>
              <a:rPr lang="en-US" sz="2400" b="0">
                <a:latin typeface="Times New Roman"/>
                <a:ea typeface="+mn-lt"/>
                <a:cs typeface="+mn-lt"/>
              </a:rPr>
              <a:t>Timeline</a:t>
            </a:r>
          </a:p>
          <a:p>
            <a:pPr marL="171450" indent="-171450">
              <a:buChar char="•"/>
            </a:pPr>
            <a:r>
              <a:rPr lang="en-US" sz="2400" b="0">
                <a:latin typeface="Times New Roman"/>
                <a:ea typeface="+mn-lt"/>
                <a:cs typeface="+mn-lt"/>
              </a:rPr>
              <a:t>Budget</a:t>
            </a:r>
          </a:p>
          <a:p>
            <a:pPr marL="171450" indent="-171450">
              <a:buChar char="•"/>
            </a:pPr>
            <a:r>
              <a:rPr lang="en-US" sz="2400" b="0">
                <a:latin typeface="Times New Roman"/>
                <a:ea typeface="+mn-lt"/>
                <a:cs typeface="+mn-lt"/>
              </a:rPr>
              <a:t>Ethical Considerations</a:t>
            </a:r>
          </a:p>
          <a:p>
            <a:pPr marL="171450" indent="-171450">
              <a:buChar char="•"/>
            </a:pPr>
            <a:r>
              <a:rPr lang="en-US" sz="2400" b="0">
                <a:solidFill>
                  <a:srgbClr val="2D3B45"/>
                </a:solidFill>
                <a:latin typeface="Times New Roman"/>
                <a:ea typeface="+mn-lt"/>
                <a:cs typeface="+mn-lt"/>
              </a:rPr>
              <a:t>Student Requirements</a:t>
            </a:r>
            <a:endParaRPr lang="en-US" sz="2400" b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171450" indent="-171450">
              <a:buChar char="•"/>
            </a:pPr>
            <a:r>
              <a:rPr lang="en-US" sz="2400" b="0">
                <a:solidFill>
                  <a:srgbClr val="2D3B45"/>
                </a:solidFill>
                <a:latin typeface="Times New Roman"/>
                <a:ea typeface="+mn-lt"/>
                <a:cs typeface="+mn-lt"/>
              </a:rPr>
              <a:t>Reference</a:t>
            </a:r>
            <a:br>
              <a:rPr lang="en-US" sz="2400" b="0">
                <a:latin typeface="Times New Roman"/>
                <a:ea typeface="+mn-lt"/>
                <a:cs typeface="+mn-lt"/>
              </a:rPr>
            </a:br>
            <a:endParaRPr lang="en-US" sz="1200" b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840178"/>
            <a:ext cx="9141397" cy="615553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027189"/>
            <a:ext cx="7799387" cy="3021885"/>
          </a:xfrm>
        </p:spPr>
        <p:txBody>
          <a:bodyPr wrap="square" lIns="0" tIns="0" rIns="0" bIns="0" anchor="t">
            <a:noAutofit/>
          </a:bodyPr>
          <a:lstStyle/>
          <a:p>
            <a:pPr marL="742950" lvl="1" indent="0" algn="ctr">
              <a:buNone/>
            </a:pPr>
            <a:endParaRPr lang="en-US">
              <a:solidFill>
                <a:srgbClr val="FFFFFF"/>
              </a:solidFill>
              <a:cs typeface="Segoe UI"/>
            </a:endParaRPr>
          </a:p>
          <a:p>
            <a:endParaRPr lang="en-US">
              <a:solidFill>
                <a:srgbClr val="FFFFFF"/>
              </a:solidFill>
              <a:cs typeface="Segoe U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01630-CAAB-5B53-21FD-535CB352F07A}"/>
              </a:ext>
            </a:extLst>
          </p:cNvPr>
          <p:cNvSpPr txBox="1"/>
          <p:nvPr/>
        </p:nvSpPr>
        <p:spPr>
          <a:xfrm>
            <a:off x="2364659" y="2081981"/>
            <a:ext cx="679900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imes New Roman"/>
                <a:cs typeface="Arial"/>
              </a:rPr>
              <a:t>Challenges: Blockchain faces scalability and energy efficiency issues.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imes New Roman"/>
                <a:cs typeface="Times New Roman"/>
              </a:rPr>
              <a:t>Research Objective: Develop scalable, energy-efficient consensus mechanisms and blockchain architectures.</a:t>
            </a:r>
            <a:endParaRPr lang="en-US" sz="2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imes New Roman"/>
                <a:cs typeface="Times New Roman"/>
              </a:rPr>
              <a:t>Goals: Enhance throughput, reduce latency for high-performance </a:t>
            </a:r>
            <a:r>
              <a:rPr lang="en-US" sz="2400" err="1">
                <a:solidFill>
                  <a:srgbClr val="FFFFFF"/>
                </a:solidFill>
                <a:latin typeface="Times New Roman"/>
                <a:cs typeface="Times New Roman"/>
              </a:rPr>
              <a:t>dApps</a:t>
            </a:r>
            <a:r>
              <a:rPr lang="en-US" sz="240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lang="en-US" sz="2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imes New Roman"/>
                <a:cs typeface="Times New Roman"/>
              </a:rPr>
              <a:t>Impact: Broaden blockchain adoption across real-world applications.</a:t>
            </a:r>
            <a:endParaRPr lang="en-US" sz="2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rgbClr val="FFFFFF"/>
              </a:solidFill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400" b="0">
                <a:latin typeface="Times New Roman"/>
                <a:cs typeface="Segoe UI"/>
              </a:rPr>
              <a:t>Provide an Expandable Blockchain Solution</a:t>
            </a:r>
          </a:p>
          <a:p>
            <a:pPr marL="285750" indent="-285750">
              <a:buChar char="•"/>
            </a:pPr>
            <a:r>
              <a:rPr lang="en-US" sz="2400" b="0">
                <a:latin typeface="Times New Roman"/>
                <a:cs typeface="Segoe UI"/>
              </a:rPr>
              <a:t>Use Particle Swarm Optimization (PSO) to Select the Best Managers</a:t>
            </a:r>
          </a:p>
          <a:p>
            <a:pPr marL="285750" indent="-285750">
              <a:buChar char="•"/>
            </a:pPr>
            <a:r>
              <a:rPr lang="en-US" sz="2400" b="0">
                <a:latin typeface="Times New Roman"/>
                <a:cs typeface="Segoe UI"/>
              </a:rPr>
              <a:t>Evaluate the PSO-POW Model</a:t>
            </a:r>
          </a:p>
          <a:p>
            <a:pPr marL="285750" indent="-285750">
              <a:buChar char="•"/>
            </a:pPr>
            <a:r>
              <a:rPr lang="en-US" sz="2400" b="0">
                <a:latin typeface="Times New Roman"/>
                <a:cs typeface="Segoe UI"/>
              </a:rPr>
              <a:t>Reward and Work Distribution System</a:t>
            </a: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AFEC-BD6C-36FD-9B2D-DD83F8C1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645" y="407043"/>
            <a:ext cx="6477000" cy="1189038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0D5A5-EA50-4A8D-F6B9-D9595C2AA6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7645" y="1527454"/>
            <a:ext cx="6477000" cy="4923503"/>
          </a:xfrm>
        </p:spPr>
        <p:txBody>
          <a:bodyPr lIns="91440" tIns="45720" rIns="91440" bIns="45720" anchor="t"/>
          <a:lstStyle/>
          <a:p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Summary of Relevant Literature</a:t>
            </a:r>
          </a:p>
          <a:p>
            <a:pPr marL="342900" indent="-342900">
              <a:buChar char="•"/>
            </a:pPr>
            <a:r>
              <a:rPr lang="en-US" sz="2400" b="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Blockchain Introduction: Decentralized ledger for transactions.</a:t>
            </a:r>
            <a:endParaRPr lang="en-US" sz="2400" b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sz="2400" b="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Revolutionary Potential: Transforming commerce.</a:t>
            </a:r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sz="2400" b="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Immutability and Transparency: Benefits for finance and trade.</a:t>
            </a:r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sz="2400" b="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Peer-to-Peer Repository: Protected by PKI.</a:t>
            </a:r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sz="2400" b="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Significance: Reshaping industries and commerce.</a:t>
            </a:r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endParaRPr lang="en-US" sz="2400" b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Char char="•"/>
            </a:pPr>
            <a:endParaRPr lang="en-US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028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3" y="433285"/>
            <a:ext cx="6477000" cy="1189038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903" y="1622323"/>
            <a:ext cx="6477000" cy="4517922"/>
          </a:xfrm>
        </p:spPr>
        <p:txBody>
          <a:bodyPr lIns="91440" tIns="45720" rIns="91440" bIns="45720" anchor="t"/>
          <a:lstStyle/>
          <a:p>
            <a:r>
              <a:rPr lang="en-US" altLang="en-US" sz="2400">
                <a:solidFill>
                  <a:srgbClr val="000000"/>
                </a:solidFill>
                <a:latin typeface="Times New Roman"/>
                <a:cs typeface="Segoe UI"/>
              </a:rPr>
              <a:t>Identification of Gaps:</a:t>
            </a:r>
          </a:p>
          <a:p>
            <a:pPr marL="342900" indent="-342900">
              <a:buChar char="•"/>
            </a:pPr>
            <a:r>
              <a:rPr lang="en-US" altLang="en-US" sz="2400" b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Research Gaps: Persist in blockchain, especially in finance.</a:t>
            </a:r>
            <a:endParaRPr lang="en-US" altLang="en-US" sz="2400" b="0">
              <a:solidFill>
                <a:srgbClr val="000000"/>
              </a:solidFill>
              <a:latin typeface="Times New Roman"/>
              <a:cs typeface="Segoe UI"/>
            </a:endParaRPr>
          </a:p>
          <a:p>
            <a:pPr marL="342900" indent="-342900">
              <a:buChar char="•"/>
            </a:pPr>
            <a:r>
              <a:rPr lang="en-US" sz="2400" b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Solution Demand: Requires innovative approaches.</a:t>
            </a:r>
            <a:endParaRPr lang="en-US" sz="2400" b="0">
              <a:latin typeface="Times New Roman"/>
              <a:cs typeface="Segoe UI"/>
            </a:endParaRPr>
          </a:p>
          <a:p>
            <a:pPr marL="342900" indent="-342900">
              <a:buChar char="•"/>
            </a:pPr>
            <a:r>
              <a:rPr lang="en-US" sz="2400" b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Model Validation: Essential for scalability solutions like PSO-POW.</a:t>
            </a:r>
            <a:endParaRPr lang="en-US" sz="2400" b="0">
              <a:latin typeface="Times New Roman"/>
              <a:cs typeface="Segoe UI"/>
            </a:endParaRPr>
          </a:p>
          <a:p>
            <a:endParaRPr lang="en-US" sz="2400" b="0">
              <a:solidFill>
                <a:srgbClr val="000000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3423-038B-DE53-3129-D8D7F7B5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55" y="740542"/>
            <a:ext cx="6477000" cy="1189038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CDE43-6ACF-C44A-33DB-35E5330DB2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5355" y="1929581"/>
            <a:ext cx="6477000" cy="3276600"/>
          </a:xfrm>
        </p:spPr>
        <p:txBody>
          <a:bodyPr lIns="91440" tIns="45720" rIns="91440" bIns="45720" anchor="t"/>
          <a:lstStyle/>
          <a:p>
            <a:r>
              <a:rPr lang="en-US" sz="240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Research Design:</a:t>
            </a:r>
            <a:r>
              <a:rPr lang="en-US" sz="2400" b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Experiment compares three mining scenarios in simulated blockchain environment to evaluate PSO-POW model.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Data Collection Process:</a:t>
            </a:r>
            <a:r>
              <a:rPr lang="en-US" sz="2400" b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Data collected from simulated blockchain environment measuring block resolution time, network connectivity, and throughput.</a:t>
            </a:r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483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0F65-4B6F-F0AF-D382-0C96859C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en-US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B732C-86E3-8761-87FB-E94E6CC2DB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US" sz="240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Data Analysis:</a:t>
            </a:r>
            <a:r>
              <a:rPr lang="en-US" sz="2400" b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Descriptive and inferential statistics used to assess mining scenarios' performance; ANOVA, t-tests, and regression analysis employed.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Tools/Instruments: </a:t>
            </a:r>
            <a:r>
              <a:rPr lang="en-US" sz="2400" b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Mining hardware, simulation software, statistical tools (SPSS/R), Python libraries for PSO, performance monitoring tools, data visualization programs.</a:t>
            </a:r>
            <a:endParaRPr lang="en-US" sz="2400">
              <a:latin typeface="Times New Roman"/>
              <a:cs typeface="Times New Roman"/>
            </a:endParaRPr>
          </a:p>
          <a:p>
            <a:endParaRPr lang="en-US" sz="2400" b="0">
              <a:solidFill>
                <a:srgbClr val="000000"/>
              </a:solidFill>
              <a:latin typeface="Times New Roman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5535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4EE2DFF-920A-42C9-AEE0-3A0BF6AF4609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F283A3-AA81-4663-8764-64F64C723FD1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3</TotalTime>
  <Words>935</Words>
  <Application>Microsoft Office PowerPoint</Application>
  <PresentationFormat>Widescreen</PresentationFormat>
  <Paragraphs>110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Segoe UI</vt:lpstr>
      <vt:lpstr>Times New Roman</vt:lpstr>
      <vt:lpstr>Office Theme</vt:lpstr>
      <vt:lpstr>Blockchain Scalability and Efficiency</vt:lpstr>
      <vt:lpstr>Team Members</vt:lpstr>
      <vt:lpstr>Outline</vt:lpstr>
      <vt:lpstr>Introduction</vt:lpstr>
      <vt:lpstr>Objectives</vt:lpstr>
      <vt:lpstr>Literature Review</vt:lpstr>
      <vt:lpstr>Literature Review</vt:lpstr>
      <vt:lpstr>Methodology</vt:lpstr>
      <vt:lpstr>Methodology</vt:lpstr>
      <vt:lpstr>Expected Outcomes</vt:lpstr>
      <vt:lpstr>Expected Outcomes</vt:lpstr>
      <vt:lpstr>Timeline</vt:lpstr>
      <vt:lpstr>Timeline</vt:lpstr>
      <vt:lpstr>Budget</vt:lpstr>
      <vt:lpstr>Ethical Considerations</vt:lpstr>
      <vt:lpstr>Student Requirements</vt:lpstr>
      <vt:lpstr>Student Requirements</vt:lpstr>
      <vt:lpstr>Reference</vt:lpstr>
      <vt:lpstr>Reference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Scalability and Efficiency</dc:title>
  <dc:subject/>
  <dc:creator>Kanakala,Yaswanth</dc:creator>
  <cp:keywords/>
  <dc:description/>
  <cp:lastModifiedBy>Miriyala,Sai Srikar</cp:lastModifiedBy>
  <cp:revision>5</cp:revision>
  <dcterms:created xsi:type="dcterms:W3CDTF">2024-05-20T19:57:50Z</dcterms:created>
  <dcterms:modified xsi:type="dcterms:W3CDTF">2024-05-22T21:09:29Z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