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9" r:id="rId4"/>
    <p:sldId id="278" r:id="rId5"/>
    <p:sldId id="272" r:id="rId6"/>
    <p:sldId id="273" r:id="rId7"/>
    <p:sldId id="275" r:id="rId8"/>
    <p:sldId id="276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3C444-2B67-4F91-89C7-3B875D1056A5}" v="337" dt="2024-05-11T23:50:23.575"/>
    <p1510:client id="{0BEBF166-5ED4-4B77-8148-A7D77344AF37}" v="10" dt="2024-05-11T23:53:16.061"/>
    <p1510:client id="{1CE7D03A-C93D-470A-85C8-89C4686BABCD}" v="4" dt="2024-05-12T23:28:39.649"/>
    <p1510:client id="{249F7CA3-CCA0-4141-BD13-AA8FFD487AA3}" v="8" dt="2024-05-12T19:18:00.612"/>
    <p1510:client id="{4C6B4B2C-F8B4-4216-9C2E-34517F00C7C5}" v="138" dt="2024-05-13T02:40:08.172"/>
    <p1510:client id="{4E2086E0-7963-4F6C-BE0B-D8C0742823E5}" v="14" dt="2024-05-13T01:36:49.502"/>
    <p1510:client id="{635B2C89-C3BF-41B3-A152-112634A1596C}" v="291" dt="2024-05-13T02:14:19.107"/>
    <p1510:client id="{7BF01142-046A-45C7-96BB-6A7FCB85AC47}" v="48" dt="2024-05-12T19:31:31.348"/>
    <p1510:client id="{83E39659-24B4-4FE5-BDEB-DB49B23113BB}" v="55" dt="2024-05-11T23:02:15.443"/>
    <p1510:client id="{975C550B-6A38-418B-B3AD-975BFFDFFA51}" v="81" dt="2024-05-11T21:41:39.797"/>
    <p1510:client id="{BE0F0D65-233D-4BF8-8687-ECF0409BE09E}" v="9" dt="2024-05-12T00:00:21.172"/>
    <p1510:client id="{EC3EFE90-2B10-44EE-810B-C341D945C1C2}" v="3" dt="2024-05-13T01:21:1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 autoAdjust="0"/>
    <p:restoredTop sz="94660"/>
  </p:normalViewPr>
  <p:slideViewPr>
    <p:cSldViewPr snapToGrid="0">
      <p:cViewPr>
        <p:scale>
          <a:sx n="61" d="100"/>
          <a:sy n="61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E4B07-8F1F-4273-9403-76D37E1881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5826EA-D800-42EB-B726-976B1D30E7B0}">
      <dgm:prSet/>
      <dgm:spPr/>
      <dgm:t>
        <a:bodyPr/>
        <a:lstStyle/>
        <a:p>
          <a:r>
            <a:rPr lang="en-US"/>
            <a:t>Robust Performance</a:t>
          </a:r>
        </a:p>
      </dgm:t>
    </dgm:pt>
    <dgm:pt modelId="{A5BB1705-2D08-442B-AA29-FA699C0D2C0D}" type="parTrans" cxnId="{40CB49D3-D572-45F4-A745-8DB11F3431F7}">
      <dgm:prSet/>
      <dgm:spPr/>
      <dgm:t>
        <a:bodyPr/>
        <a:lstStyle/>
        <a:p>
          <a:endParaRPr lang="en-US"/>
        </a:p>
      </dgm:t>
    </dgm:pt>
    <dgm:pt modelId="{D11C8A71-44BC-40AB-ADFE-C2B897CBD682}" type="sibTrans" cxnId="{40CB49D3-D572-45F4-A745-8DB11F3431F7}">
      <dgm:prSet/>
      <dgm:spPr/>
      <dgm:t>
        <a:bodyPr/>
        <a:lstStyle/>
        <a:p>
          <a:endParaRPr lang="en-US"/>
        </a:p>
      </dgm:t>
    </dgm:pt>
    <dgm:pt modelId="{5CDE80A0-74DF-4B5F-9C02-C2198EF2E48A}">
      <dgm:prSet/>
      <dgm:spPr/>
      <dgm:t>
        <a:bodyPr/>
        <a:lstStyle/>
        <a:p>
          <a:r>
            <a:rPr lang="en-US" dirty="0"/>
            <a:t>Intuitive Interface</a:t>
          </a:r>
        </a:p>
      </dgm:t>
    </dgm:pt>
    <dgm:pt modelId="{8998C66D-71C0-45C1-BA41-25B34F3A4419}" type="parTrans" cxnId="{F2EF18ED-AA2E-47F6-B4C3-98FDC4868E15}">
      <dgm:prSet/>
      <dgm:spPr/>
      <dgm:t>
        <a:bodyPr/>
        <a:lstStyle/>
        <a:p>
          <a:endParaRPr lang="en-US"/>
        </a:p>
      </dgm:t>
    </dgm:pt>
    <dgm:pt modelId="{4842B051-5521-42C6-A5BB-34FF68DD9838}" type="sibTrans" cxnId="{F2EF18ED-AA2E-47F6-B4C3-98FDC4868E15}">
      <dgm:prSet/>
      <dgm:spPr/>
      <dgm:t>
        <a:bodyPr/>
        <a:lstStyle/>
        <a:p>
          <a:endParaRPr lang="en-US"/>
        </a:p>
      </dgm:t>
    </dgm:pt>
    <dgm:pt modelId="{2EF9C216-B846-4ACE-92CA-DDC9F85230C1}">
      <dgm:prSet/>
      <dgm:spPr/>
      <dgm:t>
        <a:bodyPr/>
        <a:lstStyle/>
        <a:p>
          <a:r>
            <a:rPr lang="en-US" dirty="0"/>
            <a:t>Cross-Platform Compatibility</a:t>
          </a:r>
        </a:p>
      </dgm:t>
    </dgm:pt>
    <dgm:pt modelId="{F1808CC4-94C2-4042-8CC3-62D4904BE211}" type="parTrans" cxnId="{7B3387E0-4B96-4226-9F3C-EDDD15C0B294}">
      <dgm:prSet/>
      <dgm:spPr/>
      <dgm:t>
        <a:bodyPr/>
        <a:lstStyle/>
        <a:p>
          <a:endParaRPr lang="en-US"/>
        </a:p>
      </dgm:t>
    </dgm:pt>
    <dgm:pt modelId="{319C05C1-6AE9-4B2D-B462-72E7F7649FB9}" type="sibTrans" cxnId="{7B3387E0-4B96-4226-9F3C-EDDD15C0B294}">
      <dgm:prSet/>
      <dgm:spPr/>
      <dgm:t>
        <a:bodyPr/>
        <a:lstStyle/>
        <a:p>
          <a:endParaRPr lang="en-US"/>
        </a:p>
      </dgm:t>
    </dgm:pt>
    <dgm:pt modelId="{68497896-2D60-430F-BE8F-948F586DE773}">
      <dgm:prSet/>
      <dgm:spPr/>
      <dgm:t>
        <a:bodyPr/>
        <a:lstStyle/>
        <a:p>
          <a:r>
            <a:rPr lang="en-US" dirty="0"/>
            <a:t>Modular &amp; Well-Documented Code</a:t>
          </a:r>
        </a:p>
      </dgm:t>
    </dgm:pt>
    <dgm:pt modelId="{783AB408-26EE-41CC-98AB-B56FE2B91C00}" type="parTrans" cxnId="{6FA64648-80B1-4552-B371-FCE594EB8E50}">
      <dgm:prSet/>
      <dgm:spPr/>
      <dgm:t>
        <a:bodyPr/>
        <a:lstStyle/>
        <a:p>
          <a:endParaRPr lang="en-US"/>
        </a:p>
      </dgm:t>
    </dgm:pt>
    <dgm:pt modelId="{25F1FDAB-317E-46F6-BF85-D96221351DE2}" type="sibTrans" cxnId="{6FA64648-80B1-4552-B371-FCE594EB8E50}">
      <dgm:prSet/>
      <dgm:spPr/>
      <dgm:t>
        <a:bodyPr/>
        <a:lstStyle/>
        <a:p>
          <a:endParaRPr lang="en-US"/>
        </a:p>
      </dgm:t>
    </dgm:pt>
    <dgm:pt modelId="{6E29083E-6FAB-4B61-80B4-F4F106EEB8A1}">
      <dgm:prSet/>
      <dgm:spPr/>
      <dgm:t>
        <a:bodyPr/>
        <a:lstStyle/>
        <a:p>
          <a:r>
            <a:rPr lang="en-US" dirty="0"/>
            <a:t>Code Quality &amp; Stability</a:t>
          </a:r>
        </a:p>
      </dgm:t>
    </dgm:pt>
    <dgm:pt modelId="{66EB0B42-FEB9-4B28-BB7E-236986CD6A03}" type="parTrans" cxnId="{92CF38BB-2CEB-49C2-9642-DFAECC3C7B4F}">
      <dgm:prSet/>
      <dgm:spPr/>
      <dgm:t>
        <a:bodyPr/>
        <a:lstStyle/>
        <a:p>
          <a:endParaRPr lang="en-US"/>
        </a:p>
      </dgm:t>
    </dgm:pt>
    <dgm:pt modelId="{05EE56D0-B8B1-463E-A8B4-AEB0DDC105C9}" type="sibTrans" cxnId="{92CF38BB-2CEB-49C2-9642-DFAECC3C7B4F}">
      <dgm:prSet/>
      <dgm:spPr/>
      <dgm:t>
        <a:bodyPr/>
        <a:lstStyle/>
        <a:p>
          <a:endParaRPr lang="en-US"/>
        </a:p>
      </dgm:t>
    </dgm:pt>
    <dgm:pt modelId="{9184C20B-7851-4EC6-8686-0E2467BFE318}">
      <dgm:prSet/>
      <dgm:spPr/>
      <dgm:t>
        <a:bodyPr/>
        <a:lstStyle/>
        <a:p>
          <a:r>
            <a:rPr lang="en-US" dirty="0"/>
            <a:t>Secure Data</a:t>
          </a:r>
        </a:p>
      </dgm:t>
    </dgm:pt>
    <dgm:pt modelId="{50CF1757-D538-4328-B7F1-9727C922AF9B}" type="parTrans" cxnId="{A54880B7-8BBD-43CE-992D-3DFF65F64C40}">
      <dgm:prSet/>
      <dgm:spPr/>
      <dgm:t>
        <a:bodyPr/>
        <a:lstStyle/>
        <a:p>
          <a:endParaRPr lang="en-US"/>
        </a:p>
      </dgm:t>
    </dgm:pt>
    <dgm:pt modelId="{EFADFFE9-B7F9-4DF6-B405-EF9F0DC31A1B}" type="sibTrans" cxnId="{A54880B7-8BBD-43CE-992D-3DFF65F64C40}">
      <dgm:prSet/>
      <dgm:spPr/>
      <dgm:t>
        <a:bodyPr/>
        <a:lstStyle/>
        <a:p>
          <a:endParaRPr lang="en-US"/>
        </a:p>
      </dgm:t>
    </dgm:pt>
    <dgm:pt modelId="{FDADC56C-1F5E-4068-9FE3-E15E875DCD69}">
      <dgm:prSet/>
      <dgm:spPr/>
      <dgm:t>
        <a:bodyPr/>
        <a:lstStyle/>
        <a:p>
          <a:r>
            <a:rPr lang="en-US" dirty="0"/>
            <a:t>Optimal Device Performance</a:t>
          </a:r>
        </a:p>
      </dgm:t>
    </dgm:pt>
    <dgm:pt modelId="{F2B113FF-C945-4680-8631-1E4A5CE6EBFD}" type="parTrans" cxnId="{251F5CDD-F934-4465-93AE-ACF9E2443FF2}">
      <dgm:prSet/>
      <dgm:spPr/>
      <dgm:t>
        <a:bodyPr/>
        <a:lstStyle/>
        <a:p>
          <a:endParaRPr lang="en-US"/>
        </a:p>
      </dgm:t>
    </dgm:pt>
    <dgm:pt modelId="{0292384D-96FE-4E85-9C1B-BF281ACEA7C0}" type="sibTrans" cxnId="{251F5CDD-F934-4465-93AE-ACF9E2443FF2}">
      <dgm:prSet/>
      <dgm:spPr/>
      <dgm:t>
        <a:bodyPr/>
        <a:lstStyle/>
        <a:p>
          <a:endParaRPr lang="en-US"/>
        </a:p>
      </dgm:t>
    </dgm:pt>
    <dgm:pt modelId="{8A9F20C8-D45F-4B42-9F8C-A2B7A7E1BEB9}" type="pres">
      <dgm:prSet presAssocID="{283E4B07-8F1F-4273-9403-76D37E18810B}" presName="linear" presStyleCnt="0">
        <dgm:presLayoutVars>
          <dgm:animLvl val="lvl"/>
          <dgm:resizeHandles val="exact"/>
        </dgm:presLayoutVars>
      </dgm:prSet>
      <dgm:spPr/>
    </dgm:pt>
    <dgm:pt modelId="{FD09ACC9-3E78-4B23-BBA2-D265785273CD}" type="pres">
      <dgm:prSet presAssocID="{DC5826EA-D800-42EB-B726-976B1D30E7B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D46BA1E-546C-45E1-92E8-C8051E8793EE}" type="pres">
      <dgm:prSet presAssocID="{D11C8A71-44BC-40AB-ADFE-C2B897CBD682}" presName="spacer" presStyleCnt="0"/>
      <dgm:spPr/>
    </dgm:pt>
    <dgm:pt modelId="{3B9AE26C-4FE2-4B86-99B3-F8FCCA16AD7E}" type="pres">
      <dgm:prSet presAssocID="{5CDE80A0-74DF-4B5F-9C02-C2198EF2E48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21D633D-D742-4179-89F4-EA9BBA2EF31F}" type="pres">
      <dgm:prSet presAssocID="{4842B051-5521-42C6-A5BB-34FF68DD9838}" presName="spacer" presStyleCnt="0"/>
      <dgm:spPr/>
    </dgm:pt>
    <dgm:pt modelId="{EBCDC599-4916-4FD1-83EF-6C69F4E06A1B}" type="pres">
      <dgm:prSet presAssocID="{2EF9C216-B846-4ACE-92CA-DDC9F85230C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32D9137-0FF6-4781-8FEB-895DC5463629}" type="pres">
      <dgm:prSet presAssocID="{319C05C1-6AE9-4B2D-B462-72E7F7649FB9}" presName="spacer" presStyleCnt="0"/>
      <dgm:spPr/>
    </dgm:pt>
    <dgm:pt modelId="{74DBB7F5-0E73-4682-A45A-2F1691F8C25E}" type="pres">
      <dgm:prSet presAssocID="{68497896-2D60-430F-BE8F-948F586DE77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5964CED-9C00-4DC0-AAD2-74CC23095628}" type="pres">
      <dgm:prSet presAssocID="{25F1FDAB-317E-46F6-BF85-D96221351DE2}" presName="spacer" presStyleCnt="0"/>
      <dgm:spPr/>
    </dgm:pt>
    <dgm:pt modelId="{8462EB42-1AF2-4D8E-96ED-450DC43760B9}" type="pres">
      <dgm:prSet presAssocID="{6E29083E-6FAB-4B61-80B4-F4F106EEB8A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D91A85F-689F-4962-B8D6-08C60A7471D4}" type="pres">
      <dgm:prSet presAssocID="{05EE56D0-B8B1-463E-A8B4-AEB0DDC105C9}" presName="spacer" presStyleCnt="0"/>
      <dgm:spPr/>
    </dgm:pt>
    <dgm:pt modelId="{4CBC5DE8-FD15-44D3-BDEF-14A7CC0AD8F9}" type="pres">
      <dgm:prSet presAssocID="{9184C20B-7851-4EC6-8686-0E2467BFE3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176D545-4851-451A-8BAE-F5D666C45D65}" type="pres">
      <dgm:prSet presAssocID="{EFADFFE9-B7F9-4DF6-B405-EF9F0DC31A1B}" presName="spacer" presStyleCnt="0"/>
      <dgm:spPr/>
    </dgm:pt>
    <dgm:pt modelId="{B7045448-8790-46E9-A3CA-CD1540C36C38}" type="pres">
      <dgm:prSet presAssocID="{FDADC56C-1F5E-4068-9FE3-E15E875DCD6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BC44C08-7E8C-4B3C-97A8-9C9816A4B4AA}" type="presOf" srcId="{283E4B07-8F1F-4273-9403-76D37E18810B}" destId="{8A9F20C8-D45F-4B42-9F8C-A2B7A7E1BEB9}" srcOrd="0" destOrd="0" presId="urn:microsoft.com/office/officeart/2005/8/layout/vList2"/>
    <dgm:cxn modelId="{2C222321-B33B-4844-9035-89B7531FEC16}" type="presOf" srcId="{FDADC56C-1F5E-4068-9FE3-E15E875DCD69}" destId="{B7045448-8790-46E9-A3CA-CD1540C36C38}" srcOrd="0" destOrd="0" presId="urn:microsoft.com/office/officeart/2005/8/layout/vList2"/>
    <dgm:cxn modelId="{59198562-847C-4922-992E-7F5BE3721724}" type="presOf" srcId="{2EF9C216-B846-4ACE-92CA-DDC9F85230C1}" destId="{EBCDC599-4916-4FD1-83EF-6C69F4E06A1B}" srcOrd="0" destOrd="0" presId="urn:microsoft.com/office/officeart/2005/8/layout/vList2"/>
    <dgm:cxn modelId="{6FA64648-80B1-4552-B371-FCE594EB8E50}" srcId="{283E4B07-8F1F-4273-9403-76D37E18810B}" destId="{68497896-2D60-430F-BE8F-948F586DE773}" srcOrd="3" destOrd="0" parTransId="{783AB408-26EE-41CC-98AB-B56FE2B91C00}" sibTransId="{25F1FDAB-317E-46F6-BF85-D96221351DE2}"/>
    <dgm:cxn modelId="{7299D882-C37F-4A02-8E56-D38080D74093}" type="presOf" srcId="{6E29083E-6FAB-4B61-80B4-F4F106EEB8A1}" destId="{8462EB42-1AF2-4D8E-96ED-450DC43760B9}" srcOrd="0" destOrd="0" presId="urn:microsoft.com/office/officeart/2005/8/layout/vList2"/>
    <dgm:cxn modelId="{58C19889-18E7-4CDF-8542-73316F118F28}" type="presOf" srcId="{5CDE80A0-74DF-4B5F-9C02-C2198EF2E48A}" destId="{3B9AE26C-4FE2-4B86-99B3-F8FCCA16AD7E}" srcOrd="0" destOrd="0" presId="urn:microsoft.com/office/officeart/2005/8/layout/vList2"/>
    <dgm:cxn modelId="{1098E095-9CF8-4DEE-8E8B-1EAE39DA0840}" type="presOf" srcId="{DC5826EA-D800-42EB-B726-976B1D30E7B0}" destId="{FD09ACC9-3E78-4B23-BBA2-D265785273CD}" srcOrd="0" destOrd="0" presId="urn:microsoft.com/office/officeart/2005/8/layout/vList2"/>
    <dgm:cxn modelId="{C3220AB7-61DC-48A5-9A40-0901183007BD}" type="presOf" srcId="{68497896-2D60-430F-BE8F-948F586DE773}" destId="{74DBB7F5-0E73-4682-A45A-2F1691F8C25E}" srcOrd="0" destOrd="0" presId="urn:microsoft.com/office/officeart/2005/8/layout/vList2"/>
    <dgm:cxn modelId="{A54880B7-8BBD-43CE-992D-3DFF65F64C40}" srcId="{283E4B07-8F1F-4273-9403-76D37E18810B}" destId="{9184C20B-7851-4EC6-8686-0E2467BFE318}" srcOrd="5" destOrd="0" parTransId="{50CF1757-D538-4328-B7F1-9727C922AF9B}" sibTransId="{EFADFFE9-B7F9-4DF6-B405-EF9F0DC31A1B}"/>
    <dgm:cxn modelId="{92CF38BB-2CEB-49C2-9642-DFAECC3C7B4F}" srcId="{283E4B07-8F1F-4273-9403-76D37E18810B}" destId="{6E29083E-6FAB-4B61-80B4-F4F106EEB8A1}" srcOrd="4" destOrd="0" parTransId="{66EB0B42-FEB9-4B28-BB7E-236986CD6A03}" sibTransId="{05EE56D0-B8B1-463E-A8B4-AEB0DDC105C9}"/>
    <dgm:cxn modelId="{2E191AC6-EC39-4150-B353-64EADE152DF5}" type="presOf" srcId="{9184C20B-7851-4EC6-8686-0E2467BFE318}" destId="{4CBC5DE8-FD15-44D3-BDEF-14A7CC0AD8F9}" srcOrd="0" destOrd="0" presId="urn:microsoft.com/office/officeart/2005/8/layout/vList2"/>
    <dgm:cxn modelId="{40CB49D3-D572-45F4-A745-8DB11F3431F7}" srcId="{283E4B07-8F1F-4273-9403-76D37E18810B}" destId="{DC5826EA-D800-42EB-B726-976B1D30E7B0}" srcOrd="0" destOrd="0" parTransId="{A5BB1705-2D08-442B-AA29-FA699C0D2C0D}" sibTransId="{D11C8A71-44BC-40AB-ADFE-C2B897CBD682}"/>
    <dgm:cxn modelId="{251F5CDD-F934-4465-93AE-ACF9E2443FF2}" srcId="{283E4B07-8F1F-4273-9403-76D37E18810B}" destId="{FDADC56C-1F5E-4068-9FE3-E15E875DCD69}" srcOrd="6" destOrd="0" parTransId="{F2B113FF-C945-4680-8631-1E4A5CE6EBFD}" sibTransId="{0292384D-96FE-4E85-9C1B-BF281ACEA7C0}"/>
    <dgm:cxn modelId="{7B3387E0-4B96-4226-9F3C-EDDD15C0B294}" srcId="{283E4B07-8F1F-4273-9403-76D37E18810B}" destId="{2EF9C216-B846-4ACE-92CA-DDC9F85230C1}" srcOrd="2" destOrd="0" parTransId="{F1808CC4-94C2-4042-8CC3-62D4904BE211}" sibTransId="{319C05C1-6AE9-4B2D-B462-72E7F7649FB9}"/>
    <dgm:cxn modelId="{F2EF18ED-AA2E-47F6-B4C3-98FDC4868E15}" srcId="{283E4B07-8F1F-4273-9403-76D37E18810B}" destId="{5CDE80A0-74DF-4B5F-9C02-C2198EF2E48A}" srcOrd="1" destOrd="0" parTransId="{8998C66D-71C0-45C1-BA41-25B34F3A4419}" sibTransId="{4842B051-5521-42C6-A5BB-34FF68DD9838}"/>
    <dgm:cxn modelId="{DD174B5B-F59B-4A45-A74A-4C25B864649B}" type="presParOf" srcId="{8A9F20C8-D45F-4B42-9F8C-A2B7A7E1BEB9}" destId="{FD09ACC9-3E78-4B23-BBA2-D265785273CD}" srcOrd="0" destOrd="0" presId="urn:microsoft.com/office/officeart/2005/8/layout/vList2"/>
    <dgm:cxn modelId="{26110DA0-35B2-4689-B6AD-46A2CA95BCD6}" type="presParOf" srcId="{8A9F20C8-D45F-4B42-9F8C-A2B7A7E1BEB9}" destId="{AD46BA1E-546C-45E1-92E8-C8051E8793EE}" srcOrd="1" destOrd="0" presId="urn:microsoft.com/office/officeart/2005/8/layout/vList2"/>
    <dgm:cxn modelId="{16CDAD07-EB70-4FFE-BAC4-91CCC991B5D8}" type="presParOf" srcId="{8A9F20C8-D45F-4B42-9F8C-A2B7A7E1BEB9}" destId="{3B9AE26C-4FE2-4B86-99B3-F8FCCA16AD7E}" srcOrd="2" destOrd="0" presId="urn:microsoft.com/office/officeart/2005/8/layout/vList2"/>
    <dgm:cxn modelId="{554C8A5F-A213-4296-BB87-D911075794FF}" type="presParOf" srcId="{8A9F20C8-D45F-4B42-9F8C-A2B7A7E1BEB9}" destId="{C21D633D-D742-4179-89F4-EA9BBA2EF31F}" srcOrd="3" destOrd="0" presId="urn:microsoft.com/office/officeart/2005/8/layout/vList2"/>
    <dgm:cxn modelId="{22194FBA-6FC3-4657-ACFF-76DE6E49EB38}" type="presParOf" srcId="{8A9F20C8-D45F-4B42-9F8C-A2B7A7E1BEB9}" destId="{EBCDC599-4916-4FD1-83EF-6C69F4E06A1B}" srcOrd="4" destOrd="0" presId="urn:microsoft.com/office/officeart/2005/8/layout/vList2"/>
    <dgm:cxn modelId="{559E7792-FD0A-436E-A1A3-69FE45B69150}" type="presParOf" srcId="{8A9F20C8-D45F-4B42-9F8C-A2B7A7E1BEB9}" destId="{832D9137-0FF6-4781-8FEB-895DC5463629}" srcOrd="5" destOrd="0" presId="urn:microsoft.com/office/officeart/2005/8/layout/vList2"/>
    <dgm:cxn modelId="{E8318EA0-97BD-4422-9C91-8C6C09B438A8}" type="presParOf" srcId="{8A9F20C8-D45F-4B42-9F8C-A2B7A7E1BEB9}" destId="{74DBB7F5-0E73-4682-A45A-2F1691F8C25E}" srcOrd="6" destOrd="0" presId="urn:microsoft.com/office/officeart/2005/8/layout/vList2"/>
    <dgm:cxn modelId="{1BEA4D12-A63E-47D1-B8D2-BBE66D6DE607}" type="presParOf" srcId="{8A9F20C8-D45F-4B42-9F8C-A2B7A7E1BEB9}" destId="{95964CED-9C00-4DC0-AAD2-74CC23095628}" srcOrd="7" destOrd="0" presId="urn:microsoft.com/office/officeart/2005/8/layout/vList2"/>
    <dgm:cxn modelId="{7363A758-71E8-4321-9634-4A01AA67C130}" type="presParOf" srcId="{8A9F20C8-D45F-4B42-9F8C-A2B7A7E1BEB9}" destId="{8462EB42-1AF2-4D8E-96ED-450DC43760B9}" srcOrd="8" destOrd="0" presId="urn:microsoft.com/office/officeart/2005/8/layout/vList2"/>
    <dgm:cxn modelId="{7043EE07-2C14-42FD-9DB7-472B2B310476}" type="presParOf" srcId="{8A9F20C8-D45F-4B42-9F8C-A2B7A7E1BEB9}" destId="{7D91A85F-689F-4962-B8D6-08C60A7471D4}" srcOrd="9" destOrd="0" presId="urn:microsoft.com/office/officeart/2005/8/layout/vList2"/>
    <dgm:cxn modelId="{2F37B2BE-C8AF-41B9-BDE2-FE27AE9C8CC5}" type="presParOf" srcId="{8A9F20C8-D45F-4B42-9F8C-A2B7A7E1BEB9}" destId="{4CBC5DE8-FD15-44D3-BDEF-14A7CC0AD8F9}" srcOrd="10" destOrd="0" presId="urn:microsoft.com/office/officeart/2005/8/layout/vList2"/>
    <dgm:cxn modelId="{DE3352E6-6E36-42CD-AA11-C6546F397166}" type="presParOf" srcId="{8A9F20C8-D45F-4B42-9F8C-A2B7A7E1BEB9}" destId="{3176D545-4851-451A-8BAE-F5D666C45D65}" srcOrd="11" destOrd="0" presId="urn:microsoft.com/office/officeart/2005/8/layout/vList2"/>
    <dgm:cxn modelId="{B53B9102-560C-4B2D-9A9C-E9467AED0F33}" type="presParOf" srcId="{8A9F20C8-D45F-4B42-9F8C-A2B7A7E1BEB9}" destId="{B7045448-8790-46E9-A3CA-CD1540C36C3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56052-F851-4986-8050-D9BB5AA492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7D7E6-8C21-47C9-8A09-FDF9744DB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Implementing </a:t>
          </a:r>
          <a:r>
            <a:rPr lang="en-US" dirty="0" err="1">
              <a:solidFill>
                <a:schemeClr val="bg1"/>
              </a:solidFill>
            </a:rPr>
            <a:t>TravelBuddy</a:t>
          </a:r>
          <a:r>
            <a:rPr lang="en-US" dirty="0">
              <a:solidFill>
                <a:schemeClr val="bg1"/>
              </a:solidFill>
            </a:rPr>
            <a:t> will revolutionize the travel planning experience, significantly enhancing efficiency and convenience. </a:t>
          </a:r>
        </a:p>
      </dgm:t>
    </dgm:pt>
    <dgm:pt modelId="{44BC4CE3-8FBC-4E65-9E6F-666FD43561FA}" type="parTrans" cxnId="{D07EF504-F264-4433-ADF0-A41CF3FF34B0}">
      <dgm:prSet/>
      <dgm:spPr/>
      <dgm:t>
        <a:bodyPr/>
        <a:lstStyle/>
        <a:p>
          <a:endParaRPr lang="en-US"/>
        </a:p>
      </dgm:t>
    </dgm:pt>
    <dgm:pt modelId="{E88B52A5-6F8A-4A6D-AE77-E230C20C59C1}" type="sibTrans" cxnId="{D07EF504-F264-4433-ADF0-A41CF3FF34B0}">
      <dgm:prSet/>
      <dgm:spPr/>
      <dgm:t>
        <a:bodyPr/>
        <a:lstStyle/>
        <a:p>
          <a:endParaRPr lang="en-US"/>
        </a:p>
      </dgm:t>
    </dgm:pt>
    <dgm:pt modelId="{EB281BC2-AAC2-420E-951F-00436B6E8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By offering a centralized platform for trip planning, and discovering attractions, </a:t>
          </a:r>
          <a:r>
            <a:rPr lang="en-US" dirty="0" err="1">
              <a:solidFill>
                <a:schemeClr val="bg1"/>
              </a:solidFill>
            </a:rPr>
            <a:t>TravelBuddy</a:t>
          </a:r>
          <a:r>
            <a:rPr lang="en-US" dirty="0">
              <a:solidFill>
                <a:schemeClr val="bg1"/>
              </a:solidFill>
            </a:rPr>
            <a:t> will streamline the entire travel process.</a:t>
          </a:r>
        </a:p>
      </dgm:t>
    </dgm:pt>
    <dgm:pt modelId="{1D0E2D70-4846-44B8-A376-5DC93CE61B32}" type="parTrans" cxnId="{2D3E29DA-3501-4C03-9316-0CF91EEE6FA9}">
      <dgm:prSet/>
      <dgm:spPr/>
      <dgm:t>
        <a:bodyPr/>
        <a:lstStyle/>
        <a:p>
          <a:endParaRPr lang="en-US"/>
        </a:p>
      </dgm:t>
    </dgm:pt>
    <dgm:pt modelId="{9EB8AFD2-4A8B-4D8D-BCDB-7EFFDE4049A7}" type="sibTrans" cxnId="{2D3E29DA-3501-4C03-9316-0CF91EEE6FA9}">
      <dgm:prSet/>
      <dgm:spPr/>
      <dgm:t>
        <a:bodyPr/>
        <a:lstStyle/>
        <a:p>
          <a:endParaRPr lang="en-US"/>
        </a:p>
      </dgm:t>
    </dgm:pt>
    <dgm:pt modelId="{0CD78540-8639-4F67-BAFE-1BC6A1F91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Addressing current operational challenges, this system will greatly improve user satisfaction and elevate the overall quality of travel planning, making it more accessible and enjoyable for travelers.</a:t>
          </a:r>
        </a:p>
      </dgm:t>
    </dgm:pt>
    <dgm:pt modelId="{C1066D3F-FF16-4AD8-A64F-B0922ACAA5C7}" type="parTrans" cxnId="{9743ECD5-A5CD-415C-81AB-6DB08434F37A}">
      <dgm:prSet/>
      <dgm:spPr/>
      <dgm:t>
        <a:bodyPr/>
        <a:lstStyle/>
        <a:p>
          <a:endParaRPr lang="en-US"/>
        </a:p>
      </dgm:t>
    </dgm:pt>
    <dgm:pt modelId="{7EEF270D-AA01-48BB-80B1-7FF44F86BFCE}" type="sibTrans" cxnId="{9743ECD5-A5CD-415C-81AB-6DB08434F37A}">
      <dgm:prSet/>
      <dgm:spPr/>
      <dgm:t>
        <a:bodyPr/>
        <a:lstStyle/>
        <a:p>
          <a:endParaRPr lang="en-US"/>
        </a:p>
      </dgm:t>
    </dgm:pt>
    <dgm:pt modelId="{21970148-09F3-494E-BC38-9D5756A11A58}" type="pres">
      <dgm:prSet presAssocID="{6A856052-F851-4986-8050-D9BB5AA492FB}" presName="root" presStyleCnt="0">
        <dgm:presLayoutVars>
          <dgm:dir/>
          <dgm:resizeHandles val="exact"/>
        </dgm:presLayoutVars>
      </dgm:prSet>
      <dgm:spPr/>
    </dgm:pt>
    <dgm:pt modelId="{D1B72A55-5543-45B6-BEA4-AFEDFD6FF4AD}" type="pres">
      <dgm:prSet presAssocID="{62B7D7E6-8C21-47C9-8A09-FDF9744DB248}" presName="compNode" presStyleCnt="0"/>
      <dgm:spPr/>
    </dgm:pt>
    <dgm:pt modelId="{C2E03FC9-F37A-4DBF-ABB1-8D3654F66F05}" type="pres">
      <dgm:prSet presAssocID="{62B7D7E6-8C21-47C9-8A09-FDF9744DB248}" presName="bgRect" presStyleLbl="bgShp" presStyleIdx="0" presStyleCnt="3"/>
      <dgm:spPr/>
    </dgm:pt>
    <dgm:pt modelId="{E13D652E-BEDB-4F1E-AC1C-9C81B86A06C3}" type="pres">
      <dgm:prSet presAssocID="{62B7D7E6-8C21-47C9-8A09-FDF9744DB2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147E6FE-FF39-47A7-89CB-2EB5BE65B069}" type="pres">
      <dgm:prSet presAssocID="{62B7D7E6-8C21-47C9-8A09-FDF9744DB248}" presName="spaceRect" presStyleCnt="0"/>
      <dgm:spPr/>
    </dgm:pt>
    <dgm:pt modelId="{AFA68DDD-6A3F-496A-A1A0-0CAD58EC03F0}" type="pres">
      <dgm:prSet presAssocID="{62B7D7E6-8C21-47C9-8A09-FDF9744DB248}" presName="parTx" presStyleLbl="revTx" presStyleIdx="0" presStyleCnt="3">
        <dgm:presLayoutVars>
          <dgm:chMax val="0"/>
          <dgm:chPref val="0"/>
        </dgm:presLayoutVars>
      </dgm:prSet>
      <dgm:spPr/>
    </dgm:pt>
    <dgm:pt modelId="{4EC982F8-EF7B-455B-B4C0-2FA93D7F0F31}" type="pres">
      <dgm:prSet presAssocID="{E88B52A5-6F8A-4A6D-AE77-E230C20C59C1}" presName="sibTrans" presStyleCnt="0"/>
      <dgm:spPr/>
    </dgm:pt>
    <dgm:pt modelId="{5499FE33-4C54-4579-829C-12F48A3D12EA}" type="pres">
      <dgm:prSet presAssocID="{EB281BC2-AAC2-420E-951F-00436B6E8A2A}" presName="compNode" presStyleCnt="0"/>
      <dgm:spPr/>
    </dgm:pt>
    <dgm:pt modelId="{ACDB5AF0-B42B-479E-8BE9-3FD5C4FC0096}" type="pres">
      <dgm:prSet presAssocID="{EB281BC2-AAC2-420E-951F-00436B6E8A2A}" presName="bgRect" presStyleLbl="bgShp" presStyleIdx="1" presStyleCnt="3"/>
      <dgm:spPr/>
    </dgm:pt>
    <dgm:pt modelId="{24BCE8EE-9A7F-484C-8408-0B8B8D3CB64D}" type="pres">
      <dgm:prSet presAssocID="{EB281BC2-AAC2-420E-951F-00436B6E8A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C16547B-A3DA-4FDC-8E8E-B43F6B0FA928}" type="pres">
      <dgm:prSet presAssocID="{EB281BC2-AAC2-420E-951F-00436B6E8A2A}" presName="spaceRect" presStyleCnt="0"/>
      <dgm:spPr/>
    </dgm:pt>
    <dgm:pt modelId="{60D4E4B4-635F-4FC6-B8A4-A937A7EFE8A9}" type="pres">
      <dgm:prSet presAssocID="{EB281BC2-AAC2-420E-951F-00436B6E8A2A}" presName="parTx" presStyleLbl="revTx" presStyleIdx="1" presStyleCnt="3">
        <dgm:presLayoutVars>
          <dgm:chMax val="0"/>
          <dgm:chPref val="0"/>
        </dgm:presLayoutVars>
      </dgm:prSet>
      <dgm:spPr/>
    </dgm:pt>
    <dgm:pt modelId="{CDB113DE-BAC9-4EF9-BB3C-58D984947402}" type="pres">
      <dgm:prSet presAssocID="{9EB8AFD2-4A8B-4D8D-BCDB-7EFFDE4049A7}" presName="sibTrans" presStyleCnt="0"/>
      <dgm:spPr/>
    </dgm:pt>
    <dgm:pt modelId="{BC0083CD-D3A3-4DBB-BDE8-87C828B9FF4D}" type="pres">
      <dgm:prSet presAssocID="{0CD78540-8639-4F67-BAFE-1BC6A1F91F9F}" presName="compNode" presStyleCnt="0"/>
      <dgm:spPr/>
    </dgm:pt>
    <dgm:pt modelId="{6AA859D8-6BA6-41BB-89BB-F77AB2662313}" type="pres">
      <dgm:prSet presAssocID="{0CD78540-8639-4F67-BAFE-1BC6A1F91F9F}" presName="bgRect" presStyleLbl="bgShp" presStyleIdx="2" presStyleCnt="3"/>
      <dgm:spPr/>
    </dgm:pt>
    <dgm:pt modelId="{012AB54E-EC79-4203-82C9-6EA105291366}" type="pres">
      <dgm:prSet presAssocID="{0CD78540-8639-4F67-BAFE-1BC6A1F91F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6CC6ADE-A3C1-493F-9D51-15315E4899A6}" type="pres">
      <dgm:prSet presAssocID="{0CD78540-8639-4F67-BAFE-1BC6A1F91F9F}" presName="spaceRect" presStyleCnt="0"/>
      <dgm:spPr/>
    </dgm:pt>
    <dgm:pt modelId="{C3D79E5F-1F40-4A37-9924-C889F4943DEB}" type="pres">
      <dgm:prSet presAssocID="{0CD78540-8639-4F67-BAFE-1BC6A1F91F9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7EF504-F264-4433-ADF0-A41CF3FF34B0}" srcId="{6A856052-F851-4986-8050-D9BB5AA492FB}" destId="{62B7D7E6-8C21-47C9-8A09-FDF9744DB248}" srcOrd="0" destOrd="0" parTransId="{44BC4CE3-8FBC-4E65-9E6F-666FD43561FA}" sibTransId="{E88B52A5-6F8A-4A6D-AE77-E230C20C59C1}"/>
    <dgm:cxn modelId="{B1652A4D-D2E0-49BF-BF54-95B1065A9D33}" type="presOf" srcId="{EB281BC2-AAC2-420E-951F-00436B6E8A2A}" destId="{60D4E4B4-635F-4FC6-B8A4-A937A7EFE8A9}" srcOrd="0" destOrd="0" presId="urn:microsoft.com/office/officeart/2018/2/layout/IconVerticalSolidList"/>
    <dgm:cxn modelId="{3A2B5F55-7122-4008-AC3F-174A84C1E1C5}" type="presOf" srcId="{0CD78540-8639-4F67-BAFE-1BC6A1F91F9F}" destId="{C3D79E5F-1F40-4A37-9924-C889F4943DEB}" srcOrd="0" destOrd="0" presId="urn:microsoft.com/office/officeart/2018/2/layout/IconVerticalSolidList"/>
    <dgm:cxn modelId="{3A5B7CAA-E1B5-4E66-B46B-1871F16F8E3F}" type="presOf" srcId="{62B7D7E6-8C21-47C9-8A09-FDF9744DB248}" destId="{AFA68DDD-6A3F-496A-A1A0-0CAD58EC03F0}" srcOrd="0" destOrd="0" presId="urn:microsoft.com/office/officeart/2018/2/layout/IconVerticalSolidList"/>
    <dgm:cxn modelId="{7F24D0B4-F9D9-4BE4-B89D-66BCD9065DAF}" type="presOf" srcId="{6A856052-F851-4986-8050-D9BB5AA492FB}" destId="{21970148-09F3-494E-BC38-9D5756A11A58}" srcOrd="0" destOrd="0" presId="urn:microsoft.com/office/officeart/2018/2/layout/IconVerticalSolidList"/>
    <dgm:cxn modelId="{9743ECD5-A5CD-415C-81AB-6DB08434F37A}" srcId="{6A856052-F851-4986-8050-D9BB5AA492FB}" destId="{0CD78540-8639-4F67-BAFE-1BC6A1F91F9F}" srcOrd="2" destOrd="0" parTransId="{C1066D3F-FF16-4AD8-A64F-B0922ACAA5C7}" sibTransId="{7EEF270D-AA01-48BB-80B1-7FF44F86BFCE}"/>
    <dgm:cxn modelId="{2D3E29DA-3501-4C03-9316-0CF91EEE6FA9}" srcId="{6A856052-F851-4986-8050-D9BB5AA492FB}" destId="{EB281BC2-AAC2-420E-951F-00436B6E8A2A}" srcOrd="1" destOrd="0" parTransId="{1D0E2D70-4846-44B8-A376-5DC93CE61B32}" sibTransId="{9EB8AFD2-4A8B-4D8D-BCDB-7EFFDE4049A7}"/>
    <dgm:cxn modelId="{641B8BAE-ECAE-4181-9E1A-86A92EACFF28}" type="presParOf" srcId="{21970148-09F3-494E-BC38-9D5756A11A58}" destId="{D1B72A55-5543-45B6-BEA4-AFEDFD6FF4AD}" srcOrd="0" destOrd="0" presId="urn:microsoft.com/office/officeart/2018/2/layout/IconVerticalSolidList"/>
    <dgm:cxn modelId="{92C2232C-50CB-485C-B037-7D2D35E8EA49}" type="presParOf" srcId="{D1B72A55-5543-45B6-BEA4-AFEDFD6FF4AD}" destId="{C2E03FC9-F37A-4DBF-ABB1-8D3654F66F05}" srcOrd="0" destOrd="0" presId="urn:microsoft.com/office/officeart/2018/2/layout/IconVerticalSolidList"/>
    <dgm:cxn modelId="{276B704B-EB7F-474F-9160-376CF80639C2}" type="presParOf" srcId="{D1B72A55-5543-45B6-BEA4-AFEDFD6FF4AD}" destId="{E13D652E-BEDB-4F1E-AC1C-9C81B86A06C3}" srcOrd="1" destOrd="0" presId="urn:microsoft.com/office/officeart/2018/2/layout/IconVerticalSolidList"/>
    <dgm:cxn modelId="{F12B3273-6671-4A77-A6EA-A1FA96BA440F}" type="presParOf" srcId="{D1B72A55-5543-45B6-BEA4-AFEDFD6FF4AD}" destId="{2147E6FE-FF39-47A7-89CB-2EB5BE65B069}" srcOrd="2" destOrd="0" presId="urn:microsoft.com/office/officeart/2018/2/layout/IconVerticalSolidList"/>
    <dgm:cxn modelId="{5F197A18-04E2-4572-84CB-708742FD841E}" type="presParOf" srcId="{D1B72A55-5543-45B6-BEA4-AFEDFD6FF4AD}" destId="{AFA68DDD-6A3F-496A-A1A0-0CAD58EC03F0}" srcOrd="3" destOrd="0" presId="urn:microsoft.com/office/officeart/2018/2/layout/IconVerticalSolidList"/>
    <dgm:cxn modelId="{AC32375B-505B-4C55-974E-1558B03EDFD9}" type="presParOf" srcId="{21970148-09F3-494E-BC38-9D5756A11A58}" destId="{4EC982F8-EF7B-455B-B4C0-2FA93D7F0F31}" srcOrd="1" destOrd="0" presId="urn:microsoft.com/office/officeart/2018/2/layout/IconVerticalSolidList"/>
    <dgm:cxn modelId="{AA342200-B772-4607-9EE0-A4E0C53539D1}" type="presParOf" srcId="{21970148-09F3-494E-BC38-9D5756A11A58}" destId="{5499FE33-4C54-4579-829C-12F48A3D12EA}" srcOrd="2" destOrd="0" presId="urn:microsoft.com/office/officeart/2018/2/layout/IconVerticalSolidList"/>
    <dgm:cxn modelId="{C8C5DB4B-DF60-41B0-941F-D377F94FA793}" type="presParOf" srcId="{5499FE33-4C54-4579-829C-12F48A3D12EA}" destId="{ACDB5AF0-B42B-479E-8BE9-3FD5C4FC0096}" srcOrd="0" destOrd="0" presId="urn:microsoft.com/office/officeart/2018/2/layout/IconVerticalSolidList"/>
    <dgm:cxn modelId="{D1C3C5E6-39F8-430A-B968-87F34DE4EEF9}" type="presParOf" srcId="{5499FE33-4C54-4579-829C-12F48A3D12EA}" destId="{24BCE8EE-9A7F-484C-8408-0B8B8D3CB64D}" srcOrd="1" destOrd="0" presId="urn:microsoft.com/office/officeart/2018/2/layout/IconVerticalSolidList"/>
    <dgm:cxn modelId="{2F4BB955-AEAF-4AD8-A068-B82075C0EC0E}" type="presParOf" srcId="{5499FE33-4C54-4579-829C-12F48A3D12EA}" destId="{AC16547B-A3DA-4FDC-8E8E-B43F6B0FA928}" srcOrd="2" destOrd="0" presId="urn:microsoft.com/office/officeart/2018/2/layout/IconVerticalSolidList"/>
    <dgm:cxn modelId="{2A827A2B-C7DD-414E-BC88-8FD4E7FF0700}" type="presParOf" srcId="{5499FE33-4C54-4579-829C-12F48A3D12EA}" destId="{60D4E4B4-635F-4FC6-B8A4-A937A7EFE8A9}" srcOrd="3" destOrd="0" presId="urn:microsoft.com/office/officeart/2018/2/layout/IconVerticalSolidList"/>
    <dgm:cxn modelId="{A59D38E7-513A-4EA2-AB19-50210718F298}" type="presParOf" srcId="{21970148-09F3-494E-BC38-9D5756A11A58}" destId="{CDB113DE-BAC9-4EF9-BB3C-58D984947402}" srcOrd="3" destOrd="0" presId="urn:microsoft.com/office/officeart/2018/2/layout/IconVerticalSolidList"/>
    <dgm:cxn modelId="{C8F53081-9A07-46B3-9029-9A265CABE412}" type="presParOf" srcId="{21970148-09F3-494E-BC38-9D5756A11A58}" destId="{BC0083CD-D3A3-4DBB-BDE8-87C828B9FF4D}" srcOrd="4" destOrd="0" presId="urn:microsoft.com/office/officeart/2018/2/layout/IconVerticalSolidList"/>
    <dgm:cxn modelId="{0CF48FEA-B759-4392-89D8-587A10A63AF2}" type="presParOf" srcId="{BC0083CD-D3A3-4DBB-BDE8-87C828B9FF4D}" destId="{6AA859D8-6BA6-41BB-89BB-F77AB2662313}" srcOrd="0" destOrd="0" presId="urn:microsoft.com/office/officeart/2018/2/layout/IconVerticalSolidList"/>
    <dgm:cxn modelId="{7FCFA52E-3F4C-4FEE-9C83-7757C6480F5B}" type="presParOf" srcId="{BC0083CD-D3A3-4DBB-BDE8-87C828B9FF4D}" destId="{012AB54E-EC79-4203-82C9-6EA105291366}" srcOrd="1" destOrd="0" presId="urn:microsoft.com/office/officeart/2018/2/layout/IconVerticalSolidList"/>
    <dgm:cxn modelId="{A18A4B1A-DA70-40F0-B474-E7F6F0E51587}" type="presParOf" srcId="{BC0083CD-D3A3-4DBB-BDE8-87C828B9FF4D}" destId="{C6CC6ADE-A3C1-493F-9D51-15315E4899A6}" srcOrd="2" destOrd="0" presId="urn:microsoft.com/office/officeart/2018/2/layout/IconVerticalSolidList"/>
    <dgm:cxn modelId="{E29E9BEE-01B7-4625-B9D4-750D58DBF11F}" type="presParOf" srcId="{BC0083CD-D3A3-4DBB-BDE8-87C828B9FF4D}" destId="{C3D79E5F-1F40-4A37-9924-C889F4943D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9ACC9-3E78-4B23-BBA2-D265785273CD}">
      <dsp:nvSpPr>
        <dsp:cNvPr id="0" name=""/>
        <dsp:cNvSpPr/>
      </dsp:nvSpPr>
      <dsp:spPr>
        <a:xfrm>
          <a:off x="0" y="240362"/>
          <a:ext cx="4102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Robust Performance</a:t>
          </a:r>
        </a:p>
      </dsp:txBody>
      <dsp:txXfrm>
        <a:off x="24588" y="264950"/>
        <a:ext cx="4053504" cy="454509"/>
      </dsp:txXfrm>
    </dsp:sp>
    <dsp:sp modelId="{3B9AE26C-4FE2-4B86-99B3-F8FCCA16AD7E}">
      <dsp:nvSpPr>
        <dsp:cNvPr id="0" name=""/>
        <dsp:cNvSpPr/>
      </dsp:nvSpPr>
      <dsp:spPr>
        <a:xfrm>
          <a:off x="0" y="804528"/>
          <a:ext cx="4102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Intuitive Interface</a:t>
          </a:r>
        </a:p>
      </dsp:txBody>
      <dsp:txXfrm>
        <a:off x="24588" y="829116"/>
        <a:ext cx="4053504" cy="454509"/>
      </dsp:txXfrm>
    </dsp:sp>
    <dsp:sp modelId="{EBCDC599-4916-4FD1-83EF-6C69F4E06A1B}">
      <dsp:nvSpPr>
        <dsp:cNvPr id="0" name=""/>
        <dsp:cNvSpPr/>
      </dsp:nvSpPr>
      <dsp:spPr>
        <a:xfrm>
          <a:off x="0" y="1368693"/>
          <a:ext cx="4102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Cross-Platform Compatibility</a:t>
          </a:r>
        </a:p>
      </dsp:txBody>
      <dsp:txXfrm>
        <a:off x="24588" y="1393281"/>
        <a:ext cx="4053504" cy="454509"/>
      </dsp:txXfrm>
    </dsp:sp>
    <dsp:sp modelId="{74DBB7F5-0E73-4682-A45A-2F1691F8C25E}">
      <dsp:nvSpPr>
        <dsp:cNvPr id="0" name=""/>
        <dsp:cNvSpPr/>
      </dsp:nvSpPr>
      <dsp:spPr>
        <a:xfrm>
          <a:off x="0" y="1932857"/>
          <a:ext cx="4102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&amp; Well-Documented Code</a:t>
          </a:r>
        </a:p>
      </dsp:txBody>
      <dsp:txXfrm>
        <a:off x="24588" y="1957445"/>
        <a:ext cx="4053504" cy="454509"/>
      </dsp:txXfrm>
    </dsp:sp>
    <dsp:sp modelId="{8462EB42-1AF2-4D8E-96ED-450DC43760B9}">
      <dsp:nvSpPr>
        <dsp:cNvPr id="0" name=""/>
        <dsp:cNvSpPr/>
      </dsp:nvSpPr>
      <dsp:spPr>
        <a:xfrm>
          <a:off x="0" y="2497023"/>
          <a:ext cx="4102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Quality &amp; Stability</a:t>
          </a:r>
        </a:p>
      </dsp:txBody>
      <dsp:txXfrm>
        <a:off x="24588" y="2521611"/>
        <a:ext cx="4053504" cy="454509"/>
      </dsp:txXfrm>
    </dsp:sp>
    <dsp:sp modelId="{4CBC5DE8-FD15-44D3-BDEF-14A7CC0AD8F9}">
      <dsp:nvSpPr>
        <dsp:cNvPr id="0" name=""/>
        <dsp:cNvSpPr/>
      </dsp:nvSpPr>
      <dsp:spPr>
        <a:xfrm>
          <a:off x="0" y="3061188"/>
          <a:ext cx="4102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Secure Data</a:t>
          </a:r>
        </a:p>
      </dsp:txBody>
      <dsp:txXfrm>
        <a:off x="24588" y="3085776"/>
        <a:ext cx="4053504" cy="454509"/>
      </dsp:txXfrm>
    </dsp:sp>
    <dsp:sp modelId="{B7045448-8790-46E9-A3CA-CD1540C36C38}">
      <dsp:nvSpPr>
        <dsp:cNvPr id="0" name=""/>
        <dsp:cNvSpPr/>
      </dsp:nvSpPr>
      <dsp:spPr>
        <a:xfrm>
          <a:off x="0" y="3625353"/>
          <a:ext cx="4102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Optimal Device Performance</a:t>
          </a:r>
        </a:p>
      </dsp:txBody>
      <dsp:txXfrm>
        <a:off x="24588" y="3649941"/>
        <a:ext cx="4053504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03FC9-F37A-4DBF-ABB1-8D3654F66F05}">
      <dsp:nvSpPr>
        <dsp:cNvPr id="0" name=""/>
        <dsp:cNvSpPr/>
      </dsp:nvSpPr>
      <dsp:spPr>
        <a:xfrm>
          <a:off x="0" y="509"/>
          <a:ext cx="5943601" cy="11931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D652E-BEDB-4F1E-AC1C-9C81B86A06C3}">
      <dsp:nvSpPr>
        <dsp:cNvPr id="0" name=""/>
        <dsp:cNvSpPr/>
      </dsp:nvSpPr>
      <dsp:spPr>
        <a:xfrm>
          <a:off x="360915" y="268959"/>
          <a:ext cx="656209" cy="65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68DDD-6A3F-496A-A1A0-0CAD58EC03F0}">
      <dsp:nvSpPr>
        <dsp:cNvPr id="0" name=""/>
        <dsp:cNvSpPr/>
      </dsp:nvSpPr>
      <dsp:spPr>
        <a:xfrm>
          <a:off x="1378039" y="509"/>
          <a:ext cx="4565561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Implementing </a:t>
          </a:r>
          <a:r>
            <a:rPr lang="en-US" sz="1500" kern="1200" dirty="0" err="1">
              <a:solidFill>
                <a:schemeClr val="bg1"/>
              </a:solidFill>
            </a:rPr>
            <a:t>TravelBuddy</a:t>
          </a:r>
          <a:r>
            <a:rPr lang="en-US" sz="1500" kern="1200" dirty="0">
              <a:solidFill>
                <a:schemeClr val="bg1"/>
              </a:solidFill>
            </a:rPr>
            <a:t> will revolutionize the travel planning experience, significantly enhancing efficiency and convenience. </a:t>
          </a:r>
        </a:p>
      </dsp:txBody>
      <dsp:txXfrm>
        <a:off x="1378039" y="509"/>
        <a:ext cx="4565561" cy="1193107"/>
      </dsp:txXfrm>
    </dsp:sp>
    <dsp:sp modelId="{ACDB5AF0-B42B-479E-8BE9-3FD5C4FC0096}">
      <dsp:nvSpPr>
        <dsp:cNvPr id="0" name=""/>
        <dsp:cNvSpPr/>
      </dsp:nvSpPr>
      <dsp:spPr>
        <a:xfrm>
          <a:off x="0" y="1491894"/>
          <a:ext cx="5943601" cy="11931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E8EE-9A7F-484C-8408-0B8B8D3CB64D}">
      <dsp:nvSpPr>
        <dsp:cNvPr id="0" name=""/>
        <dsp:cNvSpPr/>
      </dsp:nvSpPr>
      <dsp:spPr>
        <a:xfrm>
          <a:off x="360915" y="1760343"/>
          <a:ext cx="656209" cy="65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4E4B4-635F-4FC6-B8A4-A937A7EFE8A9}">
      <dsp:nvSpPr>
        <dsp:cNvPr id="0" name=""/>
        <dsp:cNvSpPr/>
      </dsp:nvSpPr>
      <dsp:spPr>
        <a:xfrm>
          <a:off x="1378039" y="1491894"/>
          <a:ext cx="4565561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By offering a centralized platform for trip planning, and discovering attractions, </a:t>
          </a:r>
          <a:r>
            <a:rPr lang="en-US" sz="1500" kern="1200" dirty="0" err="1">
              <a:solidFill>
                <a:schemeClr val="bg1"/>
              </a:solidFill>
            </a:rPr>
            <a:t>TravelBuddy</a:t>
          </a:r>
          <a:r>
            <a:rPr lang="en-US" sz="1500" kern="1200" dirty="0">
              <a:solidFill>
                <a:schemeClr val="bg1"/>
              </a:solidFill>
            </a:rPr>
            <a:t> will streamline the entire travel process.</a:t>
          </a:r>
        </a:p>
      </dsp:txBody>
      <dsp:txXfrm>
        <a:off x="1378039" y="1491894"/>
        <a:ext cx="4565561" cy="1193107"/>
      </dsp:txXfrm>
    </dsp:sp>
    <dsp:sp modelId="{6AA859D8-6BA6-41BB-89BB-F77AB2662313}">
      <dsp:nvSpPr>
        <dsp:cNvPr id="0" name=""/>
        <dsp:cNvSpPr/>
      </dsp:nvSpPr>
      <dsp:spPr>
        <a:xfrm>
          <a:off x="0" y="2983279"/>
          <a:ext cx="5943601" cy="11931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AB54E-EC79-4203-82C9-6EA105291366}">
      <dsp:nvSpPr>
        <dsp:cNvPr id="0" name=""/>
        <dsp:cNvSpPr/>
      </dsp:nvSpPr>
      <dsp:spPr>
        <a:xfrm>
          <a:off x="360915" y="3251728"/>
          <a:ext cx="656209" cy="65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9E5F-1F40-4A37-9924-C889F4943DEB}">
      <dsp:nvSpPr>
        <dsp:cNvPr id="0" name=""/>
        <dsp:cNvSpPr/>
      </dsp:nvSpPr>
      <dsp:spPr>
        <a:xfrm>
          <a:off x="1378039" y="2983279"/>
          <a:ext cx="4565561" cy="1193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71" tIns="126271" rIns="126271" bIns="12627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Addressing current operational challenges, this system will greatly improve user satisfaction and elevate the overall quality of travel planning, making it more accessible and enjoyable for travelers.</a:t>
          </a:r>
        </a:p>
      </dsp:txBody>
      <dsp:txXfrm>
        <a:off x="1378039" y="2983279"/>
        <a:ext cx="4565561" cy="1193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6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0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E0587315-237C-2C69-FB7A-7144EC2F9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8" t="9091" r="3042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6676B-5324-B16A-D943-0935BF670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990" y="262811"/>
            <a:ext cx="6656740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       </a:t>
            </a:r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TRAVEL BUDDY</a:t>
            </a:r>
            <a:endParaRPr lang="en-US" sz="40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678B3-70CE-A823-33FB-A11AEF4AE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69" y="353410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Team Members: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Sai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Srikar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Miriyala</a:t>
            </a:r>
            <a:br>
              <a:rPr lang="en-US" sz="2000" dirty="0"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Sowmya Reddy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Allugari</a:t>
            </a:r>
            <a:br>
              <a:rPr lang="en-US" sz="2000" dirty="0"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Lakshmi Pravallika Bhupathi</a:t>
            </a:r>
            <a:br>
              <a:rPr lang="en-US" sz="2000" dirty="0"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Nishchala Namburi</a:t>
            </a:r>
            <a:br>
              <a:rPr lang="en-US" sz="2000" dirty="0">
                <a:latin typeface="Times New Roman"/>
              </a:rPr>
            </a:b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Yaswanth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Kanakala</a:t>
            </a:r>
            <a:br>
              <a:rPr lang="en-US" sz="2000" dirty="0">
                <a:latin typeface="Times New Roman"/>
              </a:rPr>
            </a:b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Udaykiranreddy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cs typeface="Times New Roman"/>
              </a:rPr>
              <a:t>Devarapally</a:t>
            </a:r>
            <a:endParaRPr lang="en-US" sz="2000" b="1" dirty="0">
              <a:solidFill>
                <a:schemeClr val="bg1"/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26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Free Powerpoint Sample - Flight Attendant">
            <a:extLst>
              <a:ext uri="{FF2B5EF4-FFF2-40B4-BE49-F238E27FC236}">
                <a16:creationId xmlns:a16="http://schemas.microsoft.com/office/drawing/2014/main" id="{8C2A70B3-6633-D597-FB54-1FC28655F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0" b="5864"/>
          <a:stretch/>
        </p:blipFill>
        <p:spPr bwMode="auto">
          <a:xfrm>
            <a:off x="2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4EAFD-DDB2-6096-5DE8-EF1345B8FA67}"/>
              </a:ext>
            </a:extLst>
          </p:cNvPr>
          <p:cNvSpPr txBox="1"/>
          <p:nvPr/>
        </p:nvSpPr>
        <p:spPr>
          <a:xfrm>
            <a:off x="9995338" y="430924"/>
            <a:ext cx="903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3669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CE5FD922-81C7-2862-F46A-4D9399D7A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969" r="6142"/>
          <a:stretch/>
        </p:blipFill>
        <p:spPr>
          <a:xfrm>
            <a:off x="20" y="-15836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5332B-B07C-F807-2CFD-2504A606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9470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ln w="22225">
                  <a:solidFill>
                    <a:srgbClr val="FFFFFF"/>
                  </a:solidFill>
                </a:ln>
                <a:latin typeface="Times New Roman"/>
                <a:cs typeface="Times New Roman"/>
              </a:rPr>
              <a:t>Project </a:t>
            </a:r>
            <a:r>
              <a:rPr lang="en-US" sz="3200" dirty="0">
                <a:ln w="22225">
                  <a:solidFill>
                    <a:srgbClr val="FFFFFF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sz="3200" dirty="0">
                <a:ln w="22225">
                  <a:solidFill>
                    <a:srgbClr val="FFFFFF"/>
                  </a:solidFill>
                </a:ln>
                <a:latin typeface="Times New Roman"/>
                <a:cs typeface="Times New Roman"/>
              </a:rPr>
              <a:t>:</a:t>
            </a:r>
          </a:p>
          <a:p>
            <a:pPr algn="r"/>
            <a:endParaRPr lang="en-US" sz="3200" dirty="0">
              <a:ln w="22225">
                <a:solidFill>
                  <a:srgbClr val="FFFFFF"/>
                </a:solidFill>
              </a:ln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882D-C02B-9C6F-D470-598E7ED5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Introduction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Problem Statement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Proposed Solution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Functional Requirements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Non-Functional Requirements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Use Cases/User Stories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Data Management Plan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Conclusion</a:t>
            </a:r>
          </a:p>
          <a:p>
            <a:endParaRPr lang="en-US" sz="20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89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BBBC619F-51E1-B302-6DB6-CFCBC9413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9" r="6142"/>
          <a:stretch/>
        </p:blipFill>
        <p:spPr>
          <a:xfrm>
            <a:off x="21" y="-105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1F1310-6E1D-6A1E-FEE4-627EAF2A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Introduction: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0375-731D-57D8-0A2C-AAF8B4BD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66901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Comprehensive travel planning and itinerary management application.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Simplifies the process of organizing trips and discovering attractions.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Suitable for both weekend getaways and month-long adventures.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Seamlessly integrates trip planning, booking, and exploration.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Provides a seamless and enjoyable travel experience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557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E24C5222-24C7-6E0B-31D3-D189B3FF2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11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E9BFD-94AB-0EAE-9518-FD289DFA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31" y="489733"/>
            <a:ext cx="4023360" cy="50047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Problem Statement: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E768-33BC-9261-3467-8C695FFA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Challenges &amp; Inefficiencies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Lack of Centralized Platform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Inadequate Destination Guides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Absence of Real-time Booking Integration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Issues with Offline Functionality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Impact on Traveler Experience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8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C5C8C2EB-95B9-B297-7011-4EE8CF7EB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9" r="61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6ED18-9108-2406-5D84-26FDE175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83618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Proposed</a:t>
            </a: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Solution</a:t>
            </a:r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3200" dirty="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37064B0-4E18-0859-6DB0-5F032FEB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91" y="2323101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User Centric Design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Comprehensive Trip Planning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Secure Booking and Payment System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Personalized Recommendations</a:t>
            </a: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Robust Data Management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346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5CB56B23-AA37-1647-A206-4E674D12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9" r="6142"/>
          <a:stretch/>
        </p:blipFill>
        <p:spPr>
          <a:xfrm>
            <a:off x="11393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1659B-BFC4-A3CB-8114-1EC69F6C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03" y="1047513"/>
            <a:ext cx="5443183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Functional Requirements:</a:t>
            </a:r>
          </a:p>
          <a:p>
            <a:endParaRPr lang="en-US" sz="5400" dirty="0">
              <a:latin typeface="calibri light"/>
              <a:ea typeface="calibri light"/>
              <a:cs typeface="calibri light"/>
            </a:endParaRPr>
          </a:p>
          <a:p>
            <a:endParaRPr lang="en-US" sz="54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144A-F82B-8969-46C0-6730E907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67" y="1707504"/>
            <a:ext cx="5659272" cy="41768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User Registration &amp; Profiles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Planning Tools: Destinations, Dates, Flights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Interactive Maps &amp; Itinerary Creation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Detailed Flight Guides: Destinations, Airlines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Real-Time Booking &amp; Payment Integration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Calendar View for Schedules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Secure Data Storage: Preferences, Reservations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Intuitive User Interface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/>
                <a:ea typeface="Calibri"/>
                <a:cs typeface="Calibri"/>
              </a:rPr>
              <a:t>Search &amp; Filter Functionality</a:t>
            </a:r>
          </a:p>
          <a:p>
            <a:endParaRPr lang="en-US" sz="22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EB596-867F-5607-4402-60CDEE650B6E}"/>
              </a:ext>
            </a:extLst>
          </p:cNvPr>
          <p:cNvSpPr txBox="1"/>
          <p:nvPr/>
        </p:nvSpPr>
        <p:spPr>
          <a:xfrm>
            <a:off x="6499907" y="708926"/>
            <a:ext cx="5372694" cy="1255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latin typeface="Times New Roman"/>
                <a:cs typeface="Times New Roman"/>
              </a:rPr>
              <a:t>Non-Functional Requirements: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10362F15-4707-14B2-949E-E95EC5667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294406"/>
              </p:ext>
            </p:extLst>
          </p:nvPr>
        </p:nvGraphicFramePr>
        <p:xfrm>
          <a:off x="7137997" y="1616464"/>
          <a:ext cx="4102680" cy="436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36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DE6-DEDC-93E0-37F9-991452E3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" y="1967266"/>
            <a:ext cx="4528212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Cases:</a:t>
            </a:r>
          </a:p>
          <a:p>
            <a:pPr algn="ctr"/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A diagram of a travel buddy&#10;&#10;Description automatically generated">
            <a:extLst>
              <a:ext uri="{FF2B5EF4-FFF2-40B4-BE49-F238E27FC236}">
                <a16:creationId xmlns:a16="http://schemas.microsoft.com/office/drawing/2014/main" id="{F08661A2-EF34-61F4-8542-F3412B3C4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630" y="188599"/>
            <a:ext cx="7633684" cy="64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296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D2390A39-1982-22C0-C3A6-0573B0E4E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9" r="61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8292A-B15C-2FA3-6B00-615C71CB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Data Management Plan: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1000"/>
              </a:spcBef>
            </a:pPr>
            <a:br>
              <a:rPr lang="en-US" sz="5400" dirty="0">
                <a:ea typeface="Calibri Light"/>
                <a:cs typeface="Calibri Light"/>
              </a:rPr>
            </a:br>
            <a:r>
              <a:rPr lang="en-US" sz="2400" dirty="0">
                <a:latin typeface="Times New Roman"/>
                <a:ea typeface="Calibri Light"/>
                <a:cs typeface="Times New Roman"/>
              </a:rPr>
              <a:t>Comprehensive storage of essential data entities: user profiles, destinations, trips, bookings, flights, activities, reviews, and payments.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3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54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1A87-B17F-4611-FE31-943B0B47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7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38133ACB-7AEA-B751-B43E-2B15EDC8A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contrast="8000"/>
                    </a14:imgEffect>
                  </a14:imgLayer>
                </a14:imgProps>
              </a:ext>
            </a:extLst>
          </a:blip>
          <a:srcRect l="-1116" t="1471" r="-447" b="-4622"/>
          <a:stretch/>
        </p:blipFill>
        <p:spPr>
          <a:xfrm>
            <a:off x="4223467" y="10"/>
            <a:ext cx="7980286" cy="719802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24334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irplane taking off at sunset&#10;&#10;Description automatically generated">
            <a:extLst>
              <a:ext uri="{FF2B5EF4-FFF2-40B4-BE49-F238E27FC236}">
                <a16:creationId xmlns:a16="http://schemas.microsoft.com/office/drawing/2014/main" id="{4ABAF53F-60AD-3D6A-6949-E5DC286B1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969" r="6142"/>
          <a:stretch/>
        </p:blipFill>
        <p:spPr>
          <a:xfrm>
            <a:off x="21" y="1583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2D2FB-0225-7FF2-F69D-52B03044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304" y="907944"/>
            <a:ext cx="4931392" cy="37022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Conclusion</a:t>
            </a:r>
          </a:p>
          <a:p>
            <a:pPr algn="ctr"/>
            <a:endParaRPr lang="en-US" sz="3200" b="1" dirty="0">
              <a:latin typeface="Times New Roman"/>
              <a:cs typeface="Times New Roman"/>
            </a:endParaRPr>
          </a:p>
          <a:p>
            <a:pPr algn="ctr"/>
            <a:endParaRPr lang="en-US" sz="32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DBBA729-D1FC-441B-0D80-17F85F061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13343"/>
              </p:ext>
            </p:extLst>
          </p:nvPr>
        </p:nvGraphicFramePr>
        <p:xfrm>
          <a:off x="332095" y="2144377"/>
          <a:ext cx="5943601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F1CF79-78C9-0357-B1C0-5711295D91E2}"/>
              </a:ext>
            </a:extLst>
          </p:cNvPr>
          <p:cNvSpPr txBox="1"/>
          <p:nvPr/>
        </p:nvSpPr>
        <p:spPr>
          <a:xfrm>
            <a:off x="332095" y="1005160"/>
            <a:ext cx="493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have been accomplished?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3C634-D275-A703-0720-F0BE2A7AB6D7}"/>
              </a:ext>
            </a:extLst>
          </p:cNvPr>
          <p:cNvSpPr txBox="1"/>
          <p:nvPr/>
        </p:nvSpPr>
        <p:spPr>
          <a:xfrm>
            <a:off x="7793421" y="1041439"/>
            <a:ext cx="3689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2D71D-4DD6-618C-879E-78ECA4756111}"/>
              </a:ext>
            </a:extLst>
          </p:cNvPr>
          <p:cNvSpPr txBox="1"/>
          <p:nvPr/>
        </p:nvSpPr>
        <p:spPr>
          <a:xfrm>
            <a:off x="7577961" y="1948517"/>
            <a:ext cx="430339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management within budget and timeline constraints is crucial for project success.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regulations and app store guidelines is essential for successful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based on user feedback requires collaboration and communication among team members.</a:t>
            </a:r>
          </a:p>
        </p:txBody>
      </p:sp>
    </p:spTree>
    <p:extLst>
      <p:ext uri="{BB962C8B-B14F-4D97-AF65-F5344CB8AC3E}">
        <p14:creationId xmlns:p14="http://schemas.microsoft.com/office/powerpoint/2010/main" val="402359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Calibri Light</vt:lpstr>
      <vt:lpstr>Times New Roman</vt:lpstr>
      <vt:lpstr>Office Theme</vt:lpstr>
      <vt:lpstr>       TRAVEL BUDDY</vt:lpstr>
      <vt:lpstr>Project Outline: </vt:lpstr>
      <vt:lpstr>Introduction:</vt:lpstr>
      <vt:lpstr>Problem Statement:</vt:lpstr>
      <vt:lpstr>Proposed Solution: </vt:lpstr>
      <vt:lpstr>Functional Requirements:  </vt:lpstr>
      <vt:lpstr>Use Cases: </vt:lpstr>
      <vt:lpstr>Data Management Plan:  Comprehensive storage of essential data entities: user profiles, destinations, trips, bookings, flights, activities, reviews, and payments.   </vt:lpstr>
      <vt:lpstr>Conclusion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Bhupathi,Lakshmi Pravallika</dc:creator>
  <cp:lastModifiedBy>Namburi,Nishchala</cp:lastModifiedBy>
  <cp:revision>130</cp:revision>
  <dcterms:created xsi:type="dcterms:W3CDTF">2024-05-09T20:14:50Z</dcterms:created>
  <dcterms:modified xsi:type="dcterms:W3CDTF">2024-05-13T03:37:23Z</dcterms:modified>
</cp:coreProperties>
</file>