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79" r:id="rId9"/>
    <p:sldId id="431" r:id="rId10"/>
    <p:sldId id="480" r:id="rId11"/>
    <p:sldId id="4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9E2-29E2-7645-8691-9691B7F7ADE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AF8B-36D8-C74F-A675-49FA21EF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8EBA3B9-CF35-AF4A-BBC7-9B957A9879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471BEF2-6E08-C249-94F3-0F2029A18ED0}" type="slidenum">
              <a:rPr lang="en-US" altLang="en-US" sz="13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2842801-5D04-1A4F-9F0B-AF0CCCEE91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69E2F58-4D5B-104A-B1ED-BCAE72B17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0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E1C64FC-6843-5349-983C-62A38D8B0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47DB4B-52EF-7345-B930-5320B1EAF898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05C9CD8-C253-7F4F-97B5-6D69987AC6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6F166F7-95A9-6847-B3AA-D3416E949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09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8D1B0CC-F5F1-AE40-89E0-0570D1AFF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6FE53C-AE9F-CB45-AAC3-9DB8E6453A64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8489BE6-A6FE-8F45-85DD-CCF3C0E95A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393C3C2-BA56-E549-BB61-77BE4576F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77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24C4-966C-9D4B-B389-81BC32C4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9A04-F5F7-E54A-9251-5E552A24C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2885-D3C4-E641-8949-FDDACA0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265B-520A-4E45-8111-69C5FAB6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A19B-9DAD-F64A-9021-9544526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C2B-BCC5-CF48-A377-7E9CFE1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4FA2-22C9-D943-A774-3D3E4EC4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27FE-488C-9042-AEDE-EB4FB02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C90C-8EE9-5441-B8AE-46B7A078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533D-EFD6-3845-B222-3A571A74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3C0C9-C0DD-DE4F-B01E-EA03935DE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E016F-7517-1B44-AB09-1D2A5B1E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7CCE-543C-414F-B399-AE7A38A0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8AC1-FE7B-C249-9605-BE2BCEC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BEEA-EC6A-6148-8343-03A9492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1658-9037-E447-9468-4699E929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937C-C4C7-2146-8810-E6658632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2F73-B105-E94F-A46A-22EFEA48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B14D-2CD1-3F47-AB67-EF98AC08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6258-6FD0-A74D-B598-334F499C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C765-9543-9043-8829-86D2EDC5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DFB7-B7D8-4E45-9E7B-703BF83C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723B-619E-BA4C-A5ED-938176C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BBEB-03C7-CB4F-9BB5-BFEBA647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91FB-AFCC-7A44-AA36-3B851422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02E6-7A86-F442-8103-B46F40FB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B18-E740-5443-AEE4-532A60ED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C4C5-09AE-5947-A5B3-BF56ADB8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6EB0-2479-AE40-95D3-5051245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0C09E-F6E2-ED46-A08A-3A2D58AB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6AEA8-64DA-1A48-AAB7-E0123F7E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4AE4-3C45-B246-8433-864F3B9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5A4-1E61-604D-8968-C5C2E719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8402-1078-0C4A-B971-129FD595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6291F-B21A-1041-B470-0F94F343F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1BC57-5544-F044-BAD5-F45923C0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44167-9EB5-034A-AD1E-453BE391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69E0A-EEE6-A84D-A3FE-D9394DF2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D5668-8562-5D45-8CA3-E970A784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ED7B-8E78-5942-A3E9-8E0BBA0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EF50-CBE2-F642-A078-2EF01227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54C9-919D-0D48-BBAD-A6ED9E5A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BCA9-712B-DC46-9F5D-9355233B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45659-BD21-C54F-A4E3-ABD0E2F3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84A80-EE5F-6B42-9FA7-5C3751A9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410D7-36EC-F64E-8253-9155B46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97C2-ABE4-CF47-A05D-CB5B34DA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90BB-93E3-4944-819A-58BDCF14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E312E-0282-B041-BA88-DB5F58148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10CE-905F-9B4C-9B60-575C5CEE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8E09-4B62-D648-924D-F23ED7B5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90FD-125D-4349-B5B9-ABC97D0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852-3EA8-C245-AC3A-3DC82989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7A4ED-F5AB-554D-BCEA-82D626A4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BD0C-D33B-DB4C-9F9A-4512FABB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07D7-A77E-0444-879F-838B820B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897CA-768D-704F-84BD-BA95D5EF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85BD-CAE8-5448-88D5-15C9ADF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BAFB3-494A-AA46-8FA4-E3EF5ED3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8633-EE49-A641-B187-FFA81FEB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B6C8-546E-2D4C-ABBD-9093F60B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A683-A4BA-DB49-B134-214A43713CE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D62E-D5BD-314F-81B8-0DDD9F94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7321-294C-8A47-AB82-BC1C5AB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52EE-F2ED-E042-8841-2B93B96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0F12-B689-174A-8600-BE606980E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IT-304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F855-6AE3-084B-9B5C-8EF39BC7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P.S. Kalyan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Sasidhar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FB2-2109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kalyan_sasidhar@daiict.ac.in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A24EEF4-4946-A44C-B70F-8680F759E65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70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</a:rPr>
              <a:t>Internet: </a:t>
            </a:r>
            <a:r>
              <a:rPr lang="ja-JP" altLang="en-US" sz="2400">
                <a:solidFill>
                  <a:srgbClr val="CC0000"/>
                </a:solidFill>
              </a:rPr>
              <a:t>“</a:t>
            </a:r>
            <a:r>
              <a:rPr lang="en-US" altLang="ja-JP" sz="2400">
                <a:solidFill>
                  <a:srgbClr val="CC0000"/>
                </a:solidFill>
              </a:rPr>
              <a:t>network of networks</a:t>
            </a:r>
            <a:r>
              <a:rPr lang="ja-JP" altLang="en-US" sz="2400">
                <a:solidFill>
                  <a:srgbClr val="CC0000"/>
                </a:solidFill>
              </a:rPr>
              <a:t>”</a:t>
            </a:r>
            <a:endParaRPr lang="en-US" altLang="ja-JP" sz="2400">
              <a:solidFill>
                <a:srgbClr val="CC0000"/>
              </a:solidFill>
            </a:endParaRP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</a:rPr>
              <a:t>protocols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control sending, receiving of msgs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e.g., TCP, IP, HTTP, Skype,  802.11</a:t>
            </a:r>
            <a:endParaRPr lang="en-US" altLang="en-US">
              <a:ea typeface="Arial" panose="020B0604020202020204" pitchFamily="34" charset="0"/>
            </a:endParaRP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00000"/>
                </a:solidFill>
              </a:rPr>
              <a:t>Internet  standards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RFC: Request for comments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IETF: Internet Engineering Task Force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3EFA8E4-A598-F348-BE26-C3FEE389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190501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What</a:t>
            </a:r>
            <a:r>
              <a:rPr lang="ja-JP" altLang="en-US" sz="3600">
                <a:solidFill>
                  <a:srgbClr val="000099"/>
                </a:solidFill>
              </a:rPr>
              <a:t>’</a:t>
            </a:r>
            <a:r>
              <a:rPr lang="en-US" altLang="ja-JP" sz="3600">
                <a:solidFill>
                  <a:srgbClr val="000099"/>
                </a:solidFill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</a:rPr>
              <a:t>“</a:t>
            </a:r>
            <a:r>
              <a:rPr lang="en-US" altLang="ja-JP" sz="3600">
                <a:solidFill>
                  <a:srgbClr val="000099"/>
                </a:solidFill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</a:rPr>
              <a:t>”</a:t>
            </a:r>
            <a:r>
              <a:rPr lang="en-US" altLang="ja-JP" sz="3600">
                <a:solidFill>
                  <a:srgbClr val="000099"/>
                </a:solidFill>
              </a:rPr>
              <a:t> view</a:t>
            </a:r>
            <a:endParaRPr lang="en-US" altLang="en-US" sz="4400">
              <a:solidFill>
                <a:srgbClr val="000099"/>
              </a:solidFill>
            </a:endParaRPr>
          </a:p>
        </p:txBody>
      </p:sp>
      <p:pic>
        <p:nvPicPr>
          <p:cNvPr id="29701" name="Picture 330" descr="underline_base">
            <a:extLst>
              <a:ext uri="{FF2B5EF4-FFF2-40B4-BE49-F238E27FC236}">
                <a16:creationId xmlns:a16="http://schemas.microsoft.com/office/drawing/2014/main" id="{F1D70A1C-2995-E74F-9185-0341E98E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366">
            <a:extLst>
              <a:ext uri="{FF2B5EF4-FFF2-40B4-BE49-F238E27FC236}">
                <a16:creationId xmlns:a16="http://schemas.microsoft.com/office/drawing/2014/main" id="{EBC74CC2-CE25-9F45-A1DB-A38F631CFF05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29704" name="Freeform 415">
              <a:extLst>
                <a:ext uri="{FF2B5EF4-FFF2-40B4-BE49-F238E27FC236}">
                  <a16:creationId xmlns:a16="http://schemas.microsoft.com/office/drawing/2014/main" id="{64C68C28-BC2A-654E-A52C-E7456364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Freeform 416">
              <a:extLst>
                <a:ext uri="{FF2B5EF4-FFF2-40B4-BE49-F238E27FC236}">
                  <a16:creationId xmlns:a16="http://schemas.microsoft.com/office/drawing/2014/main" id="{391A9689-7497-274B-9854-C7845F556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417">
              <a:extLst>
                <a:ext uri="{FF2B5EF4-FFF2-40B4-BE49-F238E27FC236}">
                  <a16:creationId xmlns:a16="http://schemas.microsoft.com/office/drawing/2014/main" id="{D58521CD-2A96-7A4A-B5F5-66B73B36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7" name="Group 418">
              <a:extLst>
                <a:ext uri="{FF2B5EF4-FFF2-40B4-BE49-F238E27FC236}">
                  <a16:creationId xmlns:a16="http://schemas.microsoft.com/office/drawing/2014/main" id="{EC43E046-D2D0-484A-9858-783E0B2D0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0057" name="Rectangle 419">
                <a:extLst>
                  <a:ext uri="{FF2B5EF4-FFF2-40B4-BE49-F238E27FC236}">
                    <a16:creationId xmlns:a16="http://schemas.microsoft.com/office/drawing/2014/main" id="{D203D668-C1CF-7047-9BCB-54352207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058" name="AutoShape 420">
                <a:extLst>
                  <a:ext uri="{FF2B5EF4-FFF2-40B4-BE49-F238E27FC236}">
                    <a16:creationId xmlns:a16="http://schemas.microsoft.com/office/drawing/2014/main" id="{EDD30345-E782-C44D-A0F2-78CDD8DFD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8" name="Line 421">
              <a:extLst>
                <a:ext uri="{FF2B5EF4-FFF2-40B4-BE49-F238E27FC236}">
                  <a16:creationId xmlns:a16="http://schemas.microsoft.com/office/drawing/2014/main" id="{754160E1-30E9-B248-81F0-74DA8AB8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422">
              <a:extLst>
                <a:ext uri="{FF2B5EF4-FFF2-40B4-BE49-F238E27FC236}">
                  <a16:creationId xmlns:a16="http://schemas.microsoft.com/office/drawing/2014/main" id="{920A2EBD-726C-CC45-A172-30CEAE61B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423">
              <a:extLst>
                <a:ext uri="{FF2B5EF4-FFF2-40B4-BE49-F238E27FC236}">
                  <a16:creationId xmlns:a16="http://schemas.microsoft.com/office/drawing/2014/main" id="{95CE5DF7-A93A-F34C-8F0D-DC63019C7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424">
              <a:extLst>
                <a:ext uri="{FF2B5EF4-FFF2-40B4-BE49-F238E27FC236}">
                  <a16:creationId xmlns:a16="http://schemas.microsoft.com/office/drawing/2014/main" id="{D7EEBE19-D510-CC49-8E5E-C484F4CE4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425">
              <a:extLst>
                <a:ext uri="{FF2B5EF4-FFF2-40B4-BE49-F238E27FC236}">
                  <a16:creationId xmlns:a16="http://schemas.microsoft.com/office/drawing/2014/main" id="{3A197737-F25C-C640-BFAB-715CB164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426">
              <a:extLst>
                <a:ext uri="{FF2B5EF4-FFF2-40B4-BE49-F238E27FC236}">
                  <a16:creationId xmlns:a16="http://schemas.microsoft.com/office/drawing/2014/main" id="{A17B6A96-50DA-D446-B1BA-7D4030859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427">
              <a:extLst>
                <a:ext uri="{FF2B5EF4-FFF2-40B4-BE49-F238E27FC236}">
                  <a16:creationId xmlns:a16="http://schemas.microsoft.com/office/drawing/2014/main" id="{97A181DA-2FB0-7249-9799-CBE51338A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428">
              <a:extLst>
                <a:ext uri="{FF2B5EF4-FFF2-40B4-BE49-F238E27FC236}">
                  <a16:creationId xmlns:a16="http://schemas.microsoft.com/office/drawing/2014/main" id="{89DA4CC6-228E-3047-985C-F16710A8E9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429">
              <a:extLst>
                <a:ext uri="{FF2B5EF4-FFF2-40B4-BE49-F238E27FC236}">
                  <a16:creationId xmlns:a16="http://schemas.microsoft.com/office/drawing/2014/main" id="{0F9AF43C-BC55-784A-B7D7-3D98334A0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430">
              <a:extLst>
                <a:ext uri="{FF2B5EF4-FFF2-40B4-BE49-F238E27FC236}">
                  <a16:creationId xmlns:a16="http://schemas.microsoft.com/office/drawing/2014/main" id="{23A20DDF-CE17-2C47-A50D-A0D27FF8A8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431">
              <a:extLst>
                <a:ext uri="{FF2B5EF4-FFF2-40B4-BE49-F238E27FC236}">
                  <a16:creationId xmlns:a16="http://schemas.microsoft.com/office/drawing/2014/main" id="{EC1D987C-2205-F741-B06F-511D10546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432">
              <a:extLst>
                <a:ext uri="{FF2B5EF4-FFF2-40B4-BE49-F238E27FC236}">
                  <a16:creationId xmlns:a16="http://schemas.microsoft.com/office/drawing/2014/main" id="{F7E1D8FF-BBBE-6C43-8A0B-631A93675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433">
              <a:extLst>
                <a:ext uri="{FF2B5EF4-FFF2-40B4-BE49-F238E27FC236}">
                  <a16:creationId xmlns:a16="http://schemas.microsoft.com/office/drawing/2014/main" id="{DB90313C-745D-D344-B4CA-44BA32D10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435">
              <a:extLst>
                <a:ext uri="{FF2B5EF4-FFF2-40B4-BE49-F238E27FC236}">
                  <a16:creationId xmlns:a16="http://schemas.microsoft.com/office/drawing/2014/main" id="{B158D156-D113-464B-ADC9-09599CA0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436">
              <a:extLst>
                <a:ext uri="{FF2B5EF4-FFF2-40B4-BE49-F238E27FC236}">
                  <a16:creationId xmlns:a16="http://schemas.microsoft.com/office/drawing/2014/main" id="{412C11D6-2CBD-0A4A-A64E-0985298F3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439">
              <a:extLst>
                <a:ext uri="{FF2B5EF4-FFF2-40B4-BE49-F238E27FC236}">
                  <a16:creationId xmlns:a16="http://schemas.microsoft.com/office/drawing/2014/main" id="{A38D2927-0F81-FB45-917C-D4E730235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440">
              <a:extLst>
                <a:ext uri="{FF2B5EF4-FFF2-40B4-BE49-F238E27FC236}">
                  <a16:creationId xmlns:a16="http://schemas.microsoft.com/office/drawing/2014/main" id="{50E44067-7D6A-CD40-BD55-339FB916B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441">
              <a:extLst>
                <a:ext uri="{FF2B5EF4-FFF2-40B4-BE49-F238E27FC236}">
                  <a16:creationId xmlns:a16="http://schemas.microsoft.com/office/drawing/2014/main" id="{0205401C-4478-0046-9A52-97B211AA6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443">
              <a:extLst>
                <a:ext uri="{FF2B5EF4-FFF2-40B4-BE49-F238E27FC236}">
                  <a16:creationId xmlns:a16="http://schemas.microsoft.com/office/drawing/2014/main" id="{05B715E6-25FE-8647-979E-AF302547A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444">
              <a:extLst>
                <a:ext uri="{FF2B5EF4-FFF2-40B4-BE49-F238E27FC236}">
                  <a16:creationId xmlns:a16="http://schemas.microsoft.com/office/drawing/2014/main" id="{A294651A-CBAB-1946-8C76-3171FA488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445">
              <a:extLst>
                <a:ext uri="{FF2B5EF4-FFF2-40B4-BE49-F238E27FC236}">
                  <a16:creationId xmlns:a16="http://schemas.microsoft.com/office/drawing/2014/main" id="{94C272A3-048D-1B45-A95F-C4474A6CF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446">
              <a:extLst>
                <a:ext uri="{FF2B5EF4-FFF2-40B4-BE49-F238E27FC236}">
                  <a16:creationId xmlns:a16="http://schemas.microsoft.com/office/drawing/2014/main" id="{21FBBDA0-46A2-454E-A6C6-A6B866B0F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447">
              <a:extLst>
                <a:ext uri="{FF2B5EF4-FFF2-40B4-BE49-F238E27FC236}">
                  <a16:creationId xmlns:a16="http://schemas.microsoft.com/office/drawing/2014/main" id="{D93101BE-73A7-1B46-BC0D-575A767D3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448">
              <a:extLst>
                <a:ext uri="{FF2B5EF4-FFF2-40B4-BE49-F238E27FC236}">
                  <a16:creationId xmlns:a16="http://schemas.microsoft.com/office/drawing/2014/main" id="{CC729D0C-A0AF-3F46-9BEB-F02A13105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449">
              <a:extLst>
                <a:ext uri="{FF2B5EF4-FFF2-40B4-BE49-F238E27FC236}">
                  <a16:creationId xmlns:a16="http://schemas.microsoft.com/office/drawing/2014/main" id="{5D7F86B8-D9DB-8945-B367-F9D517000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450">
              <a:extLst>
                <a:ext uri="{FF2B5EF4-FFF2-40B4-BE49-F238E27FC236}">
                  <a16:creationId xmlns:a16="http://schemas.microsoft.com/office/drawing/2014/main" id="{02D7B2FA-F525-F846-97EB-7582CE0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451">
              <a:extLst>
                <a:ext uri="{FF2B5EF4-FFF2-40B4-BE49-F238E27FC236}">
                  <a16:creationId xmlns:a16="http://schemas.microsoft.com/office/drawing/2014/main" id="{8D7069AA-E2BD-0446-9B3F-38F872B62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452">
              <a:extLst>
                <a:ext uri="{FF2B5EF4-FFF2-40B4-BE49-F238E27FC236}">
                  <a16:creationId xmlns:a16="http://schemas.microsoft.com/office/drawing/2014/main" id="{8347C45C-6E2E-A045-8FAB-89A0E590B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541">
              <a:extLst>
                <a:ext uri="{FF2B5EF4-FFF2-40B4-BE49-F238E27FC236}">
                  <a16:creationId xmlns:a16="http://schemas.microsoft.com/office/drawing/2014/main" id="{5D42AE3D-A97B-0C49-9F7C-CA001CE46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37" name="Group 590">
              <a:extLst>
                <a:ext uri="{FF2B5EF4-FFF2-40B4-BE49-F238E27FC236}">
                  <a16:creationId xmlns:a16="http://schemas.microsoft.com/office/drawing/2014/main" id="{F3825948-8C14-1945-A587-D58B4F90C2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0055" name="Picture 591" descr="desktop_computer_stylized_medium">
                <a:extLst>
                  <a:ext uri="{FF2B5EF4-FFF2-40B4-BE49-F238E27FC236}">
                    <a16:creationId xmlns:a16="http://schemas.microsoft.com/office/drawing/2014/main" id="{5A8F6BA8-85A0-AA49-AAD1-BC10E84AF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56" name="Freeform 592">
                <a:extLst>
                  <a:ext uri="{FF2B5EF4-FFF2-40B4-BE49-F238E27FC236}">
                    <a16:creationId xmlns:a16="http://schemas.microsoft.com/office/drawing/2014/main" id="{5B6CCD36-A085-394E-B44E-E294162E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38" name="Group 593">
              <a:extLst>
                <a:ext uri="{FF2B5EF4-FFF2-40B4-BE49-F238E27FC236}">
                  <a16:creationId xmlns:a16="http://schemas.microsoft.com/office/drawing/2014/main" id="{545ECEC3-7C46-3B44-84AF-1FDD550F05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0053" name="Picture 594" descr="desktop_computer_stylized_medium">
                <a:extLst>
                  <a:ext uri="{FF2B5EF4-FFF2-40B4-BE49-F238E27FC236}">
                    <a16:creationId xmlns:a16="http://schemas.microsoft.com/office/drawing/2014/main" id="{D1B85490-72B1-FB4A-9A28-997B96A3D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54" name="Freeform 595">
                <a:extLst>
                  <a:ext uri="{FF2B5EF4-FFF2-40B4-BE49-F238E27FC236}">
                    <a16:creationId xmlns:a16="http://schemas.microsoft.com/office/drawing/2014/main" id="{F707756F-10F5-3248-8563-A4A17002D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39" name="Group 596">
              <a:extLst>
                <a:ext uri="{FF2B5EF4-FFF2-40B4-BE49-F238E27FC236}">
                  <a16:creationId xmlns:a16="http://schemas.microsoft.com/office/drawing/2014/main" id="{6DF646B6-F3F6-0A43-8BF5-49EDE4EC56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0051" name="Picture 597" descr="desktop_computer_stylized_medium">
                <a:extLst>
                  <a:ext uri="{FF2B5EF4-FFF2-40B4-BE49-F238E27FC236}">
                    <a16:creationId xmlns:a16="http://schemas.microsoft.com/office/drawing/2014/main" id="{506588E0-9380-034E-95FC-4B865918D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52" name="Freeform 598">
                <a:extLst>
                  <a:ext uri="{FF2B5EF4-FFF2-40B4-BE49-F238E27FC236}">
                    <a16:creationId xmlns:a16="http://schemas.microsoft.com/office/drawing/2014/main" id="{7F215E9D-A0EF-D148-9021-7A3EAB15A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40" name="Group 599">
              <a:extLst>
                <a:ext uri="{FF2B5EF4-FFF2-40B4-BE49-F238E27FC236}">
                  <a16:creationId xmlns:a16="http://schemas.microsoft.com/office/drawing/2014/main" id="{E369D40C-3261-0545-B5B4-FB07C2335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0049" name="Picture 600" descr="desktop_computer_stylized_medium">
                <a:extLst>
                  <a:ext uri="{FF2B5EF4-FFF2-40B4-BE49-F238E27FC236}">
                    <a16:creationId xmlns:a16="http://schemas.microsoft.com/office/drawing/2014/main" id="{3B258B69-0A18-0445-873F-1598BD3736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50" name="Freeform 601">
                <a:extLst>
                  <a:ext uri="{FF2B5EF4-FFF2-40B4-BE49-F238E27FC236}">
                    <a16:creationId xmlns:a16="http://schemas.microsoft.com/office/drawing/2014/main" id="{CFFB8A4C-17A6-0D4B-AF34-4D5B7D67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9741" name="Picture 603" descr="car_icon_small">
              <a:extLst>
                <a:ext uri="{FF2B5EF4-FFF2-40B4-BE49-F238E27FC236}">
                  <a16:creationId xmlns:a16="http://schemas.microsoft.com/office/drawing/2014/main" id="{05F6683F-F6B3-B443-85D4-A4A0AD8B3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42" name="Group 652">
              <a:extLst>
                <a:ext uri="{FF2B5EF4-FFF2-40B4-BE49-F238E27FC236}">
                  <a16:creationId xmlns:a16="http://schemas.microsoft.com/office/drawing/2014/main" id="{FBF330BF-E8D4-5A45-8EF9-E19B4C5C5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0047" name="Picture 653" descr="iphone_stylized_small">
                <a:extLst>
                  <a:ext uri="{FF2B5EF4-FFF2-40B4-BE49-F238E27FC236}">
                    <a16:creationId xmlns:a16="http://schemas.microsoft.com/office/drawing/2014/main" id="{3EA662CA-B19B-D24E-98D3-3ADB7D66AF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48" name="Picture 654" descr="antenna_radiation_stylized">
                <a:extLst>
                  <a:ext uri="{FF2B5EF4-FFF2-40B4-BE49-F238E27FC236}">
                    <a16:creationId xmlns:a16="http://schemas.microsoft.com/office/drawing/2014/main" id="{BEB46213-973C-D047-8E4B-20209BAE0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43" name="Group 665">
              <a:extLst>
                <a:ext uri="{FF2B5EF4-FFF2-40B4-BE49-F238E27FC236}">
                  <a16:creationId xmlns:a16="http://schemas.microsoft.com/office/drawing/2014/main" id="{8CF54FAB-586B-9348-9012-B58E7CDCA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0039" name="Oval 407">
                <a:extLst>
                  <a:ext uri="{FF2B5EF4-FFF2-40B4-BE49-F238E27FC236}">
                    <a16:creationId xmlns:a16="http://schemas.microsoft.com/office/drawing/2014/main" id="{6C9380EE-38BB-F549-9DE7-D3A326E9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40" name="Rectangle 410">
                <a:extLst>
                  <a:ext uri="{FF2B5EF4-FFF2-40B4-BE49-F238E27FC236}">
                    <a16:creationId xmlns:a16="http://schemas.microsoft.com/office/drawing/2014/main" id="{529CE32A-4552-1B45-83A8-D1622B597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41" name="Oval 411">
                <a:extLst>
                  <a:ext uri="{FF2B5EF4-FFF2-40B4-BE49-F238E27FC236}">
                    <a16:creationId xmlns:a16="http://schemas.microsoft.com/office/drawing/2014/main" id="{32210A85-563E-0F47-8CB5-A96613897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42" name="Group 659">
                <a:extLst>
                  <a:ext uri="{FF2B5EF4-FFF2-40B4-BE49-F238E27FC236}">
                    <a16:creationId xmlns:a16="http://schemas.microsoft.com/office/drawing/2014/main" id="{E8BEA244-932F-BC4E-B929-D105496759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45" name="Freeform 660">
                  <a:extLst>
                    <a:ext uri="{FF2B5EF4-FFF2-40B4-BE49-F238E27FC236}">
                      <a16:creationId xmlns:a16="http://schemas.microsoft.com/office/drawing/2014/main" id="{B0920CCA-BF29-554C-8650-5C9A33218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46" name="Freeform 661">
                  <a:extLst>
                    <a:ext uri="{FF2B5EF4-FFF2-40B4-BE49-F238E27FC236}">
                      <a16:creationId xmlns:a16="http://schemas.microsoft.com/office/drawing/2014/main" id="{7763896B-58FB-2243-8589-53F67D6E9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43" name="Line 662">
                <a:extLst>
                  <a:ext uri="{FF2B5EF4-FFF2-40B4-BE49-F238E27FC236}">
                    <a16:creationId xmlns:a16="http://schemas.microsoft.com/office/drawing/2014/main" id="{60A54E48-D62D-0D4B-B549-23D7B1B9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44" name="Line 663">
                <a:extLst>
                  <a:ext uri="{FF2B5EF4-FFF2-40B4-BE49-F238E27FC236}">
                    <a16:creationId xmlns:a16="http://schemas.microsoft.com/office/drawing/2014/main" id="{EEADF54F-D2BB-BD42-9E97-0C169AE5C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4" name="Group 666">
              <a:extLst>
                <a:ext uri="{FF2B5EF4-FFF2-40B4-BE49-F238E27FC236}">
                  <a16:creationId xmlns:a16="http://schemas.microsoft.com/office/drawing/2014/main" id="{45EA8E05-8B28-DE4B-944E-21724E6C8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0031" name="Oval 407">
                <a:extLst>
                  <a:ext uri="{FF2B5EF4-FFF2-40B4-BE49-F238E27FC236}">
                    <a16:creationId xmlns:a16="http://schemas.microsoft.com/office/drawing/2014/main" id="{42CB3DB3-577F-9344-B15E-0365FE95A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32" name="Rectangle 410">
                <a:extLst>
                  <a:ext uri="{FF2B5EF4-FFF2-40B4-BE49-F238E27FC236}">
                    <a16:creationId xmlns:a16="http://schemas.microsoft.com/office/drawing/2014/main" id="{1E4720E1-6A66-EE4F-A3A0-CAB5419A4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33" name="Oval 411">
                <a:extLst>
                  <a:ext uri="{FF2B5EF4-FFF2-40B4-BE49-F238E27FC236}">
                    <a16:creationId xmlns:a16="http://schemas.microsoft.com/office/drawing/2014/main" id="{2FA9CAC1-7F3B-7945-82D2-E8DC5B22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34" name="Group 670">
                <a:extLst>
                  <a:ext uri="{FF2B5EF4-FFF2-40B4-BE49-F238E27FC236}">
                    <a16:creationId xmlns:a16="http://schemas.microsoft.com/office/drawing/2014/main" id="{FF7248B7-A5B3-2C42-ABB6-EB119792F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37" name="Freeform 671">
                  <a:extLst>
                    <a:ext uri="{FF2B5EF4-FFF2-40B4-BE49-F238E27FC236}">
                      <a16:creationId xmlns:a16="http://schemas.microsoft.com/office/drawing/2014/main" id="{BA3EA7EA-149B-F046-BF8B-EE4125C49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8" name="Freeform 672">
                  <a:extLst>
                    <a:ext uri="{FF2B5EF4-FFF2-40B4-BE49-F238E27FC236}">
                      <a16:creationId xmlns:a16="http://schemas.microsoft.com/office/drawing/2014/main" id="{D5B89599-AD00-6C45-83F9-19225220EE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35" name="Line 673">
                <a:extLst>
                  <a:ext uri="{FF2B5EF4-FFF2-40B4-BE49-F238E27FC236}">
                    <a16:creationId xmlns:a16="http://schemas.microsoft.com/office/drawing/2014/main" id="{6C64C575-22ED-CA40-B7FF-9F1A63662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36" name="Line 674">
                <a:extLst>
                  <a:ext uri="{FF2B5EF4-FFF2-40B4-BE49-F238E27FC236}">
                    <a16:creationId xmlns:a16="http://schemas.microsoft.com/office/drawing/2014/main" id="{47C3F007-46A3-5A44-A24B-78ABC7EAA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5" name="Group 675">
              <a:extLst>
                <a:ext uri="{FF2B5EF4-FFF2-40B4-BE49-F238E27FC236}">
                  <a16:creationId xmlns:a16="http://schemas.microsoft.com/office/drawing/2014/main" id="{0C907E46-304C-1F44-9221-86C902ED0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0023" name="Oval 407">
                <a:extLst>
                  <a:ext uri="{FF2B5EF4-FFF2-40B4-BE49-F238E27FC236}">
                    <a16:creationId xmlns:a16="http://schemas.microsoft.com/office/drawing/2014/main" id="{25BDBC39-D281-7C40-AFC0-1CBE7A4D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24" name="Rectangle 410">
                <a:extLst>
                  <a:ext uri="{FF2B5EF4-FFF2-40B4-BE49-F238E27FC236}">
                    <a16:creationId xmlns:a16="http://schemas.microsoft.com/office/drawing/2014/main" id="{BD59EC81-BF26-5145-B476-9794309A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25" name="Oval 411">
                <a:extLst>
                  <a:ext uri="{FF2B5EF4-FFF2-40B4-BE49-F238E27FC236}">
                    <a16:creationId xmlns:a16="http://schemas.microsoft.com/office/drawing/2014/main" id="{126645D8-3678-FA4E-9A08-5EE801D2D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26" name="Group 679">
                <a:extLst>
                  <a:ext uri="{FF2B5EF4-FFF2-40B4-BE49-F238E27FC236}">
                    <a16:creationId xmlns:a16="http://schemas.microsoft.com/office/drawing/2014/main" id="{6F9DC31C-B43E-6547-BEAE-1414702DC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29" name="Freeform 680">
                  <a:extLst>
                    <a:ext uri="{FF2B5EF4-FFF2-40B4-BE49-F238E27FC236}">
                      <a16:creationId xmlns:a16="http://schemas.microsoft.com/office/drawing/2014/main" id="{8FB62983-3B2F-3D4E-80CD-8F3F84B16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0" name="Freeform 681">
                  <a:extLst>
                    <a:ext uri="{FF2B5EF4-FFF2-40B4-BE49-F238E27FC236}">
                      <a16:creationId xmlns:a16="http://schemas.microsoft.com/office/drawing/2014/main" id="{38B98826-3CD7-E243-BF0F-7BC6C7BA6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27" name="Line 682">
                <a:extLst>
                  <a:ext uri="{FF2B5EF4-FFF2-40B4-BE49-F238E27FC236}">
                    <a16:creationId xmlns:a16="http://schemas.microsoft.com/office/drawing/2014/main" id="{D271D968-4AD7-7E44-B085-34A2452EF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28" name="Line 683">
                <a:extLst>
                  <a:ext uri="{FF2B5EF4-FFF2-40B4-BE49-F238E27FC236}">
                    <a16:creationId xmlns:a16="http://schemas.microsoft.com/office/drawing/2014/main" id="{26850DF4-19A3-204F-8198-E38E25A3D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6" name="Group 684">
              <a:extLst>
                <a:ext uri="{FF2B5EF4-FFF2-40B4-BE49-F238E27FC236}">
                  <a16:creationId xmlns:a16="http://schemas.microsoft.com/office/drawing/2014/main" id="{8DCD35AA-DCDD-8E40-8E03-26613F12D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0015" name="Oval 407">
                <a:extLst>
                  <a:ext uri="{FF2B5EF4-FFF2-40B4-BE49-F238E27FC236}">
                    <a16:creationId xmlns:a16="http://schemas.microsoft.com/office/drawing/2014/main" id="{976E3CD0-4A14-9047-9810-C7AB3D4A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16" name="Rectangle 410">
                <a:extLst>
                  <a:ext uri="{FF2B5EF4-FFF2-40B4-BE49-F238E27FC236}">
                    <a16:creationId xmlns:a16="http://schemas.microsoft.com/office/drawing/2014/main" id="{3D860822-DBFB-E542-9B92-DA1A90584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17" name="Oval 411">
                <a:extLst>
                  <a:ext uri="{FF2B5EF4-FFF2-40B4-BE49-F238E27FC236}">
                    <a16:creationId xmlns:a16="http://schemas.microsoft.com/office/drawing/2014/main" id="{03F3A6BF-2AB7-154D-8E51-6E253D28F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18" name="Group 688">
                <a:extLst>
                  <a:ext uri="{FF2B5EF4-FFF2-40B4-BE49-F238E27FC236}">
                    <a16:creationId xmlns:a16="http://schemas.microsoft.com/office/drawing/2014/main" id="{64689E22-18F4-3F42-AD7F-E5F783888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21" name="Freeform 689">
                  <a:extLst>
                    <a:ext uri="{FF2B5EF4-FFF2-40B4-BE49-F238E27FC236}">
                      <a16:creationId xmlns:a16="http://schemas.microsoft.com/office/drawing/2014/main" id="{6A78FBE0-A52A-824B-AE25-B9F4D8BA2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2" name="Freeform 690">
                  <a:extLst>
                    <a:ext uri="{FF2B5EF4-FFF2-40B4-BE49-F238E27FC236}">
                      <a16:creationId xmlns:a16="http://schemas.microsoft.com/office/drawing/2014/main" id="{21909471-0A1C-E040-A862-8434F63EE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19" name="Line 691">
                <a:extLst>
                  <a:ext uri="{FF2B5EF4-FFF2-40B4-BE49-F238E27FC236}">
                    <a16:creationId xmlns:a16="http://schemas.microsoft.com/office/drawing/2014/main" id="{76B40FF8-A448-3F40-97E4-6820818C8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20" name="Line 692">
                <a:extLst>
                  <a:ext uri="{FF2B5EF4-FFF2-40B4-BE49-F238E27FC236}">
                    <a16:creationId xmlns:a16="http://schemas.microsoft.com/office/drawing/2014/main" id="{CCB95D1A-06F5-0D46-931E-61E1164E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47" name="Line 693">
              <a:extLst>
                <a:ext uri="{FF2B5EF4-FFF2-40B4-BE49-F238E27FC236}">
                  <a16:creationId xmlns:a16="http://schemas.microsoft.com/office/drawing/2014/main" id="{73A4C467-3E28-4548-A570-ECC53C60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48" name="Group 694">
              <a:extLst>
                <a:ext uri="{FF2B5EF4-FFF2-40B4-BE49-F238E27FC236}">
                  <a16:creationId xmlns:a16="http://schemas.microsoft.com/office/drawing/2014/main" id="{098520E9-076A-DD4C-B15F-D8196D919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0007" name="Oval 407">
                <a:extLst>
                  <a:ext uri="{FF2B5EF4-FFF2-40B4-BE49-F238E27FC236}">
                    <a16:creationId xmlns:a16="http://schemas.microsoft.com/office/drawing/2014/main" id="{880BD7C0-E3D6-0549-A548-064D73CD6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08" name="Rectangle 410">
                <a:extLst>
                  <a:ext uri="{FF2B5EF4-FFF2-40B4-BE49-F238E27FC236}">
                    <a16:creationId xmlns:a16="http://schemas.microsoft.com/office/drawing/2014/main" id="{5DB4E6E3-EB67-AE45-A7B8-A1FA4C620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09" name="Oval 411">
                <a:extLst>
                  <a:ext uri="{FF2B5EF4-FFF2-40B4-BE49-F238E27FC236}">
                    <a16:creationId xmlns:a16="http://schemas.microsoft.com/office/drawing/2014/main" id="{9802E191-D070-B443-8E47-1DFCBA25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10" name="Group 698">
                <a:extLst>
                  <a:ext uri="{FF2B5EF4-FFF2-40B4-BE49-F238E27FC236}">
                    <a16:creationId xmlns:a16="http://schemas.microsoft.com/office/drawing/2014/main" id="{A8B9C9BC-FAE3-B64A-9223-31CC4A404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13" name="Freeform 699">
                  <a:extLst>
                    <a:ext uri="{FF2B5EF4-FFF2-40B4-BE49-F238E27FC236}">
                      <a16:creationId xmlns:a16="http://schemas.microsoft.com/office/drawing/2014/main" id="{6388A9C3-0611-DC41-8CA4-427564928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14" name="Freeform 700">
                  <a:extLst>
                    <a:ext uri="{FF2B5EF4-FFF2-40B4-BE49-F238E27FC236}">
                      <a16:creationId xmlns:a16="http://schemas.microsoft.com/office/drawing/2014/main" id="{C3EC70C2-6404-2444-B0FC-04027CC8A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11" name="Line 701">
                <a:extLst>
                  <a:ext uri="{FF2B5EF4-FFF2-40B4-BE49-F238E27FC236}">
                    <a16:creationId xmlns:a16="http://schemas.microsoft.com/office/drawing/2014/main" id="{BFF11D7A-6B28-A548-98F9-A1370CD11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12" name="Line 702">
                <a:extLst>
                  <a:ext uri="{FF2B5EF4-FFF2-40B4-BE49-F238E27FC236}">
                    <a16:creationId xmlns:a16="http://schemas.microsoft.com/office/drawing/2014/main" id="{486AC684-CCFE-2244-A038-6B88CA7B7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9" name="Group 712">
              <a:extLst>
                <a:ext uri="{FF2B5EF4-FFF2-40B4-BE49-F238E27FC236}">
                  <a16:creationId xmlns:a16="http://schemas.microsoft.com/office/drawing/2014/main" id="{7BCDF946-6767-3944-9F15-06BB732D6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29999" name="Oval 407">
                <a:extLst>
                  <a:ext uri="{FF2B5EF4-FFF2-40B4-BE49-F238E27FC236}">
                    <a16:creationId xmlns:a16="http://schemas.microsoft.com/office/drawing/2014/main" id="{D63F4A5D-696D-C64B-8F8F-A6F7F0EB7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00" name="Rectangle 410">
                <a:extLst>
                  <a:ext uri="{FF2B5EF4-FFF2-40B4-BE49-F238E27FC236}">
                    <a16:creationId xmlns:a16="http://schemas.microsoft.com/office/drawing/2014/main" id="{E0C782F1-9ACF-F24F-A807-898291AE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001" name="Oval 411">
                <a:extLst>
                  <a:ext uri="{FF2B5EF4-FFF2-40B4-BE49-F238E27FC236}">
                    <a16:creationId xmlns:a16="http://schemas.microsoft.com/office/drawing/2014/main" id="{9881A1C7-1735-C143-AE6D-B2D5B2D6E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002" name="Group 716">
                <a:extLst>
                  <a:ext uri="{FF2B5EF4-FFF2-40B4-BE49-F238E27FC236}">
                    <a16:creationId xmlns:a16="http://schemas.microsoft.com/office/drawing/2014/main" id="{495EB543-D027-D34F-8CBE-2E5E6E75D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005" name="Freeform 717">
                  <a:extLst>
                    <a:ext uri="{FF2B5EF4-FFF2-40B4-BE49-F238E27FC236}">
                      <a16:creationId xmlns:a16="http://schemas.microsoft.com/office/drawing/2014/main" id="{1E2F65EF-D80E-0841-92EE-B7526BFDD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6" name="Freeform 718">
                  <a:extLst>
                    <a:ext uri="{FF2B5EF4-FFF2-40B4-BE49-F238E27FC236}">
                      <a16:creationId xmlns:a16="http://schemas.microsoft.com/office/drawing/2014/main" id="{CFC8EEAA-F572-E54C-A4E2-2B6B7C64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03" name="Line 719">
                <a:extLst>
                  <a:ext uri="{FF2B5EF4-FFF2-40B4-BE49-F238E27FC236}">
                    <a16:creationId xmlns:a16="http://schemas.microsoft.com/office/drawing/2014/main" id="{D1594507-2DD2-B345-9BA1-218342435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04" name="Line 720">
                <a:extLst>
                  <a:ext uri="{FF2B5EF4-FFF2-40B4-BE49-F238E27FC236}">
                    <a16:creationId xmlns:a16="http://schemas.microsoft.com/office/drawing/2014/main" id="{CCDF3A88-3857-BE46-9E71-BCB15B57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0" name="Group 721">
              <a:extLst>
                <a:ext uri="{FF2B5EF4-FFF2-40B4-BE49-F238E27FC236}">
                  <a16:creationId xmlns:a16="http://schemas.microsoft.com/office/drawing/2014/main" id="{546F20AA-A0C3-0B48-BDC9-634599AB3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9991" name="Oval 407">
                <a:extLst>
                  <a:ext uri="{FF2B5EF4-FFF2-40B4-BE49-F238E27FC236}">
                    <a16:creationId xmlns:a16="http://schemas.microsoft.com/office/drawing/2014/main" id="{84AC7D61-4BBC-EB45-BDF4-B1B38B846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92" name="Rectangle 410">
                <a:extLst>
                  <a:ext uri="{FF2B5EF4-FFF2-40B4-BE49-F238E27FC236}">
                    <a16:creationId xmlns:a16="http://schemas.microsoft.com/office/drawing/2014/main" id="{FAF4B8D6-9877-E94D-9E9F-24D7DCB9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93" name="Oval 411">
                <a:extLst>
                  <a:ext uri="{FF2B5EF4-FFF2-40B4-BE49-F238E27FC236}">
                    <a16:creationId xmlns:a16="http://schemas.microsoft.com/office/drawing/2014/main" id="{EA03A74B-6D3D-B846-A947-E15E966A5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94" name="Group 725">
                <a:extLst>
                  <a:ext uri="{FF2B5EF4-FFF2-40B4-BE49-F238E27FC236}">
                    <a16:creationId xmlns:a16="http://schemas.microsoft.com/office/drawing/2014/main" id="{5F6AADC5-3008-BC46-83E4-8C995313A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97" name="Freeform 726">
                  <a:extLst>
                    <a:ext uri="{FF2B5EF4-FFF2-40B4-BE49-F238E27FC236}">
                      <a16:creationId xmlns:a16="http://schemas.microsoft.com/office/drawing/2014/main" id="{6E0C4972-9086-C24E-9EF2-FA4512A10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98" name="Freeform 727">
                  <a:extLst>
                    <a:ext uri="{FF2B5EF4-FFF2-40B4-BE49-F238E27FC236}">
                      <a16:creationId xmlns:a16="http://schemas.microsoft.com/office/drawing/2014/main" id="{A38DA889-8A14-B940-BEC5-B1D495EDD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95" name="Line 728">
                <a:extLst>
                  <a:ext uri="{FF2B5EF4-FFF2-40B4-BE49-F238E27FC236}">
                    <a16:creationId xmlns:a16="http://schemas.microsoft.com/office/drawing/2014/main" id="{6CBA6AB1-313A-C449-8325-A5C6A688D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6" name="Line 729">
                <a:extLst>
                  <a:ext uri="{FF2B5EF4-FFF2-40B4-BE49-F238E27FC236}">
                    <a16:creationId xmlns:a16="http://schemas.microsoft.com/office/drawing/2014/main" id="{899E209D-B9D0-2845-91F4-43597595B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1" name="Group 730">
              <a:extLst>
                <a:ext uri="{FF2B5EF4-FFF2-40B4-BE49-F238E27FC236}">
                  <a16:creationId xmlns:a16="http://schemas.microsoft.com/office/drawing/2014/main" id="{53290F34-806E-5745-A6EF-AE800239E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9983" name="Oval 407">
                <a:extLst>
                  <a:ext uri="{FF2B5EF4-FFF2-40B4-BE49-F238E27FC236}">
                    <a16:creationId xmlns:a16="http://schemas.microsoft.com/office/drawing/2014/main" id="{8DC02E29-FF14-1048-95FA-5273C7F5D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84" name="Rectangle 410">
                <a:extLst>
                  <a:ext uri="{FF2B5EF4-FFF2-40B4-BE49-F238E27FC236}">
                    <a16:creationId xmlns:a16="http://schemas.microsoft.com/office/drawing/2014/main" id="{32C1AC5B-CBFD-5244-8368-21E8257AD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85" name="Oval 411">
                <a:extLst>
                  <a:ext uri="{FF2B5EF4-FFF2-40B4-BE49-F238E27FC236}">
                    <a16:creationId xmlns:a16="http://schemas.microsoft.com/office/drawing/2014/main" id="{6A346DCE-2AAF-4848-96D4-05F4CB99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86" name="Group 734">
                <a:extLst>
                  <a:ext uri="{FF2B5EF4-FFF2-40B4-BE49-F238E27FC236}">
                    <a16:creationId xmlns:a16="http://schemas.microsoft.com/office/drawing/2014/main" id="{90491FBB-EA88-B444-B6B6-308B3E39F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89" name="Freeform 735">
                  <a:extLst>
                    <a:ext uri="{FF2B5EF4-FFF2-40B4-BE49-F238E27FC236}">
                      <a16:creationId xmlns:a16="http://schemas.microsoft.com/office/drawing/2014/main" id="{395B2FC2-DE2B-BA4F-82C7-2C86D0D74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90" name="Freeform 736">
                  <a:extLst>
                    <a:ext uri="{FF2B5EF4-FFF2-40B4-BE49-F238E27FC236}">
                      <a16:creationId xmlns:a16="http://schemas.microsoft.com/office/drawing/2014/main" id="{3F7F0A3A-3A10-9D46-AC64-6FA85EF23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87" name="Line 737">
                <a:extLst>
                  <a:ext uri="{FF2B5EF4-FFF2-40B4-BE49-F238E27FC236}">
                    <a16:creationId xmlns:a16="http://schemas.microsoft.com/office/drawing/2014/main" id="{A12ECA96-02CF-4A4C-B9E8-52287AE07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88" name="Line 738">
                <a:extLst>
                  <a:ext uri="{FF2B5EF4-FFF2-40B4-BE49-F238E27FC236}">
                    <a16:creationId xmlns:a16="http://schemas.microsoft.com/office/drawing/2014/main" id="{C4B73493-FBD9-BC42-AB46-C0646A829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2" name="Group 739">
              <a:extLst>
                <a:ext uri="{FF2B5EF4-FFF2-40B4-BE49-F238E27FC236}">
                  <a16:creationId xmlns:a16="http://schemas.microsoft.com/office/drawing/2014/main" id="{01CE8C30-6729-D44B-BA3F-67C8AF550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9975" name="Oval 407">
                <a:extLst>
                  <a:ext uri="{FF2B5EF4-FFF2-40B4-BE49-F238E27FC236}">
                    <a16:creationId xmlns:a16="http://schemas.microsoft.com/office/drawing/2014/main" id="{E947C3F1-16C7-334A-AF9F-B4FFCB6D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76" name="Rectangle 410">
                <a:extLst>
                  <a:ext uri="{FF2B5EF4-FFF2-40B4-BE49-F238E27FC236}">
                    <a16:creationId xmlns:a16="http://schemas.microsoft.com/office/drawing/2014/main" id="{2AF96FD8-03B5-D244-9E34-2C0C7F65A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77" name="Oval 411">
                <a:extLst>
                  <a:ext uri="{FF2B5EF4-FFF2-40B4-BE49-F238E27FC236}">
                    <a16:creationId xmlns:a16="http://schemas.microsoft.com/office/drawing/2014/main" id="{C9647E77-E55A-ED40-8126-819CDEBE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78" name="Group 743">
                <a:extLst>
                  <a:ext uri="{FF2B5EF4-FFF2-40B4-BE49-F238E27FC236}">
                    <a16:creationId xmlns:a16="http://schemas.microsoft.com/office/drawing/2014/main" id="{20A9C8CC-4633-D542-BA37-7A8BA5CBA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81" name="Freeform 744">
                  <a:extLst>
                    <a:ext uri="{FF2B5EF4-FFF2-40B4-BE49-F238E27FC236}">
                      <a16:creationId xmlns:a16="http://schemas.microsoft.com/office/drawing/2014/main" id="{B257125B-7FB0-B54B-9E56-DE7BA49029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2" name="Freeform 745">
                  <a:extLst>
                    <a:ext uri="{FF2B5EF4-FFF2-40B4-BE49-F238E27FC236}">
                      <a16:creationId xmlns:a16="http://schemas.microsoft.com/office/drawing/2014/main" id="{FFC1F5B4-2392-3F4D-ABB6-CEE1C0473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79" name="Line 746">
                <a:extLst>
                  <a:ext uri="{FF2B5EF4-FFF2-40B4-BE49-F238E27FC236}">
                    <a16:creationId xmlns:a16="http://schemas.microsoft.com/office/drawing/2014/main" id="{45C3D214-36D4-B146-B1DD-907A234C5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80" name="Line 747">
                <a:extLst>
                  <a:ext uri="{FF2B5EF4-FFF2-40B4-BE49-F238E27FC236}">
                    <a16:creationId xmlns:a16="http://schemas.microsoft.com/office/drawing/2014/main" id="{DE57B8B5-3B7B-6B4C-8FA4-78B1C87E3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3" name="Group 748">
              <a:extLst>
                <a:ext uri="{FF2B5EF4-FFF2-40B4-BE49-F238E27FC236}">
                  <a16:creationId xmlns:a16="http://schemas.microsoft.com/office/drawing/2014/main" id="{2F026C07-BBE7-9941-8A04-BB617F473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9967" name="Oval 407">
                <a:extLst>
                  <a:ext uri="{FF2B5EF4-FFF2-40B4-BE49-F238E27FC236}">
                    <a16:creationId xmlns:a16="http://schemas.microsoft.com/office/drawing/2014/main" id="{ACD961BC-4106-3C4A-AA9F-EF7A44CC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68" name="Rectangle 410">
                <a:extLst>
                  <a:ext uri="{FF2B5EF4-FFF2-40B4-BE49-F238E27FC236}">
                    <a16:creationId xmlns:a16="http://schemas.microsoft.com/office/drawing/2014/main" id="{85224A34-AA9C-0840-8E9F-944D70663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69" name="Oval 411">
                <a:extLst>
                  <a:ext uri="{FF2B5EF4-FFF2-40B4-BE49-F238E27FC236}">
                    <a16:creationId xmlns:a16="http://schemas.microsoft.com/office/drawing/2014/main" id="{9A89E30A-1D7F-434B-86AC-779879C39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70" name="Group 752">
                <a:extLst>
                  <a:ext uri="{FF2B5EF4-FFF2-40B4-BE49-F238E27FC236}">
                    <a16:creationId xmlns:a16="http://schemas.microsoft.com/office/drawing/2014/main" id="{772D3EDD-097C-8A4B-B4E3-F2C3715A8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73" name="Freeform 753">
                  <a:extLst>
                    <a:ext uri="{FF2B5EF4-FFF2-40B4-BE49-F238E27FC236}">
                      <a16:creationId xmlns:a16="http://schemas.microsoft.com/office/drawing/2014/main" id="{FA5287BF-6BB4-1F4A-A1F0-63DE843D0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4" name="Freeform 754">
                  <a:extLst>
                    <a:ext uri="{FF2B5EF4-FFF2-40B4-BE49-F238E27FC236}">
                      <a16:creationId xmlns:a16="http://schemas.microsoft.com/office/drawing/2014/main" id="{CEA69653-9E0B-1443-946B-BED5680020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71" name="Line 755">
                <a:extLst>
                  <a:ext uri="{FF2B5EF4-FFF2-40B4-BE49-F238E27FC236}">
                    <a16:creationId xmlns:a16="http://schemas.microsoft.com/office/drawing/2014/main" id="{D81E95E1-1395-4846-BD04-ABDDBA4DB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72" name="Line 756">
                <a:extLst>
                  <a:ext uri="{FF2B5EF4-FFF2-40B4-BE49-F238E27FC236}">
                    <a16:creationId xmlns:a16="http://schemas.microsoft.com/office/drawing/2014/main" id="{1E02FCE5-6919-4B44-90B6-E2CE4DC8D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4" name="Group 757">
              <a:extLst>
                <a:ext uri="{FF2B5EF4-FFF2-40B4-BE49-F238E27FC236}">
                  <a16:creationId xmlns:a16="http://schemas.microsoft.com/office/drawing/2014/main" id="{025AC4E7-A4B8-A54B-B808-DB1E905C6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9959" name="Oval 407">
                <a:extLst>
                  <a:ext uri="{FF2B5EF4-FFF2-40B4-BE49-F238E27FC236}">
                    <a16:creationId xmlns:a16="http://schemas.microsoft.com/office/drawing/2014/main" id="{DC14B6B7-BF4E-D145-B0E8-C075B25D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60" name="Rectangle 410">
                <a:extLst>
                  <a:ext uri="{FF2B5EF4-FFF2-40B4-BE49-F238E27FC236}">
                    <a16:creationId xmlns:a16="http://schemas.microsoft.com/office/drawing/2014/main" id="{7711FA5D-453B-A84B-9528-EBB3DB349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61" name="Oval 411">
                <a:extLst>
                  <a:ext uri="{FF2B5EF4-FFF2-40B4-BE49-F238E27FC236}">
                    <a16:creationId xmlns:a16="http://schemas.microsoft.com/office/drawing/2014/main" id="{DF3E8DFD-F81C-1346-992E-35706D5E5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62" name="Group 761">
                <a:extLst>
                  <a:ext uri="{FF2B5EF4-FFF2-40B4-BE49-F238E27FC236}">
                    <a16:creationId xmlns:a16="http://schemas.microsoft.com/office/drawing/2014/main" id="{79360676-1726-944C-A07D-983D77B85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65" name="Freeform 762">
                  <a:extLst>
                    <a:ext uri="{FF2B5EF4-FFF2-40B4-BE49-F238E27FC236}">
                      <a16:creationId xmlns:a16="http://schemas.microsoft.com/office/drawing/2014/main" id="{CA197B27-06D2-E54F-BBA1-3402C658D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6" name="Freeform 763">
                  <a:extLst>
                    <a:ext uri="{FF2B5EF4-FFF2-40B4-BE49-F238E27FC236}">
                      <a16:creationId xmlns:a16="http://schemas.microsoft.com/office/drawing/2014/main" id="{63170B59-6C5B-EE44-93E4-0855A266D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63" name="Line 764">
                <a:extLst>
                  <a:ext uri="{FF2B5EF4-FFF2-40B4-BE49-F238E27FC236}">
                    <a16:creationId xmlns:a16="http://schemas.microsoft.com/office/drawing/2014/main" id="{3E252493-15F2-EA46-B286-A62F41DDB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4" name="Line 765">
                <a:extLst>
                  <a:ext uri="{FF2B5EF4-FFF2-40B4-BE49-F238E27FC236}">
                    <a16:creationId xmlns:a16="http://schemas.microsoft.com/office/drawing/2014/main" id="{48B0C613-99B0-A84C-B38C-66DD3586A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5" name="Group 767">
              <a:extLst>
                <a:ext uri="{FF2B5EF4-FFF2-40B4-BE49-F238E27FC236}">
                  <a16:creationId xmlns:a16="http://schemas.microsoft.com/office/drawing/2014/main" id="{F3B83F1C-AF0B-D344-80AB-FFCC0563D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9951" name="Oval 407">
                <a:extLst>
                  <a:ext uri="{FF2B5EF4-FFF2-40B4-BE49-F238E27FC236}">
                    <a16:creationId xmlns:a16="http://schemas.microsoft.com/office/drawing/2014/main" id="{2615BADC-628B-1A49-8E95-FF17E034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52" name="Rectangle 410">
                <a:extLst>
                  <a:ext uri="{FF2B5EF4-FFF2-40B4-BE49-F238E27FC236}">
                    <a16:creationId xmlns:a16="http://schemas.microsoft.com/office/drawing/2014/main" id="{C8605BA3-F963-094A-A756-39D4025E3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53" name="Oval 411">
                <a:extLst>
                  <a:ext uri="{FF2B5EF4-FFF2-40B4-BE49-F238E27FC236}">
                    <a16:creationId xmlns:a16="http://schemas.microsoft.com/office/drawing/2014/main" id="{4E992EA7-E518-654F-ADAB-113F54786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954" name="Group 771">
                <a:extLst>
                  <a:ext uri="{FF2B5EF4-FFF2-40B4-BE49-F238E27FC236}">
                    <a16:creationId xmlns:a16="http://schemas.microsoft.com/office/drawing/2014/main" id="{E299A055-7414-774C-8D7A-8BEAFCE27B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57" name="Freeform 772">
                  <a:extLst>
                    <a:ext uri="{FF2B5EF4-FFF2-40B4-BE49-F238E27FC236}">
                      <a16:creationId xmlns:a16="http://schemas.microsoft.com/office/drawing/2014/main" id="{14F6DB5D-EADF-D648-A287-0A39F3E01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8" name="Freeform 773">
                  <a:extLst>
                    <a:ext uri="{FF2B5EF4-FFF2-40B4-BE49-F238E27FC236}">
                      <a16:creationId xmlns:a16="http://schemas.microsoft.com/office/drawing/2014/main" id="{A6239A70-CE5A-584A-B02A-AA9FC2FFB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55" name="Line 774">
                <a:extLst>
                  <a:ext uri="{FF2B5EF4-FFF2-40B4-BE49-F238E27FC236}">
                    <a16:creationId xmlns:a16="http://schemas.microsoft.com/office/drawing/2014/main" id="{F966D760-F20E-8E42-8666-A5DB7F62D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56" name="Line 775">
                <a:extLst>
                  <a:ext uri="{FF2B5EF4-FFF2-40B4-BE49-F238E27FC236}">
                    <a16:creationId xmlns:a16="http://schemas.microsoft.com/office/drawing/2014/main" id="{95A6CC87-CFDD-AA4B-ADBB-4BB58F8F9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6" name="Group 776">
              <a:extLst>
                <a:ext uri="{FF2B5EF4-FFF2-40B4-BE49-F238E27FC236}">
                  <a16:creationId xmlns:a16="http://schemas.microsoft.com/office/drawing/2014/main" id="{8B099741-CA72-1E42-A6F3-A88B1EFC5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9949" name="Picture 777" descr="access_point_stylized_small">
                <a:extLst>
                  <a:ext uri="{FF2B5EF4-FFF2-40B4-BE49-F238E27FC236}">
                    <a16:creationId xmlns:a16="http://schemas.microsoft.com/office/drawing/2014/main" id="{3AF02F2B-D647-9D4F-85B0-9B198E45F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50" name="Picture 778" descr="antenna_radiation_stylized">
                <a:extLst>
                  <a:ext uri="{FF2B5EF4-FFF2-40B4-BE49-F238E27FC236}">
                    <a16:creationId xmlns:a16="http://schemas.microsoft.com/office/drawing/2014/main" id="{8839AF00-3EFA-5646-9A2D-BFDD66693B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57" name="Group 779">
              <a:extLst>
                <a:ext uri="{FF2B5EF4-FFF2-40B4-BE49-F238E27FC236}">
                  <a16:creationId xmlns:a16="http://schemas.microsoft.com/office/drawing/2014/main" id="{799CBB91-7E4D-A04F-B901-5C268431A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9947" name="Picture 780" descr="access_point_stylized_small">
                <a:extLst>
                  <a:ext uri="{FF2B5EF4-FFF2-40B4-BE49-F238E27FC236}">
                    <a16:creationId xmlns:a16="http://schemas.microsoft.com/office/drawing/2014/main" id="{2EA19216-C483-9943-BBAB-560E0AB8A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48" name="Picture 781" descr="antenna_radiation_stylized">
                <a:extLst>
                  <a:ext uri="{FF2B5EF4-FFF2-40B4-BE49-F238E27FC236}">
                    <a16:creationId xmlns:a16="http://schemas.microsoft.com/office/drawing/2014/main" id="{E0B71FDE-156A-524D-ABAB-772481926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58" name="Group 782">
              <a:extLst>
                <a:ext uri="{FF2B5EF4-FFF2-40B4-BE49-F238E27FC236}">
                  <a16:creationId xmlns:a16="http://schemas.microsoft.com/office/drawing/2014/main" id="{9D416420-C9B8-2F4D-83C5-37C14BC55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9929" name="Group 783">
                <a:extLst>
                  <a:ext uri="{FF2B5EF4-FFF2-40B4-BE49-F238E27FC236}">
                    <a16:creationId xmlns:a16="http://schemas.microsoft.com/office/drawing/2014/main" id="{78A6FB63-8A8F-D24F-81F7-74F6B4C0C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9932" name="Line 270">
                  <a:extLst>
                    <a:ext uri="{FF2B5EF4-FFF2-40B4-BE49-F238E27FC236}">
                      <a16:creationId xmlns:a16="http://schemas.microsoft.com/office/drawing/2014/main" id="{51E18F29-5354-CB41-A932-952965EDD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3" name="Line 271">
                  <a:extLst>
                    <a:ext uri="{FF2B5EF4-FFF2-40B4-BE49-F238E27FC236}">
                      <a16:creationId xmlns:a16="http://schemas.microsoft.com/office/drawing/2014/main" id="{00FDA0F8-E9BC-CB42-8489-31FE67B47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4" name="Line 272">
                  <a:extLst>
                    <a:ext uri="{FF2B5EF4-FFF2-40B4-BE49-F238E27FC236}">
                      <a16:creationId xmlns:a16="http://schemas.microsoft.com/office/drawing/2014/main" id="{724190AE-D58F-4E41-86B3-C66004F18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5" name="Line 273">
                  <a:extLst>
                    <a:ext uri="{FF2B5EF4-FFF2-40B4-BE49-F238E27FC236}">
                      <a16:creationId xmlns:a16="http://schemas.microsoft.com/office/drawing/2014/main" id="{23E1E0FE-AEDA-764E-99E1-ADBBE34C6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6" name="Line 274">
                  <a:extLst>
                    <a:ext uri="{FF2B5EF4-FFF2-40B4-BE49-F238E27FC236}">
                      <a16:creationId xmlns:a16="http://schemas.microsoft.com/office/drawing/2014/main" id="{4AA9F0A9-8403-DB4B-935C-4871572A0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7" name="Line 275">
                  <a:extLst>
                    <a:ext uri="{FF2B5EF4-FFF2-40B4-BE49-F238E27FC236}">
                      <a16:creationId xmlns:a16="http://schemas.microsoft.com/office/drawing/2014/main" id="{E20D80E1-9E2F-1147-95B3-9E7C8524A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8" name="Line 276">
                  <a:extLst>
                    <a:ext uri="{FF2B5EF4-FFF2-40B4-BE49-F238E27FC236}">
                      <a16:creationId xmlns:a16="http://schemas.microsoft.com/office/drawing/2014/main" id="{5C24CCB2-63E2-1B4C-9A57-A14AA3C21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39" name="Line 277">
                  <a:extLst>
                    <a:ext uri="{FF2B5EF4-FFF2-40B4-BE49-F238E27FC236}">
                      <a16:creationId xmlns:a16="http://schemas.microsoft.com/office/drawing/2014/main" id="{733B1742-0F26-2243-923D-9C785DFEC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0" name="Line 278">
                  <a:extLst>
                    <a:ext uri="{FF2B5EF4-FFF2-40B4-BE49-F238E27FC236}">
                      <a16:creationId xmlns:a16="http://schemas.microsoft.com/office/drawing/2014/main" id="{D94A0318-7508-2442-BAF9-32DFD1651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1" name="Line 279">
                  <a:extLst>
                    <a:ext uri="{FF2B5EF4-FFF2-40B4-BE49-F238E27FC236}">
                      <a16:creationId xmlns:a16="http://schemas.microsoft.com/office/drawing/2014/main" id="{50CABE85-1184-2D44-8266-C2816B43F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2" name="Line 280">
                  <a:extLst>
                    <a:ext uri="{FF2B5EF4-FFF2-40B4-BE49-F238E27FC236}">
                      <a16:creationId xmlns:a16="http://schemas.microsoft.com/office/drawing/2014/main" id="{0AB64A22-2053-DB46-BFFF-3CAFA9773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3" name="Line 281">
                  <a:extLst>
                    <a:ext uri="{FF2B5EF4-FFF2-40B4-BE49-F238E27FC236}">
                      <a16:creationId xmlns:a16="http://schemas.microsoft.com/office/drawing/2014/main" id="{33966FD7-D951-1F49-A026-B3455A325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4" name="Line 282">
                  <a:extLst>
                    <a:ext uri="{FF2B5EF4-FFF2-40B4-BE49-F238E27FC236}">
                      <a16:creationId xmlns:a16="http://schemas.microsoft.com/office/drawing/2014/main" id="{26857334-6D19-DC45-90AC-F31FAC16B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5" name="Line 283">
                  <a:extLst>
                    <a:ext uri="{FF2B5EF4-FFF2-40B4-BE49-F238E27FC236}">
                      <a16:creationId xmlns:a16="http://schemas.microsoft.com/office/drawing/2014/main" id="{AB02FAEE-8EE4-E240-8B73-668CE6404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46" name="Line 284">
                  <a:extLst>
                    <a:ext uri="{FF2B5EF4-FFF2-40B4-BE49-F238E27FC236}">
                      <a16:creationId xmlns:a16="http://schemas.microsoft.com/office/drawing/2014/main" id="{43DC8673-00DB-F846-A15D-64CB9F497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9930" name="Picture 799" descr="cell_tower_radiation copy">
                <a:extLst>
                  <a:ext uri="{FF2B5EF4-FFF2-40B4-BE49-F238E27FC236}">
                    <a16:creationId xmlns:a16="http://schemas.microsoft.com/office/drawing/2014/main" id="{F38F8372-2F27-CB43-9A54-7C311BC4E8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931" name="Oval 800">
                <a:extLst>
                  <a:ext uri="{FF2B5EF4-FFF2-40B4-BE49-F238E27FC236}">
                    <a16:creationId xmlns:a16="http://schemas.microsoft.com/office/drawing/2014/main" id="{83CFE3D5-A9C7-044F-9F0B-AB75D5D7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59" name="Text Box 580">
              <a:extLst>
                <a:ext uri="{FF2B5EF4-FFF2-40B4-BE49-F238E27FC236}">
                  <a16:creationId xmlns:a16="http://schemas.microsoft.com/office/drawing/2014/main" id="{594C2AC6-4E57-9D40-8E73-7E81A164E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29760" name="Text Box 580">
              <a:extLst>
                <a:ext uri="{FF2B5EF4-FFF2-40B4-BE49-F238E27FC236}">
                  <a16:creationId xmlns:a16="http://schemas.microsoft.com/office/drawing/2014/main" id="{9527B98F-6905-984D-B752-4A7D7B7C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29761" name="Text Box 580">
              <a:extLst>
                <a:ext uri="{FF2B5EF4-FFF2-40B4-BE49-F238E27FC236}">
                  <a16:creationId xmlns:a16="http://schemas.microsoft.com/office/drawing/2014/main" id="{89F7420C-18D0-FB4C-934D-7D632FFA3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29762" name="Text Box 580">
              <a:extLst>
                <a:ext uri="{FF2B5EF4-FFF2-40B4-BE49-F238E27FC236}">
                  <a16:creationId xmlns:a16="http://schemas.microsoft.com/office/drawing/2014/main" id="{9271DB01-DE3B-1245-80FE-AE5264BA8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9763" name="Text Box 580">
              <a:extLst>
                <a:ext uri="{FF2B5EF4-FFF2-40B4-BE49-F238E27FC236}">
                  <a16:creationId xmlns:a16="http://schemas.microsoft.com/office/drawing/2014/main" id="{377A0507-C2B4-4242-93A5-4A5E4319D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29764" name="Group 950">
              <a:extLst>
                <a:ext uri="{FF2B5EF4-FFF2-40B4-BE49-F238E27FC236}">
                  <a16:creationId xmlns:a16="http://schemas.microsoft.com/office/drawing/2014/main" id="{E9382A31-9675-364A-9391-7071E94A2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29897" name="Freeform 951">
                <a:extLst>
                  <a:ext uri="{FF2B5EF4-FFF2-40B4-BE49-F238E27FC236}">
                    <a16:creationId xmlns:a16="http://schemas.microsoft.com/office/drawing/2014/main" id="{4459F88A-26A4-4C48-859A-A54673459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8" name="Rectangle 952">
                <a:extLst>
                  <a:ext uri="{FF2B5EF4-FFF2-40B4-BE49-F238E27FC236}">
                    <a16:creationId xmlns:a16="http://schemas.microsoft.com/office/drawing/2014/main" id="{9D1C1A75-D1B3-EF4B-B9E9-0DA527456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99" name="Freeform 953">
                <a:extLst>
                  <a:ext uri="{FF2B5EF4-FFF2-40B4-BE49-F238E27FC236}">
                    <a16:creationId xmlns:a16="http://schemas.microsoft.com/office/drawing/2014/main" id="{A8A5E403-5858-BB40-B965-3838C4A4D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0" name="Freeform 954">
                <a:extLst>
                  <a:ext uri="{FF2B5EF4-FFF2-40B4-BE49-F238E27FC236}">
                    <a16:creationId xmlns:a16="http://schemas.microsoft.com/office/drawing/2014/main" id="{4073F880-A555-6943-8C5A-621DBF9CF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1" name="Rectangle 955">
                <a:extLst>
                  <a:ext uri="{FF2B5EF4-FFF2-40B4-BE49-F238E27FC236}">
                    <a16:creationId xmlns:a16="http://schemas.microsoft.com/office/drawing/2014/main" id="{0879E9BA-E724-744A-8D41-5A5ABA567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2" name="Group 956">
                <a:extLst>
                  <a:ext uri="{FF2B5EF4-FFF2-40B4-BE49-F238E27FC236}">
                    <a16:creationId xmlns:a16="http://schemas.microsoft.com/office/drawing/2014/main" id="{6AF99874-AE58-214C-B462-4D3991CB4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927" name="AutoShape 957">
                  <a:extLst>
                    <a:ext uri="{FF2B5EF4-FFF2-40B4-BE49-F238E27FC236}">
                      <a16:creationId xmlns:a16="http://schemas.microsoft.com/office/drawing/2014/main" id="{91F3586F-B769-714C-94A3-2C0EE11ED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8" name="AutoShape 958">
                  <a:extLst>
                    <a:ext uri="{FF2B5EF4-FFF2-40B4-BE49-F238E27FC236}">
                      <a16:creationId xmlns:a16="http://schemas.microsoft.com/office/drawing/2014/main" id="{F9E2F8C4-2A63-9842-8B50-4ED6C7A28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3" name="Rectangle 959">
                <a:extLst>
                  <a:ext uri="{FF2B5EF4-FFF2-40B4-BE49-F238E27FC236}">
                    <a16:creationId xmlns:a16="http://schemas.microsoft.com/office/drawing/2014/main" id="{6CA43267-5DFB-6E42-ACC1-45B3C1506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4" name="Group 960">
                <a:extLst>
                  <a:ext uri="{FF2B5EF4-FFF2-40B4-BE49-F238E27FC236}">
                    <a16:creationId xmlns:a16="http://schemas.microsoft.com/office/drawing/2014/main" id="{A105FEA7-AE33-4F48-9887-B8D4E8E25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25" name="AutoShape 961">
                  <a:extLst>
                    <a:ext uri="{FF2B5EF4-FFF2-40B4-BE49-F238E27FC236}">
                      <a16:creationId xmlns:a16="http://schemas.microsoft.com/office/drawing/2014/main" id="{D048C598-E1F6-8746-8057-92C4D25918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6" name="AutoShape 962">
                  <a:extLst>
                    <a:ext uri="{FF2B5EF4-FFF2-40B4-BE49-F238E27FC236}">
                      <a16:creationId xmlns:a16="http://schemas.microsoft.com/office/drawing/2014/main" id="{7B5B83E3-148D-2049-9D21-AC3F5BF98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5" name="Rectangle 963">
                <a:extLst>
                  <a:ext uri="{FF2B5EF4-FFF2-40B4-BE49-F238E27FC236}">
                    <a16:creationId xmlns:a16="http://schemas.microsoft.com/office/drawing/2014/main" id="{07387907-B2FB-7E44-9306-85EBA6B6B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06" name="Rectangle 964">
                <a:extLst>
                  <a:ext uri="{FF2B5EF4-FFF2-40B4-BE49-F238E27FC236}">
                    <a16:creationId xmlns:a16="http://schemas.microsoft.com/office/drawing/2014/main" id="{E80F2B9F-7543-F24B-9AEB-9C904C613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7" name="Group 965">
                <a:extLst>
                  <a:ext uri="{FF2B5EF4-FFF2-40B4-BE49-F238E27FC236}">
                    <a16:creationId xmlns:a16="http://schemas.microsoft.com/office/drawing/2014/main" id="{98C72D68-5483-3145-A223-205347327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923" name="AutoShape 966">
                  <a:extLst>
                    <a:ext uri="{FF2B5EF4-FFF2-40B4-BE49-F238E27FC236}">
                      <a16:creationId xmlns:a16="http://schemas.microsoft.com/office/drawing/2014/main" id="{3FB189CC-DFCA-C145-A15E-F782AE21C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4" name="AutoShape 967">
                  <a:extLst>
                    <a:ext uri="{FF2B5EF4-FFF2-40B4-BE49-F238E27FC236}">
                      <a16:creationId xmlns:a16="http://schemas.microsoft.com/office/drawing/2014/main" id="{38FE62AA-567F-3449-97C7-7A8AB9E7A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8" name="Freeform 968">
                <a:extLst>
                  <a:ext uri="{FF2B5EF4-FFF2-40B4-BE49-F238E27FC236}">
                    <a16:creationId xmlns:a16="http://schemas.microsoft.com/office/drawing/2014/main" id="{1D6B9F80-FDBF-1945-9633-6A9AA3D33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9" name="Group 969">
                <a:extLst>
                  <a:ext uri="{FF2B5EF4-FFF2-40B4-BE49-F238E27FC236}">
                    <a16:creationId xmlns:a16="http://schemas.microsoft.com/office/drawing/2014/main" id="{D544C3C2-6324-E145-A4B5-AC0FA5016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921" name="AutoShape 970">
                  <a:extLst>
                    <a:ext uri="{FF2B5EF4-FFF2-40B4-BE49-F238E27FC236}">
                      <a16:creationId xmlns:a16="http://schemas.microsoft.com/office/drawing/2014/main" id="{93019754-A105-7144-9FB1-C9C80B23B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2" name="AutoShape 971">
                  <a:extLst>
                    <a:ext uri="{FF2B5EF4-FFF2-40B4-BE49-F238E27FC236}">
                      <a16:creationId xmlns:a16="http://schemas.microsoft.com/office/drawing/2014/main" id="{546E40D1-4E95-4145-8B68-95C0F7CDA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10" name="Rectangle 972">
                <a:extLst>
                  <a:ext uri="{FF2B5EF4-FFF2-40B4-BE49-F238E27FC236}">
                    <a16:creationId xmlns:a16="http://schemas.microsoft.com/office/drawing/2014/main" id="{2B4154FF-5898-D540-9B85-6F9672705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11" name="Freeform 973">
                <a:extLst>
                  <a:ext uri="{FF2B5EF4-FFF2-40B4-BE49-F238E27FC236}">
                    <a16:creationId xmlns:a16="http://schemas.microsoft.com/office/drawing/2014/main" id="{19484FB4-F7C1-F547-ADCA-2513F6D29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2" name="Freeform 974">
                <a:extLst>
                  <a:ext uri="{FF2B5EF4-FFF2-40B4-BE49-F238E27FC236}">
                    <a16:creationId xmlns:a16="http://schemas.microsoft.com/office/drawing/2014/main" id="{C63E9D79-7BDB-4D4C-8EEC-26B8A2730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3" name="Oval 975">
                <a:extLst>
                  <a:ext uri="{FF2B5EF4-FFF2-40B4-BE49-F238E27FC236}">
                    <a16:creationId xmlns:a16="http://schemas.microsoft.com/office/drawing/2014/main" id="{A6BDE418-E2E6-5849-942C-98E28267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14" name="Freeform 976">
                <a:extLst>
                  <a:ext uri="{FF2B5EF4-FFF2-40B4-BE49-F238E27FC236}">
                    <a16:creationId xmlns:a16="http://schemas.microsoft.com/office/drawing/2014/main" id="{31D6B967-73C5-1C43-A044-227E42BC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5" name="AutoShape 977">
                <a:extLst>
                  <a:ext uri="{FF2B5EF4-FFF2-40B4-BE49-F238E27FC236}">
                    <a16:creationId xmlns:a16="http://schemas.microsoft.com/office/drawing/2014/main" id="{0C0DBCF3-F0DD-DA48-B57C-2B7520683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16" name="AutoShape 978">
                <a:extLst>
                  <a:ext uri="{FF2B5EF4-FFF2-40B4-BE49-F238E27FC236}">
                    <a16:creationId xmlns:a16="http://schemas.microsoft.com/office/drawing/2014/main" id="{976A936E-01A7-D344-910F-BE6C4930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17" name="Oval 979">
                <a:extLst>
                  <a:ext uri="{FF2B5EF4-FFF2-40B4-BE49-F238E27FC236}">
                    <a16:creationId xmlns:a16="http://schemas.microsoft.com/office/drawing/2014/main" id="{30F18B9E-0D20-3241-9A8B-3E92204E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18" name="Oval 980">
                <a:extLst>
                  <a:ext uri="{FF2B5EF4-FFF2-40B4-BE49-F238E27FC236}">
                    <a16:creationId xmlns:a16="http://schemas.microsoft.com/office/drawing/2014/main" id="{E9976ECE-AA06-484C-BDC0-35C463C97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19" name="Oval 981">
                <a:extLst>
                  <a:ext uri="{FF2B5EF4-FFF2-40B4-BE49-F238E27FC236}">
                    <a16:creationId xmlns:a16="http://schemas.microsoft.com/office/drawing/2014/main" id="{38229798-1AA1-AC40-B191-E87C4B4CF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920" name="Rectangle 982">
                <a:extLst>
                  <a:ext uri="{FF2B5EF4-FFF2-40B4-BE49-F238E27FC236}">
                    <a16:creationId xmlns:a16="http://schemas.microsoft.com/office/drawing/2014/main" id="{9F639CE6-0CC8-074E-B4AC-407B6B8C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65" name="Group 983">
              <a:extLst>
                <a:ext uri="{FF2B5EF4-FFF2-40B4-BE49-F238E27FC236}">
                  <a16:creationId xmlns:a16="http://schemas.microsoft.com/office/drawing/2014/main" id="{2775026C-B7B5-6B49-88A5-77455AA91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29865" name="Freeform 984">
                <a:extLst>
                  <a:ext uri="{FF2B5EF4-FFF2-40B4-BE49-F238E27FC236}">
                    <a16:creationId xmlns:a16="http://schemas.microsoft.com/office/drawing/2014/main" id="{EC268B66-13A8-7B4A-BAC4-38D914C8B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6" name="Rectangle 985">
                <a:extLst>
                  <a:ext uri="{FF2B5EF4-FFF2-40B4-BE49-F238E27FC236}">
                    <a16:creationId xmlns:a16="http://schemas.microsoft.com/office/drawing/2014/main" id="{D4C72B2F-E055-374A-BC64-7FC5D7787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67" name="Freeform 986">
                <a:extLst>
                  <a:ext uri="{FF2B5EF4-FFF2-40B4-BE49-F238E27FC236}">
                    <a16:creationId xmlns:a16="http://schemas.microsoft.com/office/drawing/2014/main" id="{D4D654AC-EEDC-0149-BC2F-AEDA55BD9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8" name="Freeform 987">
                <a:extLst>
                  <a:ext uri="{FF2B5EF4-FFF2-40B4-BE49-F238E27FC236}">
                    <a16:creationId xmlns:a16="http://schemas.microsoft.com/office/drawing/2014/main" id="{3EA572F3-C0E1-E345-B592-4E44549DC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9" name="Rectangle 988">
                <a:extLst>
                  <a:ext uri="{FF2B5EF4-FFF2-40B4-BE49-F238E27FC236}">
                    <a16:creationId xmlns:a16="http://schemas.microsoft.com/office/drawing/2014/main" id="{034484B5-44FC-3543-9E76-DA6F0D0B5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70" name="Group 989">
                <a:extLst>
                  <a:ext uri="{FF2B5EF4-FFF2-40B4-BE49-F238E27FC236}">
                    <a16:creationId xmlns:a16="http://schemas.microsoft.com/office/drawing/2014/main" id="{973B2051-E9EF-2A42-8CA7-0965CD722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895" name="AutoShape 990">
                  <a:extLst>
                    <a:ext uri="{FF2B5EF4-FFF2-40B4-BE49-F238E27FC236}">
                      <a16:creationId xmlns:a16="http://schemas.microsoft.com/office/drawing/2014/main" id="{6483C7A9-E234-444B-A287-2CC695893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6" name="AutoShape 991">
                  <a:extLst>
                    <a:ext uri="{FF2B5EF4-FFF2-40B4-BE49-F238E27FC236}">
                      <a16:creationId xmlns:a16="http://schemas.microsoft.com/office/drawing/2014/main" id="{B40BF041-C265-9E42-8A6B-BE687A6B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1" name="Rectangle 992">
                <a:extLst>
                  <a:ext uri="{FF2B5EF4-FFF2-40B4-BE49-F238E27FC236}">
                    <a16:creationId xmlns:a16="http://schemas.microsoft.com/office/drawing/2014/main" id="{CD53C57A-855B-B349-BCCB-145BACD6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72" name="Group 993">
                <a:extLst>
                  <a:ext uri="{FF2B5EF4-FFF2-40B4-BE49-F238E27FC236}">
                    <a16:creationId xmlns:a16="http://schemas.microsoft.com/office/drawing/2014/main" id="{3F3A768A-C579-1745-B989-50DA3EE14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893" name="AutoShape 994">
                  <a:extLst>
                    <a:ext uri="{FF2B5EF4-FFF2-40B4-BE49-F238E27FC236}">
                      <a16:creationId xmlns:a16="http://schemas.microsoft.com/office/drawing/2014/main" id="{D715A6AE-2E74-874C-8994-E7D1AA1F9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4" name="AutoShape 995">
                  <a:extLst>
                    <a:ext uri="{FF2B5EF4-FFF2-40B4-BE49-F238E27FC236}">
                      <a16:creationId xmlns:a16="http://schemas.microsoft.com/office/drawing/2014/main" id="{22C07D1F-73A6-DC42-8E1C-7D144396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3" name="Rectangle 996">
                <a:extLst>
                  <a:ext uri="{FF2B5EF4-FFF2-40B4-BE49-F238E27FC236}">
                    <a16:creationId xmlns:a16="http://schemas.microsoft.com/office/drawing/2014/main" id="{DFD75BD5-0C41-284D-94D5-B007767A3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74" name="Rectangle 997">
                <a:extLst>
                  <a:ext uri="{FF2B5EF4-FFF2-40B4-BE49-F238E27FC236}">
                    <a16:creationId xmlns:a16="http://schemas.microsoft.com/office/drawing/2014/main" id="{080E91C9-71A7-7F40-990A-C3F3A6042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75" name="Group 998">
                <a:extLst>
                  <a:ext uri="{FF2B5EF4-FFF2-40B4-BE49-F238E27FC236}">
                    <a16:creationId xmlns:a16="http://schemas.microsoft.com/office/drawing/2014/main" id="{A6DE974B-959B-2F43-BEB0-432828171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891" name="AutoShape 999">
                  <a:extLst>
                    <a:ext uri="{FF2B5EF4-FFF2-40B4-BE49-F238E27FC236}">
                      <a16:creationId xmlns:a16="http://schemas.microsoft.com/office/drawing/2014/main" id="{FD8A3A5C-08FE-B544-927C-C1A661E4C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2" name="AutoShape 1000">
                  <a:extLst>
                    <a:ext uri="{FF2B5EF4-FFF2-40B4-BE49-F238E27FC236}">
                      <a16:creationId xmlns:a16="http://schemas.microsoft.com/office/drawing/2014/main" id="{C5741020-850C-0544-8627-2F3FCA754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6" name="Freeform 1001">
                <a:extLst>
                  <a:ext uri="{FF2B5EF4-FFF2-40B4-BE49-F238E27FC236}">
                    <a16:creationId xmlns:a16="http://schemas.microsoft.com/office/drawing/2014/main" id="{95D0C156-8A65-CF48-A04B-41A20FE1B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77" name="Group 1002">
                <a:extLst>
                  <a:ext uri="{FF2B5EF4-FFF2-40B4-BE49-F238E27FC236}">
                    <a16:creationId xmlns:a16="http://schemas.microsoft.com/office/drawing/2014/main" id="{EE398939-71E9-B543-93AA-6CB10087C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889" name="AutoShape 1003">
                  <a:extLst>
                    <a:ext uri="{FF2B5EF4-FFF2-40B4-BE49-F238E27FC236}">
                      <a16:creationId xmlns:a16="http://schemas.microsoft.com/office/drawing/2014/main" id="{F67050B0-BDC0-F84A-9345-384988D9F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0" name="AutoShape 1004">
                  <a:extLst>
                    <a:ext uri="{FF2B5EF4-FFF2-40B4-BE49-F238E27FC236}">
                      <a16:creationId xmlns:a16="http://schemas.microsoft.com/office/drawing/2014/main" id="{A2E7A023-1D24-E941-B68A-18B5CE539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8" name="Rectangle 1005">
                <a:extLst>
                  <a:ext uri="{FF2B5EF4-FFF2-40B4-BE49-F238E27FC236}">
                    <a16:creationId xmlns:a16="http://schemas.microsoft.com/office/drawing/2014/main" id="{D8A19964-C86A-AF46-8902-9C8F21E6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79" name="Freeform 1006">
                <a:extLst>
                  <a:ext uri="{FF2B5EF4-FFF2-40B4-BE49-F238E27FC236}">
                    <a16:creationId xmlns:a16="http://schemas.microsoft.com/office/drawing/2014/main" id="{50CFD137-54CB-A24B-AA85-D2EE7826B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0" name="Freeform 1007">
                <a:extLst>
                  <a:ext uri="{FF2B5EF4-FFF2-40B4-BE49-F238E27FC236}">
                    <a16:creationId xmlns:a16="http://schemas.microsoft.com/office/drawing/2014/main" id="{BAB42384-E8F6-C346-9DF3-FC2C2AC97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1" name="Oval 1008">
                <a:extLst>
                  <a:ext uri="{FF2B5EF4-FFF2-40B4-BE49-F238E27FC236}">
                    <a16:creationId xmlns:a16="http://schemas.microsoft.com/office/drawing/2014/main" id="{6689C12C-3439-F243-999E-0760DE06C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82" name="Freeform 1009">
                <a:extLst>
                  <a:ext uri="{FF2B5EF4-FFF2-40B4-BE49-F238E27FC236}">
                    <a16:creationId xmlns:a16="http://schemas.microsoft.com/office/drawing/2014/main" id="{70CC5200-2CA8-8046-885C-CD6571DEE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3" name="AutoShape 1010">
                <a:extLst>
                  <a:ext uri="{FF2B5EF4-FFF2-40B4-BE49-F238E27FC236}">
                    <a16:creationId xmlns:a16="http://schemas.microsoft.com/office/drawing/2014/main" id="{7139E26C-80BF-3347-8DBF-661051F0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84" name="AutoShape 1011">
                <a:extLst>
                  <a:ext uri="{FF2B5EF4-FFF2-40B4-BE49-F238E27FC236}">
                    <a16:creationId xmlns:a16="http://schemas.microsoft.com/office/drawing/2014/main" id="{229F1E02-E1EA-1141-8926-BADF9389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85" name="Oval 1012">
                <a:extLst>
                  <a:ext uri="{FF2B5EF4-FFF2-40B4-BE49-F238E27FC236}">
                    <a16:creationId xmlns:a16="http://schemas.microsoft.com/office/drawing/2014/main" id="{B9E773CC-B780-214F-9008-5464463AF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86" name="Oval 1013">
                <a:extLst>
                  <a:ext uri="{FF2B5EF4-FFF2-40B4-BE49-F238E27FC236}">
                    <a16:creationId xmlns:a16="http://schemas.microsoft.com/office/drawing/2014/main" id="{C22556DD-5550-C14A-85F1-EA3F73E63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87" name="Oval 1014">
                <a:extLst>
                  <a:ext uri="{FF2B5EF4-FFF2-40B4-BE49-F238E27FC236}">
                    <a16:creationId xmlns:a16="http://schemas.microsoft.com/office/drawing/2014/main" id="{F893A151-8D26-7244-894F-60C920CA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888" name="Rectangle 1015">
                <a:extLst>
                  <a:ext uri="{FF2B5EF4-FFF2-40B4-BE49-F238E27FC236}">
                    <a16:creationId xmlns:a16="http://schemas.microsoft.com/office/drawing/2014/main" id="{B9302D3B-4210-6044-8BB7-11D567608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66" name="Group 1016">
              <a:extLst>
                <a:ext uri="{FF2B5EF4-FFF2-40B4-BE49-F238E27FC236}">
                  <a16:creationId xmlns:a16="http://schemas.microsoft.com/office/drawing/2014/main" id="{1FCF0A59-B004-9045-8160-A54A06D44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29842" name="Picture 1017" descr="antenna_stylized">
                <a:extLst>
                  <a:ext uri="{FF2B5EF4-FFF2-40B4-BE49-F238E27FC236}">
                    <a16:creationId xmlns:a16="http://schemas.microsoft.com/office/drawing/2014/main" id="{1C7DFF2D-9FE4-5548-9866-1DAF60E5E6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43" name="Picture 1018" descr="laptop_keyboard">
                <a:extLst>
                  <a:ext uri="{FF2B5EF4-FFF2-40B4-BE49-F238E27FC236}">
                    <a16:creationId xmlns:a16="http://schemas.microsoft.com/office/drawing/2014/main" id="{C6CBE2A4-3C7E-2548-84EB-8D9C143AC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44" name="Freeform 1019">
                <a:extLst>
                  <a:ext uri="{FF2B5EF4-FFF2-40B4-BE49-F238E27FC236}">
                    <a16:creationId xmlns:a16="http://schemas.microsoft.com/office/drawing/2014/main" id="{BDD6FE04-6746-714B-8E78-A2B648481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845" name="Picture 1020" descr="screen">
                <a:extLst>
                  <a:ext uri="{FF2B5EF4-FFF2-40B4-BE49-F238E27FC236}">
                    <a16:creationId xmlns:a16="http://schemas.microsoft.com/office/drawing/2014/main" id="{984685BC-957A-5C46-9197-C9D19414DC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46" name="Freeform 1021">
                <a:extLst>
                  <a:ext uri="{FF2B5EF4-FFF2-40B4-BE49-F238E27FC236}">
                    <a16:creationId xmlns:a16="http://schemas.microsoft.com/office/drawing/2014/main" id="{24E02DA2-F010-DA4A-A5E5-73F3FA4C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7" name="Freeform 1022">
                <a:extLst>
                  <a:ext uri="{FF2B5EF4-FFF2-40B4-BE49-F238E27FC236}">
                    <a16:creationId xmlns:a16="http://schemas.microsoft.com/office/drawing/2014/main" id="{906D8601-E232-F94A-90AA-F1B0F10C2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8" name="Freeform 1023">
                <a:extLst>
                  <a:ext uri="{FF2B5EF4-FFF2-40B4-BE49-F238E27FC236}">
                    <a16:creationId xmlns:a16="http://schemas.microsoft.com/office/drawing/2014/main" id="{50223364-4410-3549-A255-214B4B0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9" name="Freeform 1024">
                <a:extLst>
                  <a:ext uri="{FF2B5EF4-FFF2-40B4-BE49-F238E27FC236}">
                    <a16:creationId xmlns:a16="http://schemas.microsoft.com/office/drawing/2014/main" id="{C33722B5-0D0F-8D4F-8529-88CC6C45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0" name="Freeform 1025">
                <a:extLst>
                  <a:ext uri="{FF2B5EF4-FFF2-40B4-BE49-F238E27FC236}">
                    <a16:creationId xmlns:a16="http://schemas.microsoft.com/office/drawing/2014/main" id="{81565EDB-CD2A-D548-937E-DB091DD7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1" name="Freeform 1026">
                <a:extLst>
                  <a:ext uri="{FF2B5EF4-FFF2-40B4-BE49-F238E27FC236}">
                    <a16:creationId xmlns:a16="http://schemas.microsoft.com/office/drawing/2014/main" id="{109DEE0B-8022-3B40-BA82-E0B992DF0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52" name="Group 1027">
                <a:extLst>
                  <a:ext uri="{FF2B5EF4-FFF2-40B4-BE49-F238E27FC236}">
                    <a16:creationId xmlns:a16="http://schemas.microsoft.com/office/drawing/2014/main" id="{F83B2FC8-C527-D140-9516-033396902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59" name="Freeform 1028">
                  <a:extLst>
                    <a:ext uri="{FF2B5EF4-FFF2-40B4-BE49-F238E27FC236}">
                      <a16:creationId xmlns:a16="http://schemas.microsoft.com/office/drawing/2014/main" id="{A6F3E83F-928A-C54B-9EA7-FC9ACAF8F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0" name="Freeform 1029">
                  <a:extLst>
                    <a:ext uri="{FF2B5EF4-FFF2-40B4-BE49-F238E27FC236}">
                      <a16:creationId xmlns:a16="http://schemas.microsoft.com/office/drawing/2014/main" id="{FD19EB4B-D05C-B04F-AA83-EA9A375E7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1" name="Freeform 1030">
                  <a:extLst>
                    <a:ext uri="{FF2B5EF4-FFF2-40B4-BE49-F238E27FC236}">
                      <a16:creationId xmlns:a16="http://schemas.microsoft.com/office/drawing/2014/main" id="{170B41C0-720E-9C45-95E8-B5C927FCB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2" name="Freeform 1031">
                  <a:extLst>
                    <a:ext uri="{FF2B5EF4-FFF2-40B4-BE49-F238E27FC236}">
                      <a16:creationId xmlns:a16="http://schemas.microsoft.com/office/drawing/2014/main" id="{4AB5D550-5CCD-4A44-A16F-526EFB7B7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3" name="Freeform 1032">
                  <a:extLst>
                    <a:ext uri="{FF2B5EF4-FFF2-40B4-BE49-F238E27FC236}">
                      <a16:creationId xmlns:a16="http://schemas.microsoft.com/office/drawing/2014/main" id="{40C9E367-C528-5D4C-9BF7-0E2444D47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4" name="Freeform 1033">
                  <a:extLst>
                    <a:ext uri="{FF2B5EF4-FFF2-40B4-BE49-F238E27FC236}">
                      <a16:creationId xmlns:a16="http://schemas.microsoft.com/office/drawing/2014/main" id="{22B8C53F-DEB8-5944-A245-B8D4E730B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53" name="Freeform 1034">
                <a:extLst>
                  <a:ext uri="{FF2B5EF4-FFF2-40B4-BE49-F238E27FC236}">
                    <a16:creationId xmlns:a16="http://schemas.microsoft.com/office/drawing/2014/main" id="{887A61A4-138C-1A49-943D-CB60DC96C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4" name="Freeform 1035">
                <a:extLst>
                  <a:ext uri="{FF2B5EF4-FFF2-40B4-BE49-F238E27FC236}">
                    <a16:creationId xmlns:a16="http://schemas.microsoft.com/office/drawing/2014/main" id="{86AF621A-7260-8044-9012-483BD0EB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5" name="Freeform 1036">
                <a:extLst>
                  <a:ext uri="{FF2B5EF4-FFF2-40B4-BE49-F238E27FC236}">
                    <a16:creationId xmlns:a16="http://schemas.microsoft.com/office/drawing/2014/main" id="{11CB33DE-BAD6-D647-BD2E-9086ED375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6" name="Freeform 1037">
                <a:extLst>
                  <a:ext uri="{FF2B5EF4-FFF2-40B4-BE49-F238E27FC236}">
                    <a16:creationId xmlns:a16="http://schemas.microsoft.com/office/drawing/2014/main" id="{A2A8B6C2-F7B6-7E4D-B534-91753720A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7" name="Freeform 1038">
                <a:extLst>
                  <a:ext uri="{FF2B5EF4-FFF2-40B4-BE49-F238E27FC236}">
                    <a16:creationId xmlns:a16="http://schemas.microsoft.com/office/drawing/2014/main" id="{B8912560-221E-FC4E-87A1-EAF2EFD5D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8" name="Freeform 1039">
                <a:extLst>
                  <a:ext uri="{FF2B5EF4-FFF2-40B4-BE49-F238E27FC236}">
                    <a16:creationId xmlns:a16="http://schemas.microsoft.com/office/drawing/2014/main" id="{1C7D2E1B-D41B-994E-A7C5-B2CC007C73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7" name="Group 1064">
              <a:extLst>
                <a:ext uri="{FF2B5EF4-FFF2-40B4-BE49-F238E27FC236}">
                  <a16:creationId xmlns:a16="http://schemas.microsoft.com/office/drawing/2014/main" id="{127DCE2A-2414-F146-ABFF-108BA47E0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29819" name="Picture 1065" descr="antenna_stylized">
                <a:extLst>
                  <a:ext uri="{FF2B5EF4-FFF2-40B4-BE49-F238E27FC236}">
                    <a16:creationId xmlns:a16="http://schemas.microsoft.com/office/drawing/2014/main" id="{9F892633-380B-3543-A2F8-0E2560057E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20" name="Picture 1066" descr="laptop_keyboard">
                <a:extLst>
                  <a:ext uri="{FF2B5EF4-FFF2-40B4-BE49-F238E27FC236}">
                    <a16:creationId xmlns:a16="http://schemas.microsoft.com/office/drawing/2014/main" id="{884C0E7D-1844-BF4B-8780-00AFF603A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21" name="Freeform 1067">
                <a:extLst>
                  <a:ext uri="{FF2B5EF4-FFF2-40B4-BE49-F238E27FC236}">
                    <a16:creationId xmlns:a16="http://schemas.microsoft.com/office/drawing/2014/main" id="{C3576E91-95D8-0441-AF26-161119E9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822" name="Picture 1068" descr="screen">
                <a:extLst>
                  <a:ext uri="{FF2B5EF4-FFF2-40B4-BE49-F238E27FC236}">
                    <a16:creationId xmlns:a16="http://schemas.microsoft.com/office/drawing/2014/main" id="{263B3BBC-30DD-3A4F-8899-F68DC9F6F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23" name="Freeform 1069">
                <a:extLst>
                  <a:ext uri="{FF2B5EF4-FFF2-40B4-BE49-F238E27FC236}">
                    <a16:creationId xmlns:a16="http://schemas.microsoft.com/office/drawing/2014/main" id="{66CDADE4-6DEF-B244-9F16-DCFFD10B0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4" name="Freeform 1070">
                <a:extLst>
                  <a:ext uri="{FF2B5EF4-FFF2-40B4-BE49-F238E27FC236}">
                    <a16:creationId xmlns:a16="http://schemas.microsoft.com/office/drawing/2014/main" id="{B484A64C-B904-1449-B44E-BCD595CEA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5" name="Freeform 1071">
                <a:extLst>
                  <a:ext uri="{FF2B5EF4-FFF2-40B4-BE49-F238E27FC236}">
                    <a16:creationId xmlns:a16="http://schemas.microsoft.com/office/drawing/2014/main" id="{6D4E8C9D-6A02-634C-89C8-DFD48F27E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6" name="Freeform 1072">
                <a:extLst>
                  <a:ext uri="{FF2B5EF4-FFF2-40B4-BE49-F238E27FC236}">
                    <a16:creationId xmlns:a16="http://schemas.microsoft.com/office/drawing/2014/main" id="{3B00F272-DA6C-E847-811E-D1D7DE4A5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7" name="Freeform 1073">
                <a:extLst>
                  <a:ext uri="{FF2B5EF4-FFF2-40B4-BE49-F238E27FC236}">
                    <a16:creationId xmlns:a16="http://schemas.microsoft.com/office/drawing/2014/main" id="{4D6E89CD-CDD0-DE49-AB3F-493CFD333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8" name="Freeform 1074">
                <a:extLst>
                  <a:ext uri="{FF2B5EF4-FFF2-40B4-BE49-F238E27FC236}">
                    <a16:creationId xmlns:a16="http://schemas.microsoft.com/office/drawing/2014/main" id="{C8D5F061-8557-E346-8CBF-E0EDC3980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29" name="Group 1075">
                <a:extLst>
                  <a:ext uri="{FF2B5EF4-FFF2-40B4-BE49-F238E27FC236}">
                    <a16:creationId xmlns:a16="http://schemas.microsoft.com/office/drawing/2014/main" id="{744DCF5C-AC1F-B140-9C1D-BCFBE1661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36" name="Freeform 1076">
                  <a:extLst>
                    <a:ext uri="{FF2B5EF4-FFF2-40B4-BE49-F238E27FC236}">
                      <a16:creationId xmlns:a16="http://schemas.microsoft.com/office/drawing/2014/main" id="{9D20714B-EB35-3740-9A99-8790A1D47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7" name="Freeform 1077">
                  <a:extLst>
                    <a:ext uri="{FF2B5EF4-FFF2-40B4-BE49-F238E27FC236}">
                      <a16:creationId xmlns:a16="http://schemas.microsoft.com/office/drawing/2014/main" id="{59E27849-5451-F948-B782-3948A4059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8" name="Freeform 1078">
                  <a:extLst>
                    <a:ext uri="{FF2B5EF4-FFF2-40B4-BE49-F238E27FC236}">
                      <a16:creationId xmlns:a16="http://schemas.microsoft.com/office/drawing/2014/main" id="{FE8357CD-A2D5-AF45-8834-E97D6127D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9" name="Freeform 1079">
                  <a:extLst>
                    <a:ext uri="{FF2B5EF4-FFF2-40B4-BE49-F238E27FC236}">
                      <a16:creationId xmlns:a16="http://schemas.microsoft.com/office/drawing/2014/main" id="{FB091A1F-8D55-5E41-B0EB-67E1E7352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0" name="Freeform 1080">
                  <a:extLst>
                    <a:ext uri="{FF2B5EF4-FFF2-40B4-BE49-F238E27FC236}">
                      <a16:creationId xmlns:a16="http://schemas.microsoft.com/office/drawing/2014/main" id="{65D6D4A4-239B-DE4F-9D80-1674FF2159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1" name="Freeform 1081">
                  <a:extLst>
                    <a:ext uri="{FF2B5EF4-FFF2-40B4-BE49-F238E27FC236}">
                      <a16:creationId xmlns:a16="http://schemas.microsoft.com/office/drawing/2014/main" id="{BE6DCF1C-3263-624F-8CC5-9DF2CE3465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30" name="Freeform 1082">
                <a:extLst>
                  <a:ext uri="{FF2B5EF4-FFF2-40B4-BE49-F238E27FC236}">
                    <a16:creationId xmlns:a16="http://schemas.microsoft.com/office/drawing/2014/main" id="{A66D0874-2845-E343-BFA0-DA8682795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1" name="Freeform 1083">
                <a:extLst>
                  <a:ext uri="{FF2B5EF4-FFF2-40B4-BE49-F238E27FC236}">
                    <a16:creationId xmlns:a16="http://schemas.microsoft.com/office/drawing/2014/main" id="{1C49755E-F4D4-CE43-804F-81D31FDD9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2" name="Freeform 1084">
                <a:extLst>
                  <a:ext uri="{FF2B5EF4-FFF2-40B4-BE49-F238E27FC236}">
                    <a16:creationId xmlns:a16="http://schemas.microsoft.com/office/drawing/2014/main" id="{C349BDCB-DE85-7A49-82C1-64B0510CB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3" name="Freeform 1085">
                <a:extLst>
                  <a:ext uri="{FF2B5EF4-FFF2-40B4-BE49-F238E27FC236}">
                    <a16:creationId xmlns:a16="http://schemas.microsoft.com/office/drawing/2014/main" id="{B2B102E5-06EF-BB4B-89D3-1C88B0AA0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4" name="Freeform 1086">
                <a:extLst>
                  <a:ext uri="{FF2B5EF4-FFF2-40B4-BE49-F238E27FC236}">
                    <a16:creationId xmlns:a16="http://schemas.microsoft.com/office/drawing/2014/main" id="{0F520BAD-73E5-3A46-B2BF-F84C5DE68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5" name="Freeform 1087">
                <a:extLst>
                  <a:ext uri="{FF2B5EF4-FFF2-40B4-BE49-F238E27FC236}">
                    <a16:creationId xmlns:a16="http://schemas.microsoft.com/office/drawing/2014/main" id="{99FCDD71-2B86-CD40-B9F6-C90068996F7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8" name="Group 1114">
              <a:extLst>
                <a:ext uri="{FF2B5EF4-FFF2-40B4-BE49-F238E27FC236}">
                  <a16:creationId xmlns:a16="http://schemas.microsoft.com/office/drawing/2014/main" id="{E727565E-139A-3447-A27C-7FF849D57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29796" name="Picture 1115" descr="antenna_stylized">
                <a:extLst>
                  <a:ext uri="{FF2B5EF4-FFF2-40B4-BE49-F238E27FC236}">
                    <a16:creationId xmlns:a16="http://schemas.microsoft.com/office/drawing/2014/main" id="{48B54754-7D36-5341-A8D3-4716BC4A5F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97" name="Picture 1116" descr="laptop_keyboard">
                <a:extLst>
                  <a:ext uri="{FF2B5EF4-FFF2-40B4-BE49-F238E27FC236}">
                    <a16:creationId xmlns:a16="http://schemas.microsoft.com/office/drawing/2014/main" id="{ACFEFED5-42F0-6549-80EE-FA5A8EBF3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98" name="Freeform 1117">
                <a:extLst>
                  <a:ext uri="{FF2B5EF4-FFF2-40B4-BE49-F238E27FC236}">
                    <a16:creationId xmlns:a16="http://schemas.microsoft.com/office/drawing/2014/main" id="{1D4CD12C-52BB-D44A-A982-EA6CE6029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799" name="Picture 1118" descr="screen">
                <a:extLst>
                  <a:ext uri="{FF2B5EF4-FFF2-40B4-BE49-F238E27FC236}">
                    <a16:creationId xmlns:a16="http://schemas.microsoft.com/office/drawing/2014/main" id="{38588C73-7CC4-1F41-A3C1-70FE8D5E0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00" name="Freeform 1119">
                <a:extLst>
                  <a:ext uri="{FF2B5EF4-FFF2-40B4-BE49-F238E27FC236}">
                    <a16:creationId xmlns:a16="http://schemas.microsoft.com/office/drawing/2014/main" id="{0E62D2A7-FE09-6E44-88B4-CF3F6F078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Freeform 1120">
                <a:extLst>
                  <a:ext uri="{FF2B5EF4-FFF2-40B4-BE49-F238E27FC236}">
                    <a16:creationId xmlns:a16="http://schemas.microsoft.com/office/drawing/2014/main" id="{361177DE-6902-2A41-9459-C020CBBB6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Freeform 1121">
                <a:extLst>
                  <a:ext uri="{FF2B5EF4-FFF2-40B4-BE49-F238E27FC236}">
                    <a16:creationId xmlns:a16="http://schemas.microsoft.com/office/drawing/2014/main" id="{6E34D32D-8A3F-3345-8CAE-160A92CA0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3" name="Freeform 1122">
                <a:extLst>
                  <a:ext uri="{FF2B5EF4-FFF2-40B4-BE49-F238E27FC236}">
                    <a16:creationId xmlns:a16="http://schemas.microsoft.com/office/drawing/2014/main" id="{389EFCDD-A64C-684A-B94D-9C7C89C57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4" name="Freeform 1123">
                <a:extLst>
                  <a:ext uri="{FF2B5EF4-FFF2-40B4-BE49-F238E27FC236}">
                    <a16:creationId xmlns:a16="http://schemas.microsoft.com/office/drawing/2014/main" id="{26A93DAA-AA28-E04A-865C-641C7E319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5" name="Freeform 1124">
                <a:extLst>
                  <a:ext uri="{FF2B5EF4-FFF2-40B4-BE49-F238E27FC236}">
                    <a16:creationId xmlns:a16="http://schemas.microsoft.com/office/drawing/2014/main" id="{E22ED2C9-2B20-AC46-9AAF-467799636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06" name="Group 1125">
                <a:extLst>
                  <a:ext uri="{FF2B5EF4-FFF2-40B4-BE49-F238E27FC236}">
                    <a16:creationId xmlns:a16="http://schemas.microsoft.com/office/drawing/2014/main" id="{C1C15F36-40D9-BA46-8283-E7D9B59F6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13" name="Freeform 1126">
                  <a:extLst>
                    <a:ext uri="{FF2B5EF4-FFF2-40B4-BE49-F238E27FC236}">
                      <a16:creationId xmlns:a16="http://schemas.microsoft.com/office/drawing/2014/main" id="{48C78ED5-B042-8448-99EF-F884C503F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4" name="Freeform 1127">
                  <a:extLst>
                    <a:ext uri="{FF2B5EF4-FFF2-40B4-BE49-F238E27FC236}">
                      <a16:creationId xmlns:a16="http://schemas.microsoft.com/office/drawing/2014/main" id="{CFC92F62-CE3B-9D4D-A202-1080A3BCB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5" name="Freeform 1128">
                  <a:extLst>
                    <a:ext uri="{FF2B5EF4-FFF2-40B4-BE49-F238E27FC236}">
                      <a16:creationId xmlns:a16="http://schemas.microsoft.com/office/drawing/2014/main" id="{153CF43D-96E6-C142-A115-10580E7B5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6" name="Freeform 1129">
                  <a:extLst>
                    <a:ext uri="{FF2B5EF4-FFF2-40B4-BE49-F238E27FC236}">
                      <a16:creationId xmlns:a16="http://schemas.microsoft.com/office/drawing/2014/main" id="{D1BD724E-9796-684F-B045-96C03446C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7" name="Freeform 1130">
                  <a:extLst>
                    <a:ext uri="{FF2B5EF4-FFF2-40B4-BE49-F238E27FC236}">
                      <a16:creationId xmlns:a16="http://schemas.microsoft.com/office/drawing/2014/main" id="{64D8EEE1-308C-B24E-902F-B46C0ED57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8" name="Freeform 1131">
                  <a:extLst>
                    <a:ext uri="{FF2B5EF4-FFF2-40B4-BE49-F238E27FC236}">
                      <a16:creationId xmlns:a16="http://schemas.microsoft.com/office/drawing/2014/main" id="{4A314266-C82E-9248-8C99-0604811AA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07" name="Freeform 1132">
                <a:extLst>
                  <a:ext uri="{FF2B5EF4-FFF2-40B4-BE49-F238E27FC236}">
                    <a16:creationId xmlns:a16="http://schemas.microsoft.com/office/drawing/2014/main" id="{887BC928-D3C4-9143-96D6-D36E69B70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8" name="Freeform 1133">
                <a:extLst>
                  <a:ext uri="{FF2B5EF4-FFF2-40B4-BE49-F238E27FC236}">
                    <a16:creationId xmlns:a16="http://schemas.microsoft.com/office/drawing/2014/main" id="{320F35D3-F640-1F44-BFEC-EF19F51DC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9" name="Freeform 1134">
                <a:extLst>
                  <a:ext uri="{FF2B5EF4-FFF2-40B4-BE49-F238E27FC236}">
                    <a16:creationId xmlns:a16="http://schemas.microsoft.com/office/drawing/2014/main" id="{67428E71-F581-614B-8253-80E90F695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0" name="Freeform 1135">
                <a:extLst>
                  <a:ext uri="{FF2B5EF4-FFF2-40B4-BE49-F238E27FC236}">
                    <a16:creationId xmlns:a16="http://schemas.microsoft.com/office/drawing/2014/main" id="{658812C2-B0BB-F643-91D1-F4CCE7E44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1" name="Freeform 1136">
                <a:extLst>
                  <a:ext uri="{FF2B5EF4-FFF2-40B4-BE49-F238E27FC236}">
                    <a16:creationId xmlns:a16="http://schemas.microsoft.com/office/drawing/2014/main" id="{5EDDDBEB-1404-7A43-8404-33D33617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2" name="Freeform 1137">
                <a:extLst>
                  <a:ext uri="{FF2B5EF4-FFF2-40B4-BE49-F238E27FC236}">
                    <a16:creationId xmlns:a16="http://schemas.microsoft.com/office/drawing/2014/main" id="{8A76D2C7-FD8C-2F4F-8F17-3C2FECAC59C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9" name="Group 1139">
              <a:extLst>
                <a:ext uri="{FF2B5EF4-FFF2-40B4-BE49-F238E27FC236}">
                  <a16:creationId xmlns:a16="http://schemas.microsoft.com/office/drawing/2014/main" id="{5FE3CEF0-3F18-CE4D-957E-F485C9B8B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29794" name="Picture 1140" descr="desktop_computer_stylized_medium">
                <a:extLst>
                  <a:ext uri="{FF2B5EF4-FFF2-40B4-BE49-F238E27FC236}">
                    <a16:creationId xmlns:a16="http://schemas.microsoft.com/office/drawing/2014/main" id="{8DAAECFB-7950-F04F-A938-1E04A4E59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95" name="Freeform 1141">
                <a:extLst>
                  <a:ext uri="{FF2B5EF4-FFF2-40B4-BE49-F238E27FC236}">
                    <a16:creationId xmlns:a16="http://schemas.microsoft.com/office/drawing/2014/main" id="{D5879347-2A58-8640-8A60-EB0BB4F36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70" name="Group 1142">
              <a:extLst>
                <a:ext uri="{FF2B5EF4-FFF2-40B4-BE49-F238E27FC236}">
                  <a16:creationId xmlns:a16="http://schemas.microsoft.com/office/drawing/2014/main" id="{D9EFE1B5-0E09-D741-BA8E-515A4C0B5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29771" name="Picture 1143" descr="antenna_stylized">
                <a:extLst>
                  <a:ext uri="{FF2B5EF4-FFF2-40B4-BE49-F238E27FC236}">
                    <a16:creationId xmlns:a16="http://schemas.microsoft.com/office/drawing/2014/main" id="{A2A6EF01-1C63-A34E-9943-B613C0798F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72" name="Picture 1144" descr="laptop_keyboard">
                <a:extLst>
                  <a:ext uri="{FF2B5EF4-FFF2-40B4-BE49-F238E27FC236}">
                    <a16:creationId xmlns:a16="http://schemas.microsoft.com/office/drawing/2014/main" id="{197DC86A-31DB-C84C-A70A-51A72C4F9F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73" name="Freeform 1145">
                <a:extLst>
                  <a:ext uri="{FF2B5EF4-FFF2-40B4-BE49-F238E27FC236}">
                    <a16:creationId xmlns:a16="http://schemas.microsoft.com/office/drawing/2014/main" id="{859271AD-6D2A-4844-B9EA-294E39708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774" name="Picture 1146" descr="screen">
                <a:extLst>
                  <a:ext uri="{FF2B5EF4-FFF2-40B4-BE49-F238E27FC236}">
                    <a16:creationId xmlns:a16="http://schemas.microsoft.com/office/drawing/2014/main" id="{C3F53D82-B5F4-1E4C-890E-5E07F07EFA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75" name="Freeform 1147">
                <a:extLst>
                  <a:ext uri="{FF2B5EF4-FFF2-40B4-BE49-F238E27FC236}">
                    <a16:creationId xmlns:a16="http://schemas.microsoft.com/office/drawing/2014/main" id="{B18A4FDB-3D7B-9745-9968-5EF6DCD8F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Freeform 1148">
                <a:extLst>
                  <a:ext uri="{FF2B5EF4-FFF2-40B4-BE49-F238E27FC236}">
                    <a16:creationId xmlns:a16="http://schemas.microsoft.com/office/drawing/2014/main" id="{ACA2F37C-EA12-EE49-BBDA-9F3486759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7" name="Freeform 1149">
                <a:extLst>
                  <a:ext uri="{FF2B5EF4-FFF2-40B4-BE49-F238E27FC236}">
                    <a16:creationId xmlns:a16="http://schemas.microsoft.com/office/drawing/2014/main" id="{81B67DAF-19C2-0A4A-B697-6813C2D91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8" name="Freeform 1150">
                <a:extLst>
                  <a:ext uri="{FF2B5EF4-FFF2-40B4-BE49-F238E27FC236}">
                    <a16:creationId xmlns:a16="http://schemas.microsoft.com/office/drawing/2014/main" id="{61B9728E-4589-8648-B397-726D74E7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9" name="Freeform 1151">
                <a:extLst>
                  <a:ext uri="{FF2B5EF4-FFF2-40B4-BE49-F238E27FC236}">
                    <a16:creationId xmlns:a16="http://schemas.microsoft.com/office/drawing/2014/main" id="{71CB968C-8C3C-A749-9811-FE6384CFE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0" name="Freeform 1152">
                <a:extLst>
                  <a:ext uri="{FF2B5EF4-FFF2-40B4-BE49-F238E27FC236}">
                    <a16:creationId xmlns:a16="http://schemas.microsoft.com/office/drawing/2014/main" id="{48953B66-1AA2-F24D-86CE-8CB063A04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81" name="Group 1153">
                <a:extLst>
                  <a:ext uri="{FF2B5EF4-FFF2-40B4-BE49-F238E27FC236}">
                    <a16:creationId xmlns:a16="http://schemas.microsoft.com/office/drawing/2014/main" id="{84669FED-EB58-354C-933A-BCDAEDF01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788" name="Freeform 1154">
                  <a:extLst>
                    <a:ext uri="{FF2B5EF4-FFF2-40B4-BE49-F238E27FC236}">
                      <a16:creationId xmlns:a16="http://schemas.microsoft.com/office/drawing/2014/main" id="{748D6C97-704E-2547-B999-3568AC6A3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9" name="Freeform 1155">
                  <a:extLst>
                    <a:ext uri="{FF2B5EF4-FFF2-40B4-BE49-F238E27FC236}">
                      <a16:creationId xmlns:a16="http://schemas.microsoft.com/office/drawing/2014/main" id="{A4767520-6D29-9745-9C36-23D45E0B4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0" name="Freeform 1156">
                  <a:extLst>
                    <a:ext uri="{FF2B5EF4-FFF2-40B4-BE49-F238E27FC236}">
                      <a16:creationId xmlns:a16="http://schemas.microsoft.com/office/drawing/2014/main" id="{0B4592BC-F381-024F-9607-6CC36E603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1" name="Freeform 1157">
                  <a:extLst>
                    <a:ext uri="{FF2B5EF4-FFF2-40B4-BE49-F238E27FC236}">
                      <a16:creationId xmlns:a16="http://schemas.microsoft.com/office/drawing/2014/main" id="{9E3249E4-A40E-B74A-85B1-83A5464FB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2" name="Freeform 1158">
                  <a:extLst>
                    <a:ext uri="{FF2B5EF4-FFF2-40B4-BE49-F238E27FC236}">
                      <a16:creationId xmlns:a16="http://schemas.microsoft.com/office/drawing/2014/main" id="{80F873CC-ACDF-2249-979A-286E5FB89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3" name="Freeform 1159">
                  <a:extLst>
                    <a:ext uri="{FF2B5EF4-FFF2-40B4-BE49-F238E27FC236}">
                      <a16:creationId xmlns:a16="http://schemas.microsoft.com/office/drawing/2014/main" id="{20E38C39-59AB-C442-A07D-385E15F29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82" name="Freeform 1160">
                <a:extLst>
                  <a:ext uri="{FF2B5EF4-FFF2-40B4-BE49-F238E27FC236}">
                    <a16:creationId xmlns:a16="http://schemas.microsoft.com/office/drawing/2014/main" id="{0D44F6C9-589D-6F40-8339-BDD22CF24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Freeform 1161">
                <a:extLst>
                  <a:ext uri="{FF2B5EF4-FFF2-40B4-BE49-F238E27FC236}">
                    <a16:creationId xmlns:a16="http://schemas.microsoft.com/office/drawing/2014/main" id="{6A60AFAA-7919-F34E-95F9-DE863C93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Freeform 1162">
                <a:extLst>
                  <a:ext uri="{FF2B5EF4-FFF2-40B4-BE49-F238E27FC236}">
                    <a16:creationId xmlns:a16="http://schemas.microsoft.com/office/drawing/2014/main" id="{21591336-DC79-B649-962C-AAD9B37C3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Freeform 1163">
                <a:extLst>
                  <a:ext uri="{FF2B5EF4-FFF2-40B4-BE49-F238E27FC236}">
                    <a16:creationId xmlns:a16="http://schemas.microsoft.com/office/drawing/2014/main" id="{A6A970B3-7785-C344-B960-536EE62C5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6" name="Freeform 1164">
                <a:extLst>
                  <a:ext uri="{FF2B5EF4-FFF2-40B4-BE49-F238E27FC236}">
                    <a16:creationId xmlns:a16="http://schemas.microsoft.com/office/drawing/2014/main" id="{C1C5138E-3312-4647-9E64-E2FABD2E8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7" name="Freeform 1165">
                <a:extLst>
                  <a:ext uri="{FF2B5EF4-FFF2-40B4-BE49-F238E27FC236}">
                    <a16:creationId xmlns:a16="http://schemas.microsoft.com/office/drawing/2014/main" id="{FADF0531-D8F2-6449-94C6-F2150426638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1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0D1AB63-FCFA-1B46-9910-A2B7276723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69864"/>
            <a:ext cx="8382000" cy="846137"/>
          </a:xfrm>
        </p:spPr>
        <p:txBody>
          <a:bodyPr/>
          <a:lstStyle/>
          <a:p>
            <a:pPr eaLnBrk="1" hangingPunct="1"/>
            <a:r>
              <a:rPr lang="en-US" altLang="en-US" sz="3600"/>
              <a:t>What</a:t>
            </a:r>
            <a:r>
              <a:rPr lang="ja-JP" altLang="en-US" sz="3600"/>
              <a:t>’</a:t>
            </a:r>
            <a:r>
              <a:rPr lang="en-US" altLang="ja-JP" sz="3600"/>
              <a:t>s the Internet: a service view</a:t>
            </a: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AC5A991-380B-874F-9983-313140DC2F3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8651" y="1655764"/>
            <a:ext cx="4435475" cy="4105275"/>
          </a:xfrm>
        </p:spPr>
        <p:txBody>
          <a:bodyPr>
            <a:normAutofit fontScale="92500"/>
          </a:bodyPr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</a:rPr>
              <a:t>Infrastructure that provides services to applications:</a:t>
            </a:r>
            <a:endParaRPr lang="en-US" altLang="en-US" sz="2400"/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</a:rPr>
              <a:t>provides programming interface to apps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hooks that allow sending and receiving  app programs to </a:t>
            </a:r>
            <a:r>
              <a:rPr lang="ja-JP" altLang="en-US">
                <a:ea typeface="MS PGothic" panose="020B0600070205080204" pitchFamily="34" charset="-128"/>
              </a:rPr>
              <a:t>“</a:t>
            </a:r>
            <a:r>
              <a:rPr lang="en-US" altLang="ja-JP">
                <a:ea typeface="MS PGothic" panose="020B0600070205080204" pitchFamily="34" charset="-128"/>
              </a:rPr>
              <a:t>connect</a:t>
            </a:r>
            <a:r>
              <a:rPr lang="ja-JP" altLang="en-US">
                <a:ea typeface="MS PGothic" panose="020B0600070205080204" pitchFamily="34" charset="-128"/>
              </a:rPr>
              <a:t>”</a:t>
            </a:r>
            <a:r>
              <a:rPr lang="en-US" altLang="ja-JP">
                <a:ea typeface="MS PGothic" panose="020B0600070205080204" pitchFamily="34" charset="-128"/>
              </a:rPr>
              <a:t> to Internet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provides service options, analogous to postal service</a:t>
            </a:r>
          </a:p>
        </p:txBody>
      </p:sp>
      <p:pic>
        <p:nvPicPr>
          <p:cNvPr id="31748" name="Picture 645" descr="underline_base">
            <a:extLst>
              <a:ext uri="{FF2B5EF4-FFF2-40B4-BE49-F238E27FC236}">
                <a16:creationId xmlns:a16="http://schemas.microsoft.com/office/drawing/2014/main" id="{DEBC3237-3636-E346-970A-F957F332D9C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9" y="782639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Group 725">
            <a:extLst>
              <a:ext uri="{FF2B5EF4-FFF2-40B4-BE49-F238E27FC236}">
                <a16:creationId xmlns:a16="http://schemas.microsoft.com/office/drawing/2014/main" id="{5421DFEE-5391-AF4E-AF6E-17B9D0E0EA36}"/>
              </a:ext>
            </a:extLst>
          </p:cNvPr>
          <p:cNvGrpSpPr>
            <a:grpSpLocks/>
          </p:cNvGrpSpPr>
          <p:nvPr/>
        </p:nvGrpSpPr>
        <p:grpSpPr bwMode="auto">
          <a:xfrm>
            <a:off x="6691314" y="1395413"/>
            <a:ext cx="3551237" cy="4743450"/>
            <a:chOff x="5202238" y="1384300"/>
            <a:chExt cx="3551237" cy="4743450"/>
          </a:xfrm>
        </p:grpSpPr>
        <p:sp>
          <p:nvSpPr>
            <p:cNvPr id="31752" name="Freeform 415">
              <a:extLst>
                <a:ext uri="{FF2B5EF4-FFF2-40B4-BE49-F238E27FC236}">
                  <a16:creationId xmlns:a16="http://schemas.microsoft.com/office/drawing/2014/main" id="{ED74837D-8DCC-E545-BD9E-4435DB230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416">
              <a:extLst>
                <a:ext uri="{FF2B5EF4-FFF2-40B4-BE49-F238E27FC236}">
                  <a16:creationId xmlns:a16="http://schemas.microsoft.com/office/drawing/2014/main" id="{59B6B0AC-E23A-E946-9FBF-0E1146956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417">
              <a:extLst>
                <a:ext uri="{FF2B5EF4-FFF2-40B4-BE49-F238E27FC236}">
                  <a16:creationId xmlns:a16="http://schemas.microsoft.com/office/drawing/2014/main" id="{7AC07BF7-3BB7-BF4D-9D06-3E751B69F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5" name="Group 418">
              <a:extLst>
                <a:ext uri="{FF2B5EF4-FFF2-40B4-BE49-F238E27FC236}">
                  <a16:creationId xmlns:a16="http://schemas.microsoft.com/office/drawing/2014/main" id="{AEE13F72-8361-F747-B977-49693DEDA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2105" name="Rectangle 419">
                <a:extLst>
                  <a:ext uri="{FF2B5EF4-FFF2-40B4-BE49-F238E27FC236}">
                    <a16:creationId xmlns:a16="http://schemas.microsoft.com/office/drawing/2014/main" id="{348B557F-F0D7-D14A-8CB4-0973435C4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2106" name="AutoShape 420">
                <a:extLst>
                  <a:ext uri="{FF2B5EF4-FFF2-40B4-BE49-F238E27FC236}">
                    <a16:creationId xmlns:a16="http://schemas.microsoft.com/office/drawing/2014/main" id="{9EBEC811-19CA-204B-9F5D-7120718C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6" name="Line 421">
              <a:extLst>
                <a:ext uri="{FF2B5EF4-FFF2-40B4-BE49-F238E27FC236}">
                  <a16:creationId xmlns:a16="http://schemas.microsoft.com/office/drawing/2014/main" id="{162DD810-6D0F-CC46-B9D9-AFB9382B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422">
              <a:extLst>
                <a:ext uri="{FF2B5EF4-FFF2-40B4-BE49-F238E27FC236}">
                  <a16:creationId xmlns:a16="http://schemas.microsoft.com/office/drawing/2014/main" id="{57467D34-7776-584B-B6B6-25FC06B9A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423">
              <a:extLst>
                <a:ext uri="{FF2B5EF4-FFF2-40B4-BE49-F238E27FC236}">
                  <a16:creationId xmlns:a16="http://schemas.microsoft.com/office/drawing/2014/main" id="{5C80332A-82EF-7246-A71D-244517959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424">
              <a:extLst>
                <a:ext uri="{FF2B5EF4-FFF2-40B4-BE49-F238E27FC236}">
                  <a16:creationId xmlns:a16="http://schemas.microsoft.com/office/drawing/2014/main" id="{C092017F-5D73-2A4B-AF39-FE46ED93E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425">
              <a:extLst>
                <a:ext uri="{FF2B5EF4-FFF2-40B4-BE49-F238E27FC236}">
                  <a16:creationId xmlns:a16="http://schemas.microsoft.com/office/drawing/2014/main" id="{93FC38FE-057C-DB40-BAB4-B84A25296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426">
              <a:extLst>
                <a:ext uri="{FF2B5EF4-FFF2-40B4-BE49-F238E27FC236}">
                  <a16:creationId xmlns:a16="http://schemas.microsoft.com/office/drawing/2014/main" id="{4E63802F-AACF-BF43-81B5-181050DF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427">
              <a:extLst>
                <a:ext uri="{FF2B5EF4-FFF2-40B4-BE49-F238E27FC236}">
                  <a16:creationId xmlns:a16="http://schemas.microsoft.com/office/drawing/2014/main" id="{0B7736D3-1237-DD4B-8B03-A9F91C1C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428">
              <a:extLst>
                <a:ext uri="{FF2B5EF4-FFF2-40B4-BE49-F238E27FC236}">
                  <a16:creationId xmlns:a16="http://schemas.microsoft.com/office/drawing/2014/main" id="{DF3E58CE-491C-AC4A-9089-72613F0F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429">
              <a:extLst>
                <a:ext uri="{FF2B5EF4-FFF2-40B4-BE49-F238E27FC236}">
                  <a16:creationId xmlns:a16="http://schemas.microsoft.com/office/drawing/2014/main" id="{DFA8B918-D030-BC42-85AD-6BB4EBA0D8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430">
              <a:extLst>
                <a:ext uri="{FF2B5EF4-FFF2-40B4-BE49-F238E27FC236}">
                  <a16:creationId xmlns:a16="http://schemas.microsoft.com/office/drawing/2014/main" id="{1D8FF31A-AD82-A74B-AE4F-1833DD8B7F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431">
              <a:extLst>
                <a:ext uri="{FF2B5EF4-FFF2-40B4-BE49-F238E27FC236}">
                  <a16:creationId xmlns:a16="http://schemas.microsoft.com/office/drawing/2014/main" id="{6837105A-091D-4642-BEAC-7E5AB0735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432">
              <a:extLst>
                <a:ext uri="{FF2B5EF4-FFF2-40B4-BE49-F238E27FC236}">
                  <a16:creationId xmlns:a16="http://schemas.microsoft.com/office/drawing/2014/main" id="{44C220E1-8DD1-7B4D-9840-4DA5CFAD3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433">
              <a:extLst>
                <a:ext uri="{FF2B5EF4-FFF2-40B4-BE49-F238E27FC236}">
                  <a16:creationId xmlns:a16="http://schemas.microsoft.com/office/drawing/2014/main" id="{4B938597-2365-2443-B07A-EAB0B5A54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435">
              <a:extLst>
                <a:ext uri="{FF2B5EF4-FFF2-40B4-BE49-F238E27FC236}">
                  <a16:creationId xmlns:a16="http://schemas.microsoft.com/office/drawing/2014/main" id="{B0B72751-1160-7D4A-9A64-5CF6F8D51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436">
              <a:extLst>
                <a:ext uri="{FF2B5EF4-FFF2-40B4-BE49-F238E27FC236}">
                  <a16:creationId xmlns:a16="http://schemas.microsoft.com/office/drawing/2014/main" id="{74C26B85-A9C5-0647-AC30-A824ED8B5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439">
              <a:extLst>
                <a:ext uri="{FF2B5EF4-FFF2-40B4-BE49-F238E27FC236}">
                  <a16:creationId xmlns:a16="http://schemas.microsoft.com/office/drawing/2014/main" id="{11FDF517-B308-C147-A387-97E19DB8D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440">
              <a:extLst>
                <a:ext uri="{FF2B5EF4-FFF2-40B4-BE49-F238E27FC236}">
                  <a16:creationId xmlns:a16="http://schemas.microsoft.com/office/drawing/2014/main" id="{6DECC26F-65B8-8C4F-837C-79D71260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441">
              <a:extLst>
                <a:ext uri="{FF2B5EF4-FFF2-40B4-BE49-F238E27FC236}">
                  <a16:creationId xmlns:a16="http://schemas.microsoft.com/office/drawing/2014/main" id="{CC33C81C-CF27-B247-8750-60D6CC8B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443">
              <a:extLst>
                <a:ext uri="{FF2B5EF4-FFF2-40B4-BE49-F238E27FC236}">
                  <a16:creationId xmlns:a16="http://schemas.microsoft.com/office/drawing/2014/main" id="{A8114D02-486E-D449-BF5B-6432F8A18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444">
              <a:extLst>
                <a:ext uri="{FF2B5EF4-FFF2-40B4-BE49-F238E27FC236}">
                  <a16:creationId xmlns:a16="http://schemas.microsoft.com/office/drawing/2014/main" id="{2FA8E8FD-73E2-444C-9124-276778C92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445">
              <a:extLst>
                <a:ext uri="{FF2B5EF4-FFF2-40B4-BE49-F238E27FC236}">
                  <a16:creationId xmlns:a16="http://schemas.microsoft.com/office/drawing/2014/main" id="{DB813419-52D7-F548-86E3-65F127D9E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446">
              <a:extLst>
                <a:ext uri="{FF2B5EF4-FFF2-40B4-BE49-F238E27FC236}">
                  <a16:creationId xmlns:a16="http://schemas.microsoft.com/office/drawing/2014/main" id="{18CF31A6-22C9-3F42-8CFA-3937AE000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447">
              <a:extLst>
                <a:ext uri="{FF2B5EF4-FFF2-40B4-BE49-F238E27FC236}">
                  <a16:creationId xmlns:a16="http://schemas.microsoft.com/office/drawing/2014/main" id="{0A7D7B10-DFD1-904C-9731-A270D2A3D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448">
              <a:extLst>
                <a:ext uri="{FF2B5EF4-FFF2-40B4-BE49-F238E27FC236}">
                  <a16:creationId xmlns:a16="http://schemas.microsoft.com/office/drawing/2014/main" id="{1BB30135-4931-7242-A2BC-47935F9E0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449">
              <a:extLst>
                <a:ext uri="{FF2B5EF4-FFF2-40B4-BE49-F238E27FC236}">
                  <a16:creationId xmlns:a16="http://schemas.microsoft.com/office/drawing/2014/main" id="{09BEAA8D-172A-C141-9837-C6F563A43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450">
              <a:extLst>
                <a:ext uri="{FF2B5EF4-FFF2-40B4-BE49-F238E27FC236}">
                  <a16:creationId xmlns:a16="http://schemas.microsoft.com/office/drawing/2014/main" id="{DC88D8A0-92D7-5F47-A106-1D0164606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451">
              <a:extLst>
                <a:ext uri="{FF2B5EF4-FFF2-40B4-BE49-F238E27FC236}">
                  <a16:creationId xmlns:a16="http://schemas.microsoft.com/office/drawing/2014/main" id="{72557886-1AF0-8B42-B8FD-909A659AC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452">
              <a:extLst>
                <a:ext uri="{FF2B5EF4-FFF2-40B4-BE49-F238E27FC236}">
                  <a16:creationId xmlns:a16="http://schemas.microsoft.com/office/drawing/2014/main" id="{0C66E49D-E243-D348-9756-9B45F444E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541">
              <a:extLst>
                <a:ext uri="{FF2B5EF4-FFF2-40B4-BE49-F238E27FC236}">
                  <a16:creationId xmlns:a16="http://schemas.microsoft.com/office/drawing/2014/main" id="{77A8B341-9340-F849-8113-E27D95C88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5" name="Group 590">
              <a:extLst>
                <a:ext uri="{FF2B5EF4-FFF2-40B4-BE49-F238E27FC236}">
                  <a16:creationId xmlns:a16="http://schemas.microsoft.com/office/drawing/2014/main" id="{4E13F391-B81C-5A4E-A76B-80AF763EE2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2103" name="Picture 591" descr="desktop_computer_stylized_medium">
                <a:extLst>
                  <a:ext uri="{FF2B5EF4-FFF2-40B4-BE49-F238E27FC236}">
                    <a16:creationId xmlns:a16="http://schemas.microsoft.com/office/drawing/2014/main" id="{484DE0EE-3CBA-E244-AF17-68A0EDD1FD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4" name="Freeform 592">
                <a:extLst>
                  <a:ext uri="{FF2B5EF4-FFF2-40B4-BE49-F238E27FC236}">
                    <a16:creationId xmlns:a16="http://schemas.microsoft.com/office/drawing/2014/main" id="{89811DB3-54BB-2F40-B294-1B2E33B75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786" name="Group 593">
              <a:extLst>
                <a:ext uri="{FF2B5EF4-FFF2-40B4-BE49-F238E27FC236}">
                  <a16:creationId xmlns:a16="http://schemas.microsoft.com/office/drawing/2014/main" id="{AC6020BA-89FE-1A42-B016-8453C2CCEDF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2101" name="Picture 594" descr="desktop_computer_stylized_medium">
                <a:extLst>
                  <a:ext uri="{FF2B5EF4-FFF2-40B4-BE49-F238E27FC236}">
                    <a16:creationId xmlns:a16="http://schemas.microsoft.com/office/drawing/2014/main" id="{E0676772-2C80-D64B-B98F-C90E4AD34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2" name="Freeform 595">
                <a:extLst>
                  <a:ext uri="{FF2B5EF4-FFF2-40B4-BE49-F238E27FC236}">
                    <a16:creationId xmlns:a16="http://schemas.microsoft.com/office/drawing/2014/main" id="{470C65B4-17B2-AE42-86BB-B5E348223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787" name="Group 596">
              <a:extLst>
                <a:ext uri="{FF2B5EF4-FFF2-40B4-BE49-F238E27FC236}">
                  <a16:creationId xmlns:a16="http://schemas.microsoft.com/office/drawing/2014/main" id="{65C52A84-2A15-A245-AD4B-C2C1A02882E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2099" name="Picture 597" descr="desktop_computer_stylized_medium">
                <a:extLst>
                  <a:ext uri="{FF2B5EF4-FFF2-40B4-BE49-F238E27FC236}">
                    <a16:creationId xmlns:a16="http://schemas.microsoft.com/office/drawing/2014/main" id="{B79B42A3-7FDE-DF44-806A-DDFDF5A7B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0" name="Freeform 598">
                <a:extLst>
                  <a:ext uri="{FF2B5EF4-FFF2-40B4-BE49-F238E27FC236}">
                    <a16:creationId xmlns:a16="http://schemas.microsoft.com/office/drawing/2014/main" id="{1EED96C2-B536-F74B-8D82-6AE48F4AE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788" name="Group 599">
              <a:extLst>
                <a:ext uri="{FF2B5EF4-FFF2-40B4-BE49-F238E27FC236}">
                  <a16:creationId xmlns:a16="http://schemas.microsoft.com/office/drawing/2014/main" id="{3C2081D3-439E-9B4D-A7EC-B85D394DC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2097" name="Picture 600" descr="desktop_computer_stylized_medium">
                <a:extLst>
                  <a:ext uri="{FF2B5EF4-FFF2-40B4-BE49-F238E27FC236}">
                    <a16:creationId xmlns:a16="http://schemas.microsoft.com/office/drawing/2014/main" id="{B98EACDC-D7C4-CF47-A15E-022E36D6C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098" name="Freeform 601">
                <a:extLst>
                  <a:ext uri="{FF2B5EF4-FFF2-40B4-BE49-F238E27FC236}">
                    <a16:creationId xmlns:a16="http://schemas.microsoft.com/office/drawing/2014/main" id="{B44B6061-036C-2A43-B1DA-483217CD2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789" name="Picture 603" descr="car_icon_small">
              <a:extLst>
                <a:ext uri="{FF2B5EF4-FFF2-40B4-BE49-F238E27FC236}">
                  <a16:creationId xmlns:a16="http://schemas.microsoft.com/office/drawing/2014/main" id="{2E619510-A634-8F46-8F88-55022845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90" name="Group 652">
              <a:extLst>
                <a:ext uri="{FF2B5EF4-FFF2-40B4-BE49-F238E27FC236}">
                  <a16:creationId xmlns:a16="http://schemas.microsoft.com/office/drawing/2014/main" id="{9D292F4C-232D-1349-BEB5-F2DD9F61B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2095" name="Picture 653" descr="iphone_stylized_small">
                <a:extLst>
                  <a:ext uri="{FF2B5EF4-FFF2-40B4-BE49-F238E27FC236}">
                    <a16:creationId xmlns:a16="http://schemas.microsoft.com/office/drawing/2014/main" id="{D5ABBFE1-D181-9445-93F4-605019554A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096" name="Picture 654" descr="antenna_radiation_stylized">
                <a:extLst>
                  <a:ext uri="{FF2B5EF4-FFF2-40B4-BE49-F238E27FC236}">
                    <a16:creationId xmlns:a16="http://schemas.microsoft.com/office/drawing/2014/main" id="{166A02F1-3DE2-CC4F-B211-0141DEC8E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91" name="Group 665">
              <a:extLst>
                <a:ext uri="{FF2B5EF4-FFF2-40B4-BE49-F238E27FC236}">
                  <a16:creationId xmlns:a16="http://schemas.microsoft.com/office/drawing/2014/main" id="{E908369B-79EE-BF40-B0F4-BA1888387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2087" name="Oval 407">
                <a:extLst>
                  <a:ext uri="{FF2B5EF4-FFF2-40B4-BE49-F238E27FC236}">
                    <a16:creationId xmlns:a16="http://schemas.microsoft.com/office/drawing/2014/main" id="{C73B263E-DEAF-D64B-BA3A-9098D5D7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88" name="Rectangle 410">
                <a:extLst>
                  <a:ext uri="{FF2B5EF4-FFF2-40B4-BE49-F238E27FC236}">
                    <a16:creationId xmlns:a16="http://schemas.microsoft.com/office/drawing/2014/main" id="{00AE2300-9B3E-7C47-BF56-EED3F9461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89" name="Oval 411">
                <a:extLst>
                  <a:ext uri="{FF2B5EF4-FFF2-40B4-BE49-F238E27FC236}">
                    <a16:creationId xmlns:a16="http://schemas.microsoft.com/office/drawing/2014/main" id="{33D06085-1F61-604E-8FBA-E5619C2D9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90" name="Group 659">
                <a:extLst>
                  <a:ext uri="{FF2B5EF4-FFF2-40B4-BE49-F238E27FC236}">
                    <a16:creationId xmlns:a16="http://schemas.microsoft.com/office/drawing/2014/main" id="{0C67D351-5348-0C43-9E7D-1BDC626D9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93" name="Freeform 660">
                  <a:extLst>
                    <a:ext uri="{FF2B5EF4-FFF2-40B4-BE49-F238E27FC236}">
                      <a16:creationId xmlns:a16="http://schemas.microsoft.com/office/drawing/2014/main" id="{97FD8CA1-B7CB-B44D-BFC8-43A285B31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4" name="Freeform 661">
                  <a:extLst>
                    <a:ext uri="{FF2B5EF4-FFF2-40B4-BE49-F238E27FC236}">
                      <a16:creationId xmlns:a16="http://schemas.microsoft.com/office/drawing/2014/main" id="{140E8180-5150-1B4B-875C-558E0378A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91" name="Line 662">
                <a:extLst>
                  <a:ext uri="{FF2B5EF4-FFF2-40B4-BE49-F238E27FC236}">
                    <a16:creationId xmlns:a16="http://schemas.microsoft.com/office/drawing/2014/main" id="{DCD01BE1-6300-9144-802D-848BA4C1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2" name="Line 663">
                <a:extLst>
                  <a:ext uri="{FF2B5EF4-FFF2-40B4-BE49-F238E27FC236}">
                    <a16:creationId xmlns:a16="http://schemas.microsoft.com/office/drawing/2014/main" id="{55630CA5-5630-2A46-955D-664BFEE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2" name="Group 666">
              <a:extLst>
                <a:ext uri="{FF2B5EF4-FFF2-40B4-BE49-F238E27FC236}">
                  <a16:creationId xmlns:a16="http://schemas.microsoft.com/office/drawing/2014/main" id="{158C35FC-4DDC-AA4A-86A1-A4A03D2F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2079" name="Oval 407">
                <a:extLst>
                  <a:ext uri="{FF2B5EF4-FFF2-40B4-BE49-F238E27FC236}">
                    <a16:creationId xmlns:a16="http://schemas.microsoft.com/office/drawing/2014/main" id="{2979C204-2F4E-7441-8531-9A8B80C6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80" name="Rectangle 410">
                <a:extLst>
                  <a:ext uri="{FF2B5EF4-FFF2-40B4-BE49-F238E27FC236}">
                    <a16:creationId xmlns:a16="http://schemas.microsoft.com/office/drawing/2014/main" id="{DB0E11E0-170D-7C4E-8AE8-C66A42FAC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81" name="Oval 411">
                <a:extLst>
                  <a:ext uri="{FF2B5EF4-FFF2-40B4-BE49-F238E27FC236}">
                    <a16:creationId xmlns:a16="http://schemas.microsoft.com/office/drawing/2014/main" id="{51478E68-413E-AA4F-A2B3-96DA7BC0F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82" name="Group 670">
                <a:extLst>
                  <a:ext uri="{FF2B5EF4-FFF2-40B4-BE49-F238E27FC236}">
                    <a16:creationId xmlns:a16="http://schemas.microsoft.com/office/drawing/2014/main" id="{B59F257A-E8F4-FA4F-9702-5262EBCB70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85" name="Freeform 671">
                  <a:extLst>
                    <a:ext uri="{FF2B5EF4-FFF2-40B4-BE49-F238E27FC236}">
                      <a16:creationId xmlns:a16="http://schemas.microsoft.com/office/drawing/2014/main" id="{C810AA35-D964-314B-B673-31CC649DE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6" name="Freeform 672">
                  <a:extLst>
                    <a:ext uri="{FF2B5EF4-FFF2-40B4-BE49-F238E27FC236}">
                      <a16:creationId xmlns:a16="http://schemas.microsoft.com/office/drawing/2014/main" id="{B6AF16C9-FC0F-084B-8EAF-EA9F0EA4D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83" name="Line 673">
                <a:extLst>
                  <a:ext uri="{FF2B5EF4-FFF2-40B4-BE49-F238E27FC236}">
                    <a16:creationId xmlns:a16="http://schemas.microsoft.com/office/drawing/2014/main" id="{A88A4CA7-BAE9-804C-AF7D-6380ADD63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4" name="Line 674">
                <a:extLst>
                  <a:ext uri="{FF2B5EF4-FFF2-40B4-BE49-F238E27FC236}">
                    <a16:creationId xmlns:a16="http://schemas.microsoft.com/office/drawing/2014/main" id="{8F6B0F45-2209-3E4C-977A-715497779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3" name="Group 675">
              <a:extLst>
                <a:ext uri="{FF2B5EF4-FFF2-40B4-BE49-F238E27FC236}">
                  <a16:creationId xmlns:a16="http://schemas.microsoft.com/office/drawing/2014/main" id="{E5FC5844-0C61-8A4B-A997-E093BE0B8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2071" name="Oval 407">
                <a:extLst>
                  <a:ext uri="{FF2B5EF4-FFF2-40B4-BE49-F238E27FC236}">
                    <a16:creationId xmlns:a16="http://schemas.microsoft.com/office/drawing/2014/main" id="{FE01459A-2AB6-B647-8714-F31E3B2BD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72" name="Rectangle 410">
                <a:extLst>
                  <a:ext uri="{FF2B5EF4-FFF2-40B4-BE49-F238E27FC236}">
                    <a16:creationId xmlns:a16="http://schemas.microsoft.com/office/drawing/2014/main" id="{C3FA7845-E7E4-6142-9BBD-B8BABD3F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73" name="Oval 411">
                <a:extLst>
                  <a:ext uri="{FF2B5EF4-FFF2-40B4-BE49-F238E27FC236}">
                    <a16:creationId xmlns:a16="http://schemas.microsoft.com/office/drawing/2014/main" id="{60ED4EF6-BB8F-E249-ACE7-CFF2AE4A5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74" name="Group 679">
                <a:extLst>
                  <a:ext uri="{FF2B5EF4-FFF2-40B4-BE49-F238E27FC236}">
                    <a16:creationId xmlns:a16="http://schemas.microsoft.com/office/drawing/2014/main" id="{105E7433-4BF3-3A48-863E-D5FB98D3A4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77" name="Freeform 680">
                  <a:extLst>
                    <a:ext uri="{FF2B5EF4-FFF2-40B4-BE49-F238E27FC236}">
                      <a16:creationId xmlns:a16="http://schemas.microsoft.com/office/drawing/2014/main" id="{61F47200-CD8C-004D-8B11-6627CDB0E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8" name="Freeform 681">
                  <a:extLst>
                    <a:ext uri="{FF2B5EF4-FFF2-40B4-BE49-F238E27FC236}">
                      <a16:creationId xmlns:a16="http://schemas.microsoft.com/office/drawing/2014/main" id="{BD06C461-89D5-264B-AE04-65A60D36B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75" name="Line 682">
                <a:extLst>
                  <a:ext uri="{FF2B5EF4-FFF2-40B4-BE49-F238E27FC236}">
                    <a16:creationId xmlns:a16="http://schemas.microsoft.com/office/drawing/2014/main" id="{01A26437-C62B-C542-83EE-D7DEE41C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6" name="Line 683">
                <a:extLst>
                  <a:ext uri="{FF2B5EF4-FFF2-40B4-BE49-F238E27FC236}">
                    <a16:creationId xmlns:a16="http://schemas.microsoft.com/office/drawing/2014/main" id="{4281A0C5-A216-584A-82FA-CC312A5B0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4" name="Group 684">
              <a:extLst>
                <a:ext uri="{FF2B5EF4-FFF2-40B4-BE49-F238E27FC236}">
                  <a16:creationId xmlns:a16="http://schemas.microsoft.com/office/drawing/2014/main" id="{0271E39B-B9A1-6A44-848C-3F201DC89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2063" name="Oval 407">
                <a:extLst>
                  <a:ext uri="{FF2B5EF4-FFF2-40B4-BE49-F238E27FC236}">
                    <a16:creationId xmlns:a16="http://schemas.microsoft.com/office/drawing/2014/main" id="{535A9C73-20D5-0A45-BF7A-CE8CDBC27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64" name="Rectangle 410">
                <a:extLst>
                  <a:ext uri="{FF2B5EF4-FFF2-40B4-BE49-F238E27FC236}">
                    <a16:creationId xmlns:a16="http://schemas.microsoft.com/office/drawing/2014/main" id="{E0CEF28D-F42F-7A40-86DA-DF243F22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65" name="Oval 411">
                <a:extLst>
                  <a:ext uri="{FF2B5EF4-FFF2-40B4-BE49-F238E27FC236}">
                    <a16:creationId xmlns:a16="http://schemas.microsoft.com/office/drawing/2014/main" id="{C07A9119-C26F-6C44-A004-A76F13DD6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66" name="Group 688">
                <a:extLst>
                  <a:ext uri="{FF2B5EF4-FFF2-40B4-BE49-F238E27FC236}">
                    <a16:creationId xmlns:a16="http://schemas.microsoft.com/office/drawing/2014/main" id="{B3712989-0FDE-CA44-B793-FAAC7CE35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69" name="Freeform 689">
                  <a:extLst>
                    <a:ext uri="{FF2B5EF4-FFF2-40B4-BE49-F238E27FC236}">
                      <a16:creationId xmlns:a16="http://schemas.microsoft.com/office/drawing/2014/main" id="{E7D506FA-FDD7-0946-B877-06A0ECF9F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0" name="Freeform 690">
                  <a:extLst>
                    <a:ext uri="{FF2B5EF4-FFF2-40B4-BE49-F238E27FC236}">
                      <a16:creationId xmlns:a16="http://schemas.microsoft.com/office/drawing/2014/main" id="{DC83515B-9020-694A-B05F-571014C0D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67" name="Line 691">
                <a:extLst>
                  <a:ext uri="{FF2B5EF4-FFF2-40B4-BE49-F238E27FC236}">
                    <a16:creationId xmlns:a16="http://schemas.microsoft.com/office/drawing/2014/main" id="{94706AB7-0B80-8D42-9011-95146237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" name="Line 692">
                <a:extLst>
                  <a:ext uri="{FF2B5EF4-FFF2-40B4-BE49-F238E27FC236}">
                    <a16:creationId xmlns:a16="http://schemas.microsoft.com/office/drawing/2014/main" id="{4362E2CA-D265-4E43-B3FD-08DD74C3C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5" name="Line 693">
              <a:extLst>
                <a:ext uri="{FF2B5EF4-FFF2-40B4-BE49-F238E27FC236}">
                  <a16:creationId xmlns:a16="http://schemas.microsoft.com/office/drawing/2014/main" id="{E2C3415F-0E34-E440-BC28-9EFE744D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6" name="Group 694">
              <a:extLst>
                <a:ext uri="{FF2B5EF4-FFF2-40B4-BE49-F238E27FC236}">
                  <a16:creationId xmlns:a16="http://schemas.microsoft.com/office/drawing/2014/main" id="{57F3A379-012B-6E42-9609-43A97088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2055" name="Oval 407">
                <a:extLst>
                  <a:ext uri="{FF2B5EF4-FFF2-40B4-BE49-F238E27FC236}">
                    <a16:creationId xmlns:a16="http://schemas.microsoft.com/office/drawing/2014/main" id="{F37A0D43-0990-8448-B80C-B03E2B9D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56" name="Rectangle 410">
                <a:extLst>
                  <a:ext uri="{FF2B5EF4-FFF2-40B4-BE49-F238E27FC236}">
                    <a16:creationId xmlns:a16="http://schemas.microsoft.com/office/drawing/2014/main" id="{E88E5913-1DE8-6E4A-B127-D82D4FBA3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57" name="Oval 411">
                <a:extLst>
                  <a:ext uri="{FF2B5EF4-FFF2-40B4-BE49-F238E27FC236}">
                    <a16:creationId xmlns:a16="http://schemas.microsoft.com/office/drawing/2014/main" id="{41578AEF-7909-364E-B9DD-3D3F54E4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58" name="Group 698">
                <a:extLst>
                  <a:ext uri="{FF2B5EF4-FFF2-40B4-BE49-F238E27FC236}">
                    <a16:creationId xmlns:a16="http://schemas.microsoft.com/office/drawing/2014/main" id="{F3CBC582-70B8-1047-9B08-D1CA9EEE0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61" name="Freeform 699">
                  <a:extLst>
                    <a:ext uri="{FF2B5EF4-FFF2-40B4-BE49-F238E27FC236}">
                      <a16:creationId xmlns:a16="http://schemas.microsoft.com/office/drawing/2014/main" id="{E0573B67-5FFD-3A4E-8616-92A9B546B7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2" name="Freeform 700">
                  <a:extLst>
                    <a:ext uri="{FF2B5EF4-FFF2-40B4-BE49-F238E27FC236}">
                      <a16:creationId xmlns:a16="http://schemas.microsoft.com/office/drawing/2014/main" id="{C8030B30-4255-9248-91C9-8DBCA63D3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9" name="Line 701">
                <a:extLst>
                  <a:ext uri="{FF2B5EF4-FFF2-40B4-BE49-F238E27FC236}">
                    <a16:creationId xmlns:a16="http://schemas.microsoft.com/office/drawing/2014/main" id="{A3DA1B3B-E0A7-1A4A-B8C7-42CC8536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" name="Line 702">
                <a:extLst>
                  <a:ext uri="{FF2B5EF4-FFF2-40B4-BE49-F238E27FC236}">
                    <a16:creationId xmlns:a16="http://schemas.microsoft.com/office/drawing/2014/main" id="{C72D0DF1-534A-8A47-8493-A9A2AA779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7" name="Group 712">
              <a:extLst>
                <a:ext uri="{FF2B5EF4-FFF2-40B4-BE49-F238E27FC236}">
                  <a16:creationId xmlns:a16="http://schemas.microsoft.com/office/drawing/2014/main" id="{7E46A1EC-9A3C-A84D-9D49-BDFABDF5B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2047" name="Oval 407">
                <a:extLst>
                  <a:ext uri="{FF2B5EF4-FFF2-40B4-BE49-F238E27FC236}">
                    <a16:creationId xmlns:a16="http://schemas.microsoft.com/office/drawing/2014/main" id="{1ABD97E3-FB60-BB41-9802-C5765615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48" name="Rectangle 410">
                <a:extLst>
                  <a:ext uri="{FF2B5EF4-FFF2-40B4-BE49-F238E27FC236}">
                    <a16:creationId xmlns:a16="http://schemas.microsoft.com/office/drawing/2014/main" id="{8964D0F0-612B-6A45-8127-567946DC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49" name="Oval 411">
                <a:extLst>
                  <a:ext uri="{FF2B5EF4-FFF2-40B4-BE49-F238E27FC236}">
                    <a16:creationId xmlns:a16="http://schemas.microsoft.com/office/drawing/2014/main" id="{11265523-9EE2-FA4D-A071-5207A6771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50" name="Group 716">
                <a:extLst>
                  <a:ext uri="{FF2B5EF4-FFF2-40B4-BE49-F238E27FC236}">
                    <a16:creationId xmlns:a16="http://schemas.microsoft.com/office/drawing/2014/main" id="{6AF41926-659E-D04E-86EF-A81F1D716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53" name="Freeform 717">
                  <a:extLst>
                    <a:ext uri="{FF2B5EF4-FFF2-40B4-BE49-F238E27FC236}">
                      <a16:creationId xmlns:a16="http://schemas.microsoft.com/office/drawing/2014/main" id="{C7F8B6D3-D0FF-394B-9CC7-3C33ADD14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4" name="Freeform 718">
                  <a:extLst>
                    <a:ext uri="{FF2B5EF4-FFF2-40B4-BE49-F238E27FC236}">
                      <a16:creationId xmlns:a16="http://schemas.microsoft.com/office/drawing/2014/main" id="{8244386A-2112-464C-9738-E34451808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1" name="Line 719">
                <a:extLst>
                  <a:ext uri="{FF2B5EF4-FFF2-40B4-BE49-F238E27FC236}">
                    <a16:creationId xmlns:a16="http://schemas.microsoft.com/office/drawing/2014/main" id="{7236BDDD-2473-1D4B-B5EF-06C3B200A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" name="Line 720">
                <a:extLst>
                  <a:ext uri="{FF2B5EF4-FFF2-40B4-BE49-F238E27FC236}">
                    <a16:creationId xmlns:a16="http://schemas.microsoft.com/office/drawing/2014/main" id="{1D41D466-8DBB-7947-81C5-394D79094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8" name="Group 721">
              <a:extLst>
                <a:ext uri="{FF2B5EF4-FFF2-40B4-BE49-F238E27FC236}">
                  <a16:creationId xmlns:a16="http://schemas.microsoft.com/office/drawing/2014/main" id="{0D706183-8C4E-0540-B00A-843ABD73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2039" name="Oval 407">
                <a:extLst>
                  <a:ext uri="{FF2B5EF4-FFF2-40B4-BE49-F238E27FC236}">
                    <a16:creationId xmlns:a16="http://schemas.microsoft.com/office/drawing/2014/main" id="{911F1AF8-60C5-7D46-8B8E-FFE701F12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40" name="Rectangle 410">
                <a:extLst>
                  <a:ext uri="{FF2B5EF4-FFF2-40B4-BE49-F238E27FC236}">
                    <a16:creationId xmlns:a16="http://schemas.microsoft.com/office/drawing/2014/main" id="{E690CE23-2128-DC43-9CE0-5E906D798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41" name="Oval 411">
                <a:extLst>
                  <a:ext uri="{FF2B5EF4-FFF2-40B4-BE49-F238E27FC236}">
                    <a16:creationId xmlns:a16="http://schemas.microsoft.com/office/drawing/2014/main" id="{875DFCFA-4F4D-8846-BBEF-D2072B2A1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42" name="Group 725">
                <a:extLst>
                  <a:ext uri="{FF2B5EF4-FFF2-40B4-BE49-F238E27FC236}">
                    <a16:creationId xmlns:a16="http://schemas.microsoft.com/office/drawing/2014/main" id="{8AAFF901-0239-8449-A3AB-2F28F9DC8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45" name="Freeform 726">
                  <a:extLst>
                    <a:ext uri="{FF2B5EF4-FFF2-40B4-BE49-F238E27FC236}">
                      <a16:creationId xmlns:a16="http://schemas.microsoft.com/office/drawing/2014/main" id="{D11B0B12-FF8C-1844-A4FC-D7C7033B16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46" name="Freeform 727">
                  <a:extLst>
                    <a:ext uri="{FF2B5EF4-FFF2-40B4-BE49-F238E27FC236}">
                      <a16:creationId xmlns:a16="http://schemas.microsoft.com/office/drawing/2014/main" id="{9EB6DC28-B2CA-C849-B6FC-BFF159900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43" name="Line 728">
                <a:extLst>
                  <a:ext uri="{FF2B5EF4-FFF2-40B4-BE49-F238E27FC236}">
                    <a16:creationId xmlns:a16="http://schemas.microsoft.com/office/drawing/2014/main" id="{414EB574-62D5-074F-B103-C88C5C904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4" name="Line 729">
                <a:extLst>
                  <a:ext uri="{FF2B5EF4-FFF2-40B4-BE49-F238E27FC236}">
                    <a16:creationId xmlns:a16="http://schemas.microsoft.com/office/drawing/2014/main" id="{CD352DB5-0701-5F4A-8A39-18762B882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9" name="Group 730">
              <a:extLst>
                <a:ext uri="{FF2B5EF4-FFF2-40B4-BE49-F238E27FC236}">
                  <a16:creationId xmlns:a16="http://schemas.microsoft.com/office/drawing/2014/main" id="{0C649299-7670-C24B-ADCD-892D6D478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2031" name="Oval 407">
                <a:extLst>
                  <a:ext uri="{FF2B5EF4-FFF2-40B4-BE49-F238E27FC236}">
                    <a16:creationId xmlns:a16="http://schemas.microsoft.com/office/drawing/2014/main" id="{B0BE12D2-7CC8-CA4C-9780-73CDB9FF5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32" name="Rectangle 410">
                <a:extLst>
                  <a:ext uri="{FF2B5EF4-FFF2-40B4-BE49-F238E27FC236}">
                    <a16:creationId xmlns:a16="http://schemas.microsoft.com/office/drawing/2014/main" id="{B7C65190-0A34-344E-AA99-565D65305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33" name="Oval 411">
                <a:extLst>
                  <a:ext uri="{FF2B5EF4-FFF2-40B4-BE49-F238E27FC236}">
                    <a16:creationId xmlns:a16="http://schemas.microsoft.com/office/drawing/2014/main" id="{E650F5AC-2BD4-E643-AF08-F03D74304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34" name="Group 734">
                <a:extLst>
                  <a:ext uri="{FF2B5EF4-FFF2-40B4-BE49-F238E27FC236}">
                    <a16:creationId xmlns:a16="http://schemas.microsoft.com/office/drawing/2014/main" id="{F568F617-51EE-9D4F-8922-7FC9DAEA4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37" name="Freeform 735">
                  <a:extLst>
                    <a:ext uri="{FF2B5EF4-FFF2-40B4-BE49-F238E27FC236}">
                      <a16:creationId xmlns:a16="http://schemas.microsoft.com/office/drawing/2014/main" id="{DBFAE231-B007-8E40-BDA9-056EF2A13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38" name="Freeform 736">
                  <a:extLst>
                    <a:ext uri="{FF2B5EF4-FFF2-40B4-BE49-F238E27FC236}">
                      <a16:creationId xmlns:a16="http://schemas.microsoft.com/office/drawing/2014/main" id="{784E9DD6-2567-2E4B-AFC4-B5D9194BC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35" name="Line 737">
                <a:extLst>
                  <a:ext uri="{FF2B5EF4-FFF2-40B4-BE49-F238E27FC236}">
                    <a16:creationId xmlns:a16="http://schemas.microsoft.com/office/drawing/2014/main" id="{3658D623-E337-F342-806F-31192BB91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6" name="Line 738">
                <a:extLst>
                  <a:ext uri="{FF2B5EF4-FFF2-40B4-BE49-F238E27FC236}">
                    <a16:creationId xmlns:a16="http://schemas.microsoft.com/office/drawing/2014/main" id="{500BE523-F9F9-B64A-BB76-84993A5D2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0" name="Group 739">
              <a:extLst>
                <a:ext uri="{FF2B5EF4-FFF2-40B4-BE49-F238E27FC236}">
                  <a16:creationId xmlns:a16="http://schemas.microsoft.com/office/drawing/2014/main" id="{4F216945-6359-1A4E-ACA3-D67E25C0D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2023" name="Oval 407">
                <a:extLst>
                  <a:ext uri="{FF2B5EF4-FFF2-40B4-BE49-F238E27FC236}">
                    <a16:creationId xmlns:a16="http://schemas.microsoft.com/office/drawing/2014/main" id="{95BA5905-68E3-1A4C-9C16-9E700DD3D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24" name="Rectangle 410">
                <a:extLst>
                  <a:ext uri="{FF2B5EF4-FFF2-40B4-BE49-F238E27FC236}">
                    <a16:creationId xmlns:a16="http://schemas.microsoft.com/office/drawing/2014/main" id="{2DB41838-ABD3-1542-83A8-2040DD29D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25" name="Oval 411">
                <a:extLst>
                  <a:ext uri="{FF2B5EF4-FFF2-40B4-BE49-F238E27FC236}">
                    <a16:creationId xmlns:a16="http://schemas.microsoft.com/office/drawing/2014/main" id="{CAFEF9BD-F2CC-F14C-8318-FC54F48BE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26" name="Group 743">
                <a:extLst>
                  <a:ext uri="{FF2B5EF4-FFF2-40B4-BE49-F238E27FC236}">
                    <a16:creationId xmlns:a16="http://schemas.microsoft.com/office/drawing/2014/main" id="{5FECA7B8-C692-2041-9EDE-E3D280D47A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29" name="Freeform 744">
                  <a:extLst>
                    <a:ext uri="{FF2B5EF4-FFF2-40B4-BE49-F238E27FC236}">
                      <a16:creationId xmlns:a16="http://schemas.microsoft.com/office/drawing/2014/main" id="{D62A0BA4-2655-D842-84A5-EF454FA74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30" name="Freeform 745">
                  <a:extLst>
                    <a:ext uri="{FF2B5EF4-FFF2-40B4-BE49-F238E27FC236}">
                      <a16:creationId xmlns:a16="http://schemas.microsoft.com/office/drawing/2014/main" id="{63F0E8C4-AC1D-E542-8CDA-5B73ECBFA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27" name="Line 746">
                <a:extLst>
                  <a:ext uri="{FF2B5EF4-FFF2-40B4-BE49-F238E27FC236}">
                    <a16:creationId xmlns:a16="http://schemas.microsoft.com/office/drawing/2014/main" id="{4A5649AC-AA2D-AB43-A726-76E5D1887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8" name="Line 747">
                <a:extLst>
                  <a:ext uri="{FF2B5EF4-FFF2-40B4-BE49-F238E27FC236}">
                    <a16:creationId xmlns:a16="http://schemas.microsoft.com/office/drawing/2014/main" id="{325F4A2B-6F61-F644-860D-D1C54F53D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1" name="Group 748">
              <a:extLst>
                <a:ext uri="{FF2B5EF4-FFF2-40B4-BE49-F238E27FC236}">
                  <a16:creationId xmlns:a16="http://schemas.microsoft.com/office/drawing/2014/main" id="{7489C882-BAF1-0C42-B9A1-49AA8B123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2015" name="Oval 407">
                <a:extLst>
                  <a:ext uri="{FF2B5EF4-FFF2-40B4-BE49-F238E27FC236}">
                    <a16:creationId xmlns:a16="http://schemas.microsoft.com/office/drawing/2014/main" id="{1A2ECB3F-5951-4849-A1AD-6816B08A6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16" name="Rectangle 410">
                <a:extLst>
                  <a:ext uri="{FF2B5EF4-FFF2-40B4-BE49-F238E27FC236}">
                    <a16:creationId xmlns:a16="http://schemas.microsoft.com/office/drawing/2014/main" id="{40D92957-B9C5-684F-B9F8-1DCE5AF2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17" name="Oval 411">
                <a:extLst>
                  <a:ext uri="{FF2B5EF4-FFF2-40B4-BE49-F238E27FC236}">
                    <a16:creationId xmlns:a16="http://schemas.microsoft.com/office/drawing/2014/main" id="{B57F6A3C-B1AE-AD48-99AB-E3C4BAB80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18" name="Group 752">
                <a:extLst>
                  <a:ext uri="{FF2B5EF4-FFF2-40B4-BE49-F238E27FC236}">
                    <a16:creationId xmlns:a16="http://schemas.microsoft.com/office/drawing/2014/main" id="{864A032B-91BE-A649-886D-E7C38E8F9A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21" name="Freeform 753">
                  <a:extLst>
                    <a:ext uri="{FF2B5EF4-FFF2-40B4-BE49-F238E27FC236}">
                      <a16:creationId xmlns:a16="http://schemas.microsoft.com/office/drawing/2014/main" id="{101FA084-984A-8048-BB74-59A136F57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22" name="Freeform 754">
                  <a:extLst>
                    <a:ext uri="{FF2B5EF4-FFF2-40B4-BE49-F238E27FC236}">
                      <a16:creationId xmlns:a16="http://schemas.microsoft.com/office/drawing/2014/main" id="{8209C22B-C152-6E40-9464-73C5BB69E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19" name="Line 755">
                <a:extLst>
                  <a:ext uri="{FF2B5EF4-FFF2-40B4-BE49-F238E27FC236}">
                    <a16:creationId xmlns:a16="http://schemas.microsoft.com/office/drawing/2014/main" id="{6BB1184E-133F-4F45-9C95-B7B6A38A4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0" name="Line 756">
                <a:extLst>
                  <a:ext uri="{FF2B5EF4-FFF2-40B4-BE49-F238E27FC236}">
                    <a16:creationId xmlns:a16="http://schemas.microsoft.com/office/drawing/2014/main" id="{C57F384B-C578-3A4E-B029-149732989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2" name="Group 757">
              <a:extLst>
                <a:ext uri="{FF2B5EF4-FFF2-40B4-BE49-F238E27FC236}">
                  <a16:creationId xmlns:a16="http://schemas.microsoft.com/office/drawing/2014/main" id="{3D8D0320-2D83-E647-A5DB-066E637D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2007" name="Oval 407">
                <a:extLst>
                  <a:ext uri="{FF2B5EF4-FFF2-40B4-BE49-F238E27FC236}">
                    <a16:creationId xmlns:a16="http://schemas.microsoft.com/office/drawing/2014/main" id="{11DCF377-7CE9-E54B-9C2E-E771C077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08" name="Rectangle 410">
                <a:extLst>
                  <a:ext uri="{FF2B5EF4-FFF2-40B4-BE49-F238E27FC236}">
                    <a16:creationId xmlns:a16="http://schemas.microsoft.com/office/drawing/2014/main" id="{F4259E32-FE67-F346-AB14-C6D01521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09" name="Oval 411">
                <a:extLst>
                  <a:ext uri="{FF2B5EF4-FFF2-40B4-BE49-F238E27FC236}">
                    <a16:creationId xmlns:a16="http://schemas.microsoft.com/office/drawing/2014/main" id="{F80D9482-6398-D94A-AF51-84936B050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10" name="Group 761">
                <a:extLst>
                  <a:ext uri="{FF2B5EF4-FFF2-40B4-BE49-F238E27FC236}">
                    <a16:creationId xmlns:a16="http://schemas.microsoft.com/office/drawing/2014/main" id="{440675AC-0A6C-2345-8213-3D6E583E70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13" name="Freeform 762">
                  <a:extLst>
                    <a:ext uri="{FF2B5EF4-FFF2-40B4-BE49-F238E27FC236}">
                      <a16:creationId xmlns:a16="http://schemas.microsoft.com/office/drawing/2014/main" id="{BD4D7279-90F3-824D-B986-E80893B29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4" name="Freeform 763">
                  <a:extLst>
                    <a:ext uri="{FF2B5EF4-FFF2-40B4-BE49-F238E27FC236}">
                      <a16:creationId xmlns:a16="http://schemas.microsoft.com/office/drawing/2014/main" id="{88E614AD-9E00-9D4A-B482-DF29807FA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11" name="Line 764">
                <a:extLst>
                  <a:ext uri="{FF2B5EF4-FFF2-40B4-BE49-F238E27FC236}">
                    <a16:creationId xmlns:a16="http://schemas.microsoft.com/office/drawing/2014/main" id="{BE563D9B-7A79-4342-B753-CF7E50FAC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2" name="Line 765">
                <a:extLst>
                  <a:ext uri="{FF2B5EF4-FFF2-40B4-BE49-F238E27FC236}">
                    <a16:creationId xmlns:a16="http://schemas.microsoft.com/office/drawing/2014/main" id="{AF3944DF-D6F5-A74C-926D-DABA34ADA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3" name="Group 767">
              <a:extLst>
                <a:ext uri="{FF2B5EF4-FFF2-40B4-BE49-F238E27FC236}">
                  <a16:creationId xmlns:a16="http://schemas.microsoft.com/office/drawing/2014/main" id="{FF2349D4-1232-B242-9E02-B39C06680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1999" name="Oval 407">
                <a:extLst>
                  <a:ext uri="{FF2B5EF4-FFF2-40B4-BE49-F238E27FC236}">
                    <a16:creationId xmlns:a16="http://schemas.microsoft.com/office/drawing/2014/main" id="{717D7F1A-1291-9C41-8B75-56A363657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00" name="Rectangle 410">
                <a:extLst>
                  <a:ext uri="{FF2B5EF4-FFF2-40B4-BE49-F238E27FC236}">
                    <a16:creationId xmlns:a16="http://schemas.microsoft.com/office/drawing/2014/main" id="{C6132D21-883B-BB47-9130-51C5FB41B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001" name="Oval 411">
                <a:extLst>
                  <a:ext uri="{FF2B5EF4-FFF2-40B4-BE49-F238E27FC236}">
                    <a16:creationId xmlns:a16="http://schemas.microsoft.com/office/drawing/2014/main" id="{D901A678-9C4C-5F40-8170-F137DEDE3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002" name="Group 771">
                <a:extLst>
                  <a:ext uri="{FF2B5EF4-FFF2-40B4-BE49-F238E27FC236}">
                    <a16:creationId xmlns:a16="http://schemas.microsoft.com/office/drawing/2014/main" id="{7554A4EE-43A3-7543-BEF2-AE249FC5F0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05" name="Freeform 772">
                  <a:extLst>
                    <a:ext uri="{FF2B5EF4-FFF2-40B4-BE49-F238E27FC236}">
                      <a16:creationId xmlns:a16="http://schemas.microsoft.com/office/drawing/2014/main" id="{ED9F03EB-0867-0245-A5D5-BB7BB811D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6" name="Freeform 773">
                  <a:extLst>
                    <a:ext uri="{FF2B5EF4-FFF2-40B4-BE49-F238E27FC236}">
                      <a16:creationId xmlns:a16="http://schemas.microsoft.com/office/drawing/2014/main" id="{279834C7-64B2-3542-84BE-2AB7A2716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03" name="Line 774">
                <a:extLst>
                  <a:ext uri="{FF2B5EF4-FFF2-40B4-BE49-F238E27FC236}">
                    <a16:creationId xmlns:a16="http://schemas.microsoft.com/office/drawing/2014/main" id="{0AE047E1-41B7-2642-BEF1-D2ADA3DEE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04" name="Line 775">
                <a:extLst>
                  <a:ext uri="{FF2B5EF4-FFF2-40B4-BE49-F238E27FC236}">
                    <a16:creationId xmlns:a16="http://schemas.microsoft.com/office/drawing/2014/main" id="{397B3F85-9C95-DD4A-8414-10968384B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4" name="Group 776">
              <a:extLst>
                <a:ext uri="{FF2B5EF4-FFF2-40B4-BE49-F238E27FC236}">
                  <a16:creationId xmlns:a16="http://schemas.microsoft.com/office/drawing/2014/main" id="{2954D6C4-3513-CE4C-9C75-CC4DD5F4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1997" name="Picture 777" descr="access_point_stylized_small">
                <a:extLst>
                  <a:ext uri="{FF2B5EF4-FFF2-40B4-BE49-F238E27FC236}">
                    <a16:creationId xmlns:a16="http://schemas.microsoft.com/office/drawing/2014/main" id="{F5299A0C-A885-0D4B-BF34-2F7A15F20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98" name="Picture 778" descr="antenna_radiation_stylized">
                <a:extLst>
                  <a:ext uri="{FF2B5EF4-FFF2-40B4-BE49-F238E27FC236}">
                    <a16:creationId xmlns:a16="http://schemas.microsoft.com/office/drawing/2014/main" id="{8991E6D5-F69B-D44B-B23B-D76C1DD56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05" name="Group 779">
              <a:extLst>
                <a:ext uri="{FF2B5EF4-FFF2-40B4-BE49-F238E27FC236}">
                  <a16:creationId xmlns:a16="http://schemas.microsoft.com/office/drawing/2014/main" id="{5827DBA2-FC69-8145-BBD3-A9DFF94F0F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1995" name="Picture 780" descr="access_point_stylized_small">
                <a:extLst>
                  <a:ext uri="{FF2B5EF4-FFF2-40B4-BE49-F238E27FC236}">
                    <a16:creationId xmlns:a16="http://schemas.microsoft.com/office/drawing/2014/main" id="{E7588AC8-9CFF-B247-A5B3-5C729F02E4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96" name="Picture 781" descr="antenna_radiation_stylized">
                <a:extLst>
                  <a:ext uri="{FF2B5EF4-FFF2-40B4-BE49-F238E27FC236}">
                    <a16:creationId xmlns:a16="http://schemas.microsoft.com/office/drawing/2014/main" id="{829B9E05-9EEB-E145-BA67-C35E4BEB4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06" name="Group 782">
              <a:extLst>
                <a:ext uri="{FF2B5EF4-FFF2-40B4-BE49-F238E27FC236}">
                  <a16:creationId xmlns:a16="http://schemas.microsoft.com/office/drawing/2014/main" id="{62BE2B62-9231-3347-9248-595066A01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1977" name="Group 783">
                <a:extLst>
                  <a:ext uri="{FF2B5EF4-FFF2-40B4-BE49-F238E27FC236}">
                    <a16:creationId xmlns:a16="http://schemas.microsoft.com/office/drawing/2014/main" id="{7BC145D3-B81D-C846-A88A-0FF353E34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1980" name="Line 270">
                  <a:extLst>
                    <a:ext uri="{FF2B5EF4-FFF2-40B4-BE49-F238E27FC236}">
                      <a16:creationId xmlns:a16="http://schemas.microsoft.com/office/drawing/2014/main" id="{4D742B20-0DB9-4049-8515-72535B917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1" name="Line 271">
                  <a:extLst>
                    <a:ext uri="{FF2B5EF4-FFF2-40B4-BE49-F238E27FC236}">
                      <a16:creationId xmlns:a16="http://schemas.microsoft.com/office/drawing/2014/main" id="{EE4A72AD-B2E2-C346-B9C4-9E2A6438C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2" name="Line 272">
                  <a:extLst>
                    <a:ext uri="{FF2B5EF4-FFF2-40B4-BE49-F238E27FC236}">
                      <a16:creationId xmlns:a16="http://schemas.microsoft.com/office/drawing/2014/main" id="{AF53DB88-B856-DA4F-B93F-55CAAC8BE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3" name="Line 273">
                  <a:extLst>
                    <a:ext uri="{FF2B5EF4-FFF2-40B4-BE49-F238E27FC236}">
                      <a16:creationId xmlns:a16="http://schemas.microsoft.com/office/drawing/2014/main" id="{D7818081-D3DE-1F4F-985C-C3663E78A8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4" name="Line 274">
                  <a:extLst>
                    <a:ext uri="{FF2B5EF4-FFF2-40B4-BE49-F238E27FC236}">
                      <a16:creationId xmlns:a16="http://schemas.microsoft.com/office/drawing/2014/main" id="{BDCB5908-1E2A-1045-A817-48B7E3617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5" name="Line 275">
                  <a:extLst>
                    <a:ext uri="{FF2B5EF4-FFF2-40B4-BE49-F238E27FC236}">
                      <a16:creationId xmlns:a16="http://schemas.microsoft.com/office/drawing/2014/main" id="{98425B42-EE34-F04B-87A8-C5806DB56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6" name="Line 276">
                  <a:extLst>
                    <a:ext uri="{FF2B5EF4-FFF2-40B4-BE49-F238E27FC236}">
                      <a16:creationId xmlns:a16="http://schemas.microsoft.com/office/drawing/2014/main" id="{90A4D09A-E282-7341-8737-22207F0D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7" name="Line 277">
                  <a:extLst>
                    <a:ext uri="{FF2B5EF4-FFF2-40B4-BE49-F238E27FC236}">
                      <a16:creationId xmlns:a16="http://schemas.microsoft.com/office/drawing/2014/main" id="{8A1AC18B-1188-8F4C-99BF-E7A00399C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8" name="Line 278">
                  <a:extLst>
                    <a:ext uri="{FF2B5EF4-FFF2-40B4-BE49-F238E27FC236}">
                      <a16:creationId xmlns:a16="http://schemas.microsoft.com/office/drawing/2014/main" id="{A0FCC17F-8ED8-BF4D-9D6B-31760D04F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9" name="Line 279">
                  <a:extLst>
                    <a:ext uri="{FF2B5EF4-FFF2-40B4-BE49-F238E27FC236}">
                      <a16:creationId xmlns:a16="http://schemas.microsoft.com/office/drawing/2014/main" id="{EAC3160A-D97C-6746-AB62-6541E134AE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0" name="Line 280">
                  <a:extLst>
                    <a:ext uri="{FF2B5EF4-FFF2-40B4-BE49-F238E27FC236}">
                      <a16:creationId xmlns:a16="http://schemas.microsoft.com/office/drawing/2014/main" id="{92459639-BB17-8B4D-8AB0-78C08274F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1" name="Line 281">
                  <a:extLst>
                    <a:ext uri="{FF2B5EF4-FFF2-40B4-BE49-F238E27FC236}">
                      <a16:creationId xmlns:a16="http://schemas.microsoft.com/office/drawing/2014/main" id="{ED7B7002-4158-3C40-A63C-93A1A9AB79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2" name="Line 282">
                  <a:extLst>
                    <a:ext uri="{FF2B5EF4-FFF2-40B4-BE49-F238E27FC236}">
                      <a16:creationId xmlns:a16="http://schemas.microsoft.com/office/drawing/2014/main" id="{46F136E2-55C3-3346-A80F-FD3F866E7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3" name="Line 283">
                  <a:extLst>
                    <a:ext uri="{FF2B5EF4-FFF2-40B4-BE49-F238E27FC236}">
                      <a16:creationId xmlns:a16="http://schemas.microsoft.com/office/drawing/2014/main" id="{AE249643-B80D-BE47-9C3C-ADDD3AF29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4" name="Line 284">
                  <a:extLst>
                    <a:ext uri="{FF2B5EF4-FFF2-40B4-BE49-F238E27FC236}">
                      <a16:creationId xmlns:a16="http://schemas.microsoft.com/office/drawing/2014/main" id="{BDA728AA-4D3B-8F4C-8590-0782A7DF8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1978" name="Picture 799" descr="cell_tower_radiation copy">
                <a:extLst>
                  <a:ext uri="{FF2B5EF4-FFF2-40B4-BE49-F238E27FC236}">
                    <a16:creationId xmlns:a16="http://schemas.microsoft.com/office/drawing/2014/main" id="{1795CB67-F642-D14D-B1C3-8629ED26DB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79" name="Oval 800">
                <a:extLst>
                  <a:ext uri="{FF2B5EF4-FFF2-40B4-BE49-F238E27FC236}">
                    <a16:creationId xmlns:a16="http://schemas.microsoft.com/office/drawing/2014/main" id="{8C5B6320-FE61-F243-A473-D7CE516F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807" name="Text Box 580">
              <a:extLst>
                <a:ext uri="{FF2B5EF4-FFF2-40B4-BE49-F238E27FC236}">
                  <a16:creationId xmlns:a16="http://schemas.microsoft.com/office/drawing/2014/main" id="{87953CD6-E4DF-804E-8FE9-DCDB6FD1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31808" name="Text Box 580">
              <a:extLst>
                <a:ext uri="{FF2B5EF4-FFF2-40B4-BE49-F238E27FC236}">
                  <a16:creationId xmlns:a16="http://schemas.microsoft.com/office/drawing/2014/main" id="{41556B9C-06E9-3049-A462-177A6629D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31809" name="Text Box 580">
              <a:extLst>
                <a:ext uri="{FF2B5EF4-FFF2-40B4-BE49-F238E27FC236}">
                  <a16:creationId xmlns:a16="http://schemas.microsoft.com/office/drawing/2014/main" id="{08CB2894-96A6-C748-B4A9-5F3AF89F8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31810" name="Text Box 580">
              <a:extLst>
                <a:ext uri="{FF2B5EF4-FFF2-40B4-BE49-F238E27FC236}">
                  <a16:creationId xmlns:a16="http://schemas.microsoft.com/office/drawing/2014/main" id="{7941F604-7393-724D-878E-975ACE8C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31811" name="Text Box 580">
              <a:extLst>
                <a:ext uri="{FF2B5EF4-FFF2-40B4-BE49-F238E27FC236}">
                  <a16:creationId xmlns:a16="http://schemas.microsoft.com/office/drawing/2014/main" id="{0FE68BE3-68ED-E549-9695-90437465D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31812" name="Group 950">
              <a:extLst>
                <a:ext uri="{FF2B5EF4-FFF2-40B4-BE49-F238E27FC236}">
                  <a16:creationId xmlns:a16="http://schemas.microsoft.com/office/drawing/2014/main" id="{A2E5C843-AD78-0B4E-A8AF-95E3CDA44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1945" name="Freeform 951">
                <a:extLst>
                  <a:ext uri="{FF2B5EF4-FFF2-40B4-BE49-F238E27FC236}">
                    <a16:creationId xmlns:a16="http://schemas.microsoft.com/office/drawing/2014/main" id="{22783818-6A5D-0142-9F62-8D14F769D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6" name="Rectangle 952">
                <a:extLst>
                  <a:ext uri="{FF2B5EF4-FFF2-40B4-BE49-F238E27FC236}">
                    <a16:creationId xmlns:a16="http://schemas.microsoft.com/office/drawing/2014/main" id="{8B9F8D51-6FE0-5040-BDA5-40AC519C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47" name="Freeform 953">
                <a:extLst>
                  <a:ext uri="{FF2B5EF4-FFF2-40B4-BE49-F238E27FC236}">
                    <a16:creationId xmlns:a16="http://schemas.microsoft.com/office/drawing/2014/main" id="{EC5AD2E8-B429-084C-9DAE-2FF434C2D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8" name="Freeform 954">
                <a:extLst>
                  <a:ext uri="{FF2B5EF4-FFF2-40B4-BE49-F238E27FC236}">
                    <a16:creationId xmlns:a16="http://schemas.microsoft.com/office/drawing/2014/main" id="{23227A3D-C29B-8A40-A24B-ABF1206BA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9" name="Rectangle 955">
                <a:extLst>
                  <a:ext uri="{FF2B5EF4-FFF2-40B4-BE49-F238E27FC236}">
                    <a16:creationId xmlns:a16="http://schemas.microsoft.com/office/drawing/2014/main" id="{6E0349E0-22EE-D443-AF29-1114EBB6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0" name="Group 956">
                <a:extLst>
                  <a:ext uri="{FF2B5EF4-FFF2-40B4-BE49-F238E27FC236}">
                    <a16:creationId xmlns:a16="http://schemas.microsoft.com/office/drawing/2014/main" id="{1B8414F6-4ACD-014F-A5D2-9147C83BA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75" name="AutoShape 957">
                  <a:extLst>
                    <a:ext uri="{FF2B5EF4-FFF2-40B4-BE49-F238E27FC236}">
                      <a16:creationId xmlns:a16="http://schemas.microsoft.com/office/drawing/2014/main" id="{1EE1311C-31D3-CA46-8CC7-D58B21E3C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6" name="AutoShape 958">
                  <a:extLst>
                    <a:ext uri="{FF2B5EF4-FFF2-40B4-BE49-F238E27FC236}">
                      <a16:creationId xmlns:a16="http://schemas.microsoft.com/office/drawing/2014/main" id="{73DAAD02-2112-284D-9DB5-4FCF1B17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1" name="Rectangle 959">
                <a:extLst>
                  <a:ext uri="{FF2B5EF4-FFF2-40B4-BE49-F238E27FC236}">
                    <a16:creationId xmlns:a16="http://schemas.microsoft.com/office/drawing/2014/main" id="{E407F35D-57F6-C741-A892-0A45F617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2" name="Group 960">
                <a:extLst>
                  <a:ext uri="{FF2B5EF4-FFF2-40B4-BE49-F238E27FC236}">
                    <a16:creationId xmlns:a16="http://schemas.microsoft.com/office/drawing/2014/main" id="{6597A68C-683B-184D-A26C-9459DF8754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73" name="AutoShape 961">
                  <a:extLst>
                    <a:ext uri="{FF2B5EF4-FFF2-40B4-BE49-F238E27FC236}">
                      <a16:creationId xmlns:a16="http://schemas.microsoft.com/office/drawing/2014/main" id="{5B23408F-0DEB-9B45-ABDD-772456661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4" name="AutoShape 962">
                  <a:extLst>
                    <a:ext uri="{FF2B5EF4-FFF2-40B4-BE49-F238E27FC236}">
                      <a16:creationId xmlns:a16="http://schemas.microsoft.com/office/drawing/2014/main" id="{8B4AEF6B-3A22-3D43-B941-34257FC81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3" name="Rectangle 963">
                <a:extLst>
                  <a:ext uri="{FF2B5EF4-FFF2-40B4-BE49-F238E27FC236}">
                    <a16:creationId xmlns:a16="http://schemas.microsoft.com/office/drawing/2014/main" id="{CFE19008-D494-7E4D-AD78-6624CAE26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54" name="Rectangle 964">
                <a:extLst>
                  <a:ext uri="{FF2B5EF4-FFF2-40B4-BE49-F238E27FC236}">
                    <a16:creationId xmlns:a16="http://schemas.microsoft.com/office/drawing/2014/main" id="{5EC97B42-1B55-5542-B077-47FD565D8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5" name="Group 965">
                <a:extLst>
                  <a:ext uri="{FF2B5EF4-FFF2-40B4-BE49-F238E27FC236}">
                    <a16:creationId xmlns:a16="http://schemas.microsoft.com/office/drawing/2014/main" id="{BD3335DB-A279-9247-B03E-B4953E4F9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71" name="AutoShape 966">
                  <a:extLst>
                    <a:ext uri="{FF2B5EF4-FFF2-40B4-BE49-F238E27FC236}">
                      <a16:creationId xmlns:a16="http://schemas.microsoft.com/office/drawing/2014/main" id="{726CDDD7-7247-D144-B2E3-00651CD4B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2" name="AutoShape 967">
                  <a:extLst>
                    <a:ext uri="{FF2B5EF4-FFF2-40B4-BE49-F238E27FC236}">
                      <a16:creationId xmlns:a16="http://schemas.microsoft.com/office/drawing/2014/main" id="{8CB34AA0-F387-4149-B147-600F7A029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6" name="Freeform 968">
                <a:extLst>
                  <a:ext uri="{FF2B5EF4-FFF2-40B4-BE49-F238E27FC236}">
                    <a16:creationId xmlns:a16="http://schemas.microsoft.com/office/drawing/2014/main" id="{DD8FBE13-C1E4-9446-A875-D79DFE5A4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57" name="Group 969">
                <a:extLst>
                  <a:ext uri="{FF2B5EF4-FFF2-40B4-BE49-F238E27FC236}">
                    <a16:creationId xmlns:a16="http://schemas.microsoft.com/office/drawing/2014/main" id="{51D8A571-98B1-0446-9210-3C70B6DFC4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69" name="AutoShape 970">
                  <a:extLst>
                    <a:ext uri="{FF2B5EF4-FFF2-40B4-BE49-F238E27FC236}">
                      <a16:creationId xmlns:a16="http://schemas.microsoft.com/office/drawing/2014/main" id="{A38E937F-F5E1-C84F-B77F-07049C07D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0" name="AutoShape 971">
                  <a:extLst>
                    <a:ext uri="{FF2B5EF4-FFF2-40B4-BE49-F238E27FC236}">
                      <a16:creationId xmlns:a16="http://schemas.microsoft.com/office/drawing/2014/main" id="{32BAEEC6-4115-3243-9C08-876215E51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8" name="Rectangle 972">
                <a:extLst>
                  <a:ext uri="{FF2B5EF4-FFF2-40B4-BE49-F238E27FC236}">
                    <a16:creationId xmlns:a16="http://schemas.microsoft.com/office/drawing/2014/main" id="{213CAECF-F161-D34E-B1D1-6B348A9E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59" name="Freeform 973">
                <a:extLst>
                  <a:ext uri="{FF2B5EF4-FFF2-40B4-BE49-F238E27FC236}">
                    <a16:creationId xmlns:a16="http://schemas.microsoft.com/office/drawing/2014/main" id="{DD2C9BA9-4B46-5F4F-B606-6BCA1486A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Freeform 974">
                <a:extLst>
                  <a:ext uri="{FF2B5EF4-FFF2-40B4-BE49-F238E27FC236}">
                    <a16:creationId xmlns:a16="http://schemas.microsoft.com/office/drawing/2014/main" id="{871C2FFC-A27D-FE4B-875D-DF3852294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Oval 975">
                <a:extLst>
                  <a:ext uri="{FF2B5EF4-FFF2-40B4-BE49-F238E27FC236}">
                    <a16:creationId xmlns:a16="http://schemas.microsoft.com/office/drawing/2014/main" id="{2C017B6E-A708-564D-8251-25953FA29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62" name="Freeform 976">
                <a:extLst>
                  <a:ext uri="{FF2B5EF4-FFF2-40B4-BE49-F238E27FC236}">
                    <a16:creationId xmlns:a16="http://schemas.microsoft.com/office/drawing/2014/main" id="{6EAD26AF-145D-EA48-9A20-4FACCC210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3" name="AutoShape 977">
                <a:extLst>
                  <a:ext uri="{FF2B5EF4-FFF2-40B4-BE49-F238E27FC236}">
                    <a16:creationId xmlns:a16="http://schemas.microsoft.com/office/drawing/2014/main" id="{7725A312-D1D0-5E4D-886C-AF2177C89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64" name="AutoShape 978">
                <a:extLst>
                  <a:ext uri="{FF2B5EF4-FFF2-40B4-BE49-F238E27FC236}">
                    <a16:creationId xmlns:a16="http://schemas.microsoft.com/office/drawing/2014/main" id="{40A53EC3-0A1C-A141-9293-88EC5F72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65" name="Oval 979">
                <a:extLst>
                  <a:ext uri="{FF2B5EF4-FFF2-40B4-BE49-F238E27FC236}">
                    <a16:creationId xmlns:a16="http://schemas.microsoft.com/office/drawing/2014/main" id="{BE05E3FA-7CCA-014B-B8BC-647B3E15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66" name="Oval 980">
                <a:extLst>
                  <a:ext uri="{FF2B5EF4-FFF2-40B4-BE49-F238E27FC236}">
                    <a16:creationId xmlns:a16="http://schemas.microsoft.com/office/drawing/2014/main" id="{B98AF138-11D5-9E40-AA40-04BD2977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967" name="Oval 981">
                <a:extLst>
                  <a:ext uri="{FF2B5EF4-FFF2-40B4-BE49-F238E27FC236}">
                    <a16:creationId xmlns:a16="http://schemas.microsoft.com/office/drawing/2014/main" id="{E4CC5109-56BB-FE42-8965-746F937AA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68" name="Rectangle 982">
                <a:extLst>
                  <a:ext uri="{FF2B5EF4-FFF2-40B4-BE49-F238E27FC236}">
                    <a16:creationId xmlns:a16="http://schemas.microsoft.com/office/drawing/2014/main" id="{5E5728BB-7462-E344-B82C-05AC30D1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813" name="Group 983">
              <a:extLst>
                <a:ext uri="{FF2B5EF4-FFF2-40B4-BE49-F238E27FC236}">
                  <a16:creationId xmlns:a16="http://schemas.microsoft.com/office/drawing/2014/main" id="{40DD7857-73E2-404A-8110-7B86E9BF3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1913" name="Freeform 984">
                <a:extLst>
                  <a:ext uri="{FF2B5EF4-FFF2-40B4-BE49-F238E27FC236}">
                    <a16:creationId xmlns:a16="http://schemas.microsoft.com/office/drawing/2014/main" id="{3A6E8A38-04F9-AF4A-9F8A-24EECD19B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4" name="Rectangle 985">
                <a:extLst>
                  <a:ext uri="{FF2B5EF4-FFF2-40B4-BE49-F238E27FC236}">
                    <a16:creationId xmlns:a16="http://schemas.microsoft.com/office/drawing/2014/main" id="{F4B75B25-3363-9647-B576-F7D11D283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15" name="Freeform 986">
                <a:extLst>
                  <a:ext uri="{FF2B5EF4-FFF2-40B4-BE49-F238E27FC236}">
                    <a16:creationId xmlns:a16="http://schemas.microsoft.com/office/drawing/2014/main" id="{214425BC-C7B5-3744-977C-486F0B5C0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6" name="Freeform 987">
                <a:extLst>
                  <a:ext uri="{FF2B5EF4-FFF2-40B4-BE49-F238E27FC236}">
                    <a16:creationId xmlns:a16="http://schemas.microsoft.com/office/drawing/2014/main" id="{B2C2869A-F317-6A4E-BFC9-FC68BF529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" name="Rectangle 988">
                <a:extLst>
                  <a:ext uri="{FF2B5EF4-FFF2-40B4-BE49-F238E27FC236}">
                    <a16:creationId xmlns:a16="http://schemas.microsoft.com/office/drawing/2014/main" id="{64DC16EC-B979-CD43-B679-DE0D678EC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18" name="Group 989">
                <a:extLst>
                  <a:ext uri="{FF2B5EF4-FFF2-40B4-BE49-F238E27FC236}">
                    <a16:creationId xmlns:a16="http://schemas.microsoft.com/office/drawing/2014/main" id="{C75BDF8A-FEE1-E448-9F4A-D087479E9C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43" name="AutoShape 990">
                  <a:extLst>
                    <a:ext uri="{FF2B5EF4-FFF2-40B4-BE49-F238E27FC236}">
                      <a16:creationId xmlns:a16="http://schemas.microsoft.com/office/drawing/2014/main" id="{22F61621-583B-BF48-BFB9-2B961F1B3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4" name="AutoShape 991">
                  <a:extLst>
                    <a:ext uri="{FF2B5EF4-FFF2-40B4-BE49-F238E27FC236}">
                      <a16:creationId xmlns:a16="http://schemas.microsoft.com/office/drawing/2014/main" id="{2F1F092B-DC97-2545-9A2E-EBFC4E93D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19" name="Rectangle 992">
                <a:extLst>
                  <a:ext uri="{FF2B5EF4-FFF2-40B4-BE49-F238E27FC236}">
                    <a16:creationId xmlns:a16="http://schemas.microsoft.com/office/drawing/2014/main" id="{DDFD830C-7D66-A443-90C4-6EC5856EB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20" name="Group 993">
                <a:extLst>
                  <a:ext uri="{FF2B5EF4-FFF2-40B4-BE49-F238E27FC236}">
                    <a16:creationId xmlns:a16="http://schemas.microsoft.com/office/drawing/2014/main" id="{867DC833-4558-2841-B35B-92CFFA95F7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41" name="AutoShape 994">
                  <a:extLst>
                    <a:ext uri="{FF2B5EF4-FFF2-40B4-BE49-F238E27FC236}">
                      <a16:creationId xmlns:a16="http://schemas.microsoft.com/office/drawing/2014/main" id="{F539C1F8-74C1-4640-8D3E-BDF6BF367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2" name="AutoShape 995">
                  <a:extLst>
                    <a:ext uri="{FF2B5EF4-FFF2-40B4-BE49-F238E27FC236}">
                      <a16:creationId xmlns:a16="http://schemas.microsoft.com/office/drawing/2014/main" id="{A3C2236B-E51A-1F41-A9E5-D018EC6C4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1" name="Rectangle 996">
                <a:extLst>
                  <a:ext uri="{FF2B5EF4-FFF2-40B4-BE49-F238E27FC236}">
                    <a16:creationId xmlns:a16="http://schemas.microsoft.com/office/drawing/2014/main" id="{464168F9-CA60-024D-A45B-339C3BAE7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22" name="Rectangle 997">
                <a:extLst>
                  <a:ext uri="{FF2B5EF4-FFF2-40B4-BE49-F238E27FC236}">
                    <a16:creationId xmlns:a16="http://schemas.microsoft.com/office/drawing/2014/main" id="{7EF6B6E4-F215-B746-8958-EDEEA1B3E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23" name="Group 998">
                <a:extLst>
                  <a:ext uri="{FF2B5EF4-FFF2-40B4-BE49-F238E27FC236}">
                    <a16:creationId xmlns:a16="http://schemas.microsoft.com/office/drawing/2014/main" id="{F71E9294-F1A7-F84C-BB73-10F3B3E326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39" name="AutoShape 999">
                  <a:extLst>
                    <a:ext uri="{FF2B5EF4-FFF2-40B4-BE49-F238E27FC236}">
                      <a16:creationId xmlns:a16="http://schemas.microsoft.com/office/drawing/2014/main" id="{9E1C3522-BACB-BC42-9ADB-AE43EA2B2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0" name="AutoShape 1000">
                  <a:extLst>
                    <a:ext uri="{FF2B5EF4-FFF2-40B4-BE49-F238E27FC236}">
                      <a16:creationId xmlns:a16="http://schemas.microsoft.com/office/drawing/2014/main" id="{160D8911-B5C4-FC4C-A419-D3D193162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4" name="Freeform 1001">
                <a:extLst>
                  <a:ext uri="{FF2B5EF4-FFF2-40B4-BE49-F238E27FC236}">
                    <a16:creationId xmlns:a16="http://schemas.microsoft.com/office/drawing/2014/main" id="{0F53F745-9A1E-0C45-8343-22E2AE1FE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25" name="Group 1002">
                <a:extLst>
                  <a:ext uri="{FF2B5EF4-FFF2-40B4-BE49-F238E27FC236}">
                    <a16:creationId xmlns:a16="http://schemas.microsoft.com/office/drawing/2014/main" id="{03A110F1-B02B-BB47-A83F-87DF7284D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37" name="AutoShape 1003">
                  <a:extLst>
                    <a:ext uri="{FF2B5EF4-FFF2-40B4-BE49-F238E27FC236}">
                      <a16:creationId xmlns:a16="http://schemas.microsoft.com/office/drawing/2014/main" id="{24840853-F71E-D944-A2BA-F56A12EDF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38" name="AutoShape 1004">
                  <a:extLst>
                    <a:ext uri="{FF2B5EF4-FFF2-40B4-BE49-F238E27FC236}">
                      <a16:creationId xmlns:a16="http://schemas.microsoft.com/office/drawing/2014/main" id="{91AB993D-5FC9-1B49-9352-53C15969E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6" name="Rectangle 1005">
                <a:extLst>
                  <a:ext uri="{FF2B5EF4-FFF2-40B4-BE49-F238E27FC236}">
                    <a16:creationId xmlns:a16="http://schemas.microsoft.com/office/drawing/2014/main" id="{96D19EE0-4AB0-8F4C-87E7-08C2A8AC1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27" name="Freeform 1006">
                <a:extLst>
                  <a:ext uri="{FF2B5EF4-FFF2-40B4-BE49-F238E27FC236}">
                    <a16:creationId xmlns:a16="http://schemas.microsoft.com/office/drawing/2014/main" id="{60C15423-3154-1644-BF8E-10BAA708D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8" name="Freeform 1007">
                <a:extLst>
                  <a:ext uri="{FF2B5EF4-FFF2-40B4-BE49-F238E27FC236}">
                    <a16:creationId xmlns:a16="http://schemas.microsoft.com/office/drawing/2014/main" id="{DE517F1C-588C-6647-B33D-63B76B8C6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9" name="Oval 1008">
                <a:extLst>
                  <a:ext uri="{FF2B5EF4-FFF2-40B4-BE49-F238E27FC236}">
                    <a16:creationId xmlns:a16="http://schemas.microsoft.com/office/drawing/2014/main" id="{744D7112-00D0-AE4F-975A-6A0959E1C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30" name="Freeform 1009">
                <a:extLst>
                  <a:ext uri="{FF2B5EF4-FFF2-40B4-BE49-F238E27FC236}">
                    <a16:creationId xmlns:a16="http://schemas.microsoft.com/office/drawing/2014/main" id="{A05690B1-5EF8-0746-AF14-4CE020DF7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1" name="AutoShape 1010">
                <a:extLst>
                  <a:ext uri="{FF2B5EF4-FFF2-40B4-BE49-F238E27FC236}">
                    <a16:creationId xmlns:a16="http://schemas.microsoft.com/office/drawing/2014/main" id="{1DB1D374-8782-4343-BB60-748E69DFF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32" name="AutoShape 1011">
                <a:extLst>
                  <a:ext uri="{FF2B5EF4-FFF2-40B4-BE49-F238E27FC236}">
                    <a16:creationId xmlns:a16="http://schemas.microsoft.com/office/drawing/2014/main" id="{A9739DEE-ED60-A04C-8B17-36D3A0812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33" name="Oval 1012">
                <a:extLst>
                  <a:ext uri="{FF2B5EF4-FFF2-40B4-BE49-F238E27FC236}">
                    <a16:creationId xmlns:a16="http://schemas.microsoft.com/office/drawing/2014/main" id="{100EF502-E2AA-244E-84FF-4C98D6F96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34" name="Oval 1013">
                <a:extLst>
                  <a:ext uri="{FF2B5EF4-FFF2-40B4-BE49-F238E27FC236}">
                    <a16:creationId xmlns:a16="http://schemas.microsoft.com/office/drawing/2014/main" id="{12CF47A5-39B2-5741-BB38-0AE01C0F8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935" name="Oval 1014">
                <a:extLst>
                  <a:ext uri="{FF2B5EF4-FFF2-40B4-BE49-F238E27FC236}">
                    <a16:creationId xmlns:a16="http://schemas.microsoft.com/office/drawing/2014/main" id="{062236C5-4658-914C-8372-3C6986E0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1936" name="Rectangle 1015">
                <a:extLst>
                  <a:ext uri="{FF2B5EF4-FFF2-40B4-BE49-F238E27FC236}">
                    <a16:creationId xmlns:a16="http://schemas.microsoft.com/office/drawing/2014/main" id="{1CF91BAC-D05E-D141-835D-4013566B8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814" name="Group 1016">
              <a:extLst>
                <a:ext uri="{FF2B5EF4-FFF2-40B4-BE49-F238E27FC236}">
                  <a16:creationId xmlns:a16="http://schemas.microsoft.com/office/drawing/2014/main" id="{B1BD6D5A-5815-0641-A9B4-586063791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1890" name="Picture 1017" descr="antenna_stylized">
                <a:extLst>
                  <a:ext uri="{FF2B5EF4-FFF2-40B4-BE49-F238E27FC236}">
                    <a16:creationId xmlns:a16="http://schemas.microsoft.com/office/drawing/2014/main" id="{3C64D3F6-A72D-4D4C-ABDC-6A22614059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91" name="Picture 1018" descr="laptop_keyboard">
                <a:extLst>
                  <a:ext uri="{FF2B5EF4-FFF2-40B4-BE49-F238E27FC236}">
                    <a16:creationId xmlns:a16="http://schemas.microsoft.com/office/drawing/2014/main" id="{D6B8BE70-96FC-C848-9E70-65E536CFD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2" name="Freeform 1019">
                <a:extLst>
                  <a:ext uri="{FF2B5EF4-FFF2-40B4-BE49-F238E27FC236}">
                    <a16:creationId xmlns:a16="http://schemas.microsoft.com/office/drawing/2014/main" id="{5946CFA1-D568-4042-AEB2-E596372CA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93" name="Picture 1020" descr="screen">
                <a:extLst>
                  <a:ext uri="{FF2B5EF4-FFF2-40B4-BE49-F238E27FC236}">
                    <a16:creationId xmlns:a16="http://schemas.microsoft.com/office/drawing/2014/main" id="{739FD5D8-BE31-E942-BECE-200339470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4" name="Freeform 1021">
                <a:extLst>
                  <a:ext uri="{FF2B5EF4-FFF2-40B4-BE49-F238E27FC236}">
                    <a16:creationId xmlns:a16="http://schemas.microsoft.com/office/drawing/2014/main" id="{BB8DD827-3895-2248-9B04-699BC20E2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5" name="Freeform 1022">
                <a:extLst>
                  <a:ext uri="{FF2B5EF4-FFF2-40B4-BE49-F238E27FC236}">
                    <a16:creationId xmlns:a16="http://schemas.microsoft.com/office/drawing/2014/main" id="{88F3A513-C41B-394A-9E22-900DBC0A2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6" name="Freeform 1023">
                <a:extLst>
                  <a:ext uri="{FF2B5EF4-FFF2-40B4-BE49-F238E27FC236}">
                    <a16:creationId xmlns:a16="http://schemas.microsoft.com/office/drawing/2014/main" id="{B7521021-8529-1C43-B499-68548B8C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7" name="Freeform 1024">
                <a:extLst>
                  <a:ext uri="{FF2B5EF4-FFF2-40B4-BE49-F238E27FC236}">
                    <a16:creationId xmlns:a16="http://schemas.microsoft.com/office/drawing/2014/main" id="{361ACC52-6996-4842-8FC4-428C5D1C3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8" name="Freeform 1025">
                <a:extLst>
                  <a:ext uri="{FF2B5EF4-FFF2-40B4-BE49-F238E27FC236}">
                    <a16:creationId xmlns:a16="http://schemas.microsoft.com/office/drawing/2014/main" id="{1A19E0E7-8A73-FB43-BEFF-D5CAF7FCB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9" name="Freeform 1026">
                <a:extLst>
                  <a:ext uri="{FF2B5EF4-FFF2-40B4-BE49-F238E27FC236}">
                    <a16:creationId xmlns:a16="http://schemas.microsoft.com/office/drawing/2014/main" id="{187A1DA0-B674-DD48-9F80-FECA42E2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00" name="Group 1027">
                <a:extLst>
                  <a:ext uri="{FF2B5EF4-FFF2-40B4-BE49-F238E27FC236}">
                    <a16:creationId xmlns:a16="http://schemas.microsoft.com/office/drawing/2014/main" id="{7B1C4966-B68D-2F47-A658-F540CD4B8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907" name="Freeform 1028">
                  <a:extLst>
                    <a:ext uri="{FF2B5EF4-FFF2-40B4-BE49-F238E27FC236}">
                      <a16:creationId xmlns:a16="http://schemas.microsoft.com/office/drawing/2014/main" id="{59FA77AA-64B2-9340-83AD-F8DE4F024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08" name="Freeform 1029">
                  <a:extLst>
                    <a:ext uri="{FF2B5EF4-FFF2-40B4-BE49-F238E27FC236}">
                      <a16:creationId xmlns:a16="http://schemas.microsoft.com/office/drawing/2014/main" id="{A69FF10C-CE63-9949-B5AE-ED4A1894E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09" name="Freeform 1030">
                  <a:extLst>
                    <a:ext uri="{FF2B5EF4-FFF2-40B4-BE49-F238E27FC236}">
                      <a16:creationId xmlns:a16="http://schemas.microsoft.com/office/drawing/2014/main" id="{8C4980F8-6A3B-8E41-BECD-250DC96E9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0" name="Freeform 1031">
                  <a:extLst>
                    <a:ext uri="{FF2B5EF4-FFF2-40B4-BE49-F238E27FC236}">
                      <a16:creationId xmlns:a16="http://schemas.microsoft.com/office/drawing/2014/main" id="{CDCA8341-99E4-C545-9CEF-AB855D3F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1" name="Freeform 1032">
                  <a:extLst>
                    <a:ext uri="{FF2B5EF4-FFF2-40B4-BE49-F238E27FC236}">
                      <a16:creationId xmlns:a16="http://schemas.microsoft.com/office/drawing/2014/main" id="{791B7CBA-32CC-8447-BD91-A59F5B4C6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2" name="Freeform 1033">
                  <a:extLst>
                    <a:ext uri="{FF2B5EF4-FFF2-40B4-BE49-F238E27FC236}">
                      <a16:creationId xmlns:a16="http://schemas.microsoft.com/office/drawing/2014/main" id="{F2528941-4AB3-4E45-B6CC-5C2DD8D20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01" name="Freeform 1034">
                <a:extLst>
                  <a:ext uri="{FF2B5EF4-FFF2-40B4-BE49-F238E27FC236}">
                    <a16:creationId xmlns:a16="http://schemas.microsoft.com/office/drawing/2014/main" id="{96918367-D5CA-E24F-9EBA-21F402BEA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2" name="Freeform 1035">
                <a:extLst>
                  <a:ext uri="{FF2B5EF4-FFF2-40B4-BE49-F238E27FC236}">
                    <a16:creationId xmlns:a16="http://schemas.microsoft.com/office/drawing/2014/main" id="{2B96905D-9ADC-434C-9034-E0EE53E11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3" name="Freeform 1036">
                <a:extLst>
                  <a:ext uri="{FF2B5EF4-FFF2-40B4-BE49-F238E27FC236}">
                    <a16:creationId xmlns:a16="http://schemas.microsoft.com/office/drawing/2014/main" id="{80F26C4D-FED4-1442-B9B0-710311C00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4" name="Freeform 1037">
                <a:extLst>
                  <a:ext uri="{FF2B5EF4-FFF2-40B4-BE49-F238E27FC236}">
                    <a16:creationId xmlns:a16="http://schemas.microsoft.com/office/drawing/2014/main" id="{A86B7F7F-0085-9344-9AE1-046E30B64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Freeform 1038">
                <a:extLst>
                  <a:ext uri="{FF2B5EF4-FFF2-40B4-BE49-F238E27FC236}">
                    <a16:creationId xmlns:a16="http://schemas.microsoft.com/office/drawing/2014/main" id="{6C4DC7A7-F73D-AD41-B1AE-B22B6673F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6" name="Freeform 1039">
                <a:extLst>
                  <a:ext uri="{FF2B5EF4-FFF2-40B4-BE49-F238E27FC236}">
                    <a16:creationId xmlns:a16="http://schemas.microsoft.com/office/drawing/2014/main" id="{BA8A73F8-5CE9-AB4D-ACAC-73811ABE05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5" name="Group 1064">
              <a:extLst>
                <a:ext uri="{FF2B5EF4-FFF2-40B4-BE49-F238E27FC236}">
                  <a16:creationId xmlns:a16="http://schemas.microsoft.com/office/drawing/2014/main" id="{3016B6B3-BE61-1540-B1EF-8F1CE8F21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1867" name="Picture 1065" descr="antenna_stylized">
                <a:extLst>
                  <a:ext uri="{FF2B5EF4-FFF2-40B4-BE49-F238E27FC236}">
                    <a16:creationId xmlns:a16="http://schemas.microsoft.com/office/drawing/2014/main" id="{09DE33BA-65EE-7E44-B70D-4764D54621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68" name="Picture 1066" descr="laptop_keyboard">
                <a:extLst>
                  <a:ext uri="{FF2B5EF4-FFF2-40B4-BE49-F238E27FC236}">
                    <a16:creationId xmlns:a16="http://schemas.microsoft.com/office/drawing/2014/main" id="{90754515-71DA-1A49-B705-2BDBB29178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9" name="Freeform 1067">
                <a:extLst>
                  <a:ext uri="{FF2B5EF4-FFF2-40B4-BE49-F238E27FC236}">
                    <a16:creationId xmlns:a16="http://schemas.microsoft.com/office/drawing/2014/main" id="{224D7249-61B4-F44A-94D6-CA07F210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70" name="Picture 1068" descr="screen">
                <a:extLst>
                  <a:ext uri="{FF2B5EF4-FFF2-40B4-BE49-F238E27FC236}">
                    <a16:creationId xmlns:a16="http://schemas.microsoft.com/office/drawing/2014/main" id="{C26E517C-84CB-0B46-BA0C-040F1634F9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71" name="Freeform 1069">
                <a:extLst>
                  <a:ext uri="{FF2B5EF4-FFF2-40B4-BE49-F238E27FC236}">
                    <a16:creationId xmlns:a16="http://schemas.microsoft.com/office/drawing/2014/main" id="{334CFFB9-72B7-CD47-B055-7B4F7AB57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2" name="Freeform 1070">
                <a:extLst>
                  <a:ext uri="{FF2B5EF4-FFF2-40B4-BE49-F238E27FC236}">
                    <a16:creationId xmlns:a16="http://schemas.microsoft.com/office/drawing/2014/main" id="{1C6B86CF-FD9A-6C45-93F7-D8D3FE51F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3" name="Freeform 1071">
                <a:extLst>
                  <a:ext uri="{FF2B5EF4-FFF2-40B4-BE49-F238E27FC236}">
                    <a16:creationId xmlns:a16="http://schemas.microsoft.com/office/drawing/2014/main" id="{92F3DDC6-7A68-5240-8303-888B2586C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4" name="Freeform 1072">
                <a:extLst>
                  <a:ext uri="{FF2B5EF4-FFF2-40B4-BE49-F238E27FC236}">
                    <a16:creationId xmlns:a16="http://schemas.microsoft.com/office/drawing/2014/main" id="{9CD1B804-1BBA-E84A-B43A-31CBF2BA4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5" name="Freeform 1073">
                <a:extLst>
                  <a:ext uri="{FF2B5EF4-FFF2-40B4-BE49-F238E27FC236}">
                    <a16:creationId xmlns:a16="http://schemas.microsoft.com/office/drawing/2014/main" id="{B8CEC8FD-344B-3C4A-A8EE-47D6EB567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6" name="Freeform 1074">
                <a:extLst>
                  <a:ext uri="{FF2B5EF4-FFF2-40B4-BE49-F238E27FC236}">
                    <a16:creationId xmlns:a16="http://schemas.microsoft.com/office/drawing/2014/main" id="{467A8BBA-8F73-404F-B1C9-C7C49D0B7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77" name="Group 1075">
                <a:extLst>
                  <a:ext uri="{FF2B5EF4-FFF2-40B4-BE49-F238E27FC236}">
                    <a16:creationId xmlns:a16="http://schemas.microsoft.com/office/drawing/2014/main" id="{75EB5FBD-3A8E-A342-96A4-94B3AC7EC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84" name="Freeform 1076">
                  <a:extLst>
                    <a:ext uri="{FF2B5EF4-FFF2-40B4-BE49-F238E27FC236}">
                      <a16:creationId xmlns:a16="http://schemas.microsoft.com/office/drawing/2014/main" id="{51D8A167-9929-BB44-B005-EF0B025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5" name="Freeform 1077">
                  <a:extLst>
                    <a:ext uri="{FF2B5EF4-FFF2-40B4-BE49-F238E27FC236}">
                      <a16:creationId xmlns:a16="http://schemas.microsoft.com/office/drawing/2014/main" id="{58481682-8895-234B-8528-B4548D15D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6" name="Freeform 1078">
                  <a:extLst>
                    <a:ext uri="{FF2B5EF4-FFF2-40B4-BE49-F238E27FC236}">
                      <a16:creationId xmlns:a16="http://schemas.microsoft.com/office/drawing/2014/main" id="{9EC6AF89-E673-2B46-8816-86047CF1A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7" name="Freeform 1079">
                  <a:extLst>
                    <a:ext uri="{FF2B5EF4-FFF2-40B4-BE49-F238E27FC236}">
                      <a16:creationId xmlns:a16="http://schemas.microsoft.com/office/drawing/2014/main" id="{0353867C-E5AA-114F-AA13-EEDC75369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8" name="Freeform 1080">
                  <a:extLst>
                    <a:ext uri="{FF2B5EF4-FFF2-40B4-BE49-F238E27FC236}">
                      <a16:creationId xmlns:a16="http://schemas.microsoft.com/office/drawing/2014/main" id="{24A9B3BB-CFE7-0745-AB70-251568ECC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9" name="Freeform 1081">
                  <a:extLst>
                    <a:ext uri="{FF2B5EF4-FFF2-40B4-BE49-F238E27FC236}">
                      <a16:creationId xmlns:a16="http://schemas.microsoft.com/office/drawing/2014/main" id="{3362212F-48AC-7A48-BDD3-6FB7F028E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78" name="Freeform 1082">
                <a:extLst>
                  <a:ext uri="{FF2B5EF4-FFF2-40B4-BE49-F238E27FC236}">
                    <a16:creationId xmlns:a16="http://schemas.microsoft.com/office/drawing/2014/main" id="{F9D22B3C-2E71-4E41-9212-5E4AA7910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9" name="Freeform 1083">
                <a:extLst>
                  <a:ext uri="{FF2B5EF4-FFF2-40B4-BE49-F238E27FC236}">
                    <a16:creationId xmlns:a16="http://schemas.microsoft.com/office/drawing/2014/main" id="{AC5FFB1B-1242-4445-9C90-A35084C8A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0" name="Freeform 1084">
                <a:extLst>
                  <a:ext uri="{FF2B5EF4-FFF2-40B4-BE49-F238E27FC236}">
                    <a16:creationId xmlns:a16="http://schemas.microsoft.com/office/drawing/2014/main" id="{653F6A4C-EA19-6D47-A15E-41A9F95B4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1" name="Freeform 1085">
                <a:extLst>
                  <a:ext uri="{FF2B5EF4-FFF2-40B4-BE49-F238E27FC236}">
                    <a16:creationId xmlns:a16="http://schemas.microsoft.com/office/drawing/2014/main" id="{94715BC0-E306-EA42-941F-685DCD770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2" name="Freeform 1086">
                <a:extLst>
                  <a:ext uri="{FF2B5EF4-FFF2-40B4-BE49-F238E27FC236}">
                    <a16:creationId xmlns:a16="http://schemas.microsoft.com/office/drawing/2014/main" id="{A17FFBB9-B93E-8644-B288-F295CA90F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3" name="Freeform 1087">
                <a:extLst>
                  <a:ext uri="{FF2B5EF4-FFF2-40B4-BE49-F238E27FC236}">
                    <a16:creationId xmlns:a16="http://schemas.microsoft.com/office/drawing/2014/main" id="{3152AA08-333A-7241-8370-A74B41B649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6" name="Group 1114">
              <a:extLst>
                <a:ext uri="{FF2B5EF4-FFF2-40B4-BE49-F238E27FC236}">
                  <a16:creationId xmlns:a16="http://schemas.microsoft.com/office/drawing/2014/main" id="{071350D4-FDFB-564D-A84E-8C4045EA9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1844" name="Picture 1115" descr="antenna_stylized">
                <a:extLst>
                  <a:ext uri="{FF2B5EF4-FFF2-40B4-BE49-F238E27FC236}">
                    <a16:creationId xmlns:a16="http://schemas.microsoft.com/office/drawing/2014/main" id="{C3C5E5ED-C941-004B-9783-B42DCCB92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45" name="Picture 1116" descr="laptop_keyboard">
                <a:extLst>
                  <a:ext uri="{FF2B5EF4-FFF2-40B4-BE49-F238E27FC236}">
                    <a16:creationId xmlns:a16="http://schemas.microsoft.com/office/drawing/2014/main" id="{5A4A49C3-F8B7-EE4C-B2BB-1040508925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6" name="Freeform 1117">
                <a:extLst>
                  <a:ext uri="{FF2B5EF4-FFF2-40B4-BE49-F238E27FC236}">
                    <a16:creationId xmlns:a16="http://schemas.microsoft.com/office/drawing/2014/main" id="{651B587E-949D-EF45-8183-01F6D983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47" name="Picture 1118" descr="screen">
                <a:extLst>
                  <a:ext uri="{FF2B5EF4-FFF2-40B4-BE49-F238E27FC236}">
                    <a16:creationId xmlns:a16="http://schemas.microsoft.com/office/drawing/2014/main" id="{12E35F95-E217-F847-8127-08141F1B9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8" name="Freeform 1119">
                <a:extLst>
                  <a:ext uri="{FF2B5EF4-FFF2-40B4-BE49-F238E27FC236}">
                    <a16:creationId xmlns:a16="http://schemas.microsoft.com/office/drawing/2014/main" id="{8A76EC25-24E1-0E42-884B-3EBB770EC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9" name="Freeform 1120">
                <a:extLst>
                  <a:ext uri="{FF2B5EF4-FFF2-40B4-BE49-F238E27FC236}">
                    <a16:creationId xmlns:a16="http://schemas.microsoft.com/office/drawing/2014/main" id="{7C700CF3-AF9E-CC4E-B3DD-9518F2834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0" name="Freeform 1121">
                <a:extLst>
                  <a:ext uri="{FF2B5EF4-FFF2-40B4-BE49-F238E27FC236}">
                    <a16:creationId xmlns:a16="http://schemas.microsoft.com/office/drawing/2014/main" id="{72B31F6C-A19D-754C-A57A-C1AF474CC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1" name="Freeform 1122">
                <a:extLst>
                  <a:ext uri="{FF2B5EF4-FFF2-40B4-BE49-F238E27FC236}">
                    <a16:creationId xmlns:a16="http://schemas.microsoft.com/office/drawing/2014/main" id="{432EB310-A4CF-1C46-824B-810759459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2" name="Freeform 1123">
                <a:extLst>
                  <a:ext uri="{FF2B5EF4-FFF2-40B4-BE49-F238E27FC236}">
                    <a16:creationId xmlns:a16="http://schemas.microsoft.com/office/drawing/2014/main" id="{092BDF45-CE1F-2149-A605-C7C808C12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3" name="Freeform 1124">
                <a:extLst>
                  <a:ext uri="{FF2B5EF4-FFF2-40B4-BE49-F238E27FC236}">
                    <a16:creationId xmlns:a16="http://schemas.microsoft.com/office/drawing/2014/main" id="{ABF4EB07-1427-354C-B60D-090EF34CA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54" name="Group 1125">
                <a:extLst>
                  <a:ext uri="{FF2B5EF4-FFF2-40B4-BE49-F238E27FC236}">
                    <a16:creationId xmlns:a16="http://schemas.microsoft.com/office/drawing/2014/main" id="{E7A8CDFC-86E6-4B47-92D3-2779D92F0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61" name="Freeform 1126">
                  <a:extLst>
                    <a:ext uri="{FF2B5EF4-FFF2-40B4-BE49-F238E27FC236}">
                      <a16:creationId xmlns:a16="http://schemas.microsoft.com/office/drawing/2014/main" id="{6C119B3D-C28B-804B-82A4-590CB90B8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2" name="Freeform 1127">
                  <a:extLst>
                    <a:ext uri="{FF2B5EF4-FFF2-40B4-BE49-F238E27FC236}">
                      <a16:creationId xmlns:a16="http://schemas.microsoft.com/office/drawing/2014/main" id="{88AE3828-9150-C249-A72E-8DA4C0AC46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3" name="Freeform 1128">
                  <a:extLst>
                    <a:ext uri="{FF2B5EF4-FFF2-40B4-BE49-F238E27FC236}">
                      <a16:creationId xmlns:a16="http://schemas.microsoft.com/office/drawing/2014/main" id="{8029A3ED-3122-2C4C-8BC7-50C1BA512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4" name="Freeform 1129">
                  <a:extLst>
                    <a:ext uri="{FF2B5EF4-FFF2-40B4-BE49-F238E27FC236}">
                      <a16:creationId xmlns:a16="http://schemas.microsoft.com/office/drawing/2014/main" id="{0F6DF84B-52D5-0449-BC52-DD55B542B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5" name="Freeform 1130">
                  <a:extLst>
                    <a:ext uri="{FF2B5EF4-FFF2-40B4-BE49-F238E27FC236}">
                      <a16:creationId xmlns:a16="http://schemas.microsoft.com/office/drawing/2014/main" id="{5C759023-0503-954F-ABA2-F9D967F5C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6" name="Freeform 1131">
                  <a:extLst>
                    <a:ext uri="{FF2B5EF4-FFF2-40B4-BE49-F238E27FC236}">
                      <a16:creationId xmlns:a16="http://schemas.microsoft.com/office/drawing/2014/main" id="{99779AB5-431C-B749-8205-B5D1B2CF9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55" name="Freeform 1132">
                <a:extLst>
                  <a:ext uri="{FF2B5EF4-FFF2-40B4-BE49-F238E27FC236}">
                    <a16:creationId xmlns:a16="http://schemas.microsoft.com/office/drawing/2014/main" id="{CB68279A-AC5C-AC42-A256-5D067FEEA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6" name="Freeform 1133">
                <a:extLst>
                  <a:ext uri="{FF2B5EF4-FFF2-40B4-BE49-F238E27FC236}">
                    <a16:creationId xmlns:a16="http://schemas.microsoft.com/office/drawing/2014/main" id="{3433F965-253C-304C-9823-13ADA2B3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7" name="Freeform 1134">
                <a:extLst>
                  <a:ext uri="{FF2B5EF4-FFF2-40B4-BE49-F238E27FC236}">
                    <a16:creationId xmlns:a16="http://schemas.microsoft.com/office/drawing/2014/main" id="{D684219C-9D2D-8A44-936D-FFFD15A1A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8" name="Freeform 1135">
                <a:extLst>
                  <a:ext uri="{FF2B5EF4-FFF2-40B4-BE49-F238E27FC236}">
                    <a16:creationId xmlns:a16="http://schemas.microsoft.com/office/drawing/2014/main" id="{A42C0EC1-41D5-CE4F-8932-5C225724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Freeform 1136">
                <a:extLst>
                  <a:ext uri="{FF2B5EF4-FFF2-40B4-BE49-F238E27FC236}">
                    <a16:creationId xmlns:a16="http://schemas.microsoft.com/office/drawing/2014/main" id="{01BD353B-07E2-DF43-A962-AB1B34784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Freeform 1137">
                <a:extLst>
                  <a:ext uri="{FF2B5EF4-FFF2-40B4-BE49-F238E27FC236}">
                    <a16:creationId xmlns:a16="http://schemas.microsoft.com/office/drawing/2014/main" id="{21F28353-8F2A-B545-85EE-FD010514DC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7" name="Group 1139">
              <a:extLst>
                <a:ext uri="{FF2B5EF4-FFF2-40B4-BE49-F238E27FC236}">
                  <a16:creationId xmlns:a16="http://schemas.microsoft.com/office/drawing/2014/main" id="{05B96019-1BDC-854C-91F0-2761FD7FF39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1842" name="Picture 1140" descr="desktop_computer_stylized_medium">
                <a:extLst>
                  <a:ext uri="{FF2B5EF4-FFF2-40B4-BE49-F238E27FC236}">
                    <a16:creationId xmlns:a16="http://schemas.microsoft.com/office/drawing/2014/main" id="{9F82AA3B-1771-394F-A044-5FA8831EB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3" name="Freeform 1141">
                <a:extLst>
                  <a:ext uri="{FF2B5EF4-FFF2-40B4-BE49-F238E27FC236}">
                    <a16:creationId xmlns:a16="http://schemas.microsoft.com/office/drawing/2014/main" id="{F98F820B-A1FF-E541-8476-6640C6E62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818" name="Group 1142">
              <a:extLst>
                <a:ext uri="{FF2B5EF4-FFF2-40B4-BE49-F238E27FC236}">
                  <a16:creationId xmlns:a16="http://schemas.microsoft.com/office/drawing/2014/main" id="{391EDC43-3981-5C47-9C30-494D50506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1819" name="Picture 1143" descr="antenna_stylized">
                <a:extLst>
                  <a:ext uri="{FF2B5EF4-FFF2-40B4-BE49-F238E27FC236}">
                    <a16:creationId xmlns:a16="http://schemas.microsoft.com/office/drawing/2014/main" id="{9696F7F8-D463-7D4E-B186-7F7E4979F6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20" name="Picture 1144" descr="laptop_keyboard">
                <a:extLst>
                  <a:ext uri="{FF2B5EF4-FFF2-40B4-BE49-F238E27FC236}">
                    <a16:creationId xmlns:a16="http://schemas.microsoft.com/office/drawing/2014/main" id="{D15BE46B-77BC-8047-BBF5-41E41D1C0D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1" name="Freeform 1145">
                <a:extLst>
                  <a:ext uri="{FF2B5EF4-FFF2-40B4-BE49-F238E27FC236}">
                    <a16:creationId xmlns:a16="http://schemas.microsoft.com/office/drawing/2014/main" id="{14A8E4C2-08FD-1440-80D2-72DBC9773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22" name="Picture 1146" descr="screen">
                <a:extLst>
                  <a:ext uri="{FF2B5EF4-FFF2-40B4-BE49-F238E27FC236}">
                    <a16:creationId xmlns:a16="http://schemas.microsoft.com/office/drawing/2014/main" id="{86E9F07B-C013-9D4C-B2E0-59CF343988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3" name="Freeform 1147">
                <a:extLst>
                  <a:ext uri="{FF2B5EF4-FFF2-40B4-BE49-F238E27FC236}">
                    <a16:creationId xmlns:a16="http://schemas.microsoft.com/office/drawing/2014/main" id="{6D363DC5-DABA-5E44-B761-9D4E96103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Freeform 1148">
                <a:extLst>
                  <a:ext uri="{FF2B5EF4-FFF2-40B4-BE49-F238E27FC236}">
                    <a16:creationId xmlns:a16="http://schemas.microsoft.com/office/drawing/2014/main" id="{9834631F-B5DD-1142-946E-D4ED1F722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5" name="Freeform 1149">
                <a:extLst>
                  <a:ext uri="{FF2B5EF4-FFF2-40B4-BE49-F238E27FC236}">
                    <a16:creationId xmlns:a16="http://schemas.microsoft.com/office/drawing/2014/main" id="{1B530338-950B-B646-B5DE-1C5249541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6" name="Freeform 1150">
                <a:extLst>
                  <a:ext uri="{FF2B5EF4-FFF2-40B4-BE49-F238E27FC236}">
                    <a16:creationId xmlns:a16="http://schemas.microsoft.com/office/drawing/2014/main" id="{0F70D888-7ECF-AD48-9C24-A73C613F7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7" name="Freeform 1151">
                <a:extLst>
                  <a:ext uri="{FF2B5EF4-FFF2-40B4-BE49-F238E27FC236}">
                    <a16:creationId xmlns:a16="http://schemas.microsoft.com/office/drawing/2014/main" id="{5A5255E7-7892-674E-ABE5-5D2087790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Freeform 1152">
                <a:extLst>
                  <a:ext uri="{FF2B5EF4-FFF2-40B4-BE49-F238E27FC236}">
                    <a16:creationId xmlns:a16="http://schemas.microsoft.com/office/drawing/2014/main" id="{3EA1BCC9-98BD-134C-A9ED-DA33BDE6E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29" name="Group 1153">
                <a:extLst>
                  <a:ext uri="{FF2B5EF4-FFF2-40B4-BE49-F238E27FC236}">
                    <a16:creationId xmlns:a16="http://schemas.microsoft.com/office/drawing/2014/main" id="{8AC9CBAC-DCFF-344F-8E56-55ACF157D0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36" name="Freeform 1154">
                  <a:extLst>
                    <a:ext uri="{FF2B5EF4-FFF2-40B4-BE49-F238E27FC236}">
                      <a16:creationId xmlns:a16="http://schemas.microsoft.com/office/drawing/2014/main" id="{E661207D-A567-7342-95C2-B636DD82C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7" name="Freeform 1155">
                  <a:extLst>
                    <a:ext uri="{FF2B5EF4-FFF2-40B4-BE49-F238E27FC236}">
                      <a16:creationId xmlns:a16="http://schemas.microsoft.com/office/drawing/2014/main" id="{87F24F1A-B52A-BA4F-A57B-8113B7070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8" name="Freeform 1156">
                  <a:extLst>
                    <a:ext uri="{FF2B5EF4-FFF2-40B4-BE49-F238E27FC236}">
                      <a16:creationId xmlns:a16="http://schemas.microsoft.com/office/drawing/2014/main" id="{3D7BA411-B786-2742-A96C-B93671822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9" name="Freeform 1157">
                  <a:extLst>
                    <a:ext uri="{FF2B5EF4-FFF2-40B4-BE49-F238E27FC236}">
                      <a16:creationId xmlns:a16="http://schemas.microsoft.com/office/drawing/2014/main" id="{92C93A5A-FA58-7842-BDC1-9F94D71C4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0" name="Freeform 1158">
                  <a:extLst>
                    <a:ext uri="{FF2B5EF4-FFF2-40B4-BE49-F238E27FC236}">
                      <a16:creationId xmlns:a16="http://schemas.microsoft.com/office/drawing/2014/main" id="{414E38E4-65A4-7D45-9885-01CD5C3FA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1" name="Freeform 1159">
                  <a:extLst>
                    <a:ext uri="{FF2B5EF4-FFF2-40B4-BE49-F238E27FC236}">
                      <a16:creationId xmlns:a16="http://schemas.microsoft.com/office/drawing/2014/main" id="{E3FEF0DB-45BC-FB41-9C17-A311F8F27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30" name="Freeform 1160">
                <a:extLst>
                  <a:ext uri="{FF2B5EF4-FFF2-40B4-BE49-F238E27FC236}">
                    <a16:creationId xmlns:a16="http://schemas.microsoft.com/office/drawing/2014/main" id="{DF4537C7-9DDF-B14C-B48A-0BC4FF963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Freeform 1161">
                <a:extLst>
                  <a:ext uri="{FF2B5EF4-FFF2-40B4-BE49-F238E27FC236}">
                    <a16:creationId xmlns:a16="http://schemas.microsoft.com/office/drawing/2014/main" id="{62D59BF7-6885-6F4B-9715-FB19D1F22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Freeform 1162">
                <a:extLst>
                  <a:ext uri="{FF2B5EF4-FFF2-40B4-BE49-F238E27FC236}">
                    <a16:creationId xmlns:a16="http://schemas.microsoft.com/office/drawing/2014/main" id="{444C4927-64D9-3941-B2A1-3C6713552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Freeform 1163">
                <a:extLst>
                  <a:ext uri="{FF2B5EF4-FFF2-40B4-BE49-F238E27FC236}">
                    <a16:creationId xmlns:a16="http://schemas.microsoft.com/office/drawing/2014/main" id="{AEA92B28-0DB3-D846-A5DF-ACCA930B2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Freeform 1164">
                <a:extLst>
                  <a:ext uri="{FF2B5EF4-FFF2-40B4-BE49-F238E27FC236}">
                    <a16:creationId xmlns:a16="http://schemas.microsoft.com/office/drawing/2014/main" id="{3A521635-7EFA-7044-971A-E16617BB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5" name="Freeform 1165">
                <a:extLst>
                  <a:ext uri="{FF2B5EF4-FFF2-40B4-BE49-F238E27FC236}">
                    <a16:creationId xmlns:a16="http://schemas.microsoft.com/office/drawing/2014/main" id="{211366EE-1304-E04C-A19E-4DEB85E9B3D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7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16A1-1315-764E-B611-417CE00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62B-CDD7-F34F-B547-C23CB40E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Professor</a:t>
            </a:r>
          </a:p>
          <a:p>
            <a:r>
              <a:rPr lang="en-US" dirty="0"/>
              <a:t>Teaching Computer Networks</a:t>
            </a:r>
          </a:p>
          <a:p>
            <a:pPr lvl="1"/>
            <a:r>
              <a:rPr lang="en-US" dirty="0"/>
              <a:t>2014-2015: MTech (Wireless Networks, Cyber Security) Amrita </a:t>
            </a:r>
            <a:r>
              <a:rPr lang="en-US" dirty="0" err="1"/>
              <a:t>Univ</a:t>
            </a:r>
            <a:endParaRPr lang="en-US" dirty="0"/>
          </a:p>
          <a:p>
            <a:pPr lvl="1"/>
            <a:r>
              <a:rPr lang="en-US" dirty="0"/>
              <a:t>2016-2020 :  </a:t>
            </a:r>
            <a:r>
              <a:rPr lang="en-US" dirty="0" err="1"/>
              <a:t>BTech</a:t>
            </a:r>
            <a:r>
              <a:rPr lang="en-US" dirty="0"/>
              <a:t>, MSc IT</a:t>
            </a:r>
          </a:p>
          <a:p>
            <a:pPr lvl="1"/>
            <a:r>
              <a:rPr lang="en-US" dirty="0"/>
              <a:t>2022-Present : </a:t>
            </a:r>
            <a:r>
              <a:rPr lang="en-US" dirty="0" err="1"/>
              <a:t>BTech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EF025BC-75F0-F14A-ABB8-861F64F8656F}"/>
              </a:ext>
            </a:extLst>
          </p:cNvPr>
          <p:cNvSpPr/>
          <p:nvPr/>
        </p:nvSpPr>
        <p:spPr>
          <a:xfrm>
            <a:off x="5322013" y="3287730"/>
            <a:ext cx="400693" cy="626724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6A0C8-BF98-EB47-8471-48609AE0ED2A}"/>
              </a:ext>
            </a:extLst>
          </p:cNvPr>
          <p:cNvSpPr txBox="1"/>
          <p:nvPr/>
        </p:nvSpPr>
        <p:spPr>
          <a:xfrm>
            <a:off x="5722706" y="3401037"/>
            <a:ext cx="141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DAIICT</a:t>
            </a:r>
          </a:p>
        </p:txBody>
      </p:sp>
    </p:spTree>
    <p:extLst>
      <p:ext uri="{BB962C8B-B14F-4D97-AF65-F5344CB8AC3E}">
        <p14:creationId xmlns:p14="http://schemas.microsoft.com/office/powerpoint/2010/main" val="27221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FA7-B7C4-8E41-903E-F92701B5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A995E-8A10-F04B-8F5F-FD1F5B7A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07" y="1402441"/>
            <a:ext cx="9663793" cy="48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EA6-95ED-A04D-B693-577FA197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F5F706-2499-5E4F-8D57-5715772F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9" y="185057"/>
            <a:ext cx="11854542" cy="6477000"/>
          </a:xfrm>
        </p:spPr>
      </p:pic>
    </p:spTree>
    <p:extLst>
      <p:ext uri="{BB962C8B-B14F-4D97-AF65-F5344CB8AC3E}">
        <p14:creationId xmlns:p14="http://schemas.microsoft.com/office/powerpoint/2010/main" val="15893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2177-1C34-CE4A-8D55-987DCA5C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FA75-15C0-4846-87B8-4AC9B916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57"/>
            <a:ext cx="10515600" cy="46203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a network? What constitutes a network?</a:t>
            </a:r>
          </a:p>
          <a:p>
            <a:r>
              <a:rPr lang="en-US" dirty="0"/>
              <a:t>What is the Internet? What is WWW? </a:t>
            </a:r>
          </a:p>
          <a:p>
            <a:r>
              <a:rPr lang="en-US" dirty="0"/>
              <a:t>How invented - the Internet, WWW, Email, </a:t>
            </a:r>
            <a:r>
              <a:rPr lang="en-US" dirty="0" err="1"/>
              <a:t>etc</a:t>
            </a:r>
            <a:r>
              <a:rPr lang="en-US" dirty="0"/>
              <a:t>….?</a:t>
            </a:r>
          </a:p>
          <a:p>
            <a:r>
              <a:rPr lang="en-US" dirty="0"/>
              <a:t>How do machines connect and send data?</a:t>
            </a:r>
          </a:p>
          <a:p>
            <a:r>
              <a:rPr lang="en-US" dirty="0"/>
              <a:t>What goes behind the workings of Google, Facebook, </a:t>
            </a:r>
            <a:r>
              <a:rPr lang="en-US" dirty="0" err="1"/>
              <a:t>Whatsapp</a:t>
            </a:r>
            <a:r>
              <a:rPr lang="en-US" dirty="0"/>
              <a:t>, Instagram?</a:t>
            </a:r>
          </a:p>
          <a:p>
            <a:r>
              <a:rPr lang="en-IN" dirty="0"/>
              <a:t>How to find </a:t>
            </a:r>
            <a:r>
              <a:rPr lang="en-IN" b="1" i="1" dirty="0"/>
              <a:t>who</a:t>
            </a:r>
            <a:r>
              <a:rPr lang="en-IN" dirty="0"/>
              <a:t> to talk to</a:t>
            </a:r>
          </a:p>
          <a:p>
            <a:pPr lvl="1"/>
            <a:r>
              <a:rPr lang="en-IN" dirty="0"/>
              <a:t>Addresses and names, discovery, routing </a:t>
            </a:r>
          </a:p>
          <a:p>
            <a:r>
              <a:rPr lang="en-IN" dirty="0"/>
              <a:t>Decide </a:t>
            </a:r>
            <a:r>
              <a:rPr lang="en-IN" b="1" i="1" dirty="0"/>
              <a:t>how </a:t>
            </a:r>
            <a:r>
              <a:rPr lang="en-IN" dirty="0"/>
              <a:t>to talk to them </a:t>
            </a:r>
          </a:p>
          <a:p>
            <a:pPr lvl="1"/>
            <a:r>
              <a:rPr lang="en-IN" dirty="0"/>
              <a:t>Encodings, Protocols </a:t>
            </a:r>
          </a:p>
          <a:p>
            <a:r>
              <a:rPr lang="en-IN" dirty="0"/>
              <a:t>Make sure communication is </a:t>
            </a:r>
            <a:r>
              <a:rPr lang="en-IN" b="1" i="1" dirty="0"/>
              <a:t>correct</a:t>
            </a:r>
            <a:r>
              <a:rPr lang="en-IN" dirty="0"/>
              <a:t>, only among intended parties, works for all </a:t>
            </a:r>
          </a:p>
          <a:p>
            <a:pPr lvl="1"/>
            <a:r>
              <a:rPr lang="en-IN" dirty="0"/>
              <a:t>Mediation, Error correction, encryption, 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EFFE-2B62-DC4B-BFAB-DE492D8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3071-49F8-AC43-8B44-AC78101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9" y="1441698"/>
            <a:ext cx="38834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Lectures – Conceptual understanding </a:t>
            </a:r>
          </a:p>
          <a:p>
            <a:endParaRPr lang="en-US" dirty="0"/>
          </a:p>
          <a:p>
            <a:r>
              <a:rPr lang="en-US" dirty="0"/>
              <a:t>Labs - Practical hands-on </a:t>
            </a:r>
          </a:p>
          <a:p>
            <a:endParaRPr lang="en-US" dirty="0"/>
          </a:p>
          <a:p>
            <a:r>
              <a:rPr lang="en-US" dirty="0"/>
              <a:t>Assignments – Programming</a:t>
            </a:r>
          </a:p>
          <a:p>
            <a:endParaRPr lang="en-US" dirty="0"/>
          </a:p>
          <a:p>
            <a:r>
              <a:rPr lang="en-US" dirty="0"/>
              <a:t>Quizzes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EC6A1-B50C-CC48-87D5-A9E754864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0707"/>
              </p:ext>
            </p:extLst>
          </p:nvPr>
        </p:nvGraphicFramePr>
        <p:xfrm>
          <a:off x="6389914" y="1198310"/>
          <a:ext cx="4768236" cy="47145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55619">
                  <a:extLst>
                    <a:ext uri="{9D8B030D-6E8A-4147-A177-3AD203B41FA5}">
                      <a16:colId xmlns:a16="http://schemas.microsoft.com/office/drawing/2014/main" val="1553658308"/>
                    </a:ext>
                  </a:extLst>
                </a:gridCol>
                <a:gridCol w="2112617">
                  <a:extLst>
                    <a:ext uri="{9D8B030D-6E8A-4147-A177-3AD203B41FA5}">
                      <a16:colId xmlns:a16="http://schemas.microsoft.com/office/drawing/2014/main" val="2650096420"/>
                    </a:ext>
                  </a:extLst>
                </a:gridCol>
              </a:tblGrid>
              <a:tr h="1137691">
                <a:tc>
                  <a:txBody>
                    <a:bodyPr/>
                    <a:lstStyle/>
                    <a:p>
                      <a:pPr marL="25400" algn="ct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</a:t>
                      </a:r>
                      <a:r>
                        <a:rPr lang="en-US" sz="2000" spc="5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en-US" sz="20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46872"/>
                  </a:ext>
                </a:extLst>
              </a:tr>
              <a:tr h="821875">
                <a:tc>
                  <a:txBody>
                    <a:bodyPr/>
                    <a:lstStyle/>
                    <a:p>
                      <a:pPr marL="25400" algn="ctr" defTabSz="914400" rtl="0" eaLnBrk="1" latinLnBrk="0" hangingPunct="1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In-</a:t>
                      </a:r>
                      <a:r>
                        <a:rPr lang="en-US" sz="2000" b="1" kern="1200" spc="5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en-US" sz="2000" b="1" kern="12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II</a:t>
                      </a:r>
                      <a:endParaRPr lang="en-IN" sz="2000" b="1" kern="1200" spc="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defTabSz="914400" rtl="0" eaLnBrk="1" latinLnBrk="0" hangingPunct="1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en-IN" sz="2000" b="1" kern="1200" spc="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21950"/>
                  </a:ext>
                </a:extLst>
              </a:tr>
              <a:tr h="821875">
                <a:tc>
                  <a:txBody>
                    <a:bodyPr/>
                    <a:lstStyle/>
                    <a:p>
                      <a:pPr marL="25400" algn="ctr" defTabSz="914400" rtl="0" eaLnBrk="1" latinLnBrk="0" hangingPunct="1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 </a:t>
                      </a:r>
                      <a:r>
                        <a:rPr lang="en-US" sz="2000" b="1" kern="1200" spc="5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</a:t>
                      </a:r>
                      <a:endParaRPr lang="en-IN" sz="2000" b="1" kern="1200" spc="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defTabSz="914400" rtl="0" eaLnBrk="1" latinLnBrk="0" hangingPunct="1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30%</a:t>
                      </a:r>
                      <a:endParaRPr lang="en-IN" sz="2000" b="1" kern="1200" spc="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3354"/>
                  </a:ext>
                </a:extLst>
              </a:tr>
              <a:tr h="1111233">
                <a:tc>
                  <a:txBody>
                    <a:bodyPr/>
                    <a:lstStyle/>
                    <a:p>
                      <a:pPr marL="25400" algn="ct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Labs &amp; Network Programming exercises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87651"/>
                  </a:ext>
                </a:extLst>
              </a:tr>
              <a:tr h="821875">
                <a:tc>
                  <a:txBody>
                    <a:bodyPr/>
                    <a:lstStyle/>
                    <a:p>
                      <a:pPr marL="25400" algn="ct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00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Quizzes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522285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19705F0-5213-964F-B21C-4032BBDD786E}"/>
              </a:ext>
            </a:extLst>
          </p:cNvPr>
          <p:cNvSpPr/>
          <p:nvPr/>
        </p:nvSpPr>
        <p:spPr>
          <a:xfrm>
            <a:off x="5609968" y="1198311"/>
            <a:ext cx="506627" cy="271878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34D8A2-EAE0-2147-8AC3-46D02C965520}"/>
              </a:ext>
            </a:extLst>
          </p:cNvPr>
          <p:cNvCxnSpPr>
            <a:cxnSpLocks/>
          </p:cNvCxnSpPr>
          <p:nvPr/>
        </p:nvCxnSpPr>
        <p:spPr>
          <a:xfrm>
            <a:off x="4034776" y="1865870"/>
            <a:ext cx="1575192" cy="654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4A08C-DA4B-0047-B231-6D762CFE1BA4}"/>
              </a:ext>
            </a:extLst>
          </p:cNvPr>
          <p:cNvCxnSpPr>
            <a:cxnSpLocks/>
          </p:cNvCxnSpPr>
          <p:nvPr/>
        </p:nvCxnSpPr>
        <p:spPr>
          <a:xfrm>
            <a:off x="4226011" y="3188043"/>
            <a:ext cx="2075935" cy="1223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ABA13-3D9B-CC46-B865-BB60CC36E3D5}"/>
              </a:ext>
            </a:extLst>
          </p:cNvPr>
          <p:cNvCxnSpPr>
            <a:cxnSpLocks/>
          </p:cNvCxnSpPr>
          <p:nvPr/>
        </p:nvCxnSpPr>
        <p:spPr>
          <a:xfrm>
            <a:off x="3348681" y="4411364"/>
            <a:ext cx="2904573" cy="5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3A2E25-27C6-E641-9832-C6BCBF6D8B21}"/>
              </a:ext>
            </a:extLst>
          </p:cNvPr>
          <p:cNvCxnSpPr>
            <a:cxnSpLocks/>
          </p:cNvCxnSpPr>
          <p:nvPr/>
        </p:nvCxnSpPr>
        <p:spPr>
          <a:xfrm flipV="1">
            <a:off x="2279381" y="5387546"/>
            <a:ext cx="4022565" cy="100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43C5-F6D5-924A-8478-4DFA055F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84EB-5EE2-E040-99DE-4C137D0F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James F. Kurose and Keith W. Ross. 2012. Computer Networking: A Top-Down Approach (6th ed.). Pearson.  (RECOMMENDED)</a:t>
            </a:r>
            <a:endParaRPr lang="en-IN" dirty="0"/>
          </a:p>
          <a:p>
            <a:pPr lvl="0"/>
            <a:r>
              <a:rPr lang="en-US" i="1" dirty="0"/>
              <a:t>Douglas E. Comer. 2013. Internetworking with TCP/IP (6th ed.). Addison-Wesley Professional. </a:t>
            </a:r>
            <a:endParaRPr lang="en-IN" dirty="0"/>
          </a:p>
          <a:p>
            <a:pPr lvl="0"/>
            <a:r>
              <a:rPr lang="en-US" i="1" dirty="0"/>
              <a:t>Andrew S. Tanenbaum and David J. </a:t>
            </a:r>
            <a:r>
              <a:rPr lang="en-US" i="1" dirty="0" err="1"/>
              <a:t>Wetherall</a:t>
            </a:r>
            <a:r>
              <a:rPr lang="en-US" i="1" dirty="0"/>
              <a:t>. 2010. Computer Networks (5th ed.). Prentice Hall Press, Upper Saddle River, NJ, USA. </a:t>
            </a:r>
            <a:endParaRPr lang="en-IN" dirty="0"/>
          </a:p>
          <a:p>
            <a:pPr lvl="0"/>
            <a:r>
              <a:rPr lang="en-US" i="1" dirty="0"/>
              <a:t>Larry L. Peterson and Bruce S. Davie. 2011. Computer Networks, Fifth Edition: A Systems Approach (5th ed.). Morgan Kaufmann Publishers Inc., San Francisco, CA, USA.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2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DA980-0B77-6E42-968B-0D344A54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828801"/>
            <a:ext cx="40767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D69A3-E0BB-454E-AD66-A2566C3D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1882775"/>
            <a:ext cx="36449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30E4BA9-727A-284F-8163-445A0850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90501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/>
              <a:t>What</a:t>
            </a:r>
            <a:r>
              <a:rPr lang="ja-JP" altLang="en-US" sz="3600" kern="0"/>
              <a:t>’</a:t>
            </a:r>
            <a:r>
              <a:rPr lang="en-US" altLang="ja-JP" sz="3600" kern="0"/>
              <a:t>s the Internet: </a:t>
            </a:r>
            <a:r>
              <a:rPr lang="ja-JP" altLang="en-US" sz="3600" kern="0"/>
              <a:t>“</a:t>
            </a:r>
            <a:r>
              <a:rPr lang="en-US" altLang="ja-JP" sz="3600" kern="0"/>
              <a:t>nuts and bolts</a:t>
            </a:r>
            <a:r>
              <a:rPr lang="ja-JP" altLang="en-US" sz="3600" kern="0"/>
              <a:t>”</a:t>
            </a:r>
            <a:r>
              <a:rPr lang="en-US" altLang="ja-JP" sz="3600" kern="0"/>
              <a:t> view</a:t>
            </a:r>
            <a:endParaRPr lang="en-US" altLang="en-US" kern="0" dirty="0"/>
          </a:p>
        </p:txBody>
      </p:sp>
      <p:pic>
        <p:nvPicPr>
          <p:cNvPr id="26631" name="Picture 853" descr="underline_base">
            <a:extLst>
              <a:ext uri="{FF2B5EF4-FFF2-40B4-BE49-F238E27FC236}">
                <a16:creationId xmlns:a16="http://schemas.microsoft.com/office/drawing/2014/main" id="{9DD349DC-C329-B04A-8AFA-3DB125AE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EA1933C9-5F52-F146-BD70-73AB1CACC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6725" y="190501"/>
            <a:ext cx="8382000" cy="936625"/>
          </a:xfrm>
        </p:spPr>
        <p:txBody>
          <a:bodyPr/>
          <a:lstStyle/>
          <a:p>
            <a:pPr eaLnBrk="1" hangingPunct="1"/>
            <a:r>
              <a:rPr lang="en-US" altLang="en-US" sz="3600"/>
              <a:t>What</a:t>
            </a:r>
            <a:r>
              <a:rPr lang="ja-JP" altLang="en-US" sz="3600"/>
              <a:t>’</a:t>
            </a:r>
            <a:r>
              <a:rPr lang="en-US" altLang="ja-JP" sz="3600"/>
              <a:t>s the Internet: </a:t>
            </a:r>
            <a:r>
              <a:rPr lang="ja-JP" altLang="en-US" sz="3600"/>
              <a:t>“</a:t>
            </a:r>
            <a:r>
              <a:rPr lang="en-US" altLang="ja-JP" sz="3600"/>
              <a:t>nuts and bolts</a:t>
            </a:r>
            <a:r>
              <a:rPr lang="ja-JP" altLang="en-US" sz="3600"/>
              <a:t>”</a:t>
            </a:r>
            <a:r>
              <a:rPr lang="en-US" altLang="ja-JP" sz="3600"/>
              <a:t> view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2D28777-B6E6-C247-8FA7-6BA431FA1BA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81350" y="1436689"/>
            <a:ext cx="3779838" cy="1271587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spcBef>
                <a:spcPct val="15000"/>
              </a:spcBef>
              <a:buSzPct val="75000"/>
            </a:pPr>
            <a:r>
              <a:rPr lang="en-US" altLang="en-US" sz="2400"/>
              <a:t>millions of connected computing devices: </a:t>
            </a:r>
          </a:p>
          <a:p>
            <a:pPr marL="631825" lvl="1" indent="-231775">
              <a:spcBef>
                <a:spcPct val="15000"/>
              </a:spcBef>
              <a:buSzPct val="75000"/>
            </a:pPr>
            <a:r>
              <a:rPr lang="en-US" altLang="en-US" i="1">
                <a:solidFill>
                  <a:srgbClr val="CC0000"/>
                </a:solidFill>
                <a:ea typeface="MS PGothic" panose="020B0600070205080204" pitchFamily="34" charset="-128"/>
              </a:rPr>
              <a:t>hosts </a:t>
            </a:r>
            <a:r>
              <a:rPr lang="en-US" altLang="en-US" i="1">
                <a:ea typeface="MS PGothic" panose="020B0600070205080204" pitchFamily="34" charset="-128"/>
              </a:rPr>
              <a:t>=</a:t>
            </a:r>
            <a:r>
              <a:rPr lang="en-US" altLang="en-US" i="1">
                <a:solidFill>
                  <a:srgbClr val="CC0000"/>
                </a:solidFill>
                <a:ea typeface="MS PGothic" panose="020B0600070205080204" pitchFamily="34" charset="-128"/>
              </a:rPr>
              <a:t> end systems</a:t>
            </a:r>
            <a:r>
              <a:rPr lang="en-US" altLang="en-US" i="1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marL="631825" lvl="1" indent="-231775">
              <a:buSzPct val="75000"/>
            </a:pPr>
            <a:r>
              <a:rPr lang="en-US" altLang="en-US">
                <a:ea typeface="Arial" panose="020B0604020202020204" pitchFamily="34" charset="0"/>
              </a:rPr>
              <a:t>running </a:t>
            </a:r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network apps</a:t>
            </a:r>
            <a:endParaRPr lang="en-US" altLang="en-US">
              <a:solidFill>
                <a:srgbClr val="CC0000"/>
              </a:solidFill>
              <a:ea typeface="Arial" panose="020B0604020202020204" pitchFamily="34" charset="0"/>
            </a:endParaRPr>
          </a:p>
        </p:txBody>
      </p:sp>
      <p:sp>
        <p:nvSpPr>
          <p:cNvPr id="4766" name="Rectangle 670">
            <a:extLst>
              <a:ext uri="{FF2B5EF4-FFF2-40B4-BE49-F238E27FC236}">
                <a16:creationId xmlns:a16="http://schemas.microsoft.com/office/drawing/2014/main" id="{ED4AB847-44A8-544A-B82F-4ED2468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1" y="3152776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75000"/>
            </a:pPr>
            <a:r>
              <a:rPr lang="en-US" altLang="en-US" sz="2400" i="1">
                <a:solidFill>
                  <a:srgbClr val="CC0000"/>
                </a:solidFill>
              </a:rPr>
              <a:t>communication links</a:t>
            </a:r>
            <a:endParaRPr lang="en-US" altLang="en-US" sz="240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>
                <a:ea typeface="MS PGothic" panose="020B0600070205080204" pitchFamily="34" charset="-128"/>
              </a:rPr>
              <a:t>fiber, copper, radio, satellite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>
                <a:ea typeface="MS PGothic" panose="020B0600070205080204" pitchFamily="34" charset="-128"/>
              </a:rPr>
              <a:t>transmission rate: </a:t>
            </a:r>
            <a:r>
              <a:rPr lang="en-US" altLang="en-US" i="1">
                <a:solidFill>
                  <a:srgbClr val="CC0000"/>
                </a:solidFill>
                <a:ea typeface="MS PGothic" panose="020B0600070205080204" pitchFamily="34" charset="-128"/>
              </a:rPr>
              <a:t>bandwidth</a:t>
            </a:r>
            <a:endParaRPr lang="en-US" altLang="en-US">
              <a:solidFill>
                <a:srgbClr val="CC0000"/>
              </a:solidFill>
              <a:ea typeface="MS PGothic" panose="020B0600070205080204" pitchFamily="34" charset="-128"/>
            </a:endParaRPr>
          </a:p>
        </p:txBody>
      </p:sp>
      <p:sp>
        <p:nvSpPr>
          <p:cNvPr id="4767" name="Rectangle 671">
            <a:extLst>
              <a:ext uri="{FF2B5EF4-FFF2-40B4-BE49-F238E27FC236}">
                <a16:creationId xmlns:a16="http://schemas.microsoft.com/office/drawing/2014/main" id="{BF9EDBDB-805A-9846-AC25-CDA96C40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9" y="5307014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75000"/>
            </a:pPr>
            <a:r>
              <a:rPr lang="en-US" altLang="en-US" sz="2400" i="1" dirty="0">
                <a:solidFill>
                  <a:srgbClr val="CC0000"/>
                </a:solidFill>
              </a:rPr>
              <a:t>Packet switches:</a:t>
            </a:r>
            <a:r>
              <a:rPr lang="en-US" altLang="en-US" sz="2400" dirty="0"/>
              <a:t> forward packets (chunks of data)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rgbClr val="C00000"/>
                </a:solidFill>
                <a:ea typeface="MS PGothic" panose="020B0600070205080204" pitchFamily="34" charset="-128"/>
              </a:rPr>
              <a:t>routers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solidFill>
                  <a:srgbClr val="C00000"/>
                </a:solidFill>
                <a:ea typeface="MS PGothic" panose="020B0600070205080204" pitchFamily="34" charset="-128"/>
              </a:rPr>
              <a:t>switches</a:t>
            </a:r>
          </a:p>
          <a:p>
            <a:pPr>
              <a:buSzPct val="75000"/>
              <a:buFontTx/>
              <a:buNone/>
            </a:pPr>
            <a:endParaRPr lang="en-US" altLang="en-US" sz="2400" dirty="0"/>
          </a:p>
        </p:txBody>
      </p:sp>
      <p:grpSp>
        <p:nvGrpSpPr>
          <p:cNvPr id="2" name="Group 842">
            <a:extLst>
              <a:ext uri="{FF2B5EF4-FFF2-40B4-BE49-F238E27FC236}">
                <a16:creationId xmlns:a16="http://schemas.microsoft.com/office/drawing/2014/main" id="{D146F3BA-EE5F-884D-9449-D11783B5E909}"/>
              </a:ext>
            </a:extLst>
          </p:cNvPr>
          <p:cNvGrpSpPr>
            <a:grpSpLocks/>
          </p:cNvGrpSpPr>
          <p:nvPr/>
        </p:nvGrpSpPr>
        <p:grpSpPr bwMode="auto">
          <a:xfrm>
            <a:off x="1862138" y="3454400"/>
            <a:ext cx="1573212" cy="1060450"/>
            <a:chOff x="98" y="2320"/>
            <a:chExt cx="991" cy="668"/>
          </a:xfrm>
        </p:grpSpPr>
        <p:sp>
          <p:nvSpPr>
            <p:cNvPr id="28093" name="Text Box 666">
              <a:extLst>
                <a:ext uri="{FF2B5EF4-FFF2-40B4-BE49-F238E27FC236}">
                  <a16:creationId xmlns:a16="http://schemas.microsoft.com/office/drawing/2014/main" id="{D6B1690E-089A-8F4C-91AA-206E9F9D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wired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links</a:t>
              </a:r>
            </a:p>
          </p:txBody>
        </p:sp>
        <p:sp>
          <p:nvSpPr>
            <p:cNvPr id="28094" name="Text Box 669">
              <a:extLst>
                <a:ext uri="{FF2B5EF4-FFF2-40B4-BE49-F238E27FC236}">
                  <a16:creationId xmlns:a16="http://schemas.microsoft.com/office/drawing/2014/main" id="{43D3536A-AA5E-5D4F-AC46-E68B1B6CE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links</a:t>
              </a:r>
            </a:p>
          </p:txBody>
        </p:sp>
        <p:grpSp>
          <p:nvGrpSpPr>
            <p:cNvPr id="28095" name="Group 819">
              <a:extLst>
                <a:ext uri="{FF2B5EF4-FFF2-40B4-BE49-F238E27FC236}">
                  <a16:creationId xmlns:a16="http://schemas.microsoft.com/office/drawing/2014/main" id="{72CC4C2A-2EBF-6540-B145-7DFE2257E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28100" name="Group 820">
                <a:extLst>
                  <a:ext uri="{FF2B5EF4-FFF2-40B4-BE49-F238E27FC236}">
                    <a16:creationId xmlns:a16="http://schemas.microsoft.com/office/drawing/2014/main" id="{2F4A8B4C-7807-0F43-85A4-439C5DC22A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8103" name="Line 270">
                  <a:extLst>
                    <a:ext uri="{FF2B5EF4-FFF2-40B4-BE49-F238E27FC236}">
                      <a16:creationId xmlns:a16="http://schemas.microsoft.com/office/drawing/2014/main" id="{388AF695-A393-EA4E-9B05-962305FD2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4" name="Line 271">
                  <a:extLst>
                    <a:ext uri="{FF2B5EF4-FFF2-40B4-BE49-F238E27FC236}">
                      <a16:creationId xmlns:a16="http://schemas.microsoft.com/office/drawing/2014/main" id="{F11A1A43-5E41-4D40-8EC6-2A6047FF4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5" name="Line 272">
                  <a:extLst>
                    <a:ext uri="{FF2B5EF4-FFF2-40B4-BE49-F238E27FC236}">
                      <a16:creationId xmlns:a16="http://schemas.microsoft.com/office/drawing/2014/main" id="{8409F6CE-CE8D-C841-84E9-7EFD4B377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6" name="Line 273">
                  <a:extLst>
                    <a:ext uri="{FF2B5EF4-FFF2-40B4-BE49-F238E27FC236}">
                      <a16:creationId xmlns:a16="http://schemas.microsoft.com/office/drawing/2014/main" id="{E7BEABAA-FF04-0648-916E-609F4401E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7" name="Line 274">
                  <a:extLst>
                    <a:ext uri="{FF2B5EF4-FFF2-40B4-BE49-F238E27FC236}">
                      <a16:creationId xmlns:a16="http://schemas.microsoft.com/office/drawing/2014/main" id="{F5726C15-40DC-224F-81F6-44C897541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8" name="Line 275">
                  <a:extLst>
                    <a:ext uri="{FF2B5EF4-FFF2-40B4-BE49-F238E27FC236}">
                      <a16:creationId xmlns:a16="http://schemas.microsoft.com/office/drawing/2014/main" id="{BA3D87DD-632A-6F40-98ED-E92480591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09" name="Line 276">
                  <a:extLst>
                    <a:ext uri="{FF2B5EF4-FFF2-40B4-BE49-F238E27FC236}">
                      <a16:creationId xmlns:a16="http://schemas.microsoft.com/office/drawing/2014/main" id="{1B4EFA2F-4293-A741-AAD7-21EEBE1C5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0" name="Line 277">
                  <a:extLst>
                    <a:ext uri="{FF2B5EF4-FFF2-40B4-BE49-F238E27FC236}">
                      <a16:creationId xmlns:a16="http://schemas.microsoft.com/office/drawing/2014/main" id="{797D7275-97D6-0C46-8BB5-F89137C73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1" name="Line 278">
                  <a:extLst>
                    <a:ext uri="{FF2B5EF4-FFF2-40B4-BE49-F238E27FC236}">
                      <a16:creationId xmlns:a16="http://schemas.microsoft.com/office/drawing/2014/main" id="{F32326F1-2DFB-A849-AF83-25D611B6C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2" name="Line 279">
                  <a:extLst>
                    <a:ext uri="{FF2B5EF4-FFF2-40B4-BE49-F238E27FC236}">
                      <a16:creationId xmlns:a16="http://schemas.microsoft.com/office/drawing/2014/main" id="{2A93E13A-A2D1-A344-A801-12963ABAD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3" name="Line 280">
                  <a:extLst>
                    <a:ext uri="{FF2B5EF4-FFF2-40B4-BE49-F238E27FC236}">
                      <a16:creationId xmlns:a16="http://schemas.microsoft.com/office/drawing/2014/main" id="{ACB359FB-6B4F-FD4F-86E7-BC3172B53F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4" name="Line 281">
                  <a:extLst>
                    <a:ext uri="{FF2B5EF4-FFF2-40B4-BE49-F238E27FC236}">
                      <a16:creationId xmlns:a16="http://schemas.microsoft.com/office/drawing/2014/main" id="{5F2D244F-15C1-2D44-9E8C-160EDB2ED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5" name="Line 282">
                  <a:extLst>
                    <a:ext uri="{FF2B5EF4-FFF2-40B4-BE49-F238E27FC236}">
                      <a16:creationId xmlns:a16="http://schemas.microsoft.com/office/drawing/2014/main" id="{8B2E7370-C5C6-2B44-AF57-899DA69D6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6" name="Line 283">
                  <a:extLst>
                    <a:ext uri="{FF2B5EF4-FFF2-40B4-BE49-F238E27FC236}">
                      <a16:creationId xmlns:a16="http://schemas.microsoft.com/office/drawing/2014/main" id="{47A1725D-56B2-5949-852D-3017C511E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17" name="Line 284">
                  <a:extLst>
                    <a:ext uri="{FF2B5EF4-FFF2-40B4-BE49-F238E27FC236}">
                      <a16:creationId xmlns:a16="http://schemas.microsoft.com/office/drawing/2014/main" id="{98824D61-C2D9-CC49-91DC-6ADF3B361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8101" name="Picture 836" descr="cell_tower_radiation copy">
                <a:extLst>
                  <a:ext uri="{FF2B5EF4-FFF2-40B4-BE49-F238E27FC236}">
                    <a16:creationId xmlns:a16="http://schemas.microsoft.com/office/drawing/2014/main" id="{7256CF91-D90F-8A4C-BFDC-9C079EDC1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102" name="Oval 837">
                <a:extLst>
                  <a:ext uri="{FF2B5EF4-FFF2-40B4-BE49-F238E27FC236}">
                    <a16:creationId xmlns:a16="http://schemas.microsoft.com/office/drawing/2014/main" id="{9C9387B1-3E87-8142-8538-FCED9C68F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096" name="Group 838">
              <a:extLst>
                <a:ext uri="{FF2B5EF4-FFF2-40B4-BE49-F238E27FC236}">
                  <a16:creationId xmlns:a16="http://schemas.microsoft.com/office/drawing/2014/main" id="{94AA0F1A-FCA7-664D-AC71-0EA845ED0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28098" name="Picture 839" descr="access_point_stylized_small">
                <a:extLst>
                  <a:ext uri="{FF2B5EF4-FFF2-40B4-BE49-F238E27FC236}">
                    <a16:creationId xmlns:a16="http://schemas.microsoft.com/office/drawing/2014/main" id="{54D6ABD2-E1CD-5644-A38E-10BA11A03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99" name="Picture 840" descr="antenna_radiation_stylized">
                <a:extLst>
                  <a:ext uri="{FF2B5EF4-FFF2-40B4-BE49-F238E27FC236}">
                    <a16:creationId xmlns:a16="http://schemas.microsoft.com/office/drawing/2014/main" id="{1D112164-67CF-C040-9F5E-906D5CA16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097" name="Line 841">
              <a:extLst>
                <a:ext uri="{FF2B5EF4-FFF2-40B4-BE49-F238E27FC236}">
                  <a16:creationId xmlns:a16="http://schemas.microsoft.com/office/drawing/2014/main" id="{EFC93762-0F39-9745-B1DE-153AE5E91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>
            <a:extLst>
              <a:ext uri="{FF2B5EF4-FFF2-40B4-BE49-F238E27FC236}">
                <a16:creationId xmlns:a16="http://schemas.microsoft.com/office/drawing/2014/main" id="{7F5E98FA-9BA1-6A44-8C6F-876B3A5640D2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5457825"/>
            <a:ext cx="646112" cy="477838"/>
            <a:chOff x="293" y="3440"/>
            <a:chExt cx="407" cy="301"/>
          </a:xfrm>
        </p:grpSpPr>
        <p:sp>
          <p:nvSpPr>
            <p:cNvPr id="28083" name="Text Box 662">
              <a:extLst>
                <a:ext uri="{FF2B5EF4-FFF2-40B4-BE49-F238E27FC236}">
                  <a16:creationId xmlns:a16="http://schemas.microsoft.com/office/drawing/2014/main" id="{853B3D23-100B-474A-8BDC-6044013F0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router</a:t>
              </a:r>
            </a:p>
          </p:txBody>
        </p:sp>
        <p:grpSp>
          <p:nvGrpSpPr>
            <p:cNvPr id="28084" name="Group 843">
              <a:extLst>
                <a:ext uri="{FF2B5EF4-FFF2-40B4-BE49-F238E27FC236}">
                  <a16:creationId xmlns:a16="http://schemas.microsoft.com/office/drawing/2014/main" id="{CBA34F45-F9BF-0F4F-9243-85828A832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28085" name="Oval 407">
                <a:extLst>
                  <a:ext uri="{FF2B5EF4-FFF2-40B4-BE49-F238E27FC236}">
                    <a16:creationId xmlns:a16="http://schemas.microsoft.com/office/drawing/2014/main" id="{9798B0D2-9002-8947-A9F5-51D4FEF30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86" name="Rectangle 410">
                <a:extLst>
                  <a:ext uri="{FF2B5EF4-FFF2-40B4-BE49-F238E27FC236}">
                    <a16:creationId xmlns:a16="http://schemas.microsoft.com/office/drawing/2014/main" id="{3375F3F7-9C09-1647-A741-DADF55B4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87" name="Oval 411">
                <a:extLst>
                  <a:ext uri="{FF2B5EF4-FFF2-40B4-BE49-F238E27FC236}">
                    <a16:creationId xmlns:a16="http://schemas.microsoft.com/office/drawing/2014/main" id="{3B82D186-8AE6-C344-9309-8026C4C70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88" name="Group 847">
                <a:extLst>
                  <a:ext uri="{FF2B5EF4-FFF2-40B4-BE49-F238E27FC236}">
                    <a16:creationId xmlns:a16="http://schemas.microsoft.com/office/drawing/2014/main" id="{CDB79F40-D5A5-914A-9A84-00772689F9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91" name="Freeform 848">
                  <a:extLst>
                    <a:ext uri="{FF2B5EF4-FFF2-40B4-BE49-F238E27FC236}">
                      <a16:creationId xmlns:a16="http://schemas.microsoft.com/office/drawing/2014/main" id="{C2D7A8DA-DE8E-4041-AE9F-24A5B639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92" name="Freeform 849">
                  <a:extLst>
                    <a:ext uri="{FF2B5EF4-FFF2-40B4-BE49-F238E27FC236}">
                      <a16:creationId xmlns:a16="http://schemas.microsoft.com/office/drawing/2014/main" id="{7C82747E-78C7-1642-A929-803F41BF0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89" name="Line 850">
                <a:extLst>
                  <a:ext uri="{FF2B5EF4-FFF2-40B4-BE49-F238E27FC236}">
                    <a16:creationId xmlns:a16="http://schemas.microsoft.com/office/drawing/2014/main" id="{3031D842-1280-114E-986F-9198AC6C6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90" name="Line 851">
                <a:extLst>
                  <a:ext uri="{FF2B5EF4-FFF2-40B4-BE49-F238E27FC236}">
                    <a16:creationId xmlns:a16="http://schemas.microsoft.com/office/drawing/2014/main" id="{10C4E13D-096F-B641-BCC3-56631B60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7657" name="Picture 853" descr="underline_base">
            <a:extLst>
              <a:ext uri="{FF2B5EF4-FFF2-40B4-BE49-F238E27FC236}">
                <a16:creationId xmlns:a16="http://schemas.microsoft.com/office/drawing/2014/main" id="{83A7E4A2-41DB-5D4B-B47F-EA99BC64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1">
            <a:extLst>
              <a:ext uri="{FF2B5EF4-FFF2-40B4-BE49-F238E27FC236}">
                <a16:creationId xmlns:a16="http://schemas.microsoft.com/office/drawing/2014/main" id="{6C3AF11D-AC58-B744-A0FE-5CBAD9A1DB3D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27728" name="Freeform 415">
              <a:extLst>
                <a:ext uri="{FF2B5EF4-FFF2-40B4-BE49-F238E27FC236}">
                  <a16:creationId xmlns:a16="http://schemas.microsoft.com/office/drawing/2014/main" id="{A2D436D4-955E-B64C-9F7B-EC08B6957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Freeform 416">
              <a:extLst>
                <a:ext uri="{FF2B5EF4-FFF2-40B4-BE49-F238E27FC236}">
                  <a16:creationId xmlns:a16="http://schemas.microsoft.com/office/drawing/2014/main" id="{5A21796D-0545-144E-894C-E8BBF6720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Freeform 417">
              <a:extLst>
                <a:ext uri="{FF2B5EF4-FFF2-40B4-BE49-F238E27FC236}">
                  <a16:creationId xmlns:a16="http://schemas.microsoft.com/office/drawing/2014/main" id="{EB2444A1-5E61-B84C-8F34-9CBF6040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1" name="Group 418">
              <a:extLst>
                <a:ext uri="{FF2B5EF4-FFF2-40B4-BE49-F238E27FC236}">
                  <a16:creationId xmlns:a16="http://schemas.microsoft.com/office/drawing/2014/main" id="{C8631F3E-1FCC-F84F-A5CC-AB6BD931D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28081" name="Rectangle 419">
                <a:extLst>
                  <a:ext uri="{FF2B5EF4-FFF2-40B4-BE49-F238E27FC236}">
                    <a16:creationId xmlns:a16="http://schemas.microsoft.com/office/drawing/2014/main" id="{98095137-9FA8-904E-82E3-EBBFACB56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082" name="AutoShape 420">
                <a:extLst>
                  <a:ext uri="{FF2B5EF4-FFF2-40B4-BE49-F238E27FC236}">
                    <a16:creationId xmlns:a16="http://schemas.microsoft.com/office/drawing/2014/main" id="{2D516A80-ABBE-574A-BC5E-22F0440E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732" name="Line 421">
              <a:extLst>
                <a:ext uri="{FF2B5EF4-FFF2-40B4-BE49-F238E27FC236}">
                  <a16:creationId xmlns:a16="http://schemas.microsoft.com/office/drawing/2014/main" id="{A67D7864-5E57-1641-9AE0-D9950317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22">
              <a:extLst>
                <a:ext uri="{FF2B5EF4-FFF2-40B4-BE49-F238E27FC236}">
                  <a16:creationId xmlns:a16="http://schemas.microsoft.com/office/drawing/2014/main" id="{88E634A9-B953-3544-8209-93D7A06A0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23">
              <a:extLst>
                <a:ext uri="{FF2B5EF4-FFF2-40B4-BE49-F238E27FC236}">
                  <a16:creationId xmlns:a16="http://schemas.microsoft.com/office/drawing/2014/main" id="{99A72CD8-F8F4-1B46-907D-797B7BC7B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24">
              <a:extLst>
                <a:ext uri="{FF2B5EF4-FFF2-40B4-BE49-F238E27FC236}">
                  <a16:creationId xmlns:a16="http://schemas.microsoft.com/office/drawing/2014/main" id="{1192A91C-C6B4-774C-A57D-A1FD48135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425">
              <a:extLst>
                <a:ext uri="{FF2B5EF4-FFF2-40B4-BE49-F238E27FC236}">
                  <a16:creationId xmlns:a16="http://schemas.microsoft.com/office/drawing/2014/main" id="{2314B7F1-389C-FE4C-AFC4-37EFB5BC9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426">
              <a:extLst>
                <a:ext uri="{FF2B5EF4-FFF2-40B4-BE49-F238E27FC236}">
                  <a16:creationId xmlns:a16="http://schemas.microsoft.com/office/drawing/2014/main" id="{877EFAA2-D859-574C-ACC8-ED28D355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Freeform 427">
              <a:extLst>
                <a:ext uri="{FF2B5EF4-FFF2-40B4-BE49-F238E27FC236}">
                  <a16:creationId xmlns:a16="http://schemas.microsoft.com/office/drawing/2014/main" id="{432FB52A-AE1F-6148-8251-EF87E88D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Line 428">
              <a:extLst>
                <a:ext uri="{FF2B5EF4-FFF2-40B4-BE49-F238E27FC236}">
                  <a16:creationId xmlns:a16="http://schemas.microsoft.com/office/drawing/2014/main" id="{1FF5196C-AB2D-CF43-9129-548A520841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0" name="Line 429">
              <a:extLst>
                <a:ext uri="{FF2B5EF4-FFF2-40B4-BE49-F238E27FC236}">
                  <a16:creationId xmlns:a16="http://schemas.microsoft.com/office/drawing/2014/main" id="{A57F1B19-9406-8544-924A-D8336D3D7B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1" name="Line 430">
              <a:extLst>
                <a:ext uri="{FF2B5EF4-FFF2-40B4-BE49-F238E27FC236}">
                  <a16:creationId xmlns:a16="http://schemas.microsoft.com/office/drawing/2014/main" id="{EDD2BB82-4AC7-1F4A-9425-45ED4CFCF6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2" name="Line 431">
              <a:extLst>
                <a:ext uri="{FF2B5EF4-FFF2-40B4-BE49-F238E27FC236}">
                  <a16:creationId xmlns:a16="http://schemas.microsoft.com/office/drawing/2014/main" id="{B52CBD98-C1A3-AC4D-8797-60F72869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Line 432">
              <a:extLst>
                <a:ext uri="{FF2B5EF4-FFF2-40B4-BE49-F238E27FC236}">
                  <a16:creationId xmlns:a16="http://schemas.microsoft.com/office/drawing/2014/main" id="{755B7590-1674-F74C-A82B-FE1F05052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433">
              <a:extLst>
                <a:ext uri="{FF2B5EF4-FFF2-40B4-BE49-F238E27FC236}">
                  <a16:creationId xmlns:a16="http://schemas.microsoft.com/office/drawing/2014/main" id="{E4CF0FBC-B1CA-F045-8566-E11607847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435">
              <a:extLst>
                <a:ext uri="{FF2B5EF4-FFF2-40B4-BE49-F238E27FC236}">
                  <a16:creationId xmlns:a16="http://schemas.microsoft.com/office/drawing/2014/main" id="{04C6B508-71A7-F440-8488-6C9AC31A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Line 436">
              <a:extLst>
                <a:ext uri="{FF2B5EF4-FFF2-40B4-BE49-F238E27FC236}">
                  <a16:creationId xmlns:a16="http://schemas.microsoft.com/office/drawing/2014/main" id="{78A44FF0-41BA-1848-B4BB-2D1197765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Line 439">
              <a:extLst>
                <a:ext uri="{FF2B5EF4-FFF2-40B4-BE49-F238E27FC236}">
                  <a16:creationId xmlns:a16="http://schemas.microsoft.com/office/drawing/2014/main" id="{388AFCCF-9026-E445-8541-D4172AA1C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Line 440">
              <a:extLst>
                <a:ext uri="{FF2B5EF4-FFF2-40B4-BE49-F238E27FC236}">
                  <a16:creationId xmlns:a16="http://schemas.microsoft.com/office/drawing/2014/main" id="{6D4ED751-9627-8345-A666-18E46524E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Line 441">
              <a:extLst>
                <a:ext uri="{FF2B5EF4-FFF2-40B4-BE49-F238E27FC236}">
                  <a16:creationId xmlns:a16="http://schemas.microsoft.com/office/drawing/2014/main" id="{58939F68-1D4C-7D48-A54E-1C0F2BE1A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Line 443">
              <a:extLst>
                <a:ext uri="{FF2B5EF4-FFF2-40B4-BE49-F238E27FC236}">
                  <a16:creationId xmlns:a16="http://schemas.microsoft.com/office/drawing/2014/main" id="{C1FC3D07-516B-AE49-9D63-3719C9477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Line 444">
              <a:extLst>
                <a:ext uri="{FF2B5EF4-FFF2-40B4-BE49-F238E27FC236}">
                  <a16:creationId xmlns:a16="http://schemas.microsoft.com/office/drawing/2014/main" id="{93D6457B-2BBC-F54C-A73E-91D6D86F8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Line 445">
              <a:extLst>
                <a:ext uri="{FF2B5EF4-FFF2-40B4-BE49-F238E27FC236}">
                  <a16:creationId xmlns:a16="http://schemas.microsoft.com/office/drawing/2014/main" id="{D7CEFBF8-58EA-3F4F-9017-1C85BF11D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Line 446">
              <a:extLst>
                <a:ext uri="{FF2B5EF4-FFF2-40B4-BE49-F238E27FC236}">
                  <a16:creationId xmlns:a16="http://schemas.microsoft.com/office/drawing/2014/main" id="{21163100-80F3-5944-995F-F14448847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Line 447">
              <a:extLst>
                <a:ext uri="{FF2B5EF4-FFF2-40B4-BE49-F238E27FC236}">
                  <a16:creationId xmlns:a16="http://schemas.microsoft.com/office/drawing/2014/main" id="{5AA21EE8-4DA3-FF4C-B701-9C2A66F4D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Line 448">
              <a:extLst>
                <a:ext uri="{FF2B5EF4-FFF2-40B4-BE49-F238E27FC236}">
                  <a16:creationId xmlns:a16="http://schemas.microsoft.com/office/drawing/2014/main" id="{8CDE5BA3-25D9-0D42-871E-B807855B4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449">
              <a:extLst>
                <a:ext uri="{FF2B5EF4-FFF2-40B4-BE49-F238E27FC236}">
                  <a16:creationId xmlns:a16="http://schemas.microsoft.com/office/drawing/2014/main" id="{4DF7050D-3CEE-CD48-BF4B-E9272CFD6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Line 450">
              <a:extLst>
                <a:ext uri="{FF2B5EF4-FFF2-40B4-BE49-F238E27FC236}">
                  <a16:creationId xmlns:a16="http://schemas.microsoft.com/office/drawing/2014/main" id="{DE12D32F-96A5-4C44-BA3B-66F1208B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Line 451">
              <a:extLst>
                <a:ext uri="{FF2B5EF4-FFF2-40B4-BE49-F238E27FC236}">
                  <a16:creationId xmlns:a16="http://schemas.microsoft.com/office/drawing/2014/main" id="{B4CE414A-11A6-5245-9DAF-366C0822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Line 452">
              <a:extLst>
                <a:ext uri="{FF2B5EF4-FFF2-40B4-BE49-F238E27FC236}">
                  <a16:creationId xmlns:a16="http://schemas.microsoft.com/office/drawing/2014/main" id="{47A1238F-4093-3840-83B2-0A62A1E52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Line 541">
              <a:extLst>
                <a:ext uri="{FF2B5EF4-FFF2-40B4-BE49-F238E27FC236}">
                  <a16:creationId xmlns:a16="http://schemas.microsoft.com/office/drawing/2014/main" id="{8E7A4FDC-3647-234D-80B1-6B6351F75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61" name="Group 590">
              <a:extLst>
                <a:ext uri="{FF2B5EF4-FFF2-40B4-BE49-F238E27FC236}">
                  <a16:creationId xmlns:a16="http://schemas.microsoft.com/office/drawing/2014/main" id="{F4CAAADB-105B-BA4F-8267-A5D9E44ED11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28079" name="Picture 591" descr="desktop_computer_stylized_medium">
                <a:extLst>
                  <a:ext uri="{FF2B5EF4-FFF2-40B4-BE49-F238E27FC236}">
                    <a16:creationId xmlns:a16="http://schemas.microsoft.com/office/drawing/2014/main" id="{0E2395C3-A0A3-AE48-8B41-07AC72912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80" name="Freeform 592">
                <a:extLst>
                  <a:ext uri="{FF2B5EF4-FFF2-40B4-BE49-F238E27FC236}">
                    <a16:creationId xmlns:a16="http://schemas.microsoft.com/office/drawing/2014/main" id="{D48A933B-DB0E-684A-9EFB-9BFF19B75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762" name="Group 593">
              <a:extLst>
                <a:ext uri="{FF2B5EF4-FFF2-40B4-BE49-F238E27FC236}">
                  <a16:creationId xmlns:a16="http://schemas.microsoft.com/office/drawing/2014/main" id="{3314BBA6-A97F-244D-AE6D-8F5066BEBD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28077" name="Picture 594" descr="desktop_computer_stylized_medium">
                <a:extLst>
                  <a:ext uri="{FF2B5EF4-FFF2-40B4-BE49-F238E27FC236}">
                    <a16:creationId xmlns:a16="http://schemas.microsoft.com/office/drawing/2014/main" id="{95D4E555-E281-7E40-A971-99103BD846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8" name="Freeform 595">
                <a:extLst>
                  <a:ext uri="{FF2B5EF4-FFF2-40B4-BE49-F238E27FC236}">
                    <a16:creationId xmlns:a16="http://schemas.microsoft.com/office/drawing/2014/main" id="{495FDD30-5E56-0441-B087-4F70506F7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763" name="Group 596">
              <a:extLst>
                <a:ext uri="{FF2B5EF4-FFF2-40B4-BE49-F238E27FC236}">
                  <a16:creationId xmlns:a16="http://schemas.microsoft.com/office/drawing/2014/main" id="{EE8A4AD7-D765-EA47-8454-BC1FAC33AC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28075" name="Picture 597" descr="desktop_computer_stylized_medium">
                <a:extLst>
                  <a:ext uri="{FF2B5EF4-FFF2-40B4-BE49-F238E27FC236}">
                    <a16:creationId xmlns:a16="http://schemas.microsoft.com/office/drawing/2014/main" id="{22B24121-CEC8-DE4F-A157-55BAD1A9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6" name="Freeform 598">
                <a:extLst>
                  <a:ext uri="{FF2B5EF4-FFF2-40B4-BE49-F238E27FC236}">
                    <a16:creationId xmlns:a16="http://schemas.microsoft.com/office/drawing/2014/main" id="{11F91777-DCFC-0649-9EEF-8BEB63EC4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764" name="Group 599">
              <a:extLst>
                <a:ext uri="{FF2B5EF4-FFF2-40B4-BE49-F238E27FC236}">
                  <a16:creationId xmlns:a16="http://schemas.microsoft.com/office/drawing/2014/main" id="{EBFE77CD-D55F-7D4A-8250-259D45F8C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28073" name="Picture 600" descr="desktop_computer_stylized_medium">
                <a:extLst>
                  <a:ext uri="{FF2B5EF4-FFF2-40B4-BE49-F238E27FC236}">
                    <a16:creationId xmlns:a16="http://schemas.microsoft.com/office/drawing/2014/main" id="{9DD6269C-B056-104E-91B0-9E1B88001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4" name="Freeform 601">
                <a:extLst>
                  <a:ext uri="{FF2B5EF4-FFF2-40B4-BE49-F238E27FC236}">
                    <a16:creationId xmlns:a16="http://schemas.microsoft.com/office/drawing/2014/main" id="{2DA5D9BC-61CB-C94A-BC68-C7E28AF1F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65" name="Picture 603" descr="car_icon_small">
              <a:extLst>
                <a:ext uri="{FF2B5EF4-FFF2-40B4-BE49-F238E27FC236}">
                  <a16:creationId xmlns:a16="http://schemas.microsoft.com/office/drawing/2014/main" id="{7AE0B7C8-4E72-414F-829D-BB5D058E4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766" name="Group 652">
              <a:extLst>
                <a:ext uri="{FF2B5EF4-FFF2-40B4-BE49-F238E27FC236}">
                  <a16:creationId xmlns:a16="http://schemas.microsoft.com/office/drawing/2014/main" id="{200D28BC-6C3D-2344-826D-317821805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28071" name="Picture 653" descr="iphone_stylized_small">
                <a:extLst>
                  <a:ext uri="{FF2B5EF4-FFF2-40B4-BE49-F238E27FC236}">
                    <a16:creationId xmlns:a16="http://schemas.microsoft.com/office/drawing/2014/main" id="{F031B1A8-793B-A247-9EB0-E3FD9F3BF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72" name="Picture 654" descr="antenna_radiation_stylized">
                <a:extLst>
                  <a:ext uri="{FF2B5EF4-FFF2-40B4-BE49-F238E27FC236}">
                    <a16:creationId xmlns:a16="http://schemas.microsoft.com/office/drawing/2014/main" id="{607C0B14-3A00-CB4F-87C9-E15FECCDAE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67" name="Group 665">
              <a:extLst>
                <a:ext uri="{FF2B5EF4-FFF2-40B4-BE49-F238E27FC236}">
                  <a16:creationId xmlns:a16="http://schemas.microsoft.com/office/drawing/2014/main" id="{4EBB749A-EC90-3F48-893F-2CB5EAEF2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28063" name="Oval 407">
                <a:extLst>
                  <a:ext uri="{FF2B5EF4-FFF2-40B4-BE49-F238E27FC236}">
                    <a16:creationId xmlns:a16="http://schemas.microsoft.com/office/drawing/2014/main" id="{EE041536-C4FF-8645-8FDD-CD3B9FCD7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64" name="Rectangle 410">
                <a:extLst>
                  <a:ext uri="{FF2B5EF4-FFF2-40B4-BE49-F238E27FC236}">
                    <a16:creationId xmlns:a16="http://schemas.microsoft.com/office/drawing/2014/main" id="{4E76482B-930E-E04C-A86D-111B751BD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65" name="Oval 411">
                <a:extLst>
                  <a:ext uri="{FF2B5EF4-FFF2-40B4-BE49-F238E27FC236}">
                    <a16:creationId xmlns:a16="http://schemas.microsoft.com/office/drawing/2014/main" id="{3ADFDD0B-A4A1-7A4C-8CA5-2BFCF0B0F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66" name="Group 659">
                <a:extLst>
                  <a:ext uri="{FF2B5EF4-FFF2-40B4-BE49-F238E27FC236}">
                    <a16:creationId xmlns:a16="http://schemas.microsoft.com/office/drawing/2014/main" id="{1A609253-C7DC-694B-B90A-4CC39F989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69" name="Freeform 660">
                  <a:extLst>
                    <a:ext uri="{FF2B5EF4-FFF2-40B4-BE49-F238E27FC236}">
                      <a16:creationId xmlns:a16="http://schemas.microsoft.com/office/drawing/2014/main" id="{D4041893-8D98-1546-8909-7601E6A94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70" name="Freeform 661">
                  <a:extLst>
                    <a:ext uri="{FF2B5EF4-FFF2-40B4-BE49-F238E27FC236}">
                      <a16:creationId xmlns:a16="http://schemas.microsoft.com/office/drawing/2014/main" id="{086EB6C0-8BFE-C04D-A87E-1E1B5EE9A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67" name="Line 662">
                <a:extLst>
                  <a:ext uri="{FF2B5EF4-FFF2-40B4-BE49-F238E27FC236}">
                    <a16:creationId xmlns:a16="http://schemas.microsoft.com/office/drawing/2014/main" id="{2F8990A5-84BE-444C-957E-77F3B932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68" name="Line 663">
                <a:extLst>
                  <a:ext uri="{FF2B5EF4-FFF2-40B4-BE49-F238E27FC236}">
                    <a16:creationId xmlns:a16="http://schemas.microsoft.com/office/drawing/2014/main" id="{6D35D0CE-8D91-514F-A639-C1B19ACD0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68" name="Group 666">
              <a:extLst>
                <a:ext uri="{FF2B5EF4-FFF2-40B4-BE49-F238E27FC236}">
                  <a16:creationId xmlns:a16="http://schemas.microsoft.com/office/drawing/2014/main" id="{2309C16E-C0DD-6743-ADB9-92225912C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28055" name="Oval 407">
                <a:extLst>
                  <a:ext uri="{FF2B5EF4-FFF2-40B4-BE49-F238E27FC236}">
                    <a16:creationId xmlns:a16="http://schemas.microsoft.com/office/drawing/2014/main" id="{049E3E4E-4E29-CA4A-BFEB-01B608012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56" name="Rectangle 410">
                <a:extLst>
                  <a:ext uri="{FF2B5EF4-FFF2-40B4-BE49-F238E27FC236}">
                    <a16:creationId xmlns:a16="http://schemas.microsoft.com/office/drawing/2014/main" id="{C8F152C2-0FAA-BC44-9E79-FADB1B59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57" name="Oval 411">
                <a:extLst>
                  <a:ext uri="{FF2B5EF4-FFF2-40B4-BE49-F238E27FC236}">
                    <a16:creationId xmlns:a16="http://schemas.microsoft.com/office/drawing/2014/main" id="{671ACAF8-C763-784E-95A7-DB7C38B89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58" name="Group 670">
                <a:extLst>
                  <a:ext uri="{FF2B5EF4-FFF2-40B4-BE49-F238E27FC236}">
                    <a16:creationId xmlns:a16="http://schemas.microsoft.com/office/drawing/2014/main" id="{D2612D36-6E67-FD4B-A0CE-6A71DFD8E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61" name="Freeform 671">
                  <a:extLst>
                    <a:ext uri="{FF2B5EF4-FFF2-40B4-BE49-F238E27FC236}">
                      <a16:creationId xmlns:a16="http://schemas.microsoft.com/office/drawing/2014/main" id="{ADA62611-673F-6A4B-AF19-F5EBA304D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62" name="Freeform 672">
                  <a:extLst>
                    <a:ext uri="{FF2B5EF4-FFF2-40B4-BE49-F238E27FC236}">
                      <a16:creationId xmlns:a16="http://schemas.microsoft.com/office/drawing/2014/main" id="{E502163E-63A7-1E4F-BF57-BC863D4DE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59" name="Line 673">
                <a:extLst>
                  <a:ext uri="{FF2B5EF4-FFF2-40B4-BE49-F238E27FC236}">
                    <a16:creationId xmlns:a16="http://schemas.microsoft.com/office/drawing/2014/main" id="{D8D9F78B-EB04-6D4B-8478-ACDF4EF6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60" name="Line 674">
                <a:extLst>
                  <a:ext uri="{FF2B5EF4-FFF2-40B4-BE49-F238E27FC236}">
                    <a16:creationId xmlns:a16="http://schemas.microsoft.com/office/drawing/2014/main" id="{8083A2ED-7A64-2F48-B447-6673FE239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69" name="Group 675">
              <a:extLst>
                <a:ext uri="{FF2B5EF4-FFF2-40B4-BE49-F238E27FC236}">
                  <a16:creationId xmlns:a16="http://schemas.microsoft.com/office/drawing/2014/main" id="{92883B8F-36FF-1645-9583-882D75920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28047" name="Oval 407">
                <a:extLst>
                  <a:ext uri="{FF2B5EF4-FFF2-40B4-BE49-F238E27FC236}">
                    <a16:creationId xmlns:a16="http://schemas.microsoft.com/office/drawing/2014/main" id="{75FBF336-DFE1-6247-80A8-034EB5520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48" name="Rectangle 410">
                <a:extLst>
                  <a:ext uri="{FF2B5EF4-FFF2-40B4-BE49-F238E27FC236}">
                    <a16:creationId xmlns:a16="http://schemas.microsoft.com/office/drawing/2014/main" id="{DDC1235A-C4A2-3E43-B606-3EE3CEA5C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49" name="Oval 411">
                <a:extLst>
                  <a:ext uri="{FF2B5EF4-FFF2-40B4-BE49-F238E27FC236}">
                    <a16:creationId xmlns:a16="http://schemas.microsoft.com/office/drawing/2014/main" id="{6092E766-7B71-A64B-A60F-87C17276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50" name="Group 679">
                <a:extLst>
                  <a:ext uri="{FF2B5EF4-FFF2-40B4-BE49-F238E27FC236}">
                    <a16:creationId xmlns:a16="http://schemas.microsoft.com/office/drawing/2014/main" id="{6F937AA4-2D39-1940-8889-EBE20AB43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53" name="Freeform 680">
                  <a:extLst>
                    <a:ext uri="{FF2B5EF4-FFF2-40B4-BE49-F238E27FC236}">
                      <a16:creationId xmlns:a16="http://schemas.microsoft.com/office/drawing/2014/main" id="{ACC40F8D-086F-5446-9DC1-BC5625358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54" name="Freeform 681">
                  <a:extLst>
                    <a:ext uri="{FF2B5EF4-FFF2-40B4-BE49-F238E27FC236}">
                      <a16:creationId xmlns:a16="http://schemas.microsoft.com/office/drawing/2014/main" id="{D9150A25-D93D-8C46-845E-1F8BA637C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51" name="Line 682">
                <a:extLst>
                  <a:ext uri="{FF2B5EF4-FFF2-40B4-BE49-F238E27FC236}">
                    <a16:creationId xmlns:a16="http://schemas.microsoft.com/office/drawing/2014/main" id="{59180CF8-B27E-A548-B7D1-CC47A2E6B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52" name="Line 683">
                <a:extLst>
                  <a:ext uri="{FF2B5EF4-FFF2-40B4-BE49-F238E27FC236}">
                    <a16:creationId xmlns:a16="http://schemas.microsoft.com/office/drawing/2014/main" id="{96DFAE1E-BFD0-E64B-8547-3DA86F89B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0" name="Group 684">
              <a:extLst>
                <a:ext uri="{FF2B5EF4-FFF2-40B4-BE49-F238E27FC236}">
                  <a16:creationId xmlns:a16="http://schemas.microsoft.com/office/drawing/2014/main" id="{FEE3121D-A29F-EE49-93CB-780C4D212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28039" name="Oval 407">
                <a:extLst>
                  <a:ext uri="{FF2B5EF4-FFF2-40B4-BE49-F238E27FC236}">
                    <a16:creationId xmlns:a16="http://schemas.microsoft.com/office/drawing/2014/main" id="{444D4987-8C2E-3D41-9769-A89D801A1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40" name="Rectangle 410">
                <a:extLst>
                  <a:ext uri="{FF2B5EF4-FFF2-40B4-BE49-F238E27FC236}">
                    <a16:creationId xmlns:a16="http://schemas.microsoft.com/office/drawing/2014/main" id="{3C556D19-9F80-284D-B8D8-7CBBDB1A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41" name="Oval 411">
                <a:extLst>
                  <a:ext uri="{FF2B5EF4-FFF2-40B4-BE49-F238E27FC236}">
                    <a16:creationId xmlns:a16="http://schemas.microsoft.com/office/drawing/2014/main" id="{9A36C0A6-0450-B346-862A-6ACF05112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42" name="Group 688">
                <a:extLst>
                  <a:ext uri="{FF2B5EF4-FFF2-40B4-BE49-F238E27FC236}">
                    <a16:creationId xmlns:a16="http://schemas.microsoft.com/office/drawing/2014/main" id="{6D910A38-22EB-6D44-8163-0DFF6F87F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45" name="Freeform 689">
                  <a:extLst>
                    <a:ext uri="{FF2B5EF4-FFF2-40B4-BE49-F238E27FC236}">
                      <a16:creationId xmlns:a16="http://schemas.microsoft.com/office/drawing/2014/main" id="{4ADE0599-529B-0544-91C9-427372378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46" name="Freeform 690">
                  <a:extLst>
                    <a:ext uri="{FF2B5EF4-FFF2-40B4-BE49-F238E27FC236}">
                      <a16:creationId xmlns:a16="http://schemas.microsoft.com/office/drawing/2014/main" id="{D5BEC26C-637A-9148-AF99-1A5888F60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43" name="Line 691">
                <a:extLst>
                  <a:ext uri="{FF2B5EF4-FFF2-40B4-BE49-F238E27FC236}">
                    <a16:creationId xmlns:a16="http://schemas.microsoft.com/office/drawing/2014/main" id="{3832FF7B-4481-424D-943A-C8DAFB367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44" name="Line 692">
                <a:extLst>
                  <a:ext uri="{FF2B5EF4-FFF2-40B4-BE49-F238E27FC236}">
                    <a16:creationId xmlns:a16="http://schemas.microsoft.com/office/drawing/2014/main" id="{5F81CC1D-B474-8949-9C04-15C27667A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71" name="Line 693">
              <a:extLst>
                <a:ext uri="{FF2B5EF4-FFF2-40B4-BE49-F238E27FC236}">
                  <a16:creationId xmlns:a16="http://schemas.microsoft.com/office/drawing/2014/main" id="{47F76205-233B-034B-86FC-69BAE5CE1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72" name="Group 694">
              <a:extLst>
                <a:ext uri="{FF2B5EF4-FFF2-40B4-BE49-F238E27FC236}">
                  <a16:creationId xmlns:a16="http://schemas.microsoft.com/office/drawing/2014/main" id="{F734A3A2-822B-BE40-BBA9-79A93BC7A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28031" name="Oval 407">
                <a:extLst>
                  <a:ext uri="{FF2B5EF4-FFF2-40B4-BE49-F238E27FC236}">
                    <a16:creationId xmlns:a16="http://schemas.microsoft.com/office/drawing/2014/main" id="{524B8A47-79D3-414C-BE11-76C34735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32" name="Rectangle 410">
                <a:extLst>
                  <a:ext uri="{FF2B5EF4-FFF2-40B4-BE49-F238E27FC236}">
                    <a16:creationId xmlns:a16="http://schemas.microsoft.com/office/drawing/2014/main" id="{17E145D2-12F2-4B44-AEC5-70A41FC91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33" name="Oval 411">
                <a:extLst>
                  <a:ext uri="{FF2B5EF4-FFF2-40B4-BE49-F238E27FC236}">
                    <a16:creationId xmlns:a16="http://schemas.microsoft.com/office/drawing/2014/main" id="{51F1F3BE-69B5-7E48-914E-EC0C075A3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34" name="Group 698">
                <a:extLst>
                  <a:ext uri="{FF2B5EF4-FFF2-40B4-BE49-F238E27FC236}">
                    <a16:creationId xmlns:a16="http://schemas.microsoft.com/office/drawing/2014/main" id="{FA0B4772-3BF3-574D-8D1C-548C56E78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37" name="Freeform 699">
                  <a:extLst>
                    <a:ext uri="{FF2B5EF4-FFF2-40B4-BE49-F238E27FC236}">
                      <a16:creationId xmlns:a16="http://schemas.microsoft.com/office/drawing/2014/main" id="{99CF2CC0-E0BC-1F4C-A29E-A3A638EB0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38" name="Freeform 700">
                  <a:extLst>
                    <a:ext uri="{FF2B5EF4-FFF2-40B4-BE49-F238E27FC236}">
                      <a16:creationId xmlns:a16="http://schemas.microsoft.com/office/drawing/2014/main" id="{B82AB501-7EBE-E640-95F3-DCD66C396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35" name="Line 701">
                <a:extLst>
                  <a:ext uri="{FF2B5EF4-FFF2-40B4-BE49-F238E27FC236}">
                    <a16:creationId xmlns:a16="http://schemas.microsoft.com/office/drawing/2014/main" id="{10684060-97B3-744B-A076-7E89A14AF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36" name="Line 702">
                <a:extLst>
                  <a:ext uri="{FF2B5EF4-FFF2-40B4-BE49-F238E27FC236}">
                    <a16:creationId xmlns:a16="http://schemas.microsoft.com/office/drawing/2014/main" id="{7F8FF700-7B8F-9841-9BAA-1052CC58E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3" name="Group 712">
              <a:extLst>
                <a:ext uri="{FF2B5EF4-FFF2-40B4-BE49-F238E27FC236}">
                  <a16:creationId xmlns:a16="http://schemas.microsoft.com/office/drawing/2014/main" id="{E4FFC61F-740B-9946-8990-9D9C201FE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28023" name="Oval 407">
                <a:extLst>
                  <a:ext uri="{FF2B5EF4-FFF2-40B4-BE49-F238E27FC236}">
                    <a16:creationId xmlns:a16="http://schemas.microsoft.com/office/drawing/2014/main" id="{06BC315F-4CBE-FD4F-A46C-C209F2B03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24" name="Rectangle 410">
                <a:extLst>
                  <a:ext uri="{FF2B5EF4-FFF2-40B4-BE49-F238E27FC236}">
                    <a16:creationId xmlns:a16="http://schemas.microsoft.com/office/drawing/2014/main" id="{C7F25852-0D24-D34F-8697-CB8B423A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25" name="Oval 411">
                <a:extLst>
                  <a:ext uri="{FF2B5EF4-FFF2-40B4-BE49-F238E27FC236}">
                    <a16:creationId xmlns:a16="http://schemas.microsoft.com/office/drawing/2014/main" id="{3378C229-C3ED-AB49-AEC7-07D47991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26" name="Group 716">
                <a:extLst>
                  <a:ext uri="{FF2B5EF4-FFF2-40B4-BE49-F238E27FC236}">
                    <a16:creationId xmlns:a16="http://schemas.microsoft.com/office/drawing/2014/main" id="{AB31C841-8F52-6144-95CF-4663883A9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29" name="Freeform 717">
                  <a:extLst>
                    <a:ext uri="{FF2B5EF4-FFF2-40B4-BE49-F238E27FC236}">
                      <a16:creationId xmlns:a16="http://schemas.microsoft.com/office/drawing/2014/main" id="{17C26549-DA79-3D4E-91C1-5AC1B5853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30" name="Freeform 718">
                  <a:extLst>
                    <a:ext uri="{FF2B5EF4-FFF2-40B4-BE49-F238E27FC236}">
                      <a16:creationId xmlns:a16="http://schemas.microsoft.com/office/drawing/2014/main" id="{B1C95E39-327F-1343-9ECC-81EA1BBA0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27" name="Line 719">
                <a:extLst>
                  <a:ext uri="{FF2B5EF4-FFF2-40B4-BE49-F238E27FC236}">
                    <a16:creationId xmlns:a16="http://schemas.microsoft.com/office/drawing/2014/main" id="{0B3459C6-FCD8-9141-8E98-785F5E8AD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28" name="Line 720">
                <a:extLst>
                  <a:ext uri="{FF2B5EF4-FFF2-40B4-BE49-F238E27FC236}">
                    <a16:creationId xmlns:a16="http://schemas.microsoft.com/office/drawing/2014/main" id="{36A755FE-E743-D54C-9508-BDF237328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4" name="Group 721">
              <a:extLst>
                <a:ext uri="{FF2B5EF4-FFF2-40B4-BE49-F238E27FC236}">
                  <a16:creationId xmlns:a16="http://schemas.microsoft.com/office/drawing/2014/main" id="{48B7B353-E4D2-3948-841E-097AF9205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8015" name="Oval 407">
                <a:extLst>
                  <a:ext uri="{FF2B5EF4-FFF2-40B4-BE49-F238E27FC236}">
                    <a16:creationId xmlns:a16="http://schemas.microsoft.com/office/drawing/2014/main" id="{8A2C3D85-3A95-9F4B-82C1-36733AB2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16" name="Rectangle 410">
                <a:extLst>
                  <a:ext uri="{FF2B5EF4-FFF2-40B4-BE49-F238E27FC236}">
                    <a16:creationId xmlns:a16="http://schemas.microsoft.com/office/drawing/2014/main" id="{4A00AF1B-018B-D340-A7C3-8C68A9E37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17" name="Oval 411">
                <a:extLst>
                  <a:ext uri="{FF2B5EF4-FFF2-40B4-BE49-F238E27FC236}">
                    <a16:creationId xmlns:a16="http://schemas.microsoft.com/office/drawing/2014/main" id="{6A752F3B-6F5E-2D4B-A3B5-F59468E6D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18" name="Group 725">
                <a:extLst>
                  <a:ext uri="{FF2B5EF4-FFF2-40B4-BE49-F238E27FC236}">
                    <a16:creationId xmlns:a16="http://schemas.microsoft.com/office/drawing/2014/main" id="{567A5EDB-2654-034F-890D-A839237FA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21" name="Freeform 726">
                  <a:extLst>
                    <a:ext uri="{FF2B5EF4-FFF2-40B4-BE49-F238E27FC236}">
                      <a16:creationId xmlns:a16="http://schemas.microsoft.com/office/drawing/2014/main" id="{AC3B012A-9DBA-E24F-A492-9780C4117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22" name="Freeform 727">
                  <a:extLst>
                    <a:ext uri="{FF2B5EF4-FFF2-40B4-BE49-F238E27FC236}">
                      <a16:creationId xmlns:a16="http://schemas.microsoft.com/office/drawing/2014/main" id="{F2C34F42-F82F-A943-9F95-2774014D4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19" name="Line 728">
                <a:extLst>
                  <a:ext uri="{FF2B5EF4-FFF2-40B4-BE49-F238E27FC236}">
                    <a16:creationId xmlns:a16="http://schemas.microsoft.com/office/drawing/2014/main" id="{4CFC167C-DD47-AA4D-B5DC-66541BAE6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20" name="Line 729">
                <a:extLst>
                  <a:ext uri="{FF2B5EF4-FFF2-40B4-BE49-F238E27FC236}">
                    <a16:creationId xmlns:a16="http://schemas.microsoft.com/office/drawing/2014/main" id="{D5CCB088-742E-C34A-9C1A-4185B4932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5" name="Group 730">
              <a:extLst>
                <a:ext uri="{FF2B5EF4-FFF2-40B4-BE49-F238E27FC236}">
                  <a16:creationId xmlns:a16="http://schemas.microsoft.com/office/drawing/2014/main" id="{CB70FC3C-4589-0746-ADA5-1EEBFB6B2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8007" name="Oval 407">
                <a:extLst>
                  <a:ext uri="{FF2B5EF4-FFF2-40B4-BE49-F238E27FC236}">
                    <a16:creationId xmlns:a16="http://schemas.microsoft.com/office/drawing/2014/main" id="{63D3FB02-F39F-444C-B1C0-4984A37F8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08" name="Rectangle 410">
                <a:extLst>
                  <a:ext uri="{FF2B5EF4-FFF2-40B4-BE49-F238E27FC236}">
                    <a16:creationId xmlns:a16="http://schemas.microsoft.com/office/drawing/2014/main" id="{B548FDD5-BBCD-4845-B9C5-92297C294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09" name="Oval 411">
                <a:extLst>
                  <a:ext uri="{FF2B5EF4-FFF2-40B4-BE49-F238E27FC236}">
                    <a16:creationId xmlns:a16="http://schemas.microsoft.com/office/drawing/2014/main" id="{971F4981-512E-8444-B347-76E9E12B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10" name="Group 734">
                <a:extLst>
                  <a:ext uri="{FF2B5EF4-FFF2-40B4-BE49-F238E27FC236}">
                    <a16:creationId xmlns:a16="http://schemas.microsoft.com/office/drawing/2014/main" id="{BBCB78C3-D907-7E42-9DA6-77056F61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13" name="Freeform 735">
                  <a:extLst>
                    <a:ext uri="{FF2B5EF4-FFF2-40B4-BE49-F238E27FC236}">
                      <a16:creationId xmlns:a16="http://schemas.microsoft.com/office/drawing/2014/main" id="{E325807F-E568-E745-AF03-333BF3712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14" name="Freeform 736">
                  <a:extLst>
                    <a:ext uri="{FF2B5EF4-FFF2-40B4-BE49-F238E27FC236}">
                      <a16:creationId xmlns:a16="http://schemas.microsoft.com/office/drawing/2014/main" id="{6C3B8DB8-DB90-964C-857C-5FBC1A65E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11" name="Line 737">
                <a:extLst>
                  <a:ext uri="{FF2B5EF4-FFF2-40B4-BE49-F238E27FC236}">
                    <a16:creationId xmlns:a16="http://schemas.microsoft.com/office/drawing/2014/main" id="{F6CE065D-A305-504C-BF9C-A5DBFDB0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12" name="Line 738">
                <a:extLst>
                  <a:ext uri="{FF2B5EF4-FFF2-40B4-BE49-F238E27FC236}">
                    <a16:creationId xmlns:a16="http://schemas.microsoft.com/office/drawing/2014/main" id="{3A9640BD-A4F9-6F40-BDE6-2025D3E6B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6" name="Group 739">
              <a:extLst>
                <a:ext uri="{FF2B5EF4-FFF2-40B4-BE49-F238E27FC236}">
                  <a16:creationId xmlns:a16="http://schemas.microsoft.com/office/drawing/2014/main" id="{D9A3F754-8693-0543-81DC-5A6033FC2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7999" name="Oval 407">
                <a:extLst>
                  <a:ext uri="{FF2B5EF4-FFF2-40B4-BE49-F238E27FC236}">
                    <a16:creationId xmlns:a16="http://schemas.microsoft.com/office/drawing/2014/main" id="{7F3EA53D-C93A-F840-A00C-338848815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00" name="Rectangle 410">
                <a:extLst>
                  <a:ext uri="{FF2B5EF4-FFF2-40B4-BE49-F238E27FC236}">
                    <a16:creationId xmlns:a16="http://schemas.microsoft.com/office/drawing/2014/main" id="{ECE3B78F-1A9F-474B-BFDE-73C241988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001" name="Oval 411">
                <a:extLst>
                  <a:ext uri="{FF2B5EF4-FFF2-40B4-BE49-F238E27FC236}">
                    <a16:creationId xmlns:a16="http://schemas.microsoft.com/office/drawing/2014/main" id="{2170AFBA-4D3C-2D41-8BD5-C2A698EE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002" name="Group 743">
                <a:extLst>
                  <a:ext uri="{FF2B5EF4-FFF2-40B4-BE49-F238E27FC236}">
                    <a16:creationId xmlns:a16="http://schemas.microsoft.com/office/drawing/2014/main" id="{848D423F-1038-9C47-8E04-2A7CC8BEBD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05" name="Freeform 744">
                  <a:extLst>
                    <a:ext uri="{FF2B5EF4-FFF2-40B4-BE49-F238E27FC236}">
                      <a16:creationId xmlns:a16="http://schemas.microsoft.com/office/drawing/2014/main" id="{78BDCE45-EF3C-DF4C-BB2F-30525E437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06" name="Freeform 745">
                  <a:extLst>
                    <a:ext uri="{FF2B5EF4-FFF2-40B4-BE49-F238E27FC236}">
                      <a16:creationId xmlns:a16="http://schemas.microsoft.com/office/drawing/2014/main" id="{7C8CDA4F-4F5E-6147-A50D-D51BA214A0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003" name="Line 746">
                <a:extLst>
                  <a:ext uri="{FF2B5EF4-FFF2-40B4-BE49-F238E27FC236}">
                    <a16:creationId xmlns:a16="http://schemas.microsoft.com/office/drawing/2014/main" id="{DC215ACF-A26B-7C4B-A9BC-B90FA0230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04" name="Line 747">
                <a:extLst>
                  <a:ext uri="{FF2B5EF4-FFF2-40B4-BE49-F238E27FC236}">
                    <a16:creationId xmlns:a16="http://schemas.microsoft.com/office/drawing/2014/main" id="{A2505070-FBA5-7C4F-B9C5-56B9E7F9B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7" name="Group 748">
              <a:extLst>
                <a:ext uri="{FF2B5EF4-FFF2-40B4-BE49-F238E27FC236}">
                  <a16:creationId xmlns:a16="http://schemas.microsoft.com/office/drawing/2014/main" id="{E53593B3-5130-1949-A249-6576935ED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7991" name="Oval 407">
                <a:extLst>
                  <a:ext uri="{FF2B5EF4-FFF2-40B4-BE49-F238E27FC236}">
                    <a16:creationId xmlns:a16="http://schemas.microsoft.com/office/drawing/2014/main" id="{2E4119A7-6FFD-5F42-B5D6-63CB299DF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92" name="Rectangle 410">
                <a:extLst>
                  <a:ext uri="{FF2B5EF4-FFF2-40B4-BE49-F238E27FC236}">
                    <a16:creationId xmlns:a16="http://schemas.microsoft.com/office/drawing/2014/main" id="{F3499210-398A-E64A-B314-F7E6B349A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93" name="Oval 411">
                <a:extLst>
                  <a:ext uri="{FF2B5EF4-FFF2-40B4-BE49-F238E27FC236}">
                    <a16:creationId xmlns:a16="http://schemas.microsoft.com/office/drawing/2014/main" id="{63C425A6-6EE7-3844-A90D-F28877041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7994" name="Group 752">
                <a:extLst>
                  <a:ext uri="{FF2B5EF4-FFF2-40B4-BE49-F238E27FC236}">
                    <a16:creationId xmlns:a16="http://schemas.microsoft.com/office/drawing/2014/main" id="{925A165B-5383-1C41-9827-08F49FBD8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97" name="Freeform 753">
                  <a:extLst>
                    <a:ext uri="{FF2B5EF4-FFF2-40B4-BE49-F238E27FC236}">
                      <a16:creationId xmlns:a16="http://schemas.microsoft.com/office/drawing/2014/main" id="{1EB136AF-51CE-BD49-A9E6-CC4EFA665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98" name="Freeform 754">
                  <a:extLst>
                    <a:ext uri="{FF2B5EF4-FFF2-40B4-BE49-F238E27FC236}">
                      <a16:creationId xmlns:a16="http://schemas.microsoft.com/office/drawing/2014/main" id="{E3B86327-CBE5-E44A-80AA-0A8A9C550B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995" name="Line 755">
                <a:extLst>
                  <a:ext uri="{FF2B5EF4-FFF2-40B4-BE49-F238E27FC236}">
                    <a16:creationId xmlns:a16="http://schemas.microsoft.com/office/drawing/2014/main" id="{139FCF9C-6061-224C-9A5A-053EAEABA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96" name="Line 756">
                <a:extLst>
                  <a:ext uri="{FF2B5EF4-FFF2-40B4-BE49-F238E27FC236}">
                    <a16:creationId xmlns:a16="http://schemas.microsoft.com/office/drawing/2014/main" id="{3C524015-D6B1-E949-9269-8BE9CF7EE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8" name="Group 757">
              <a:extLst>
                <a:ext uri="{FF2B5EF4-FFF2-40B4-BE49-F238E27FC236}">
                  <a16:creationId xmlns:a16="http://schemas.microsoft.com/office/drawing/2014/main" id="{8385C3E1-57C8-F343-AED4-1B9D3A371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7983" name="Oval 407">
                <a:extLst>
                  <a:ext uri="{FF2B5EF4-FFF2-40B4-BE49-F238E27FC236}">
                    <a16:creationId xmlns:a16="http://schemas.microsoft.com/office/drawing/2014/main" id="{512B3807-7E06-1A40-9E19-895C3D2F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84" name="Rectangle 410">
                <a:extLst>
                  <a:ext uri="{FF2B5EF4-FFF2-40B4-BE49-F238E27FC236}">
                    <a16:creationId xmlns:a16="http://schemas.microsoft.com/office/drawing/2014/main" id="{9CCF2C1D-193B-2440-B894-870BD07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85" name="Oval 411">
                <a:extLst>
                  <a:ext uri="{FF2B5EF4-FFF2-40B4-BE49-F238E27FC236}">
                    <a16:creationId xmlns:a16="http://schemas.microsoft.com/office/drawing/2014/main" id="{EDCE9684-FE17-9149-A1BA-C7FF3138B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7986" name="Group 761">
                <a:extLst>
                  <a:ext uri="{FF2B5EF4-FFF2-40B4-BE49-F238E27FC236}">
                    <a16:creationId xmlns:a16="http://schemas.microsoft.com/office/drawing/2014/main" id="{91C9D8F8-EDF3-0346-9E8E-C673C5886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89" name="Freeform 762">
                  <a:extLst>
                    <a:ext uri="{FF2B5EF4-FFF2-40B4-BE49-F238E27FC236}">
                      <a16:creationId xmlns:a16="http://schemas.microsoft.com/office/drawing/2014/main" id="{190696B8-4E88-9041-B17F-E0EF68ED9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90" name="Freeform 763">
                  <a:extLst>
                    <a:ext uri="{FF2B5EF4-FFF2-40B4-BE49-F238E27FC236}">
                      <a16:creationId xmlns:a16="http://schemas.microsoft.com/office/drawing/2014/main" id="{D4106BF0-BA0E-FB40-BE94-B82C2C0B2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987" name="Line 764">
                <a:extLst>
                  <a:ext uri="{FF2B5EF4-FFF2-40B4-BE49-F238E27FC236}">
                    <a16:creationId xmlns:a16="http://schemas.microsoft.com/office/drawing/2014/main" id="{AEE6FA23-41BF-3040-AF69-7586CB8BE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88" name="Line 765">
                <a:extLst>
                  <a:ext uri="{FF2B5EF4-FFF2-40B4-BE49-F238E27FC236}">
                    <a16:creationId xmlns:a16="http://schemas.microsoft.com/office/drawing/2014/main" id="{B7428965-0578-5748-A77E-4F214AD7D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79" name="Group 767">
              <a:extLst>
                <a:ext uri="{FF2B5EF4-FFF2-40B4-BE49-F238E27FC236}">
                  <a16:creationId xmlns:a16="http://schemas.microsoft.com/office/drawing/2014/main" id="{206EB47B-8446-5647-98F0-5C6F122EC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7975" name="Oval 407">
                <a:extLst>
                  <a:ext uri="{FF2B5EF4-FFF2-40B4-BE49-F238E27FC236}">
                    <a16:creationId xmlns:a16="http://schemas.microsoft.com/office/drawing/2014/main" id="{CC9979AA-A377-9649-B72B-98F156321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76" name="Rectangle 410">
                <a:extLst>
                  <a:ext uri="{FF2B5EF4-FFF2-40B4-BE49-F238E27FC236}">
                    <a16:creationId xmlns:a16="http://schemas.microsoft.com/office/drawing/2014/main" id="{67E4DA9E-0CD3-4345-A4F7-44B622654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77" name="Oval 411">
                <a:extLst>
                  <a:ext uri="{FF2B5EF4-FFF2-40B4-BE49-F238E27FC236}">
                    <a16:creationId xmlns:a16="http://schemas.microsoft.com/office/drawing/2014/main" id="{F60D1A79-992D-D74C-A134-46E16A429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7978" name="Group 771">
                <a:extLst>
                  <a:ext uri="{FF2B5EF4-FFF2-40B4-BE49-F238E27FC236}">
                    <a16:creationId xmlns:a16="http://schemas.microsoft.com/office/drawing/2014/main" id="{47E56158-E86F-4044-ADDF-124EBA9CF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81" name="Freeform 772">
                  <a:extLst>
                    <a:ext uri="{FF2B5EF4-FFF2-40B4-BE49-F238E27FC236}">
                      <a16:creationId xmlns:a16="http://schemas.microsoft.com/office/drawing/2014/main" id="{70EFBB90-CBF5-6744-BF9E-BB6906B7C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82" name="Freeform 773">
                  <a:extLst>
                    <a:ext uri="{FF2B5EF4-FFF2-40B4-BE49-F238E27FC236}">
                      <a16:creationId xmlns:a16="http://schemas.microsoft.com/office/drawing/2014/main" id="{63BA3423-2DCC-E745-B462-633D9BE75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979" name="Line 774">
                <a:extLst>
                  <a:ext uri="{FF2B5EF4-FFF2-40B4-BE49-F238E27FC236}">
                    <a16:creationId xmlns:a16="http://schemas.microsoft.com/office/drawing/2014/main" id="{5F608076-3918-DA46-A3EF-0D6F9C6A5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80" name="Line 775">
                <a:extLst>
                  <a:ext uri="{FF2B5EF4-FFF2-40B4-BE49-F238E27FC236}">
                    <a16:creationId xmlns:a16="http://schemas.microsoft.com/office/drawing/2014/main" id="{91027E72-C9A9-6349-B468-04B15C74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80" name="Group 776">
              <a:extLst>
                <a:ext uri="{FF2B5EF4-FFF2-40B4-BE49-F238E27FC236}">
                  <a16:creationId xmlns:a16="http://schemas.microsoft.com/office/drawing/2014/main" id="{DB6F7B3B-E273-544F-801A-E3DB3F894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7973" name="Picture 777" descr="access_point_stylized_small">
                <a:extLst>
                  <a:ext uri="{FF2B5EF4-FFF2-40B4-BE49-F238E27FC236}">
                    <a16:creationId xmlns:a16="http://schemas.microsoft.com/office/drawing/2014/main" id="{5A4C926A-4F3D-F74A-9C8C-CC393E92F4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74" name="Picture 778" descr="antenna_radiation_stylized">
                <a:extLst>
                  <a:ext uri="{FF2B5EF4-FFF2-40B4-BE49-F238E27FC236}">
                    <a16:creationId xmlns:a16="http://schemas.microsoft.com/office/drawing/2014/main" id="{991B2F87-BB46-CE4F-BB3B-279F7399F8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81" name="Group 779">
              <a:extLst>
                <a:ext uri="{FF2B5EF4-FFF2-40B4-BE49-F238E27FC236}">
                  <a16:creationId xmlns:a16="http://schemas.microsoft.com/office/drawing/2014/main" id="{47D966B7-CABD-D440-920E-E1E7C2FB4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7971" name="Picture 780" descr="access_point_stylized_small">
                <a:extLst>
                  <a:ext uri="{FF2B5EF4-FFF2-40B4-BE49-F238E27FC236}">
                    <a16:creationId xmlns:a16="http://schemas.microsoft.com/office/drawing/2014/main" id="{E36E75E6-546B-5740-AB36-C590CA592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72" name="Picture 781" descr="antenna_radiation_stylized">
                <a:extLst>
                  <a:ext uri="{FF2B5EF4-FFF2-40B4-BE49-F238E27FC236}">
                    <a16:creationId xmlns:a16="http://schemas.microsoft.com/office/drawing/2014/main" id="{F062337F-24A8-AA4F-97CB-9731775AF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82" name="Group 782">
              <a:extLst>
                <a:ext uri="{FF2B5EF4-FFF2-40B4-BE49-F238E27FC236}">
                  <a16:creationId xmlns:a16="http://schemas.microsoft.com/office/drawing/2014/main" id="{9A0B999E-9A2E-2B4C-B27A-D0BCFBD16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7953" name="Group 783">
                <a:extLst>
                  <a:ext uri="{FF2B5EF4-FFF2-40B4-BE49-F238E27FC236}">
                    <a16:creationId xmlns:a16="http://schemas.microsoft.com/office/drawing/2014/main" id="{4517412B-0A1A-5241-B728-F37D1DAD1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7956" name="Line 270">
                  <a:extLst>
                    <a:ext uri="{FF2B5EF4-FFF2-40B4-BE49-F238E27FC236}">
                      <a16:creationId xmlns:a16="http://schemas.microsoft.com/office/drawing/2014/main" id="{8F401F07-0E40-6A42-8EF0-F556C78C5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57" name="Line 271">
                  <a:extLst>
                    <a:ext uri="{FF2B5EF4-FFF2-40B4-BE49-F238E27FC236}">
                      <a16:creationId xmlns:a16="http://schemas.microsoft.com/office/drawing/2014/main" id="{F8CFEC77-EB60-9F4D-913E-4849DB72F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58" name="Line 272">
                  <a:extLst>
                    <a:ext uri="{FF2B5EF4-FFF2-40B4-BE49-F238E27FC236}">
                      <a16:creationId xmlns:a16="http://schemas.microsoft.com/office/drawing/2014/main" id="{675A6AA3-B89B-A840-A33F-CC88A817F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59" name="Line 273">
                  <a:extLst>
                    <a:ext uri="{FF2B5EF4-FFF2-40B4-BE49-F238E27FC236}">
                      <a16:creationId xmlns:a16="http://schemas.microsoft.com/office/drawing/2014/main" id="{39721A87-D326-F74A-BF76-D7895FE5E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0" name="Line 274">
                  <a:extLst>
                    <a:ext uri="{FF2B5EF4-FFF2-40B4-BE49-F238E27FC236}">
                      <a16:creationId xmlns:a16="http://schemas.microsoft.com/office/drawing/2014/main" id="{BBFDB1D1-4AAB-3F49-9B59-790E9B23E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1" name="Line 275">
                  <a:extLst>
                    <a:ext uri="{FF2B5EF4-FFF2-40B4-BE49-F238E27FC236}">
                      <a16:creationId xmlns:a16="http://schemas.microsoft.com/office/drawing/2014/main" id="{B4413689-64AC-2546-BCD4-B92A1B51B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2" name="Line 276">
                  <a:extLst>
                    <a:ext uri="{FF2B5EF4-FFF2-40B4-BE49-F238E27FC236}">
                      <a16:creationId xmlns:a16="http://schemas.microsoft.com/office/drawing/2014/main" id="{B8C5DD75-9772-5B41-B199-3D49703DB8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3" name="Line 277">
                  <a:extLst>
                    <a:ext uri="{FF2B5EF4-FFF2-40B4-BE49-F238E27FC236}">
                      <a16:creationId xmlns:a16="http://schemas.microsoft.com/office/drawing/2014/main" id="{05664866-32DD-1A46-8A77-760C8BCCF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4" name="Line 278">
                  <a:extLst>
                    <a:ext uri="{FF2B5EF4-FFF2-40B4-BE49-F238E27FC236}">
                      <a16:creationId xmlns:a16="http://schemas.microsoft.com/office/drawing/2014/main" id="{6596FD64-197C-1441-97D2-9DEF3128E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5" name="Line 279">
                  <a:extLst>
                    <a:ext uri="{FF2B5EF4-FFF2-40B4-BE49-F238E27FC236}">
                      <a16:creationId xmlns:a16="http://schemas.microsoft.com/office/drawing/2014/main" id="{3907E814-9011-A348-8933-A6AA5287E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6" name="Line 280">
                  <a:extLst>
                    <a:ext uri="{FF2B5EF4-FFF2-40B4-BE49-F238E27FC236}">
                      <a16:creationId xmlns:a16="http://schemas.microsoft.com/office/drawing/2014/main" id="{752EA2C4-383D-5947-818E-FFF2BEB6E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7" name="Line 281">
                  <a:extLst>
                    <a:ext uri="{FF2B5EF4-FFF2-40B4-BE49-F238E27FC236}">
                      <a16:creationId xmlns:a16="http://schemas.microsoft.com/office/drawing/2014/main" id="{31489FB9-74E7-0947-82A7-8F1FCBA67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8" name="Line 282">
                  <a:extLst>
                    <a:ext uri="{FF2B5EF4-FFF2-40B4-BE49-F238E27FC236}">
                      <a16:creationId xmlns:a16="http://schemas.microsoft.com/office/drawing/2014/main" id="{218A7C0B-80E1-0345-8BC2-985ECAC25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69" name="Line 283">
                  <a:extLst>
                    <a:ext uri="{FF2B5EF4-FFF2-40B4-BE49-F238E27FC236}">
                      <a16:creationId xmlns:a16="http://schemas.microsoft.com/office/drawing/2014/main" id="{9F1D1C74-BD66-6C44-B2F7-1776E8822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70" name="Line 284">
                  <a:extLst>
                    <a:ext uri="{FF2B5EF4-FFF2-40B4-BE49-F238E27FC236}">
                      <a16:creationId xmlns:a16="http://schemas.microsoft.com/office/drawing/2014/main" id="{FF6FE382-9385-6A48-B28C-A36D9E6E3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7954" name="Picture 799" descr="cell_tower_radiation copy">
                <a:extLst>
                  <a:ext uri="{FF2B5EF4-FFF2-40B4-BE49-F238E27FC236}">
                    <a16:creationId xmlns:a16="http://schemas.microsoft.com/office/drawing/2014/main" id="{D9794D34-4D2A-6247-9484-53E42CEEF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955" name="Oval 800">
                <a:extLst>
                  <a:ext uri="{FF2B5EF4-FFF2-40B4-BE49-F238E27FC236}">
                    <a16:creationId xmlns:a16="http://schemas.microsoft.com/office/drawing/2014/main" id="{D3B29117-35FE-A34F-8CA5-FD30368F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783" name="Text Box 580">
              <a:extLst>
                <a:ext uri="{FF2B5EF4-FFF2-40B4-BE49-F238E27FC236}">
                  <a16:creationId xmlns:a16="http://schemas.microsoft.com/office/drawing/2014/main" id="{0683971B-2D41-D54D-9E1E-F8A07261F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27784" name="Text Box 580">
              <a:extLst>
                <a:ext uri="{FF2B5EF4-FFF2-40B4-BE49-F238E27FC236}">
                  <a16:creationId xmlns:a16="http://schemas.microsoft.com/office/drawing/2014/main" id="{0853CEA0-C505-4F40-BC8D-322B6056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27785" name="Text Box 580">
              <a:extLst>
                <a:ext uri="{FF2B5EF4-FFF2-40B4-BE49-F238E27FC236}">
                  <a16:creationId xmlns:a16="http://schemas.microsoft.com/office/drawing/2014/main" id="{166F1E40-49E1-3A41-B439-FFB0D6933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27786" name="Text Box 580">
              <a:extLst>
                <a:ext uri="{FF2B5EF4-FFF2-40B4-BE49-F238E27FC236}">
                  <a16:creationId xmlns:a16="http://schemas.microsoft.com/office/drawing/2014/main" id="{37D4ECEE-542D-1342-8935-DD3AB6421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787" name="Text Box 580">
              <a:extLst>
                <a:ext uri="{FF2B5EF4-FFF2-40B4-BE49-F238E27FC236}">
                  <a16:creationId xmlns:a16="http://schemas.microsoft.com/office/drawing/2014/main" id="{ADA2593E-35A2-9F40-9103-B9B88D543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27788" name="Group 950">
              <a:extLst>
                <a:ext uri="{FF2B5EF4-FFF2-40B4-BE49-F238E27FC236}">
                  <a16:creationId xmlns:a16="http://schemas.microsoft.com/office/drawing/2014/main" id="{A836373C-E628-7647-8485-F8107F62E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27921" name="Freeform 951">
                <a:extLst>
                  <a:ext uri="{FF2B5EF4-FFF2-40B4-BE49-F238E27FC236}">
                    <a16:creationId xmlns:a16="http://schemas.microsoft.com/office/drawing/2014/main" id="{8D7FEC79-383C-D348-8476-8F54052F6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22" name="Rectangle 952">
                <a:extLst>
                  <a:ext uri="{FF2B5EF4-FFF2-40B4-BE49-F238E27FC236}">
                    <a16:creationId xmlns:a16="http://schemas.microsoft.com/office/drawing/2014/main" id="{BBA7BEC9-94AD-7D43-A007-362B853CF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23" name="Freeform 953">
                <a:extLst>
                  <a:ext uri="{FF2B5EF4-FFF2-40B4-BE49-F238E27FC236}">
                    <a16:creationId xmlns:a16="http://schemas.microsoft.com/office/drawing/2014/main" id="{615C96E6-D2A5-614D-8BA2-7FE53C88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24" name="Freeform 954">
                <a:extLst>
                  <a:ext uri="{FF2B5EF4-FFF2-40B4-BE49-F238E27FC236}">
                    <a16:creationId xmlns:a16="http://schemas.microsoft.com/office/drawing/2014/main" id="{0F700C0E-BC4C-5342-89B4-F037005AB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25" name="Rectangle 955">
                <a:extLst>
                  <a:ext uri="{FF2B5EF4-FFF2-40B4-BE49-F238E27FC236}">
                    <a16:creationId xmlns:a16="http://schemas.microsoft.com/office/drawing/2014/main" id="{9BC17C84-E214-0C48-A696-D00741A28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926" name="Group 956">
                <a:extLst>
                  <a:ext uri="{FF2B5EF4-FFF2-40B4-BE49-F238E27FC236}">
                    <a16:creationId xmlns:a16="http://schemas.microsoft.com/office/drawing/2014/main" id="{CB558D3F-7B88-B14E-A944-BF190734F7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951" name="AutoShape 957">
                  <a:extLst>
                    <a:ext uri="{FF2B5EF4-FFF2-40B4-BE49-F238E27FC236}">
                      <a16:creationId xmlns:a16="http://schemas.microsoft.com/office/drawing/2014/main" id="{28A6FED2-52B6-6048-A5D1-F198F9549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52" name="AutoShape 958">
                  <a:extLst>
                    <a:ext uri="{FF2B5EF4-FFF2-40B4-BE49-F238E27FC236}">
                      <a16:creationId xmlns:a16="http://schemas.microsoft.com/office/drawing/2014/main" id="{D4F61F80-E29D-9F4E-AC27-53F5A4C18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27" name="Rectangle 959">
                <a:extLst>
                  <a:ext uri="{FF2B5EF4-FFF2-40B4-BE49-F238E27FC236}">
                    <a16:creationId xmlns:a16="http://schemas.microsoft.com/office/drawing/2014/main" id="{3C87D98E-C85C-5E40-B139-5CC9FB120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928" name="Group 960">
                <a:extLst>
                  <a:ext uri="{FF2B5EF4-FFF2-40B4-BE49-F238E27FC236}">
                    <a16:creationId xmlns:a16="http://schemas.microsoft.com/office/drawing/2014/main" id="{513D579C-D39A-9140-B327-DB22D2055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949" name="AutoShape 961">
                  <a:extLst>
                    <a:ext uri="{FF2B5EF4-FFF2-40B4-BE49-F238E27FC236}">
                      <a16:creationId xmlns:a16="http://schemas.microsoft.com/office/drawing/2014/main" id="{A4994449-5F8E-1F4F-991F-DA5E12E90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50" name="AutoShape 962">
                  <a:extLst>
                    <a:ext uri="{FF2B5EF4-FFF2-40B4-BE49-F238E27FC236}">
                      <a16:creationId xmlns:a16="http://schemas.microsoft.com/office/drawing/2014/main" id="{A1E9342A-95F4-FE48-9AD9-AB72CAAF1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29" name="Rectangle 963">
                <a:extLst>
                  <a:ext uri="{FF2B5EF4-FFF2-40B4-BE49-F238E27FC236}">
                    <a16:creationId xmlns:a16="http://schemas.microsoft.com/office/drawing/2014/main" id="{4A0A0C91-2FDA-0D4C-AAFE-9CEF4755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30" name="Rectangle 964">
                <a:extLst>
                  <a:ext uri="{FF2B5EF4-FFF2-40B4-BE49-F238E27FC236}">
                    <a16:creationId xmlns:a16="http://schemas.microsoft.com/office/drawing/2014/main" id="{D784C9AF-ED4A-4C4D-9A9F-27BE3D87A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931" name="Group 965">
                <a:extLst>
                  <a:ext uri="{FF2B5EF4-FFF2-40B4-BE49-F238E27FC236}">
                    <a16:creationId xmlns:a16="http://schemas.microsoft.com/office/drawing/2014/main" id="{2724B274-5AD8-2446-95FD-5A8591370B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947" name="AutoShape 966">
                  <a:extLst>
                    <a:ext uri="{FF2B5EF4-FFF2-40B4-BE49-F238E27FC236}">
                      <a16:creationId xmlns:a16="http://schemas.microsoft.com/office/drawing/2014/main" id="{1035BF03-0529-004B-AB5C-4221DA640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48" name="AutoShape 967">
                  <a:extLst>
                    <a:ext uri="{FF2B5EF4-FFF2-40B4-BE49-F238E27FC236}">
                      <a16:creationId xmlns:a16="http://schemas.microsoft.com/office/drawing/2014/main" id="{4B3D26E3-FB33-BC45-A810-076D526F8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32" name="Freeform 968">
                <a:extLst>
                  <a:ext uri="{FF2B5EF4-FFF2-40B4-BE49-F238E27FC236}">
                    <a16:creationId xmlns:a16="http://schemas.microsoft.com/office/drawing/2014/main" id="{8B9E4831-A666-2647-AB92-9BF3B6C1B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933" name="Group 969">
                <a:extLst>
                  <a:ext uri="{FF2B5EF4-FFF2-40B4-BE49-F238E27FC236}">
                    <a16:creationId xmlns:a16="http://schemas.microsoft.com/office/drawing/2014/main" id="{59851712-A775-E047-81B3-F4855EF4A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945" name="AutoShape 970">
                  <a:extLst>
                    <a:ext uri="{FF2B5EF4-FFF2-40B4-BE49-F238E27FC236}">
                      <a16:creationId xmlns:a16="http://schemas.microsoft.com/office/drawing/2014/main" id="{B9EB25D9-43B6-A848-AFD5-790AB5235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46" name="AutoShape 971">
                  <a:extLst>
                    <a:ext uri="{FF2B5EF4-FFF2-40B4-BE49-F238E27FC236}">
                      <a16:creationId xmlns:a16="http://schemas.microsoft.com/office/drawing/2014/main" id="{D0134C21-1E51-AF47-B4E8-29544F968E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34" name="Rectangle 972">
                <a:extLst>
                  <a:ext uri="{FF2B5EF4-FFF2-40B4-BE49-F238E27FC236}">
                    <a16:creationId xmlns:a16="http://schemas.microsoft.com/office/drawing/2014/main" id="{3271DAD2-AE64-8040-A200-4B3B4BF37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35" name="Freeform 973">
                <a:extLst>
                  <a:ext uri="{FF2B5EF4-FFF2-40B4-BE49-F238E27FC236}">
                    <a16:creationId xmlns:a16="http://schemas.microsoft.com/office/drawing/2014/main" id="{BC6CE038-3699-EB41-85BA-75AE80DBD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6" name="Freeform 974">
                <a:extLst>
                  <a:ext uri="{FF2B5EF4-FFF2-40B4-BE49-F238E27FC236}">
                    <a16:creationId xmlns:a16="http://schemas.microsoft.com/office/drawing/2014/main" id="{657224C0-CBD7-3F4D-AFA5-57E4B4325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7" name="Oval 975">
                <a:extLst>
                  <a:ext uri="{FF2B5EF4-FFF2-40B4-BE49-F238E27FC236}">
                    <a16:creationId xmlns:a16="http://schemas.microsoft.com/office/drawing/2014/main" id="{D961C379-7115-A44D-A19A-FEB0141F5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38" name="Freeform 976">
                <a:extLst>
                  <a:ext uri="{FF2B5EF4-FFF2-40B4-BE49-F238E27FC236}">
                    <a16:creationId xmlns:a16="http://schemas.microsoft.com/office/drawing/2014/main" id="{2110893C-DEC8-FB4D-B470-5B4FBCCC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39" name="AutoShape 977">
                <a:extLst>
                  <a:ext uri="{FF2B5EF4-FFF2-40B4-BE49-F238E27FC236}">
                    <a16:creationId xmlns:a16="http://schemas.microsoft.com/office/drawing/2014/main" id="{AC091739-9015-0441-AC5B-91B4524A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40" name="AutoShape 978">
                <a:extLst>
                  <a:ext uri="{FF2B5EF4-FFF2-40B4-BE49-F238E27FC236}">
                    <a16:creationId xmlns:a16="http://schemas.microsoft.com/office/drawing/2014/main" id="{1F46A1E1-6D9F-9247-8B0B-8B48C93A8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41" name="Oval 979">
                <a:extLst>
                  <a:ext uri="{FF2B5EF4-FFF2-40B4-BE49-F238E27FC236}">
                    <a16:creationId xmlns:a16="http://schemas.microsoft.com/office/drawing/2014/main" id="{60F8EE7A-39D4-A340-AA23-383194F6F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42" name="Oval 980">
                <a:extLst>
                  <a:ext uri="{FF2B5EF4-FFF2-40B4-BE49-F238E27FC236}">
                    <a16:creationId xmlns:a16="http://schemas.microsoft.com/office/drawing/2014/main" id="{A761728B-28C1-CA4B-9BE0-0A64AE91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943" name="Oval 981">
                <a:extLst>
                  <a:ext uri="{FF2B5EF4-FFF2-40B4-BE49-F238E27FC236}">
                    <a16:creationId xmlns:a16="http://schemas.microsoft.com/office/drawing/2014/main" id="{25348ADA-E67F-494C-B851-CF76C6805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44" name="Rectangle 982">
                <a:extLst>
                  <a:ext uri="{FF2B5EF4-FFF2-40B4-BE49-F238E27FC236}">
                    <a16:creationId xmlns:a16="http://schemas.microsoft.com/office/drawing/2014/main" id="{DFD079A9-2099-AA46-A6C6-4B281BAB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789" name="Group 983">
              <a:extLst>
                <a:ext uri="{FF2B5EF4-FFF2-40B4-BE49-F238E27FC236}">
                  <a16:creationId xmlns:a16="http://schemas.microsoft.com/office/drawing/2014/main" id="{0ED5B079-7C27-994F-8AB8-6CFE19A14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27889" name="Freeform 984">
                <a:extLst>
                  <a:ext uri="{FF2B5EF4-FFF2-40B4-BE49-F238E27FC236}">
                    <a16:creationId xmlns:a16="http://schemas.microsoft.com/office/drawing/2014/main" id="{7650E3F4-DA7D-0841-AA81-A894BB150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0" name="Rectangle 985">
                <a:extLst>
                  <a:ext uri="{FF2B5EF4-FFF2-40B4-BE49-F238E27FC236}">
                    <a16:creationId xmlns:a16="http://schemas.microsoft.com/office/drawing/2014/main" id="{95ED0D12-92F1-D64C-BCB2-BDEA4A5C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891" name="Freeform 986">
                <a:extLst>
                  <a:ext uri="{FF2B5EF4-FFF2-40B4-BE49-F238E27FC236}">
                    <a16:creationId xmlns:a16="http://schemas.microsoft.com/office/drawing/2014/main" id="{F9515043-6D5A-C840-B4E0-331CDFD5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2" name="Freeform 987">
                <a:extLst>
                  <a:ext uri="{FF2B5EF4-FFF2-40B4-BE49-F238E27FC236}">
                    <a16:creationId xmlns:a16="http://schemas.microsoft.com/office/drawing/2014/main" id="{1E68FB15-F645-CA41-B6D0-52D24095D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3" name="Rectangle 988">
                <a:extLst>
                  <a:ext uri="{FF2B5EF4-FFF2-40B4-BE49-F238E27FC236}">
                    <a16:creationId xmlns:a16="http://schemas.microsoft.com/office/drawing/2014/main" id="{516D0209-18A2-8B43-930F-1C0F5E2D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894" name="Group 989">
                <a:extLst>
                  <a:ext uri="{FF2B5EF4-FFF2-40B4-BE49-F238E27FC236}">
                    <a16:creationId xmlns:a16="http://schemas.microsoft.com/office/drawing/2014/main" id="{81BD1E72-4CF8-4A47-AF30-D56DCAEA2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919" name="AutoShape 990">
                  <a:extLst>
                    <a:ext uri="{FF2B5EF4-FFF2-40B4-BE49-F238E27FC236}">
                      <a16:creationId xmlns:a16="http://schemas.microsoft.com/office/drawing/2014/main" id="{64B33EAE-18BC-7045-A01C-08299BE78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20" name="AutoShape 991">
                  <a:extLst>
                    <a:ext uri="{FF2B5EF4-FFF2-40B4-BE49-F238E27FC236}">
                      <a16:creationId xmlns:a16="http://schemas.microsoft.com/office/drawing/2014/main" id="{994F099A-D896-154D-926A-28386256A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895" name="Rectangle 992">
                <a:extLst>
                  <a:ext uri="{FF2B5EF4-FFF2-40B4-BE49-F238E27FC236}">
                    <a16:creationId xmlns:a16="http://schemas.microsoft.com/office/drawing/2014/main" id="{EF454A58-BC74-6346-A6D3-ED8C00F38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896" name="Group 993">
                <a:extLst>
                  <a:ext uri="{FF2B5EF4-FFF2-40B4-BE49-F238E27FC236}">
                    <a16:creationId xmlns:a16="http://schemas.microsoft.com/office/drawing/2014/main" id="{6E477422-BF00-1542-B536-76700D4CA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917" name="AutoShape 994">
                  <a:extLst>
                    <a:ext uri="{FF2B5EF4-FFF2-40B4-BE49-F238E27FC236}">
                      <a16:creationId xmlns:a16="http://schemas.microsoft.com/office/drawing/2014/main" id="{9C02454D-186A-F044-866A-57E5F0DD1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18" name="AutoShape 995">
                  <a:extLst>
                    <a:ext uri="{FF2B5EF4-FFF2-40B4-BE49-F238E27FC236}">
                      <a16:creationId xmlns:a16="http://schemas.microsoft.com/office/drawing/2014/main" id="{4B4BB6E0-AF63-1F4C-BB33-ED6456D43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897" name="Rectangle 996">
                <a:extLst>
                  <a:ext uri="{FF2B5EF4-FFF2-40B4-BE49-F238E27FC236}">
                    <a16:creationId xmlns:a16="http://schemas.microsoft.com/office/drawing/2014/main" id="{E0285992-1F04-0D47-B365-50E53BDAB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898" name="Rectangle 997">
                <a:extLst>
                  <a:ext uri="{FF2B5EF4-FFF2-40B4-BE49-F238E27FC236}">
                    <a16:creationId xmlns:a16="http://schemas.microsoft.com/office/drawing/2014/main" id="{CC7BEE67-B6E5-D148-90E3-4A8BB568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899" name="Group 998">
                <a:extLst>
                  <a:ext uri="{FF2B5EF4-FFF2-40B4-BE49-F238E27FC236}">
                    <a16:creationId xmlns:a16="http://schemas.microsoft.com/office/drawing/2014/main" id="{D8CECE4E-6E2C-A94E-B35E-05DD17251F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915" name="AutoShape 999">
                  <a:extLst>
                    <a:ext uri="{FF2B5EF4-FFF2-40B4-BE49-F238E27FC236}">
                      <a16:creationId xmlns:a16="http://schemas.microsoft.com/office/drawing/2014/main" id="{2DE94CB1-AB59-9A4B-90B2-B46E67D89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16" name="AutoShape 1000">
                  <a:extLst>
                    <a:ext uri="{FF2B5EF4-FFF2-40B4-BE49-F238E27FC236}">
                      <a16:creationId xmlns:a16="http://schemas.microsoft.com/office/drawing/2014/main" id="{46F57833-1507-1F46-8E0F-8AAA52D89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00" name="Freeform 1001">
                <a:extLst>
                  <a:ext uri="{FF2B5EF4-FFF2-40B4-BE49-F238E27FC236}">
                    <a16:creationId xmlns:a16="http://schemas.microsoft.com/office/drawing/2014/main" id="{6C7CBE74-D4D2-0F4C-9C61-5173CB6E5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901" name="Group 1002">
                <a:extLst>
                  <a:ext uri="{FF2B5EF4-FFF2-40B4-BE49-F238E27FC236}">
                    <a16:creationId xmlns:a16="http://schemas.microsoft.com/office/drawing/2014/main" id="{A854A726-2E6F-6841-AB68-7DB0D9C60B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913" name="AutoShape 1003">
                  <a:extLst>
                    <a:ext uri="{FF2B5EF4-FFF2-40B4-BE49-F238E27FC236}">
                      <a16:creationId xmlns:a16="http://schemas.microsoft.com/office/drawing/2014/main" id="{B0378919-46E2-2C4B-8011-DBC7A522F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14" name="AutoShape 1004">
                  <a:extLst>
                    <a:ext uri="{FF2B5EF4-FFF2-40B4-BE49-F238E27FC236}">
                      <a16:creationId xmlns:a16="http://schemas.microsoft.com/office/drawing/2014/main" id="{D27ACA75-4291-A445-880D-AEC39CAB0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902" name="Rectangle 1005">
                <a:extLst>
                  <a:ext uri="{FF2B5EF4-FFF2-40B4-BE49-F238E27FC236}">
                    <a16:creationId xmlns:a16="http://schemas.microsoft.com/office/drawing/2014/main" id="{A040E045-0972-BF4E-B075-A5C7D72A2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03" name="Freeform 1006">
                <a:extLst>
                  <a:ext uri="{FF2B5EF4-FFF2-40B4-BE49-F238E27FC236}">
                    <a16:creationId xmlns:a16="http://schemas.microsoft.com/office/drawing/2014/main" id="{9B426C85-E0B2-A844-BFB1-1176FF07A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4" name="Freeform 1007">
                <a:extLst>
                  <a:ext uri="{FF2B5EF4-FFF2-40B4-BE49-F238E27FC236}">
                    <a16:creationId xmlns:a16="http://schemas.microsoft.com/office/drawing/2014/main" id="{F36446A8-DD1B-F04D-A6A6-E6EDCD2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5" name="Oval 1008">
                <a:extLst>
                  <a:ext uri="{FF2B5EF4-FFF2-40B4-BE49-F238E27FC236}">
                    <a16:creationId xmlns:a16="http://schemas.microsoft.com/office/drawing/2014/main" id="{BC93C324-DAF2-FF47-9B30-661B9A603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06" name="Freeform 1009">
                <a:extLst>
                  <a:ext uri="{FF2B5EF4-FFF2-40B4-BE49-F238E27FC236}">
                    <a16:creationId xmlns:a16="http://schemas.microsoft.com/office/drawing/2014/main" id="{BDE01D92-341C-B342-B114-A20F399E1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7" name="AutoShape 1010">
                <a:extLst>
                  <a:ext uri="{FF2B5EF4-FFF2-40B4-BE49-F238E27FC236}">
                    <a16:creationId xmlns:a16="http://schemas.microsoft.com/office/drawing/2014/main" id="{BB10CC7F-1FA6-714B-86E1-59338017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08" name="AutoShape 1011">
                <a:extLst>
                  <a:ext uri="{FF2B5EF4-FFF2-40B4-BE49-F238E27FC236}">
                    <a16:creationId xmlns:a16="http://schemas.microsoft.com/office/drawing/2014/main" id="{E07BDAB0-6CCB-4146-81DF-E6993AF0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09" name="Oval 1012">
                <a:extLst>
                  <a:ext uri="{FF2B5EF4-FFF2-40B4-BE49-F238E27FC236}">
                    <a16:creationId xmlns:a16="http://schemas.microsoft.com/office/drawing/2014/main" id="{7EC27632-3F09-7B46-BA85-622FFFC1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10" name="Oval 1013">
                <a:extLst>
                  <a:ext uri="{FF2B5EF4-FFF2-40B4-BE49-F238E27FC236}">
                    <a16:creationId xmlns:a16="http://schemas.microsoft.com/office/drawing/2014/main" id="{A8261014-1646-A049-AD0C-3AE2FCF0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911" name="Oval 1014">
                <a:extLst>
                  <a:ext uri="{FF2B5EF4-FFF2-40B4-BE49-F238E27FC236}">
                    <a16:creationId xmlns:a16="http://schemas.microsoft.com/office/drawing/2014/main" id="{41A3DA01-4668-2C44-B4D6-5EC428C50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912" name="Rectangle 1015">
                <a:extLst>
                  <a:ext uri="{FF2B5EF4-FFF2-40B4-BE49-F238E27FC236}">
                    <a16:creationId xmlns:a16="http://schemas.microsoft.com/office/drawing/2014/main" id="{48B0C0F5-13DB-A34C-87B3-0D2403311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790" name="Group 1016">
              <a:extLst>
                <a:ext uri="{FF2B5EF4-FFF2-40B4-BE49-F238E27FC236}">
                  <a16:creationId xmlns:a16="http://schemas.microsoft.com/office/drawing/2014/main" id="{9F3FD64B-9EA5-2A42-8CD3-1BE459D5A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27866" name="Picture 1017" descr="antenna_stylized">
                <a:extLst>
                  <a:ext uri="{FF2B5EF4-FFF2-40B4-BE49-F238E27FC236}">
                    <a16:creationId xmlns:a16="http://schemas.microsoft.com/office/drawing/2014/main" id="{8D74D676-698F-304D-9DA2-45EA40135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67" name="Picture 1018" descr="laptop_keyboard">
                <a:extLst>
                  <a:ext uri="{FF2B5EF4-FFF2-40B4-BE49-F238E27FC236}">
                    <a16:creationId xmlns:a16="http://schemas.microsoft.com/office/drawing/2014/main" id="{FD512A5D-4894-2049-966F-39C60BC02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68" name="Freeform 1019">
                <a:extLst>
                  <a:ext uri="{FF2B5EF4-FFF2-40B4-BE49-F238E27FC236}">
                    <a16:creationId xmlns:a16="http://schemas.microsoft.com/office/drawing/2014/main" id="{B6AFF2B1-A965-4A49-8E1C-85795F36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7869" name="Picture 1020" descr="screen">
                <a:extLst>
                  <a:ext uri="{FF2B5EF4-FFF2-40B4-BE49-F238E27FC236}">
                    <a16:creationId xmlns:a16="http://schemas.microsoft.com/office/drawing/2014/main" id="{B27A0677-39AA-DD45-B686-C3D3A664C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70" name="Freeform 1021">
                <a:extLst>
                  <a:ext uri="{FF2B5EF4-FFF2-40B4-BE49-F238E27FC236}">
                    <a16:creationId xmlns:a16="http://schemas.microsoft.com/office/drawing/2014/main" id="{DBB91524-38B1-B54C-8DFB-4685F6FED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1" name="Freeform 1022">
                <a:extLst>
                  <a:ext uri="{FF2B5EF4-FFF2-40B4-BE49-F238E27FC236}">
                    <a16:creationId xmlns:a16="http://schemas.microsoft.com/office/drawing/2014/main" id="{CF7DB744-029D-5140-A916-E8CDE7725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2" name="Freeform 1023">
                <a:extLst>
                  <a:ext uri="{FF2B5EF4-FFF2-40B4-BE49-F238E27FC236}">
                    <a16:creationId xmlns:a16="http://schemas.microsoft.com/office/drawing/2014/main" id="{34519277-E043-D24A-B50A-56FF53A0D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3" name="Freeform 1024">
                <a:extLst>
                  <a:ext uri="{FF2B5EF4-FFF2-40B4-BE49-F238E27FC236}">
                    <a16:creationId xmlns:a16="http://schemas.microsoft.com/office/drawing/2014/main" id="{52DC2A56-A883-E848-987C-E2DECACBF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4" name="Freeform 1025">
                <a:extLst>
                  <a:ext uri="{FF2B5EF4-FFF2-40B4-BE49-F238E27FC236}">
                    <a16:creationId xmlns:a16="http://schemas.microsoft.com/office/drawing/2014/main" id="{95649C1B-5800-2249-9575-B2E71EA77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5" name="Freeform 1026">
                <a:extLst>
                  <a:ext uri="{FF2B5EF4-FFF2-40B4-BE49-F238E27FC236}">
                    <a16:creationId xmlns:a16="http://schemas.microsoft.com/office/drawing/2014/main" id="{A7D0F314-E527-044A-9AC9-688555E6B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876" name="Group 1027">
                <a:extLst>
                  <a:ext uri="{FF2B5EF4-FFF2-40B4-BE49-F238E27FC236}">
                    <a16:creationId xmlns:a16="http://schemas.microsoft.com/office/drawing/2014/main" id="{554344E4-F165-554D-8EB5-3E764E891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83" name="Freeform 1028">
                  <a:extLst>
                    <a:ext uri="{FF2B5EF4-FFF2-40B4-BE49-F238E27FC236}">
                      <a16:creationId xmlns:a16="http://schemas.microsoft.com/office/drawing/2014/main" id="{C7B36811-E803-7A48-AC48-86C6D7624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1029">
                  <a:extLst>
                    <a:ext uri="{FF2B5EF4-FFF2-40B4-BE49-F238E27FC236}">
                      <a16:creationId xmlns:a16="http://schemas.microsoft.com/office/drawing/2014/main" id="{E754091D-2F4D-044A-8572-EE53C41EBE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1030">
                  <a:extLst>
                    <a:ext uri="{FF2B5EF4-FFF2-40B4-BE49-F238E27FC236}">
                      <a16:creationId xmlns:a16="http://schemas.microsoft.com/office/drawing/2014/main" id="{85C1972E-787C-CC41-9E22-044E61E23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1031">
                  <a:extLst>
                    <a:ext uri="{FF2B5EF4-FFF2-40B4-BE49-F238E27FC236}">
                      <a16:creationId xmlns:a16="http://schemas.microsoft.com/office/drawing/2014/main" id="{0A813874-137A-0344-B84E-8925255F8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1032">
                  <a:extLst>
                    <a:ext uri="{FF2B5EF4-FFF2-40B4-BE49-F238E27FC236}">
                      <a16:creationId xmlns:a16="http://schemas.microsoft.com/office/drawing/2014/main" id="{DF37E326-3AF3-9D47-B24F-95CF5BBCA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1033">
                  <a:extLst>
                    <a:ext uri="{FF2B5EF4-FFF2-40B4-BE49-F238E27FC236}">
                      <a16:creationId xmlns:a16="http://schemas.microsoft.com/office/drawing/2014/main" id="{CAD14517-09CA-414E-A1B8-4937F4FB7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877" name="Freeform 1034">
                <a:extLst>
                  <a:ext uri="{FF2B5EF4-FFF2-40B4-BE49-F238E27FC236}">
                    <a16:creationId xmlns:a16="http://schemas.microsoft.com/office/drawing/2014/main" id="{3EBCD4D7-5440-CE40-8063-5F5F29AC0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8" name="Freeform 1035">
                <a:extLst>
                  <a:ext uri="{FF2B5EF4-FFF2-40B4-BE49-F238E27FC236}">
                    <a16:creationId xmlns:a16="http://schemas.microsoft.com/office/drawing/2014/main" id="{F9FBC9E6-AAE4-C341-8622-860706C4C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9" name="Freeform 1036">
                <a:extLst>
                  <a:ext uri="{FF2B5EF4-FFF2-40B4-BE49-F238E27FC236}">
                    <a16:creationId xmlns:a16="http://schemas.microsoft.com/office/drawing/2014/main" id="{FA6B616E-F53B-A146-9E1B-29D5BFB48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0" name="Freeform 1037">
                <a:extLst>
                  <a:ext uri="{FF2B5EF4-FFF2-40B4-BE49-F238E27FC236}">
                    <a16:creationId xmlns:a16="http://schemas.microsoft.com/office/drawing/2014/main" id="{1B0C0636-C66F-D545-A0CE-B3F4D02CE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1" name="Freeform 1038">
                <a:extLst>
                  <a:ext uri="{FF2B5EF4-FFF2-40B4-BE49-F238E27FC236}">
                    <a16:creationId xmlns:a16="http://schemas.microsoft.com/office/drawing/2014/main" id="{8B8C2E8A-F6EA-9249-A495-7C2126FA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2" name="Freeform 1039">
                <a:extLst>
                  <a:ext uri="{FF2B5EF4-FFF2-40B4-BE49-F238E27FC236}">
                    <a16:creationId xmlns:a16="http://schemas.microsoft.com/office/drawing/2014/main" id="{DAB6F614-48EB-8C46-8742-3B01209583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91" name="Group 1064">
              <a:extLst>
                <a:ext uri="{FF2B5EF4-FFF2-40B4-BE49-F238E27FC236}">
                  <a16:creationId xmlns:a16="http://schemas.microsoft.com/office/drawing/2014/main" id="{6D443062-CBD5-B44E-8193-5BDB75A0F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27843" name="Picture 1065" descr="antenna_stylized">
                <a:extLst>
                  <a:ext uri="{FF2B5EF4-FFF2-40B4-BE49-F238E27FC236}">
                    <a16:creationId xmlns:a16="http://schemas.microsoft.com/office/drawing/2014/main" id="{8005A56C-1A54-684F-B11B-AFD193AF9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44" name="Picture 1066" descr="laptop_keyboard">
                <a:extLst>
                  <a:ext uri="{FF2B5EF4-FFF2-40B4-BE49-F238E27FC236}">
                    <a16:creationId xmlns:a16="http://schemas.microsoft.com/office/drawing/2014/main" id="{7574D187-82FE-024D-9BC6-F2CC2B683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45" name="Freeform 1067">
                <a:extLst>
                  <a:ext uri="{FF2B5EF4-FFF2-40B4-BE49-F238E27FC236}">
                    <a16:creationId xmlns:a16="http://schemas.microsoft.com/office/drawing/2014/main" id="{9E156C8D-2D94-AB42-81BD-156F13BAA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7846" name="Picture 1068" descr="screen">
                <a:extLst>
                  <a:ext uri="{FF2B5EF4-FFF2-40B4-BE49-F238E27FC236}">
                    <a16:creationId xmlns:a16="http://schemas.microsoft.com/office/drawing/2014/main" id="{74BADE0F-C690-B44C-A92E-D178153DA3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47" name="Freeform 1069">
                <a:extLst>
                  <a:ext uri="{FF2B5EF4-FFF2-40B4-BE49-F238E27FC236}">
                    <a16:creationId xmlns:a16="http://schemas.microsoft.com/office/drawing/2014/main" id="{7365AC8F-8E12-454D-8ECC-BB2A4B5E5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8" name="Freeform 1070">
                <a:extLst>
                  <a:ext uri="{FF2B5EF4-FFF2-40B4-BE49-F238E27FC236}">
                    <a16:creationId xmlns:a16="http://schemas.microsoft.com/office/drawing/2014/main" id="{69C3FEE7-AE3C-BB4A-A674-642491001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9" name="Freeform 1071">
                <a:extLst>
                  <a:ext uri="{FF2B5EF4-FFF2-40B4-BE49-F238E27FC236}">
                    <a16:creationId xmlns:a16="http://schemas.microsoft.com/office/drawing/2014/main" id="{AAC6FE53-16F8-5F4B-9509-C65A102B6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0" name="Freeform 1072">
                <a:extLst>
                  <a:ext uri="{FF2B5EF4-FFF2-40B4-BE49-F238E27FC236}">
                    <a16:creationId xmlns:a16="http://schemas.microsoft.com/office/drawing/2014/main" id="{FD3596AA-809F-B943-B56F-7CAFFB66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1" name="Freeform 1073">
                <a:extLst>
                  <a:ext uri="{FF2B5EF4-FFF2-40B4-BE49-F238E27FC236}">
                    <a16:creationId xmlns:a16="http://schemas.microsoft.com/office/drawing/2014/main" id="{3E535EF1-C39B-F646-A606-90AC4686C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2" name="Freeform 1074">
                <a:extLst>
                  <a:ext uri="{FF2B5EF4-FFF2-40B4-BE49-F238E27FC236}">
                    <a16:creationId xmlns:a16="http://schemas.microsoft.com/office/drawing/2014/main" id="{6918095B-19B7-7843-A845-11093C79D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853" name="Group 1075">
                <a:extLst>
                  <a:ext uri="{FF2B5EF4-FFF2-40B4-BE49-F238E27FC236}">
                    <a16:creationId xmlns:a16="http://schemas.microsoft.com/office/drawing/2014/main" id="{45B5268A-1F03-0342-B9C2-F5B420B3B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60" name="Freeform 1076">
                  <a:extLst>
                    <a:ext uri="{FF2B5EF4-FFF2-40B4-BE49-F238E27FC236}">
                      <a16:creationId xmlns:a16="http://schemas.microsoft.com/office/drawing/2014/main" id="{40B6E120-EB15-794F-88F4-0A075C53D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1077">
                  <a:extLst>
                    <a:ext uri="{FF2B5EF4-FFF2-40B4-BE49-F238E27FC236}">
                      <a16:creationId xmlns:a16="http://schemas.microsoft.com/office/drawing/2014/main" id="{978156E8-884A-3E4D-9643-60A549AB3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1078">
                  <a:extLst>
                    <a:ext uri="{FF2B5EF4-FFF2-40B4-BE49-F238E27FC236}">
                      <a16:creationId xmlns:a16="http://schemas.microsoft.com/office/drawing/2014/main" id="{F83AB652-44E1-3D41-8133-E8121EB3D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1079">
                  <a:extLst>
                    <a:ext uri="{FF2B5EF4-FFF2-40B4-BE49-F238E27FC236}">
                      <a16:creationId xmlns:a16="http://schemas.microsoft.com/office/drawing/2014/main" id="{32648D2C-B504-5A4B-89EC-FDE6F29CF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1080">
                  <a:extLst>
                    <a:ext uri="{FF2B5EF4-FFF2-40B4-BE49-F238E27FC236}">
                      <a16:creationId xmlns:a16="http://schemas.microsoft.com/office/drawing/2014/main" id="{B30FA444-5D88-734B-BED7-4F3618B55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1081">
                  <a:extLst>
                    <a:ext uri="{FF2B5EF4-FFF2-40B4-BE49-F238E27FC236}">
                      <a16:creationId xmlns:a16="http://schemas.microsoft.com/office/drawing/2014/main" id="{FD731464-60C2-CD4B-8A69-50F0AF24B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854" name="Freeform 1082">
                <a:extLst>
                  <a:ext uri="{FF2B5EF4-FFF2-40B4-BE49-F238E27FC236}">
                    <a16:creationId xmlns:a16="http://schemas.microsoft.com/office/drawing/2014/main" id="{CEED3DEA-A0C8-D442-A739-3A9AE0D1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" name="Freeform 1083">
                <a:extLst>
                  <a:ext uri="{FF2B5EF4-FFF2-40B4-BE49-F238E27FC236}">
                    <a16:creationId xmlns:a16="http://schemas.microsoft.com/office/drawing/2014/main" id="{21C78DA5-923C-BB42-9DB9-10945B194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6" name="Freeform 1084">
                <a:extLst>
                  <a:ext uri="{FF2B5EF4-FFF2-40B4-BE49-F238E27FC236}">
                    <a16:creationId xmlns:a16="http://schemas.microsoft.com/office/drawing/2014/main" id="{CF3AA5AF-D8F6-E840-89DF-1F2CA8DFA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" name="Freeform 1085">
                <a:extLst>
                  <a:ext uri="{FF2B5EF4-FFF2-40B4-BE49-F238E27FC236}">
                    <a16:creationId xmlns:a16="http://schemas.microsoft.com/office/drawing/2014/main" id="{795C5C2C-734D-394E-8671-1B1766008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8" name="Freeform 1086">
                <a:extLst>
                  <a:ext uri="{FF2B5EF4-FFF2-40B4-BE49-F238E27FC236}">
                    <a16:creationId xmlns:a16="http://schemas.microsoft.com/office/drawing/2014/main" id="{49B58646-C1E3-184D-86AE-0EDDF2B6F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" name="Freeform 1087">
                <a:extLst>
                  <a:ext uri="{FF2B5EF4-FFF2-40B4-BE49-F238E27FC236}">
                    <a16:creationId xmlns:a16="http://schemas.microsoft.com/office/drawing/2014/main" id="{D2545FDD-81F3-DE40-9F2A-D8FE0291F4D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92" name="Group 1114">
              <a:extLst>
                <a:ext uri="{FF2B5EF4-FFF2-40B4-BE49-F238E27FC236}">
                  <a16:creationId xmlns:a16="http://schemas.microsoft.com/office/drawing/2014/main" id="{6586A226-97CD-ED4D-9273-BFF100C42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27820" name="Picture 1115" descr="antenna_stylized">
                <a:extLst>
                  <a:ext uri="{FF2B5EF4-FFF2-40B4-BE49-F238E27FC236}">
                    <a16:creationId xmlns:a16="http://schemas.microsoft.com/office/drawing/2014/main" id="{F2D8F83C-6FC0-4B43-9505-FA33069AC7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21" name="Picture 1116" descr="laptop_keyboard">
                <a:extLst>
                  <a:ext uri="{FF2B5EF4-FFF2-40B4-BE49-F238E27FC236}">
                    <a16:creationId xmlns:a16="http://schemas.microsoft.com/office/drawing/2014/main" id="{2027FEE6-16C6-8540-96C2-C3BDDC269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22" name="Freeform 1117">
                <a:extLst>
                  <a:ext uri="{FF2B5EF4-FFF2-40B4-BE49-F238E27FC236}">
                    <a16:creationId xmlns:a16="http://schemas.microsoft.com/office/drawing/2014/main" id="{43D6C2A0-2028-B54F-AE1D-BF5F6CD3A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7823" name="Picture 1118" descr="screen">
                <a:extLst>
                  <a:ext uri="{FF2B5EF4-FFF2-40B4-BE49-F238E27FC236}">
                    <a16:creationId xmlns:a16="http://schemas.microsoft.com/office/drawing/2014/main" id="{84AA042C-1AC0-E448-8BC5-A93E6AEE07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24" name="Freeform 1119">
                <a:extLst>
                  <a:ext uri="{FF2B5EF4-FFF2-40B4-BE49-F238E27FC236}">
                    <a16:creationId xmlns:a16="http://schemas.microsoft.com/office/drawing/2014/main" id="{3CA88078-D122-9F44-8075-FE587C7B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5" name="Freeform 1120">
                <a:extLst>
                  <a:ext uri="{FF2B5EF4-FFF2-40B4-BE49-F238E27FC236}">
                    <a16:creationId xmlns:a16="http://schemas.microsoft.com/office/drawing/2014/main" id="{6B0E8CC8-FFA9-964D-AB30-632F7F02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6" name="Freeform 1121">
                <a:extLst>
                  <a:ext uri="{FF2B5EF4-FFF2-40B4-BE49-F238E27FC236}">
                    <a16:creationId xmlns:a16="http://schemas.microsoft.com/office/drawing/2014/main" id="{8B73D12F-94B0-9648-A142-6C8872F3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7" name="Freeform 1122">
                <a:extLst>
                  <a:ext uri="{FF2B5EF4-FFF2-40B4-BE49-F238E27FC236}">
                    <a16:creationId xmlns:a16="http://schemas.microsoft.com/office/drawing/2014/main" id="{610AEDB1-8ED7-9148-BB27-F9198465D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8" name="Freeform 1123">
                <a:extLst>
                  <a:ext uri="{FF2B5EF4-FFF2-40B4-BE49-F238E27FC236}">
                    <a16:creationId xmlns:a16="http://schemas.microsoft.com/office/drawing/2014/main" id="{65CD882E-85C2-9F4E-BFD6-70879B158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9" name="Freeform 1124">
                <a:extLst>
                  <a:ext uri="{FF2B5EF4-FFF2-40B4-BE49-F238E27FC236}">
                    <a16:creationId xmlns:a16="http://schemas.microsoft.com/office/drawing/2014/main" id="{040D9EB9-0C04-C941-BFD8-1C8A1C0C1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830" name="Group 1125">
                <a:extLst>
                  <a:ext uri="{FF2B5EF4-FFF2-40B4-BE49-F238E27FC236}">
                    <a16:creationId xmlns:a16="http://schemas.microsoft.com/office/drawing/2014/main" id="{BA019718-52E9-6044-B192-6BD93AC6A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37" name="Freeform 1126">
                  <a:extLst>
                    <a:ext uri="{FF2B5EF4-FFF2-40B4-BE49-F238E27FC236}">
                      <a16:creationId xmlns:a16="http://schemas.microsoft.com/office/drawing/2014/main" id="{3DA87FDE-779A-1241-A538-2AFF18A9E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1127">
                  <a:extLst>
                    <a:ext uri="{FF2B5EF4-FFF2-40B4-BE49-F238E27FC236}">
                      <a16:creationId xmlns:a16="http://schemas.microsoft.com/office/drawing/2014/main" id="{F7CDDEF9-FD62-C541-BFBA-0C8ABF716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1128">
                  <a:extLst>
                    <a:ext uri="{FF2B5EF4-FFF2-40B4-BE49-F238E27FC236}">
                      <a16:creationId xmlns:a16="http://schemas.microsoft.com/office/drawing/2014/main" id="{DD16D90D-D131-E046-B59F-D2B0046345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1129">
                  <a:extLst>
                    <a:ext uri="{FF2B5EF4-FFF2-40B4-BE49-F238E27FC236}">
                      <a16:creationId xmlns:a16="http://schemas.microsoft.com/office/drawing/2014/main" id="{1732DCE4-4AED-8F4C-B267-A5FD4FCA9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1130">
                  <a:extLst>
                    <a:ext uri="{FF2B5EF4-FFF2-40B4-BE49-F238E27FC236}">
                      <a16:creationId xmlns:a16="http://schemas.microsoft.com/office/drawing/2014/main" id="{49F989E3-32F1-1242-AA0E-02003FFA2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1131">
                  <a:extLst>
                    <a:ext uri="{FF2B5EF4-FFF2-40B4-BE49-F238E27FC236}">
                      <a16:creationId xmlns:a16="http://schemas.microsoft.com/office/drawing/2014/main" id="{E422BDC1-5234-7E43-99DB-032D3AEB6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831" name="Freeform 1132">
                <a:extLst>
                  <a:ext uri="{FF2B5EF4-FFF2-40B4-BE49-F238E27FC236}">
                    <a16:creationId xmlns:a16="http://schemas.microsoft.com/office/drawing/2014/main" id="{8D5FF35E-99FD-A244-B6A6-E4E38DB55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2" name="Freeform 1133">
                <a:extLst>
                  <a:ext uri="{FF2B5EF4-FFF2-40B4-BE49-F238E27FC236}">
                    <a16:creationId xmlns:a16="http://schemas.microsoft.com/office/drawing/2014/main" id="{5437B951-43DB-3B46-B2EF-8B4E6059F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3" name="Freeform 1134">
                <a:extLst>
                  <a:ext uri="{FF2B5EF4-FFF2-40B4-BE49-F238E27FC236}">
                    <a16:creationId xmlns:a16="http://schemas.microsoft.com/office/drawing/2014/main" id="{7D7C2704-BBCD-E646-B288-9EBD1141B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4" name="Freeform 1135">
                <a:extLst>
                  <a:ext uri="{FF2B5EF4-FFF2-40B4-BE49-F238E27FC236}">
                    <a16:creationId xmlns:a16="http://schemas.microsoft.com/office/drawing/2014/main" id="{B4BC817E-740D-464F-B15E-F35DB422F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5" name="Freeform 1136">
                <a:extLst>
                  <a:ext uri="{FF2B5EF4-FFF2-40B4-BE49-F238E27FC236}">
                    <a16:creationId xmlns:a16="http://schemas.microsoft.com/office/drawing/2014/main" id="{3E26C6DC-D2CE-174C-B505-05E8EF217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6" name="Freeform 1137">
                <a:extLst>
                  <a:ext uri="{FF2B5EF4-FFF2-40B4-BE49-F238E27FC236}">
                    <a16:creationId xmlns:a16="http://schemas.microsoft.com/office/drawing/2014/main" id="{FBAB1508-6216-0D4B-A35F-0010C088BE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93" name="Group 1139">
              <a:extLst>
                <a:ext uri="{FF2B5EF4-FFF2-40B4-BE49-F238E27FC236}">
                  <a16:creationId xmlns:a16="http://schemas.microsoft.com/office/drawing/2014/main" id="{AE99E621-F097-A44C-8CF0-C1AF100F8F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27818" name="Picture 1140" descr="desktop_computer_stylized_medium">
                <a:extLst>
                  <a:ext uri="{FF2B5EF4-FFF2-40B4-BE49-F238E27FC236}">
                    <a16:creationId xmlns:a16="http://schemas.microsoft.com/office/drawing/2014/main" id="{BFE69B0C-8EDA-CB46-9987-F83D67E1A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19" name="Freeform 1141">
                <a:extLst>
                  <a:ext uri="{FF2B5EF4-FFF2-40B4-BE49-F238E27FC236}">
                    <a16:creationId xmlns:a16="http://schemas.microsoft.com/office/drawing/2014/main" id="{46F5D355-C2E3-AA4C-B452-6BDAB43B5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794" name="Group 1142">
              <a:extLst>
                <a:ext uri="{FF2B5EF4-FFF2-40B4-BE49-F238E27FC236}">
                  <a16:creationId xmlns:a16="http://schemas.microsoft.com/office/drawing/2014/main" id="{00678B6E-74BD-024B-8610-56223C2F8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27795" name="Picture 1143" descr="antenna_stylized">
                <a:extLst>
                  <a:ext uri="{FF2B5EF4-FFF2-40B4-BE49-F238E27FC236}">
                    <a16:creationId xmlns:a16="http://schemas.microsoft.com/office/drawing/2014/main" id="{56FD7ABB-D2E8-FB43-A3E4-0D2977424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96" name="Picture 1144" descr="laptop_keyboard">
                <a:extLst>
                  <a:ext uri="{FF2B5EF4-FFF2-40B4-BE49-F238E27FC236}">
                    <a16:creationId xmlns:a16="http://schemas.microsoft.com/office/drawing/2014/main" id="{0F71E3D6-EE1F-1342-BF90-5C3D3901F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7" name="Freeform 1145">
                <a:extLst>
                  <a:ext uri="{FF2B5EF4-FFF2-40B4-BE49-F238E27FC236}">
                    <a16:creationId xmlns:a16="http://schemas.microsoft.com/office/drawing/2014/main" id="{FF0B98AD-2EBB-2E46-B1EF-B8EB8845B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7798" name="Picture 1146" descr="screen">
                <a:extLst>
                  <a:ext uri="{FF2B5EF4-FFF2-40B4-BE49-F238E27FC236}">
                    <a16:creationId xmlns:a16="http://schemas.microsoft.com/office/drawing/2014/main" id="{272442A6-3512-B348-A082-811ECE231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9" name="Freeform 1147">
                <a:extLst>
                  <a:ext uri="{FF2B5EF4-FFF2-40B4-BE49-F238E27FC236}">
                    <a16:creationId xmlns:a16="http://schemas.microsoft.com/office/drawing/2014/main" id="{8B88F123-86F4-524F-9609-4764B703B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0" name="Freeform 1148">
                <a:extLst>
                  <a:ext uri="{FF2B5EF4-FFF2-40B4-BE49-F238E27FC236}">
                    <a16:creationId xmlns:a16="http://schemas.microsoft.com/office/drawing/2014/main" id="{86D31B68-2B11-324E-A020-20A044ED2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1" name="Freeform 1149">
                <a:extLst>
                  <a:ext uri="{FF2B5EF4-FFF2-40B4-BE49-F238E27FC236}">
                    <a16:creationId xmlns:a16="http://schemas.microsoft.com/office/drawing/2014/main" id="{C42465E1-F58A-6F41-9E0D-450852EF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2" name="Freeform 1150">
                <a:extLst>
                  <a:ext uri="{FF2B5EF4-FFF2-40B4-BE49-F238E27FC236}">
                    <a16:creationId xmlns:a16="http://schemas.microsoft.com/office/drawing/2014/main" id="{631AE072-2E60-C745-9B0A-9795BA97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3" name="Freeform 1151">
                <a:extLst>
                  <a:ext uri="{FF2B5EF4-FFF2-40B4-BE49-F238E27FC236}">
                    <a16:creationId xmlns:a16="http://schemas.microsoft.com/office/drawing/2014/main" id="{31FFFC78-A9FA-AA41-AD04-0EFFB04E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4" name="Freeform 1152">
                <a:extLst>
                  <a:ext uri="{FF2B5EF4-FFF2-40B4-BE49-F238E27FC236}">
                    <a16:creationId xmlns:a16="http://schemas.microsoft.com/office/drawing/2014/main" id="{0B68FDE0-E6C7-134C-8B32-69B4140EB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805" name="Group 1153">
                <a:extLst>
                  <a:ext uri="{FF2B5EF4-FFF2-40B4-BE49-F238E27FC236}">
                    <a16:creationId xmlns:a16="http://schemas.microsoft.com/office/drawing/2014/main" id="{518E1095-5013-864F-9030-D041A9D3C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12" name="Freeform 1154">
                  <a:extLst>
                    <a:ext uri="{FF2B5EF4-FFF2-40B4-BE49-F238E27FC236}">
                      <a16:creationId xmlns:a16="http://schemas.microsoft.com/office/drawing/2014/main" id="{B852E658-2D96-B04F-BA28-9A5903714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1155">
                  <a:extLst>
                    <a:ext uri="{FF2B5EF4-FFF2-40B4-BE49-F238E27FC236}">
                      <a16:creationId xmlns:a16="http://schemas.microsoft.com/office/drawing/2014/main" id="{D087756B-4A2D-B640-B4FE-67757CC74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1156">
                  <a:extLst>
                    <a:ext uri="{FF2B5EF4-FFF2-40B4-BE49-F238E27FC236}">
                      <a16:creationId xmlns:a16="http://schemas.microsoft.com/office/drawing/2014/main" id="{769384A3-0BBF-C342-9CDB-99EC65E04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1157">
                  <a:extLst>
                    <a:ext uri="{FF2B5EF4-FFF2-40B4-BE49-F238E27FC236}">
                      <a16:creationId xmlns:a16="http://schemas.microsoft.com/office/drawing/2014/main" id="{5F590AC6-B69E-E14E-AD80-17EF8A744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1158">
                  <a:extLst>
                    <a:ext uri="{FF2B5EF4-FFF2-40B4-BE49-F238E27FC236}">
                      <a16:creationId xmlns:a16="http://schemas.microsoft.com/office/drawing/2014/main" id="{E1706605-389C-C040-9547-EE227C97C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1159">
                  <a:extLst>
                    <a:ext uri="{FF2B5EF4-FFF2-40B4-BE49-F238E27FC236}">
                      <a16:creationId xmlns:a16="http://schemas.microsoft.com/office/drawing/2014/main" id="{15971BEC-7EF2-5C4A-8675-01FB90E3D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806" name="Freeform 1160">
                <a:extLst>
                  <a:ext uri="{FF2B5EF4-FFF2-40B4-BE49-F238E27FC236}">
                    <a16:creationId xmlns:a16="http://schemas.microsoft.com/office/drawing/2014/main" id="{8610BBFF-B8F1-2244-BEBA-8E4017AC4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7" name="Freeform 1161">
                <a:extLst>
                  <a:ext uri="{FF2B5EF4-FFF2-40B4-BE49-F238E27FC236}">
                    <a16:creationId xmlns:a16="http://schemas.microsoft.com/office/drawing/2014/main" id="{ED6E80AF-EBDA-7346-B727-2FAF386AE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8" name="Freeform 1162">
                <a:extLst>
                  <a:ext uri="{FF2B5EF4-FFF2-40B4-BE49-F238E27FC236}">
                    <a16:creationId xmlns:a16="http://schemas.microsoft.com/office/drawing/2014/main" id="{C6043B7C-A6E2-CF4C-A557-56769B390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9" name="Freeform 1163">
                <a:extLst>
                  <a:ext uri="{FF2B5EF4-FFF2-40B4-BE49-F238E27FC236}">
                    <a16:creationId xmlns:a16="http://schemas.microsoft.com/office/drawing/2014/main" id="{143C0C72-68FC-6444-9465-E31DEE579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0" name="Freeform 1164">
                <a:extLst>
                  <a:ext uri="{FF2B5EF4-FFF2-40B4-BE49-F238E27FC236}">
                    <a16:creationId xmlns:a16="http://schemas.microsoft.com/office/drawing/2014/main" id="{7E7B9BA1-FFD6-C941-A381-F9DF885B4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1" name="Freeform 1165">
                <a:extLst>
                  <a:ext uri="{FF2B5EF4-FFF2-40B4-BE49-F238E27FC236}">
                    <a16:creationId xmlns:a16="http://schemas.microsoft.com/office/drawing/2014/main" id="{4331CF8E-A17C-F24D-A63D-B1476B89434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>
            <a:extLst>
              <a:ext uri="{FF2B5EF4-FFF2-40B4-BE49-F238E27FC236}">
                <a16:creationId xmlns:a16="http://schemas.microsoft.com/office/drawing/2014/main" id="{2E8DC73C-478C-3D4F-A29C-F5064146A6D9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322389"/>
            <a:ext cx="1555750" cy="1622425"/>
            <a:chOff x="210" y="833"/>
            <a:chExt cx="980" cy="1022"/>
          </a:xfrm>
        </p:grpSpPr>
        <p:sp>
          <p:nvSpPr>
            <p:cNvPr id="27661" name="Text Box 667">
              <a:extLst>
                <a:ext uri="{FF2B5EF4-FFF2-40B4-BE49-F238E27FC236}">
                  <a16:creationId xmlns:a16="http://schemas.microsoft.com/office/drawing/2014/main" id="{C6A5A1E0-9444-8643-97E6-22F43EC10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27662" name="Text Box 663">
              <a:extLst>
                <a:ext uri="{FF2B5EF4-FFF2-40B4-BE49-F238E27FC236}">
                  <a16:creationId xmlns:a16="http://schemas.microsoft.com/office/drawing/2014/main" id="{93A24DB3-66F4-1644-825E-25D1EB105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27663" name="Text Box 664">
              <a:extLst>
                <a:ext uri="{FF2B5EF4-FFF2-40B4-BE49-F238E27FC236}">
                  <a16:creationId xmlns:a16="http://schemas.microsoft.com/office/drawing/2014/main" id="{2D77A274-DA1E-C24C-B0D8-A3A465133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27664" name="Text Box 665">
              <a:extLst>
                <a:ext uri="{FF2B5EF4-FFF2-40B4-BE49-F238E27FC236}">
                  <a16:creationId xmlns:a16="http://schemas.microsoft.com/office/drawing/2014/main" id="{9C77BDD5-ED95-4542-BEB3-9C3C8680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27665" name="Group 805">
              <a:extLst>
                <a:ext uri="{FF2B5EF4-FFF2-40B4-BE49-F238E27FC236}">
                  <a16:creationId xmlns:a16="http://schemas.microsoft.com/office/drawing/2014/main" id="{BD93F076-3016-B94F-AF29-5886C289B6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7726" name="Picture 806" descr="desktop_computer_stylized_medium">
                <a:extLst>
                  <a:ext uri="{FF2B5EF4-FFF2-40B4-BE49-F238E27FC236}">
                    <a16:creationId xmlns:a16="http://schemas.microsoft.com/office/drawing/2014/main" id="{51F6F4B4-3CD1-F44D-BE8E-140DF3C3A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27" name="Freeform 807">
                <a:extLst>
                  <a:ext uri="{FF2B5EF4-FFF2-40B4-BE49-F238E27FC236}">
                    <a16:creationId xmlns:a16="http://schemas.microsoft.com/office/drawing/2014/main" id="{963A2F2D-7D6A-4D4B-A0D2-572EED508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666" name="Group 808">
              <a:extLst>
                <a:ext uri="{FF2B5EF4-FFF2-40B4-BE49-F238E27FC236}">
                  <a16:creationId xmlns:a16="http://schemas.microsoft.com/office/drawing/2014/main" id="{8E97EBD8-3478-3B4A-ACE5-21CD50C7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7724" name="Picture 809" descr="iphone_stylized_small">
                <a:extLst>
                  <a:ext uri="{FF2B5EF4-FFF2-40B4-BE49-F238E27FC236}">
                    <a16:creationId xmlns:a16="http://schemas.microsoft.com/office/drawing/2014/main" id="{4BF7AA77-1482-DA42-BE75-729D704A59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25" name="Picture 810" descr="antenna_radiation_stylized">
                <a:extLst>
                  <a:ext uri="{FF2B5EF4-FFF2-40B4-BE49-F238E27FC236}">
                    <a16:creationId xmlns:a16="http://schemas.microsoft.com/office/drawing/2014/main" id="{FB105D89-9365-D34F-BB4B-712FFBB59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667" name="Group 1088">
              <a:extLst>
                <a:ext uri="{FF2B5EF4-FFF2-40B4-BE49-F238E27FC236}">
                  <a16:creationId xmlns:a16="http://schemas.microsoft.com/office/drawing/2014/main" id="{06F3F875-9959-B142-90F2-1A32D4330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7701" name="Picture 1089" descr="antenna_stylized">
                <a:extLst>
                  <a:ext uri="{FF2B5EF4-FFF2-40B4-BE49-F238E27FC236}">
                    <a16:creationId xmlns:a16="http://schemas.microsoft.com/office/drawing/2014/main" id="{75BA7B12-B889-FE44-A412-BACE0FC9F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Picture 1090" descr="laptop_keyboard">
                <a:extLst>
                  <a:ext uri="{FF2B5EF4-FFF2-40B4-BE49-F238E27FC236}">
                    <a16:creationId xmlns:a16="http://schemas.microsoft.com/office/drawing/2014/main" id="{DF42FD61-85BC-3948-A4A2-EC31457CF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03" name="Freeform 1091">
                <a:extLst>
                  <a:ext uri="{FF2B5EF4-FFF2-40B4-BE49-F238E27FC236}">
                    <a16:creationId xmlns:a16="http://schemas.microsoft.com/office/drawing/2014/main" id="{EFCF5239-86E5-8E45-8ABA-E68DC945D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7704" name="Picture 1092" descr="screen">
                <a:extLst>
                  <a:ext uri="{FF2B5EF4-FFF2-40B4-BE49-F238E27FC236}">
                    <a16:creationId xmlns:a16="http://schemas.microsoft.com/office/drawing/2014/main" id="{DBD9EEC9-4722-5241-803C-190B0553D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05" name="Freeform 1093">
                <a:extLst>
                  <a:ext uri="{FF2B5EF4-FFF2-40B4-BE49-F238E27FC236}">
                    <a16:creationId xmlns:a16="http://schemas.microsoft.com/office/drawing/2014/main" id="{5630D296-4E36-2B40-85F4-CC3F79EAB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Freeform 1094">
                <a:extLst>
                  <a:ext uri="{FF2B5EF4-FFF2-40B4-BE49-F238E27FC236}">
                    <a16:creationId xmlns:a16="http://schemas.microsoft.com/office/drawing/2014/main" id="{4BED7518-6B4D-9B4D-82B2-4A4ECADCD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Freeform 1095">
                <a:extLst>
                  <a:ext uri="{FF2B5EF4-FFF2-40B4-BE49-F238E27FC236}">
                    <a16:creationId xmlns:a16="http://schemas.microsoft.com/office/drawing/2014/main" id="{E21D6AF5-ECBF-124A-95F5-3C2F8F26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Freeform 1096">
                <a:extLst>
                  <a:ext uri="{FF2B5EF4-FFF2-40B4-BE49-F238E27FC236}">
                    <a16:creationId xmlns:a16="http://schemas.microsoft.com/office/drawing/2014/main" id="{3CB9AB79-F55E-1B48-8EB2-9F3479E6A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Freeform 1097">
                <a:extLst>
                  <a:ext uri="{FF2B5EF4-FFF2-40B4-BE49-F238E27FC236}">
                    <a16:creationId xmlns:a16="http://schemas.microsoft.com/office/drawing/2014/main" id="{777C2F26-5EA2-EA46-B24A-7445DA75D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Freeform 1098">
                <a:extLst>
                  <a:ext uri="{FF2B5EF4-FFF2-40B4-BE49-F238E27FC236}">
                    <a16:creationId xmlns:a16="http://schemas.microsoft.com/office/drawing/2014/main" id="{3BC102DA-BEA2-C040-969D-4222D1CB8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1" name="Group 1099">
                <a:extLst>
                  <a:ext uri="{FF2B5EF4-FFF2-40B4-BE49-F238E27FC236}">
                    <a16:creationId xmlns:a16="http://schemas.microsoft.com/office/drawing/2014/main" id="{692287D8-AB4A-0C41-BF5A-101A502492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718" name="Freeform 1100">
                  <a:extLst>
                    <a:ext uri="{FF2B5EF4-FFF2-40B4-BE49-F238E27FC236}">
                      <a16:creationId xmlns:a16="http://schemas.microsoft.com/office/drawing/2014/main" id="{F9017F85-D0D0-264E-BB82-174E6D115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1101">
                  <a:extLst>
                    <a:ext uri="{FF2B5EF4-FFF2-40B4-BE49-F238E27FC236}">
                      <a16:creationId xmlns:a16="http://schemas.microsoft.com/office/drawing/2014/main" id="{4E3380E8-D042-9A4F-BDAD-E8E91053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1102">
                  <a:extLst>
                    <a:ext uri="{FF2B5EF4-FFF2-40B4-BE49-F238E27FC236}">
                      <a16:creationId xmlns:a16="http://schemas.microsoft.com/office/drawing/2014/main" id="{3CA4406B-A2DB-DE4A-9DE9-DF5E33AAE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1103">
                  <a:extLst>
                    <a:ext uri="{FF2B5EF4-FFF2-40B4-BE49-F238E27FC236}">
                      <a16:creationId xmlns:a16="http://schemas.microsoft.com/office/drawing/2014/main" id="{78026869-3C27-8A44-9FC0-3508EDA9D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1104">
                  <a:extLst>
                    <a:ext uri="{FF2B5EF4-FFF2-40B4-BE49-F238E27FC236}">
                      <a16:creationId xmlns:a16="http://schemas.microsoft.com/office/drawing/2014/main" id="{6F82DC1E-7F37-B343-A22F-8FED24612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1105">
                  <a:extLst>
                    <a:ext uri="{FF2B5EF4-FFF2-40B4-BE49-F238E27FC236}">
                      <a16:creationId xmlns:a16="http://schemas.microsoft.com/office/drawing/2014/main" id="{DA8A3407-7AD7-3240-B5F1-0661E50E61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2" name="Freeform 1106">
                <a:extLst>
                  <a:ext uri="{FF2B5EF4-FFF2-40B4-BE49-F238E27FC236}">
                    <a16:creationId xmlns:a16="http://schemas.microsoft.com/office/drawing/2014/main" id="{3A17F533-42BE-DB46-AA11-695161992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Freeform 1107">
                <a:extLst>
                  <a:ext uri="{FF2B5EF4-FFF2-40B4-BE49-F238E27FC236}">
                    <a16:creationId xmlns:a16="http://schemas.microsoft.com/office/drawing/2014/main" id="{54A960FE-3E79-D74A-BF6D-A2EA68528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Freeform 1108">
                <a:extLst>
                  <a:ext uri="{FF2B5EF4-FFF2-40B4-BE49-F238E27FC236}">
                    <a16:creationId xmlns:a16="http://schemas.microsoft.com/office/drawing/2014/main" id="{AD097E63-5DD7-3A43-8959-13361DCF4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Freeform 1109">
                <a:extLst>
                  <a:ext uri="{FF2B5EF4-FFF2-40B4-BE49-F238E27FC236}">
                    <a16:creationId xmlns:a16="http://schemas.microsoft.com/office/drawing/2014/main" id="{AA28FDE5-3582-6A40-8A61-13026FB67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Freeform 1110">
                <a:extLst>
                  <a:ext uri="{FF2B5EF4-FFF2-40B4-BE49-F238E27FC236}">
                    <a16:creationId xmlns:a16="http://schemas.microsoft.com/office/drawing/2014/main" id="{94F7EC80-AD5B-7043-940C-13453F155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Freeform 1111">
                <a:extLst>
                  <a:ext uri="{FF2B5EF4-FFF2-40B4-BE49-F238E27FC236}">
                    <a16:creationId xmlns:a16="http://schemas.microsoft.com/office/drawing/2014/main" id="{026CFD49-9C92-EB44-9E79-251F1DF6415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8" name="Group 1168">
              <a:extLst>
                <a:ext uri="{FF2B5EF4-FFF2-40B4-BE49-F238E27FC236}">
                  <a16:creationId xmlns:a16="http://schemas.microsoft.com/office/drawing/2014/main" id="{F405CA3F-7FA7-8143-9EB5-9B6EC6D67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27669" name="Freeform 1169">
                <a:extLst>
                  <a:ext uri="{FF2B5EF4-FFF2-40B4-BE49-F238E27FC236}">
                    <a16:creationId xmlns:a16="http://schemas.microsoft.com/office/drawing/2014/main" id="{B5913516-4525-EF4E-B3DC-43D101951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Rectangle 1170">
                <a:extLst>
                  <a:ext uri="{FF2B5EF4-FFF2-40B4-BE49-F238E27FC236}">
                    <a16:creationId xmlns:a16="http://schemas.microsoft.com/office/drawing/2014/main" id="{F901FB70-1955-B841-9458-A8454E7FF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71" name="Freeform 1171">
                <a:extLst>
                  <a:ext uri="{FF2B5EF4-FFF2-40B4-BE49-F238E27FC236}">
                    <a16:creationId xmlns:a16="http://schemas.microsoft.com/office/drawing/2014/main" id="{0E7E4A67-3A91-D14D-9CE7-09C3D87A5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Freeform 1172">
                <a:extLst>
                  <a:ext uri="{FF2B5EF4-FFF2-40B4-BE49-F238E27FC236}">
                    <a16:creationId xmlns:a16="http://schemas.microsoft.com/office/drawing/2014/main" id="{6017AE88-B631-EC43-9232-6FEF0DCB2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Rectangle 1173">
                <a:extLst>
                  <a:ext uri="{FF2B5EF4-FFF2-40B4-BE49-F238E27FC236}">
                    <a16:creationId xmlns:a16="http://schemas.microsoft.com/office/drawing/2014/main" id="{CED66A74-C9A3-2144-BA4F-86FBA5C18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674" name="Group 1174">
                <a:extLst>
                  <a:ext uri="{FF2B5EF4-FFF2-40B4-BE49-F238E27FC236}">
                    <a16:creationId xmlns:a16="http://schemas.microsoft.com/office/drawing/2014/main" id="{B5E58096-6DD8-FC46-9D39-534D92F14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699" name="AutoShape 1175">
                  <a:extLst>
                    <a:ext uri="{FF2B5EF4-FFF2-40B4-BE49-F238E27FC236}">
                      <a16:creationId xmlns:a16="http://schemas.microsoft.com/office/drawing/2014/main" id="{A461B882-1E82-E243-91BA-C66CE2947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700" name="AutoShape 1176">
                  <a:extLst>
                    <a:ext uri="{FF2B5EF4-FFF2-40B4-BE49-F238E27FC236}">
                      <a16:creationId xmlns:a16="http://schemas.microsoft.com/office/drawing/2014/main" id="{AD7DEA28-F4FA-234A-B3F1-F9D6D1413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675" name="Rectangle 1177">
                <a:extLst>
                  <a:ext uri="{FF2B5EF4-FFF2-40B4-BE49-F238E27FC236}">
                    <a16:creationId xmlns:a16="http://schemas.microsoft.com/office/drawing/2014/main" id="{5D1E92FD-7E1C-4B49-AB7F-361D739EA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676" name="Group 1178">
                <a:extLst>
                  <a:ext uri="{FF2B5EF4-FFF2-40B4-BE49-F238E27FC236}">
                    <a16:creationId xmlns:a16="http://schemas.microsoft.com/office/drawing/2014/main" id="{68ADCA0C-1940-D246-B3D1-32F94EFE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697" name="AutoShape 1179">
                  <a:extLst>
                    <a:ext uri="{FF2B5EF4-FFF2-40B4-BE49-F238E27FC236}">
                      <a16:creationId xmlns:a16="http://schemas.microsoft.com/office/drawing/2014/main" id="{A1597A20-A192-154F-B52D-589FBB231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98" name="AutoShape 1180">
                  <a:extLst>
                    <a:ext uri="{FF2B5EF4-FFF2-40B4-BE49-F238E27FC236}">
                      <a16:creationId xmlns:a16="http://schemas.microsoft.com/office/drawing/2014/main" id="{469EA5AE-937D-1D49-AAC8-DC1BB60AA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677" name="Rectangle 1181">
                <a:extLst>
                  <a:ext uri="{FF2B5EF4-FFF2-40B4-BE49-F238E27FC236}">
                    <a16:creationId xmlns:a16="http://schemas.microsoft.com/office/drawing/2014/main" id="{9C207E43-16D8-5F45-B901-5F17640D9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78" name="Rectangle 1182">
                <a:extLst>
                  <a:ext uri="{FF2B5EF4-FFF2-40B4-BE49-F238E27FC236}">
                    <a16:creationId xmlns:a16="http://schemas.microsoft.com/office/drawing/2014/main" id="{8AF025AF-4960-FD47-B754-541AD8D4E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7679" name="Group 1183">
                <a:extLst>
                  <a:ext uri="{FF2B5EF4-FFF2-40B4-BE49-F238E27FC236}">
                    <a16:creationId xmlns:a16="http://schemas.microsoft.com/office/drawing/2014/main" id="{ABD287D0-A4BA-D344-A260-633D4382C4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95" name="AutoShape 1184">
                  <a:extLst>
                    <a:ext uri="{FF2B5EF4-FFF2-40B4-BE49-F238E27FC236}">
                      <a16:creationId xmlns:a16="http://schemas.microsoft.com/office/drawing/2014/main" id="{DDF08751-86E4-8846-B86A-22E9630DB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96" name="AutoShape 1185">
                  <a:extLst>
                    <a:ext uri="{FF2B5EF4-FFF2-40B4-BE49-F238E27FC236}">
                      <a16:creationId xmlns:a16="http://schemas.microsoft.com/office/drawing/2014/main" id="{3737EC7C-7379-1C48-88C4-8A7FD119A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680" name="Freeform 1186">
                <a:extLst>
                  <a:ext uri="{FF2B5EF4-FFF2-40B4-BE49-F238E27FC236}">
                    <a16:creationId xmlns:a16="http://schemas.microsoft.com/office/drawing/2014/main" id="{5170F215-B53D-3740-A0E2-DA9EF3ACF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81" name="Group 1187">
                <a:extLst>
                  <a:ext uri="{FF2B5EF4-FFF2-40B4-BE49-F238E27FC236}">
                    <a16:creationId xmlns:a16="http://schemas.microsoft.com/office/drawing/2014/main" id="{10995451-0507-014F-83D4-3DE38FAAE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693" name="AutoShape 1188">
                  <a:extLst>
                    <a:ext uri="{FF2B5EF4-FFF2-40B4-BE49-F238E27FC236}">
                      <a16:creationId xmlns:a16="http://schemas.microsoft.com/office/drawing/2014/main" id="{1F2BDC12-6073-C04C-800C-8BE6260E6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94" name="AutoShape 1189">
                  <a:extLst>
                    <a:ext uri="{FF2B5EF4-FFF2-40B4-BE49-F238E27FC236}">
                      <a16:creationId xmlns:a16="http://schemas.microsoft.com/office/drawing/2014/main" id="{B2F587FC-B53E-534C-B6A7-6FF13506B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682" name="Rectangle 1190">
                <a:extLst>
                  <a:ext uri="{FF2B5EF4-FFF2-40B4-BE49-F238E27FC236}">
                    <a16:creationId xmlns:a16="http://schemas.microsoft.com/office/drawing/2014/main" id="{AB48DB27-34BB-5446-BE6B-787F96DFF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3" name="Freeform 1191">
                <a:extLst>
                  <a:ext uri="{FF2B5EF4-FFF2-40B4-BE49-F238E27FC236}">
                    <a16:creationId xmlns:a16="http://schemas.microsoft.com/office/drawing/2014/main" id="{A102217F-8D6C-AF4F-A82D-9CABFC958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Freeform 1192">
                <a:extLst>
                  <a:ext uri="{FF2B5EF4-FFF2-40B4-BE49-F238E27FC236}">
                    <a16:creationId xmlns:a16="http://schemas.microsoft.com/office/drawing/2014/main" id="{C724A956-D942-AD4B-9EA8-DA5B548E2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Oval 1193">
                <a:extLst>
                  <a:ext uri="{FF2B5EF4-FFF2-40B4-BE49-F238E27FC236}">
                    <a16:creationId xmlns:a16="http://schemas.microsoft.com/office/drawing/2014/main" id="{8E1159ED-F1D4-BE4A-BA82-7A7E6E2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6" name="Freeform 1194">
                <a:extLst>
                  <a:ext uri="{FF2B5EF4-FFF2-40B4-BE49-F238E27FC236}">
                    <a16:creationId xmlns:a16="http://schemas.microsoft.com/office/drawing/2014/main" id="{21D346D7-5B3B-EA42-BCF6-997BA77AB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AutoShape 1195">
                <a:extLst>
                  <a:ext uri="{FF2B5EF4-FFF2-40B4-BE49-F238E27FC236}">
                    <a16:creationId xmlns:a16="http://schemas.microsoft.com/office/drawing/2014/main" id="{10015169-8BC3-384C-ACC5-C33A9A750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8" name="AutoShape 1196">
                <a:extLst>
                  <a:ext uri="{FF2B5EF4-FFF2-40B4-BE49-F238E27FC236}">
                    <a16:creationId xmlns:a16="http://schemas.microsoft.com/office/drawing/2014/main" id="{673CD868-4872-B941-AF48-096DE7DAD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9" name="Oval 1197">
                <a:extLst>
                  <a:ext uri="{FF2B5EF4-FFF2-40B4-BE49-F238E27FC236}">
                    <a16:creationId xmlns:a16="http://schemas.microsoft.com/office/drawing/2014/main" id="{26596FB4-F34C-3E48-8E5A-7CD934821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90" name="Oval 1198">
                <a:extLst>
                  <a:ext uri="{FF2B5EF4-FFF2-40B4-BE49-F238E27FC236}">
                    <a16:creationId xmlns:a16="http://schemas.microsoft.com/office/drawing/2014/main" id="{50ED2301-E469-F24B-837B-3736B7C0E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691" name="Oval 1199">
                <a:extLst>
                  <a:ext uri="{FF2B5EF4-FFF2-40B4-BE49-F238E27FC236}">
                    <a16:creationId xmlns:a16="http://schemas.microsoft.com/office/drawing/2014/main" id="{B559A3EB-A910-694E-995D-0AF422753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92" name="Rectangle 1200">
                <a:extLst>
                  <a:ext uri="{FF2B5EF4-FFF2-40B4-BE49-F238E27FC236}">
                    <a16:creationId xmlns:a16="http://schemas.microsoft.com/office/drawing/2014/main" id="{7BC7F6EF-2CBC-A743-B3F7-8D6F509C6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9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531</Words>
  <Application>Microsoft Macintosh PowerPoint</Application>
  <PresentationFormat>Widescreen</PresentationFormat>
  <Paragraphs>105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MS PGothic</vt:lpstr>
      <vt:lpstr>ＭＳ Ｐ明朝</vt:lpstr>
      <vt:lpstr>Arial</vt:lpstr>
      <vt:lpstr>Calibri</vt:lpstr>
      <vt:lpstr>Gill Sans MT</vt:lpstr>
      <vt:lpstr>Times New Roman</vt:lpstr>
      <vt:lpstr>Wingdings</vt:lpstr>
      <vt:lpstr>Office Theme</vt:lpstr>
      <vt:lpstr>IT-304 Computer Networks</vt:lpstr>
      <vt:lpstr>About Me</vt:lpstr>
      <vt:lpstr>About the Course </vt:lpstr>
      <vt:lpstr>PowerPoint Presentation</vt:lpstr>
      <vt:lpstr>What will you learn?</vt:lpstr>
      <vt:lpstr>How will you learn?</vt:lpstr>
      <vt:lpstr>Reference Books</vt:lpstr>
      <vt:lpstr>PowerPoint Presentation</vt:lpstr>
      <vt:lpstr>What’s the Internet: “nuts and bolts” view</vt:lpstr>
      <vt:lpstr>PowerPoint Presentation</vt:lpstr>
      <vt:lpstr>What’s the Internet: a service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IT-304 Computer Networks</dc:title>
  <dc:creator>Microsoft Office User</dc:creator>
  <cp:lastModifiedBy>Microsoft Office User</cp:lastModifiedBy>
  <cp:revision>7</cp:revision>
  <dcterms:created xsi:type="dcterms:W3CDTF">2023-07-21T09:19:36Z</dcterms:created>
  <dcterms:modified xsi:type="dcterms:W3CDTF">2023-07-24T04:55:51Z</dcterms:modified>
</cp:coreProperties>
</file>