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63" r:id="rId5"/>
    <p:sldId id="265" r:id="rId6"/>
    <p:sldId id="266"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522AE-5C19-4FDE-A0BF-87A9796E4F92}" v="3" dt="2019-11-11T05:05:39.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p:normalViewPr>
  <p:slideViewPr>
    <p:cSldViewPr snapToGrid="0" snapToObjects="1">
      <p:cViewPr varScale="1">
        <p:scale>
          <a:sx n="101" d="100"/>
          <a:sy n="101" d="100"/>
        </p:scale>
        <p:origin x="14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mar chongala" userId="c3c4d3916f273096" providerId="LiveId" clId="{22E522AE-5C19-4FDE-A0BF-87A9796E4F92}"/>
    <pc:docChg chg="custSel modSld">
      <pc:chgData name="pavan kumar chongala" userId="c3c4d3916f273096" providerId="LiveId" clId="{22E522AE-5C19-4FDE-A0BF-87A9796E4F92}" dt="2019-11-11T05:05:43.774" v="119" actId="1076"/>
      <pc:docMkLst>
        <pc:docMk/>
      </pc:docMkLst>
      <pc:sldChg chg="addSp modSp">
        <pc:chgData name="pavan kumar chongala" userId="c3c4d3916f273096" providerId="LiveId" clId="{22E522AE-5C19-4FDE-A0BF-87A9796E4F92}" dt="2019-11-11T05:05:43.774" v="119" actId="1076"/>
        <pc:sldMkLst>
          <pc:docMk/>
          <pc:sldMk cId="951795415" sldId="256"/>
        </pc:sldMkLst>
        <pc:spChg chg="add mod">
          <ac:chgData name="pavan kumar chongala" userId="c3c4d3916f273096" providerId="LiveId" clId="{22E522AE-5C19-4FDE-A0BF-87A9796E4F92}" dt="2019-11-11T05:05:43.774" v="119" actId="1076"/>
          <ac:spMkLst>
            <pc:docMk/>
            <pc:sldMk cId="951795415" sldId="256"/>
            <ac:spMk id="4" creationId="{F4D959C9-A519-4139-8AC4-042BE7EBD0F6}"/>
          </ac:spMkLst>
        </pc:spChg>
      </pc:sldChg>
      <pc:sldChg chg="modSp">
        <pc:chgData name="pavan kumar chongala" userId="c3c4d3916f273096" providerId="LiveId" clId="{22E522AE-5C19-4FDE-A0BF-87A9796E4F92}" dt="2019-11-11T04:47:04.774" v="60"/>
        <pc:sldMkLst>
          <pc:docMk/>
          <pc:sldMk cId="1785817083" sldId="266"/>
        </pc:sldMkLst>
        <pc:spChg chg="mod">
          <ac:chgData name="pavan kumar chongala" userId="c3c4d3916f273096" providerId="LiveId" clId="{22E522AE-5C19-4FDE-A0BF-87A9796E4F92}" dt="2019-11-11T04:47:04.774" v="60"/>
          <ac:spMkLst>
            <pc:docMk/>
            <pc:sldMk cId="1785817083" sldId="266"/>
            <ac:spMk id="3" creationId="{F2B8659A-9ACF-2E4D-96FA-083C5EB078B3}"/>
          </ac:spMkLst>
        </pc:spChg>
      </pc:sldChg>
      <pc:sldChg chg="modSp">
        <pc:chgData name="pavan kumar chongala" userId="c3c4d3916f273096" providerId="LiveId" clId="{22E522AE-5C19-4FDE-A0BF-87A9796E4F92}" dt="2019-11-11T04:46:36.710" v="56" actId="20577"/>
        <pc:sldMkLst>
          <pc:docMk/>
          <pc:sldMk cId="1884764834" sldId="267"/>
        </pc:sldMkLst>
        <pc:spChg chg="mod">
          <ac:chgData name="pavan kumar chongala" userId="c3c4d3916f273096" providerId="LiveId" clId="{22E522AE-5C19-4FDE-A0BF-87A9796E4F92}" dt="2019-11-11T04:46:36.710" v="56" actId="20577"/>
          <ac:spMkLst>
            <pc:docMk/>
            <pc:sldMk cId="1884764834" sldId="267"/>
            <ac:spMk id="2" creationId="{91839C7B-DC73-E745-BE23-BE790F29F6AB}"/>
          </ac:spMkLst>
        </pc:spChg>
        <pc:spChg chg="mod">
          <ac:chgData name="pavan kumar chongala" userId="c3c4d3916f273096" providerId="LiveId" clId="{22E522AE-5C19-4FDE-A0BF-87A9796E4F92}" dt="2019-11-11T04:46:31.141" v="50" actId="255"/>
          <ac:spMkLst>
            <pc:docMk/>
            <pc:sldMk cId="1884764834" sldId="267"/>
            <ac:spMk id="3" creationId="{68A4BD2D-EBA1-C640-96C3-447502A24BE7}"/>
          </ac:spMkLst>
        </pc:spChg>
      </pc:sldChg>
      <pc:sldChg chg="modSp">
        <pc:chgData name="pavan kumar chongala" userId="c3c4d3916f273096" providerId="LiveId" clId="{22E522AE-5C19-4FDE-A0BF-87A9796E4F92}" dt="2019-11-11T04:45:38.342" v="48" actId="20577"/>
        <pc:sldMkLst>
          <pc:docMk/>
          <pc:sldMk cId="1658889084" sldId="268"/>
        </pc:sldMkLst>
        <pc:spChg chg="mod">
          <ac:chgData name="pavan kumar chongala" userId="c3c4d3916f273096" providerId="LiveId" clId="{22E522AE-5C19-4FDE-A0BF-87A9796E4F92}" dt="2019-11-11T04:45:38.342" v="48" actId="20577"/>
          <ac:spMkLst>
            <pc:docMk/>
            <pc:sldMk cId="1658889084" sldId="268"/>
            <ac:spMk id="3" creationId="{38E36CBA-B7A7-CB45-B9A5-DC10B351BD59}"/>
          </ac:spMkLst>
        </pc:spChg>
      </pc:sldChg>
      <pc:sldChg chg="modSp">
        <pc:chgData name="pavan kumar chongala" userId="c3c4d3916f273096" providerId="LiveId" clId="{22E522AE-5C19-4FDE-A0BF-87A9796E4F92}" dt="2019-11-11T05:05:20.365" v="117" actId="20577"/>
        <pc:sldMkLst>
          <pc:docMk/>
          <pc:sldMk cId="740078848" sldId="270"/>
        </pc:sldMkLst>
        <pc:spChg chg="mod">
          <ac:chgData name="pavan kumar chongala" userId="c3c4d3916f273096" providerId="LiveId" clId="{22E522AE-5C19-4FDE-A0BF-87A9796E4F92}" dt="2019-11-11T05:05:20.365" v="117" actId="20577"/>
          <ac:spMkLst>
            <pc:docMk/>
            <pc:sldMk cId="740078848" sldId="270"/>
            <ac:spMk id="3" creationId="{457047F7-8314-F143-9D3E-EE2DBB507C0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F3FBB-5AF5-4BEF-B6EC-EE11CC2C47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0792F7-48E4-4938-8A9F-BEF07FB10F40}">
      <dgm:prSet/>
      <dgm:spPr/>
      <dgm:t>
        <a:bodyPr/>
        <a:lstStyle/>
        <a:p>
          <a:r>
            <a:rPr lang="en-US"/>
            <a:t>Feed kc is great project. The basic aim is to provide food donation service to the city.</a:t>
          </a:r>
        </a:p>
      </dgm:t>
    </dgm:pt>
    <dgm:pt modelId="{C71E95AC-6CD7-4D92-8E9E-105D47164BD8}" type="parTrans" cxnId="{19DA790F-851C-4F20-A943-AFB59666CB20}">
      <dgm:prSet/>
      <dgm:spPr/>
      <dgm:t>
        <a:bodyPr/>
        <a:lstStyle/>
        <a:p>
          <a:endParaRPr lang="en-US"/>
        </a:p>
      </dgm:t>
    </dgm:pt>
    <dgm:pt modelId="{6EC39D09-D950-4FEF-B018-1FBD6F0D9484}" type="sibTrans" cxnId="{19DA790F-851C-4F20-A943-AFB59666CB20}">
      <dgm:prSet/>
      <dgm:spPr/>
      <dgm:t>
        <a:bodyPr/>
        <a:lstStyle/>
        <a:p>
          <a:endParaRPr lang="en-US"/>
        </a:p>
      </dgm:t>
    </dgm:pt>
    <dgm:pt modelId="{4DC3E196-72F7-4516-B211-2A87B73FEFC8}">
      <dgm:prSet/>
      <dgm:spPr/>
      <dgm:t>
        <a:bodyPr/>
        <a:lstStyle/>
        <a:p>
          <a:r>
            <a:rPr lang="en-US"/>
            <a:t>Feed kc is a browser based system that is designed to store, process, retrieve and analyze information concerned with the administrative and inventory management.</a:t>
          </a:r>
        </a:p>
      </dgm:t>
    </dgm:pt>
    <dgm:pt modelId="{04817EEC-F812-4790-9A0A-ECF9D71E72FB}" type="parTrans" cxnId="{7A7EC884-F764-4F38-A489-7DB3FD1F4914}">
      <dgm:prSet/>
      <dgm:spPr/>
      <dgm:t>
        <a:bodyPr/>
        <a:lstStyle/>
        <a:p>
          <a:endParaRPr lang="en-US"/>
        </a:p>
      </dgm:t>
    </dgm:pt>
    <dgm:pt modelId="{EC146C36-CD9F-458C-9505-606AE9D9E5D4}" type="sibTrans" cxnId="{7A7EC884-F764-4F38-A489-7DB3FD1F4914}">
      <dgm:prSet/>
      <dgm:spPr/>
      <dgm:t>
        <a:bodyPr/>
        <a:lstStyle/>
        <a:p>
          <a:endParaRPr lang="en-US"/>
        </a:p>
      </dgm:t>
    </dgm:pt>
    <dgm:pt modelId="{FCCCC5A8-9AA3-49E9-BA5E-A1472B9993B8}">
      <dgm:prSet/>
      <dgm:spPr/>
      <dgm:t>
        <a:bodyPr/>
        <a:lstStyle/>
        <a:p>
          <a:r>
            <a:rPr lang="en-US"/>
            <a:t>This project aims at maintaining all the information pertaining to food donors, different food available in each Location and help them manage in a better way. </a:t>
          </a:r>
        </a:p>
      </dgm:t>
    </dgm:pt>
    <dgm:pt modelId="{0BFDF114-57F9-4C91-897E-0A9534DE4F0B}" type="parTrans" cxnId="{B44E0625-70B8-4E80-8E80-36F17A60A048}">
      <dgm:prSet/>
      <dgm:spPr/>
      <dgm:t>
        <a:bodyPr/>
        <a:lstStyle/>
        <a:p>
          <a:endParaRPr lang="en-US"/>
        </a:p>
      </dgm:t>
    </dgm:pt>
    <dgm:pt modelId="{443D2545-656F-41E7-AB7A-E4DCD460ED5E}" type="sibTrans" cxnId="{B44E0625-70B8-4E80-8E80-36F17A60A048}">
      <dgm:prSet/>
      <dgm:spPr/>
      <dgm:t>
        <a:bodyPr/>
        <a:lstStyle/>
        <a:p>
          <a:endParaRPr lang="en-US"/>
        </a:p>
      </dgm:t>
    </dgm:pt>
    <dgm:pt modelId="{7C750215-07A4-4295-89F4-235ACC74940A}" type="pres">
      <dgm:prSet presAssocID="{F92F3FBB-5AF5-4BEF-B6EC-EE11CC2C4733}" presName="root" presStyleCnt="0">
        <dgm:presLayoutVars>
          <dgm:dir/>
          <dgm:resizeHandles val="exact"/>
        </dgm:presLayoutVars>
      </dgm:prSet>
      <dgm:spPr/>
    </dgm:pt>
    <dgm:pt modelId="{E47AAB44-E02A-4A8C-9DFD-A6686D4D0072}" type="pres">
      <dgm:prSet presAssocID="{E70792F7-48E4-4938-8A9F-BEF07FB10F40}" presName="compNode" presStyleCnt="0"/>
      <dgm:spPr/>
    </dgm:pt>
    <dgm:pt modelId="{67FB5EA1-77F8-46C8-9F2C-1A715F22519E}" type="pres">
      <dgm:prSet presAssocID="{E70792F7-48E4-4938-8A9F-BEF07FB10F40}" presName="bgRect" presStyleLbl="bgShp" presStyleIdx="0" presStyleCnt="3"/>
      <dgm:spPr/>
    </dgm:pt>
    <dgm:pt modelId="{BA8E133B-6BBD-450D-93A2-BEB82B748345}" type="pres">
      <dgm:prSet presAssocID="{E70792F7-48E4-4938-8A9F-BEF07FB10F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ocado"/>
        </a:ext>
      </dgm:extLst>
    </dgm:pt>
    <dgm:pt modelId="{6CBA3BAA-D6EB-4E02-BC44-35524EBCD154}" type="pres">
      <dgm:prSet presAssocID="{E70792F7-48E4-4938-8A9F-BEF07FB10F40}" presName="spaceRect" presStyleCnt="0"/>
      <dgm:spPr/>
    </dgm:pt>
    <dgm:pt modelId="{5DF50CB1-91B8-47F7-BE80-028E56D93F82}" type="pres">
      <dgm:prSet presAssocID="{E70792F7-48E4-4938-8A9F-BEF07FB10F40}" presName="parTx" presStyleLbl="revTx" presStyleIdx="0" presStyleCnt="3">
        <dgm:presLayoutVars>
          <dgm:chMax val="0"/>
          <dgm:chPref val="0"/>
        </dgm:presLayoutVars>
      </dgm:prSet>
      <dgm:spPr/>
    </dgm:pt>
    <dgm:pt modelId="{FE797845-575D-4EC7-9737-A58F3011C452}" type="pres">
      <dgm:prSet presAssocID="{6EC39D09-D950-4FEF-B018-1FBD6F0D9484}" presName="sibTrans" presStyleCnt="0"/>
      <dgm:spPr/>
    </dgm:pt>
    <dgm:pt modelId="{A919167F-41AA-4350-A8E8-203C24DABCB6}" type="pres">
      <dgm:prSet presAssocID="{4DC3E196-72F7-4516-B211-2A87B73FEFC8}" presName="compNode" presStyleCnt="0"/>
      <dgm:spPr/>
    </dgm:pt>
    <dgm:pt modelId="{B73B2D15-B876-454F-97FB-A33B00BE0470}" type="pres">
      <dgm:prSet presAssocID="{4DC3E196-72F7-4516-B211-2A87B73FEFC8}" presName="bgRect" presStyleLbl="bgShp" presStyleIdx="1" presStyleCnt="3"/>
      <dgm:spPr/>
    </dgm:pt>
    <dgm:pt modelId="{1812BAD5-1715-4A97-8DF0-A36207DF897C}" type="pres">
      <dgm:prSet presAssocID="{4DC3E196-72F7-4516-B211-2A87B73FEF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A67CCE9-B329-4DD8-A440-FDDC32C60121}" type="pres">
      <dgm:prSet presAssocID="{4DC3E196-72F7-4516-B211-2A87B73FEFC8}" presName="spaceRect" presStyleCnt="0"/>
      <dgm:spPr/>
    </dgm:pt>
    <dgm:pt modelId="{F06F5F96-237B-4D21-BFB3-B677C1DACAF2}" type="pres">
      <dgm:prSet presAssocID="{4DC3E196-72F7-4516-B211-2A87B73FEFC8}" presName="parTx" presStyleLbl="revTx" presStyleIdx="1" presStyleCnt="3">
        <dgm:presLayoutVars>
          <dgm:chMax val="0"/>
          <dgm:chPref val="0"/>
        </dgm:presLayoutVars>
      </dgm:prSet>
      <dgm:spPr/>
    </dgm:pt>
    <dgm:pt modelId="{DC258193-448B-4B10-9756-611A06850DD7}" type="pres">
      <dgm:prSet presAssocID="{EC146C36-CD9F-458C-9505-606AE9D9E5D4}" presName="sibTrans" presStyleCnt="0"/>
      <dgm:spPr/>
    </dgm:pt>
    <dgm:pt modelId="{FD2B2E24-EF23-446A-B976-D899429F10F4}" type="pres">
      <dgm:prSet presAssocID="{FCCCC5A8-9AA3-49E9-BA5E-A1472B9993B8}" presName="compNode" presStyleCnt="0"/>
      <dgm:spPr/>
    </dgm:pt>
    <dgm:pt modelId="{EA817FC6-A31B-4A05-8603-2C2BCC2A274C}" type="pres">
      <dgm:prSet presAssocID="{FCCCC5A8-9AA3-49E9-BA5E-A1472B9993B8}" presName="bgRect" presStyleLbl="bgShp" presStyleIdx="2" presStyleCnt="3"/>
      <dgm:spPr/>
    </dgm:pt>
    <dgm:pt modelId="{C1B35A06-0F61-4972-B49B-80EADE538134}" type="pres">
      <dgm:prSet presAssocID="{FCCCC5A8-9AA3-49E9-BA5E-A1472B9993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E1967A93-E338-43FE-9EC2-7AF034F24A0A}" type="pres">
      <dgm:prSet presAssocID="{FCCCC5A8-9AA3-49E9-BA5E-A1472B9993B8}" presName="spaceRect" presStyleCnt="0"/>
      <dgm:spPr/>
    </dgm:pt>
    <dgm:pt modelId="{FF5AB4EA-8ECC-48EF-813B-050026B54B2F}" type="pres">
      <dgm:prSet presAssocID="{FCCCC5A8-9AA3-49E9-BA5E-A1472B9993B8}" presName="parTx" presStyleLbl="revTx" presStyleIdx="2" presStyleCnt="3">
        <dgm:presLayoutVars>
          <dgm:chMax val="0"/>
          <dgm:chPref val="0"/>
        </dgm:presLayoutVars>
      </dgm:prSet>
      <dgm:spPr/>
    </dgm:pt>
  </dgm:ptLst>
  <dgm:cxnLst>
    <dgm:cxn modelId="{19DA790F-851C-4F20-A943-AFB59666CB20}" srcId="{F92F3FBB-5AF5-4BEF-B6EC-EE11CC2C4733}" destId="{E70792F7-48E4-4938-8A9F-BEF07FB10F40}" srcOrd="0" destOrd="0" parTransId="{C71E95AC-6CD7-4D92-8E9E-105D47164BD8}" sibTransId="{6EC39D09-D950-4FEF-B018-1FBD6F0D9484}"/>
    <dgm:cxn modelId="{B44E0625-70B8-4E80-8E80-36F17A60A048}" srcId="{F92F3FBB-5AF5-4BEF-B6EC-EE11CC2C4733}" destId="{FCCCC5A8-9AA3-49E9-BA5E-A1472B9993B8}" srcOrd="2" destOrd="0" parTransId="{0BFDF114-57F9-4C91-897E-0A9534DE4F0B}" sibTransId="{443D2545-656F-41E7-AB7A-E4DCD460ED5E}"/>
    <dgm:cxn modelId="{6910CF44-DB77-431F-B69B-901B66F1A273}" type="presOf" srcId="{F92F3FBB-5AF5-4BEF-B6EC-EE11CC2C4733}" destId="{7C750215-07A4-4295-89F4-235ACC74940A}" srcOrd="0" destOrd="0" presId="urn:microsoft.com/office/officeart/2018/2/layout/IconVerticalSolidList"/>
    <dgm:cxn modelId="{2A264C5A-2C4A-42D2-8721-BEB71DA0344A}" type="presOf" srcId="{FCCCC5A8-9AA3-49E9-BA5E-A1472B9993B8}" destId="{FF5AB4EA-8ECC-48EF-813B-050026B54B2F}" srcOrd="0" destOrd="0" presId="urn:microsoft.com/office/officeart/2018/2/layout/IconVerticalSolidList"/>
    <dgm:cxn modelId="{EA435682-9DDA-4469-AC53-D7FA359BD72A}" type="presOf" srcId="{4DC3E196-72F7-4516-B211-2A87B73FEFC8}" destId="{F06F5F96-237B-4D21-BFB3-B677C1DACAF2}" srcOrd="0" destOrd="0" presId="urn:microsoft.com/office/officeart/2018/2/layout/IconVerticalSolidList"/>
    <dgm:cxn modelId="{7A7EC884-F764-4F38-A489-7DB3FD1F4914}" srcId="{F92F3FBB-5AF5-4BEF-B6EC-EE11CC2C4733}" destId="{4DC3E196-72F7-4516-B211-2A87B73FEFC8}" srcOrd="1" destOrd="0" parTransId="{04817EEC-F812-4790-9A0A-ECF9D71E72FB}" sibTransId="{EC146C36-CD9F-458C-9505-606AE9D9E5D4}"/>
    <dgm:cxn modelId="{182DA5EB-C182-41B1-B0D8-98DEB476CADB}" type="presOf" srcId="{E70792F7-48E4-4938-8A9F-BEF07FB10F40}" destId="{5DF50CB1-91B8-47F7-BE80-028E56D93F82}" srcOrd="0" destOrd="0" presId="urn:microsoft.com/office/officeart/2018/2/layout/IconVerticalSolidList"/>
    <dgm:cxn modelId="{F790D1B2-980C-4D23-B35F-B12F3CBB7BB2}" type="presParOf" srcId="{7C750215-07A4-4295-89F4-235ACC74940A}" destId="{E47AAB44-E02A-4A8C-9DFD-A6686D4D0072}" srcOrd="0" destOrd="0" presId="urn:microsoft.com/office/officeart/2018/2/layout/IconVerticalSolidList"/>
    <dgm:cxn modelId="{AD77F750-C099-4AB9-9DCD-7DCC93149D27}" type="presParOf" srcId="{E47AAB44-E02A-4A8C-9DFD-A6686D4D0072}" destId="{67FB5EA1-77F8-46C8-9F2C-1A715F22519E}" srcOrd="0" destOrd="0" presId="urn:microsoft.com/office/officeart/2018/2/layout/IconVerticalSolidList"/>
    <dgm:cxn modelId="{0EE21D61-3F98-4B60-9AF4-5DB7BA5F8E16}" type="presParOf" srcId="{E47AAB44-E02A-4A8C-9DFD-A6686D4D0072}" destId="{BA8E133B-6BBD-450D-93A2-BEB82B748345}" srcOrd="1" destOrd="0" presId="urn:microsoft.com/office/officeart/2018/2/layout/IconVerticalSolidList"/>
    <dgm:cxn modelId="{F40E0D39-B5B8-4B69-B224-3086D31D4A82}" type="presParOf" srcId="{E47AAB44-E02A-4A8C-9DFD-A6686D4D0072}" destId="{6CBA3BAA-D6EB-4E02-BC44-35524EBCD154}" srcOrd="2" destOrd="0" presId="urn:microsoft.com/office/officeart/2018/2/layout/IconVerticalSolidList"/>
    <dgm:cxn modelId="{43297BFB-CF87-4CD2-8CF1-6DAB8431C4CF}" type="presParOf" srcId="{E47AAB44-E02A-4A8C-9DFD-A6686D4D0072}" destId="{5DF50CB1-91B8-47F7-BE80-028E56D93F82}" srcOrd="3" destOrd="0" presId="urn:microsoft.com/office/officeart/2018/2/layout/IconVerticalSolidList"/>
    <dgm:cxn modelId="{FFB3A06A-10D9-4CE2-BCFF-48D05E9E2559}" type="presParOf" srcId="{7C750215-07A4-4295-89F4-235ACC74940A}" destId="{FE797845-575D-4EC7-9737-A58F3011C452}" srcOrd="1" destOrd="0" presId="urn:microsoft.com/office/officeart/2018/2/layout/IconVerticalSolidList"/>
    <dgm:cxn modelId="{7F38D918-05B2-4B2F-98F9-0F187F3C5F1B}" type="presParOf" srcId="{7C750215-07A4-4295-89F4-235ACC74940A}" destId="{A919167F-41AA-4350-A8E8-203C24DABCB6}" srcOrd="2" destOrd="0" presId="urn:microsoft.com/office/officeart/2018/2/layout/IconVerticalSolidList"/>
    <dgm:cxn modelId="{2772383D-7E91-4DAD-90A6-DEA7F240633D}" type="presParOf" srcId="{A919167F-41AA-4350-A8E8-203C24DABCB6}" destId="{B73B2D15-B876-454F-97FB-A33B00BE0470}" srcOrd="0" destOrd="0" presId="urn:microsoft.com/office/officeart/2018/2/layout/IconVerticalSolidList"/>
    <dgm:cxn modelId="{4AD467ED-5552-4704-8586-4FDBEFF000CC}" type="presParOf" srcId="{A919167F-41AA-4350-A8E8-203C24DABCB6}" destId="{1812BAD5-1715-4A97-8DF0-A36207DF897C}" srcOrd="1" destOrd="0" presId="urn:microsoft.com/office/officeart/2018/2/layout/IconVerticalSolidList"/>
    <dgm:cxn modelId="{B490F52D-F4CF-4B63-99AD-AACB435DB03D}" type="presParOf" srcId="{A919167F-41AA-4350-A8E8-203C24DABCB6}" destId="{0A67CCE9-B329-4DD8-A440-FDDC32C60121}" srcOrd="2" destOrd="0" presId="urn:microsoft.com/office/officeart/2018/2/layout/IconVerticalSolidList"/>
    <dgm:cxn modelId="{4A576EDB-F49B-482E-BE34-E529EB4DD46C}" type="presParOf" srcId="{A919167F-41AA-4350-A8E8-203C24DABCB6}" destId="{F06F5F96-237B-4D21-BFB3-B677C1DACAF2}" srcOrd="3" destOrd="0" presId="urn:microsoft.com/office/officeart/2018/2/layout/IconVerticalSolidList"/>
    <dgm:cxn modelId="{250F99E4-14AE-4537-9AC3-4714CC332751}" type="presParOf" srcId="{7C750215-07A4-4295-89F4-235ACC74940A}" destId="{DC258193-448B-4B10-9756-611A06850DD7}" srcOrd="3" destOrd="0" presId="urn:microsoft.com/office/officeart/2018/2/layout/IconVerticalSolidList"/>
    <dgm:cxn modelId="{9B8EDB7E-4165-4466-873A-BFA9905B2585}" type="presParOf" srcId="{7C750215-07A4-4295-89F4-235ACC74940A}" destId="{FD2B2E24-EF23-446A-B976-D899429F10F4}" srcOrd="4" destOrd="0" presId="urn:microsoft.com/office/officeart/2018/2/layout/IconVerticalSolidList"/>
    <dgm:cxn modelId="{246A5778-26D0-4151-89D2-C67D67A63166}" type="presParOf" srcId="{FD2B2E24-EF23-446A-B976-D899429F10F4}" destId="{EA817FC6-A31B-4A05-8603-2C2BCC2A274C}" srcOrd="0" destOrd="0" presId="urn:microsoft.com/office/officeart/2018/2/layout/IconVerticalSolidList"/>
    <dgm:cxn modelId="{B7715EBD-43A0-400A-9218-C0FB268F0CC7}" type="presParOf" srcId="{FD2B2E24-EF23-446A-B976-D899429F10F4}" destId="{C1B35A06-0F61-4972-B49B-80EADE538134}" srcOrd="1" destOrd="0" presId="urn:microsoft.com/office/officeart/2018/2/layout/IconVerticalSolidList"/>
    <dgm:cxn modelId="{38C0ED30-2F8A-4628-A0F1-B7868985FC22}" type="presParOf" srcId="{FD2B2E24-EF23-446A-B976-D899429F10F4}" destId="{E1967A93-E338-43FE-9EC2-7AF034F24A0A}" srcOrd="2" destOrd="0" presId="urn:microsoft.com/office/officeart/2018/2/layout/IconVerticalSolidList"/>
    <dgm:cxn modelId="{8737947D-C7D5-4391-84F9-9FBEDF7BAF71}" type="presParOf" srcId="{FD2B2E24-EF23-446A-B976-D899429F10F4}" destId="{FF5AB4EA-8ECC-48EF-813B-050026B54B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272DD-DB94-4921-9662-433C1E39288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99DADC6-2442-4664-A13E-FC8A41F4B333}">
      <dgm:prSet/>
      <dgm:spPr/>
      <dgm:t>
        <a:bodyPr/>
        <a:lstStyle/>
        <a:p>
          <a:r>
            <a:rPr lang="en-US"/>
            <a:t>Php</a:t>
          </a:r>
        </a:p>
      </dgm:t>
    </dgm:pt>
    <dgm:pt modelId="{2ABC55FB-2A15-45B0-80B8-AA80005A0085}" type="parTrans" cxnId="{E4549F98-C70F-445B-BAE0-F92FE03B0B98}">
      <dgm:prSet/>
      <dgm:spPr/>
      <dgm:t>
        <a:bodyPr/>
        <a:lstStyle/>
        <a:p>
          <a:endParaRPr lang="en-US"/>
        </a:p>
      </dgm:t>
    </dgm:pt>
    <dgm:pt modelId="{E633A4F9-DC29-468D-935E-7F6AB9A7EDC9}" type="sibTrans" cxnId="{E4549F98-C70F-445B-BAE0-F92FE03B0B98}">
      <dgm:prSet/>
      <dgm:spPr/>
      <dgm:t>
        <a:bodyPr/>
        <a:lstStyle/>
        <a:p>
          <a:endParaRPr lang="en-US"/>
        </a:p>
      </dgm:t>
    </dgm:pt>
    <dgm:pt modelId="{9E6B1AC5-0784-442D-B345-87198700D1D0}">
      <dgm:prSet/>
      <dgm:spPr/>
      <dgm:t>
        <a:bodyPr/>
        <a:lstStyle/>
        <a:p>
          <a:r>
            <a:rPr lang="en-US"/>
            <a:t>HTML</a:t>
          </a:r>
        </a:p>
      </dgm:t>
    </dgm:pt>
    <dgm:pt modelId="{34CEBFAB-2CF6-49B7-8AE3-F33FD5C8131E}" type="parTrans" cxnId="{BE1996D4-9B9B-41A7-B7B8-F073D0D35E29}">
      <dgm:prSet/>
      <dgm:spPr/>
      <dgm:t>
        <a:bodyPr/>
        <a:lstStyle/>
        <a:p>
          <a:endParaRPr lang="en-US"/>
        </a:p>
      </dgm:t>
    </dgm:pt>
    <dgm:pt modelId="{57778B3C-9745-46D1-99E4-F9F8364955DD}" type="sibTrans" cxnId="{BE1996D4-9B9B-41A7-B7B8-F073D0D35E29}">
      <dgm:prSet/>
      <dgm:spPr/>
      <dgm:t>
        <a:bodyPr/>
        <a:lstStyle/>
        <a:p>
          <a:endParaRPr lang="en-US"/>
        </a:p>
      </dgm:t>
    </dgm:pt>
    <dgm:pt modelId="{C6E68EB3-DB74-486F-BC30-BFAE71CF0EF9}">
      <dgm:prSet/>
      <dgm:spPr/>
      <dgm:t>
        <a:bodyPr/>
        <a:lstStyle/>
        <a:p>
          <a:r>
            <a:rPr lang="en-US"/>
            <a:t>CSS</a:t>
          </a:r>
        </a:p>
      </dgm:t>
    </dgm:pt>
    <dgm:pt modelId="{6897D9E3-D3E1-4F79-87A5-58C25E642B4C}" type="parTrans" cxnId="{F505FE97-318D-470B-8108-53DB8E0388D7}">
      <dgm:prSet/>
      <dgm:spPr/>
      <dgm:t>
        <a:bodyPr/>
        <a:lstStyle/>
        <a:p>
          <a:endParaRPr lang="en-US"/>
        </a:p>
      </dgm:t>
    </dgm:pt>
    <dgm:pt modelId="{22617C2C-6176-45B6-8868-E364FAFA03E5}" type="sibTrans" cxnId="{F505FE97-318D-470B-8108-53DB8E0388D7}">
      <dgm:prSet/>
      <dgm:spPr/>
      <dgm:t>
        <a:bodyPr/>
        <a:lstStyle/>
        <a:p>
          <a:endParaRPr lang="en-US"/>
        </a:p>
      </dgm:t>
    </dgm:pt>
    <dgm:pt modelId="{72FF986D-A742-46E9-B4D0-BE935BECA334}">
      <dgm:prSet/>
      <dgm:spPr/>
      <dgm:t>
        <a:bodyPr/>
        <a:lstStyle/>
        <a:p>
          <a:r>
            <a:rPr lang="en-US"/>
            <a:t>JAVASCRIPT</a:t>
          </a:r>
        </a:p>
      </dgm:t>
    </dgm:pt>
    <dgm:pt modelId="{2F8F5197-F69F-41A4-B714-5C6824B28CF8}" type="parTrans" cxnId="{0C3ABA03-21E4-4D5A-9FE4-7C4A26F27890}">
      <dgm:prSet/>
      <dgm:spPr/>
      <dgm:t>
        <a:bodyPr/>
        <a:lstStyle/>
        <a:p>
          <a:endParaRPr lang="en-US"/>
        </a:p>
      </dgm:t>
    </dgm:pt>
    <dgm:pt modelId="{44C4C0C5-B312-4BB5-B29A-D4E0CCDBCCE3}" type="sibTrans" cxnId="{0C3ABA03-21E4-4D5A-9FE4-7C4A26F27890}">
      <dgm:prSet/>
      <dgm:spPr/>
      <dgm:t>
        <a:bodyPr/>
        <a:lstStyle/>
        <a:p>
          <a:endParaRPr lang="en-US"/>
        </a:p>
      </dgm:t>
    </dgm:pt>
    <dgm:pt modelId="{8F27193C-5491-44EA-958D-9E7F7EE364BE}">
      <dgm:prSet/>
      <dgm:spPr/>
      <dgm:t>
        <a:bodyPr/>
        <a:lstStyle/>
        <a:p>
          <a:r>
            <a:rPr lang="en-US"/>
            <a:t>MYSQL</a:t>
          </a:r>
        </a:p>
      </dgm:t>
    </dgm:pt>
    <dgm:pt modelId="{24A41DDF-6FC1-4739-A8C9-020C30882BEA}" type="parTrans" cxnId="{37B677D8-E84A-4AF3-BCA4-064F7EB7B510}">
      <dgm:prSet/>
      <dgm:spPr/>
      <dgm:t>
        <a:bodyPr/>
        <a:lstStyle/>
        <a:p>
          <a:endParaRPr lang="en-US"/>
        </a:p>
      </dgm:t>
    </dgm:pt>
    <dgm:pt modelId="{67DE78E4-819B-4F99-9F2B-39FBB020BA49}" type="sibTrans" cxnId="{37B677D8-E84A-4AF3-BCA4-064F7EB7B510}">
      <dgm:prSet/>
      <dgm:spPr/>
      <dgm:t>
        <a:bodyPr/>
        <a:lstStyle/>
        <a:p>
          <a:endParaRPr lang="en-US"/>
        </a:p>
      </dgm:t>
    </dgm:pt>
    <dgm:pt modelId="{48A9DFF4-71DD-44C5-B9D6-34FEDB1DF756}">
      <dgm:prSet/>
      <dgm:spPr/>
      <dgm:t>
        <a:bodyPr/>
        <a:lstStyle/>
        <a:p>
          <a:r>
            <a:rPr lang="en-US"/>
            <a:t>XAMPP</a:t>
          </a:r>
        </a:p>
      </dgm:t>
    </dgm:pt>
    <dgm:pt modelId="{3A1F880B-CEA9-4C2F-B24B-5475C979B456}" type="parTrans" cxnId="{C6BE279E-D258-4587-9FBA-9B5DE5D98C10}">
      <dgm:prSet/>
      <dgm:spPr/>
      <dgm:t>
        <a:bodyPr/>
        <a:lstStyle/>
        <a:p>
          <a:endParaRPr lang="en-US"/>
        </a:p>
      </dgm:t>
    </dgm:pt>
    <dgm:pt modelId="{3C725D64-EFD9-440E-B28F-B4032EB577F1}" type="sibTrans" cxnId="{C6BE279E-D258-4587-9FBA-9B5DE5D98C10}">
      <dgm:prSet/>
      <dgm:spPr/>
      <dgm:t>
        <a:bodyPr/>
        <a:lstStyle/>
        <a:p>
          <a:endParaRPr lang="en-US"/>
        </a:p>
      </dgm:t>
    </dgm:pt>
    <dgm:pt modelId="{E57AF66C-FCAF-4366-AF82-E1E55805D2D4}" type="pres">
      <dgm:prSet presAssocID="{CF7272DD-DB94-4921-9662-433C1E392881}" presName="linear" presStyleCnt="0">
        <dgm:presLayoutVars>
          <dgm:animLvl val="lvl"/>
          <dgm:resizeHandles val="exact"/>
        </dgm:presLayoutVars>
      </dgm:prSet>
      <dgm:spPr/>
    </dgm:pt>
    <dgm:pt modelId="{E6A7EC7A-EC6D-439B-B14C-F3AC7DB4D6CC}" type="pres">
      <dgm:prSet presAssocID="{799DADC6-2442-4664-A13E-FC8A41F4B333}" presName="parentText" presStyleLbl="node1" presStyleIdx="0" presStyleCnt="6">
        <dgm:presLayoutVars>
          <dgm:chMax val="0"/>
          <dgm:bulletEnabled val="1"/>
        </dgm:presLayoutVars>
      </dgm:prSet>
      <dgm:spPr/>
    </dgm:pt>
    <dgm:pt modelId="{CBA01EAE-F8C5-4B58-9541-0D2A6BB5E7C3}" type="pres">
      <dgm:prSet presAssocID="{E633A4F9-DC29-468D-935E-7F6AB9A7EDC9}" presName="spacer" presStyleCnt="0"/>
      <dgm:spPr/>
    </dgm:pt>
    <dgm:pt modelId="{0C1FBA10-AE10-46A8-9FA7-67415C05578B}" type="pres">
      <dgm:prSet presAssocID="{9E6B1AC5-0784-442D-B345-87198700D1D0}" presName="parentText" presStyleLbl="node1" presStyleIdx="1" presStyleCnt="6">
        <dgm:presLayoutVars>
          <dgm:chMax val="0"/>
          <dgm:bulletEnabled val="1"/>
        </dgm:presLayoutVars>
      </dgm:prSet>
      <dgm:spPr/>
    </dgm:pt>
    <dgm:pt modelId="{BACF2FF5-E25C-45B0-89DD-635AAA742CD6}" type="pres">
      <dgm:prSet presAssocID="{57778B3C-9745-46D1-99E4-F9F8364955DD}" presName="spacer" presStyleCnt="0"/>
      <dgm:spPr/>
    </dgm:pt>
    <dgm:pt modelId="{47FD1F78-21EF-4E1B-97DB-B79249000C3B}" type="pres">
      <dgm:prSet presAssocID="{C6E68EB3-DB74-486F-BC30-BFAE71CF0EF9}" presName="parentText" presStyleLbl="node1" presStyleIdx="2" presStyleCnt="6">
        <dgm:presLayoutVars>
          <dgm:chMax val="0"/>
          <dgm:bulletEnabled val="1"/>
        </dgm:presLayoutVars>
      </dgm:prSet>
      <dgm:spPr/>
    </dgm:pt>
    <dgm:pt modelId="{CE95B1EA-E161-4C12-9328-EC0044880552}" type="pres">
      <dgm:prSet presAssocID="{22617C2C-6176-45B6-8868-E364FAFA03E5}" presName="spacer" presStyleCnt="0"/>
      <dgm:spPr/>
    </dgm:pt>
    <dgm:pt modelId="{F6D92075-1879-44A9-8654-9A1B493CB7AF}" type="pres">
      <dgm:prSet presAssocID="{72FF986D-A742-46E9-B4D0-BE935BECA334}" presName="parentText" presStyleLbl="node1" presStyleIdx="3" presStyleCnt="6">
        <dgm:presLayoutVars>
          <dgm:chMax val="0"/>
          <dgm:bulletEnabled val="1"/>
        </dgm:presLayoutVars>
      </dgm:prSet>
      <dgm:spPr/>
    </dgm:pt>
    <dgm:pt modelId="{AE5AE71D-7269-45FA-80CA-90E6D41A45CC}" type="pres">
      <dgm:prSet presAssocID="{44C4C0C5-B312-4BB5-B29A-D4E0CCDBCCE3}" presName="spacer" presStyleCnt="0"/>
      <dgm:spPr/>
    </dgm:pt>
    <dgm:pt modelId="{4E1982C0-A6A6-45A7-8B1C-7F6958BF507A}" type="pres">
      <dgm:prSet presAssocID="{8F27193C-5491-44EA-958D-9E7F7EE364BE}" presName="parentText" presStyleLbl="node1" presStyleIdx="4" presStyleCnt="6">
        <dgm:presLayoutVars>
          <dgm:chMax val="0"/>
          <dgm:bulletEnabled val="1"/>
        </dgm:presLayoutVars>
      </dgm:prSet>
      <dgm:spPr/>
    </dgm:pt>
    <dgm:pt modelId="{867D3BB6-960B-405B-9648-5FDD1E71E25A}" type="pres">
      <dgm:prSet presAssocID="{67DE78E4-819B-4F99-9F2B-39FBB020BA49}" presName="spacer" presStyleCnt="0"/>
      <dgm:spPr/>
    </dgm:pt>
    <dgm:pt modelId="{55E91478-26C3-44B1-9D7F-BAEA27E9A7E6}" type="pres">
      <dgm:prSet presAssocID="{48A9DFF4-71DD-44C5-B9D6-34FEDB1DF756}" presName="parentText" presStyleLbl="node1" presStyleIdx="5" presStyleCnt="6">
        <dgm:presLayoutVars>
          <dgm:chMax val="0"/>
          <dgm:bulletEnabled val="1"/>
        </dgm:presLayoutVars>
      </dgm:prSet>
      <dgm:spPr/>
    </dgm:pt>
  </dgm:ptLst>
  <dgm:cxnLst>
    <dgm:cxn modelId="{0C3ABA03-21E4-4D5A-9FE4-7C4A26F27890}" srcId="{CF7272DD-DB94-4921-9662-433C1E392881}" destId="{72FF986D-A742-46E9-B4D0-BE935BECA334}" srcOrd="3" destOrd="0" parTransId="{2F8F5197-F69F-41A4-B714-5C6824B28CF8}" sibTransId="{44C4C0C5-B312-4BB5-B29A-D4E0CCDBCCE3}"/>
    <dgm:cxn modelId="{33025D0B-89ED-4F9A-80C4-AA50BCE5D23B}" type="presOf" srcId="{CF7272DD-DB94-4921-9662-433C1E392881}" destId="{E57AF66C-FCAF-4366-AF82-E1E55805D2D4}" srcOrd="0" destOrd="0" presId="urn:microsoft.com/office/officeart/2005/8/layout/vList2"/>
    <dgm:cxn modelId="{7743FE15-6801-46E5-881B-490CCD08E514}" type="presOf" srcId="{799DADC6-2442-4664-A13E-FC8A41F4B333}" destId="{E6A7EC7A-EC6D-439B-B14C-F3AC7DB4D6CC}" srcOrd="0" destOrd="0" presId="urn:microsoft.com/office/officeart/2005/8/layout/vList2"/>
    <dgm:cxn modelId="{F4852E3F-D4BB-459A-97AA-8BC360823304}" type="presOf" srcId="{48A9DFF4-71DD-44C5-B9D6-34FEDB1DF756}" destId="{55E91478-26C3-44B1-9D7F-BAEA27E9A7E6}" srcOrd="0" destOrd="0" presId="urn:microsoft.com/office/officeart/2005/8/layout/vList2"/>
    <dgm:cxn modelId="{1DBF6348-E572-4BB8-9E98-236E012CD7A5}" type="presOf" srcId="{C6E68EB3-DB74-486F-BC30-BFAE71CF0EF9}" destId="{47FD1F78-21EF-4E1B-97DB-B79249000C3B}" srcOrd="0" destOrd="0" presId="urn:microsoft.com/office/officeart/2005/8/layout/vList2"/>
    <dgm:cxn modelId="{08DF6785-D1C7-48A6-9DFF-BD907A419279}" type="presOf" srcId="{8F27193C-5491-44EA-958D-9E7F7EE364BE}" destId="{4E1982C0-A6A6-45A7-8B1C-7F6958BF507A}" srcOrd="0" destOrd="0" presId="urn:microsoft.com/office/officeart/2005/8/layout/vList2"/>
    <dgm:cxn modelId="{9DFEF789-ACC8-4217-B086-3AE993D70A1B}" type="presOf" srcId="{72FF986D-A742-46E9-B4D0-BE935BECA334}" destId="{F6D92075-1879-44A9-8654-9A1B493CB7AF}" srcOrd="0" destOrd="0" presId="urn:microsoft.com/office/officeart/2005/8/layout/vList2"/>
    <dgm:cxn modelId="{F505FE97-318D-470B-8108-53DB8E0388D7}" srcId="{CF7272DD-DB94-4921-9662-433C1E392881}" destId="{C6E68EB3-DB74-486F-BC30-BFAE71CF0EF9}" srcOrd="2" destOrd="0" parTransId="{6897D9E3-D3E1-4F79-87A5-58C25E642B4C}" sibTransId="{22617C2C-6176-45B6-8868-E364FAFA03E5}"/>
    <dgm:cxn modelId="{E4549F98-C70F-445B-BAE0-F92FE03B0B98}" srcId="{CF7272DD-DB94-4921-9662-433C1E392881}" destId="{799DADC6-2442-4664-A13E-FC8A41F4B333}" srcOrd="0" destOrd="0" parTransId="{2ABC55FB-2A15-45B0-80B8-AA80005A0085}" sibTransId="{E633A4F9-DC29-468D-935E-7F6AB9A7EDC9}"/>
    <dgm:cxn modelId="{0B81E29B-0B27-4952-A4E6-8DFACFA7C03D}" type="presOf" srcId="{9E6B1AC5-0784-442D-B345-87198700D1D0}" destId="{0C1FBA10-AE10-46A8-9FA7-67415C05578B}" srcOrd="0" destOrd="0" presId="urn:microsoft.com/office/officeart/2005/8/layout/vList2"/>
    <dgm:cxn modelId="{C6BE279E-D258-4587-9FBA-9B5DE5D98C10}" srcId="{CF7272DD-DB94-4921-9662-433C1E392881}" destId="{48A9DFF4-71DD-44C5-B9D6-34FEDB1DF756}" srcOrd="5" destOrd="0" parTransId="{3A1F880B-CEA9-4C2F-B24B-5475C979B456}" sibTransId="{3C725D64-EFD9-440E-B28F-B4032EB577F1}"/>
    <dgm:cxn modelId="{BE1996D4-9B9B-41A7-B7B8-F073D0D35E29}" srcId="{CF7272DD-DB94-4921-9662-433C1E392881}" destId="{9E6B1AC5-0784-442D-B345-87198700D1D0}" srcOrd="1" destOrd="0" parTransId="{34CEBFAB-2CF6-49B7-8AE3-F33FD5C8131E}" sibTransId="{57778B3C-9745-46D1-99E4-F9F8364955DD}"/>
    <dgm:cxn modelId="{37B677D8-E84A-4AF3-BCA4-064F7EB7B510}" srcId="{CF7272DD-DB94-4921-9662-433C1E392881}" destId="{8F27193C-5491-44EA-958D-9E7F7EE364BE}" srcOrd="4" destOrd="0" parTransId="{24A41DDF-6FC1-4739-A8C9-020C30882BEA}" sibTransId="{67DE78E4-819B-4F99-9F2B-39FBB020BA49}"/>
    <dgm:cxn modelId="{DF25D533-4F77-446C-B632-A17B75769E14}" type="presParOf" srcId="{E57AF66C-FCAF-4366-AF82-E1E55805D2D4}" destId="{E6A7EC7A-EC6D-439B-B14C-F3AC7DB4D6CC}" srcOrd="0" destOrd="0" presId="urn:microsoft.com/office/officeart/2005/8/layout/vList2"/>
    <dgm:cxn modelId="{E272240F-0DBC-4E86-BD24-D31422543E80}" type="presParOf" srcId="{E57AF66C-FCAF-4366-AF82-E1E55805D2D4}" destId="{CBA01EAE-F8C5-4B58-9541-0D2A6BB5E7C3}" srcOrd="1" destOrd="0" presId="urn:microsoft.com/office/officeart/2005/8/layout/vList2"/>
    <dgm:cxn modelId="{EF4890C0-693A-47E6-A9D8-FEDEEDBCE027}" type="presParOf" srcId="{E57AF66C-FCAF-4366-AF82-E1E55805D2D4}" destId="{0C1FBA10-AE10-46A8-9FA7-67415C05578B}" srcOrd="2" destOrd="0" presId="urn:microsoft.com/office/officeart/2005/8/layout/vList2"/>
    <dgm:cxn modelId="{63492DB1-6684-42E1-A04E-7CAF72C1427E}" type="presParOf" srcId="{E57AF66C-FCAF-4366-AF82-E1E55805D2D4}" destId="{BACF2FF5-E25C-45B0-89DD-635AAA742CD6}" srcOrd="3" destOrd="0" presId="urn:microsoft.com/office/officeart/2005/8/layout/vList2"/>
    <dgm:cxn modelId="{28F7A4F4-9199-427A-A4ED-66C4A7AD2D6B}" type="presParOf" srcId="{E57AF66C-FCAF-4366-AF82-E1E55805D2D4}" destId="{47FD1F78-21EF-4E1B-97DB-B79249000C3B}" srcOrd="4" destOrd="0" presId="urn:microsoft.com/office/officeart/2005/8/layout/vList2"/>
    <dgm:cxn modelId="{225BA00F-6068-4CAD-A999-0547D1C82D55}" type="presParOf" srcId="{E57AF66C-FCAF-4366-AF82-E1E55805D2D4}" destId="{CE95B1EA-E161-4C12-9328-EC0044880552}" srcOrd="5" destOrd="0" presId="urn:microsoft.com/office/officeart/2005/8/layout/vList2"/>
    <dgm:cxn modelId="{9409B6FE-E9B9-4870-9C07-937B9C69A11D}" type="presParOf" srcId="{E57AF66C-FCAF-4366-AF82-E1E55805D2D4}" destId="{F6D92075-1879-44A9-8654-9A1B493CB7AF}" srcOrd="6" destOrd="0" presId="urn:microsoft.com/office/officeart/2005/8/layout/vList2"/>
    <dgm:cxn modelId="{92D3D726-652C-40BF-8413-B441C44BC1E5}" type="presParOf" srcId="{E57AF66C-FCAF-4366-AF82-E1E55805D2D4}" destId="{AE5AE71D-7269-45FA-80CA-90E6D41A45CC}" srcOrd="7" destOrd="0" presId="urn:microsoft.com/office/officeart/2005/8/layout/vList2"/>
    <dgm:cxn modelId="{B9DDF04E-B6E3-4317-812E-91E160D4F2CD}" type="presParOf" srcId="{E57AF66C-FCAF-4366-AF82-E1E55805D2D4}" destId="{4E1982C0-A6A6-45A7-8B1C-7F6958BF507A}" srcOrd="8" destOrd="0" presId="urn:microsoft.com/office/officeart/2005/8/layout/vList2"/>
    <dgm:cxn modelId="{58C7D4F0-A8F0-43DD-86B1-D401B6E1BB2D}" type="presParOf" srcId="{E57AF66C-FCAF-4366-AF82-E1E55805D2D4}" destId="{867D3BB6-960B-405B-9648-5FDD1E71E25A}" srcOrd="9" destOrd="0" presId="urn:microsoft.com/office/officeart/2005/8/layout/vList2"/>
    <dgm:cxn modelId="{0E2EDC68-486D-47FC-BE4D-9868BF19AB41}" type="presParOf" srcId="{E57AF66C-FCAF-4366-AF82-E1E55805D2D4}" destId="{55E91478-26C3-44B1-9D7F-BAEA27E9A7E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B5EA1-77F8-46C8-9F2C-1A715F22519E}">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E133B-6BBD-450D-93A2-BEB82B748345}">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F50CB1-91B8-47F7-BE80-028E56D93F82}">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Feed kc is great project. The basic aim is to provide food donation service to the city.</a:t>
          </a:r>
        </a:p>
      </dsp:txBody>
      <dsp:txXfrm>
        <a:off x="1864015" y="689"/>
        <a:ext cx="4933659" cy="1613866"/>
      </dsp:txXfrm>
    </dsp:sp>
    <dsp:sp modelId="{B73B2D15-B876-454F-97FB-A33B00BE0470}">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2BAD5-1715-4A97-8DF0-A36207DF897C}">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6F5F96-237B-4D21-BFB3-B677C1DACAF2}">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Feed kc is a browser based system that is designed to store, process, retrieve and analyze information concerned with the administrative and inventory management.</a:t>
          </a:r>
        </a:p>
      </dsp:txBody>
      <dsp:txXfrm>
        <a:off x="1864015" y="2018022"/>
        <a:ext cx="4933659" cy="1613866"/>
      </dsp:txXfrm>
    </dsp:sp>
    <dsp:sp modelId="{EA817FC6-A31B-4A05-8603-2C2BCC2A274C}">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35A06-0F61-4972-B49B-80EADE538134}">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5AB4EA-8ECC-48EF-813B-050026B54B2F}">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This project aims at maintaining all the information pertaining to food donors, different food available in each Location and help them manage in a better way. </a:t>
          </a:r>
        </a:p>
      </dsp:txBody>
      <dsp:txXfrm>
        <a:off x="1864015" y="4035355"/>
        <a:ext cx="4933659" cy="1613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7EC7A-EC6D-439B-B14C-F3AC7DB4D6CC}">
      <dsp:nvSpPr>
        <dsp:cNvPr id="0" name=""/>
        <dsp:cNvSpPr/>
      </dsp:nvSpPr>
      <dsp:spPr>
        <a:xfrm>
          <a:off x="0" y="54531"/>
          <a:ext cx="6797675" cy="83947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Php</a:t>
          </a:r>
        </a:p>
      </dsp:txBody>
      <dsp:txXfrm>
        <a:off x="40980" y="95511"/>
        <a:ext cx="6715715" cy="757514"/>
      </dsp:txXfrm>
    </dsp:sp>
    <dsp:sp modelId="{0C1FBA10-AE10-46A8-9FA7-67415C05578B}">
      <dsp:nvSpPr>
        <dsp:cNvPr id="0" name=""/>
        <dsp:cNvSpPr/>
      </dsp:nvSpPr>
      <dsp:spPr>
        <a:xfrm>
          <a:off x="0" y="994806"/>
          <a:ext cx="6797675" cy="839474"/>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HTML</a:t>
          </a:r>
        </a:p>
      </dsp:txBody>
      <dsp:txXfrm>
        <a:off x="40980" y="1035786"/>
        <a:ext cx="6715715" cy="757514"/>
      </dsp:txXfrm>
    </dsp:sp>
    <dsp:sp modelId="{47FD1F78-21EF-4E1B-97DB-B79249000C3B}">
      <dsp:nvSpPr>
        <dsp:cNvPr id="0" name=""/>
        <dsp:cNvSpPr/>
      </dsp:nvSpPr>
      <dsp:spPr>
        <a:xfrm>
          <a:off x="0" y="1935081"/>
          <a:ext cx="6797675" cy="839474"/>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CSS</a:t>
          </a:r>
        </a:p>
      </dsp:txBody>
      <dsp:txXfrm>
        <a:off x="40980" y="1976061"/>
        <a:ext cx="6715715" cy="757514"/>
      </dsp:txXfrm>
    </dsp:sp>
    <dsp:sp modelId="{F6D92075-1879-44A9-8654-9A1B493CB7AF}">
      <dsp:nvSpPr>
        <dsp:cNvPr id="0" name=""/>
        <dsp:cNvSpPr/>
      </dsp:nvSpPr>
      <dsp:spPr>
        <a:xfrm>
          <a:off x="0" y="2875356"/>
          <a:ext cx="6797675" cy="839474"/>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JAVASCRIPT</a:t>
          </a:r>
        </a:p>
      </dsp:txBody>
      <dsp:txXfrm>
        <a:off x="40980" y="2916336"/>
        <a:ext cx="6715715" cy="757514"/>
      </dsp:txXfrm>
    </dsp:sp>
    <dsp:sp modelId="{4E1982C0-A6A6-45A7-8B1C-7F6958BF507A}">
      <dsp:nvSpPr>
        <dsp:cNvPr id="0" name=""/>
        <dsp:cNvSpPr/>
      </dsp:nvSpPr>
      <dsp:spPr>
        <a:xfrm>
          <a:off x="0" y="3815630"/>
          <a:ext cx="6797675" cy="839474"/>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MYSQL</a:t>
          </a:r>
        </a:p>
      </dsp:txBody>
      <dsp:txXfrm>
        <a:off x="40980" y="3856610"/>
        <a:ext cx="6715715" cy="757514"/>
      </dsp:txXfrm>
    </dsp:sp>
    <dsp:sp modelId="{55E91478-26C3-44B1-9D7F-BAEA27E9A7E6}">
      <dsp:nvSpPr>
        <dsp:cNvPr id="0" name=""/>
        <dsp:cNvSpPr/>
      </dsp:nvSpPr>
      <dsp:spPr>
        <a:xfrm>
          <a:off x="0" y="4755906"/>
          <a:ext cx="6797675" cy="839474"/>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XAMPP</a:t>
          </a:r>
        </a:p>
      </dsp:txBody>
      <dsp:txXfrm>
        <a:off x="40980" y="4796886"/>
        <a:ext cx="6715715" cy="7575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5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98913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91667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258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93523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9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243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38324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537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C5CECA-2D3A-4680-9B49-752200DE467C}" type="datetimeFigureOut">
              <a:rPr lang="en-US" smtClean="0"/>
              <a:t>11/10/2019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35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5BB1C6-BF8F-4481-8AB2-603A1C8A906A}" type="datetimeFigureOut">
              <a:rPr lang="en-US" smtClean="0"/>
              <a:t>11/10/2019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44001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550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5BB1C6-BF8F-4481-8AB2-603A1C8A906A}" type="datetimeFigureOut">
              <a:rPr lang="en-US" smtClean="0"/>
              <a:t>11/10/2019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3476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B45B4-D41A-4F89-9973-114D10A3FD4C}"/>
              </a:ext>
            </a:extLst>
          </p:cNvPr>
          <p:cNvPicPr>
            <a:picLocks noChangeAspect="1"/>
          </p:cNvPicPr>
          <p:nvPr/>
        </p:nvPicPr>
        <p:blipFill rotWithShape="1">
          <a:blip r:embed="rId2">
            <a:alphaModFix amt="35000"/>
          </a:blip>
          <a:srcRect t="15730"/>
          <a:stretch/>
        </p:blipFill>
        <p:spPr>
          <a:xfrm>
            <a:off x="20" y="11585"/>
            <a:ext cx="12191980" cy="6857990"/>
          </a:xfrm>
          <a:prstGeom prst="rect">
            <a:avLst/>
          </a:prstGeom>
        </p:spPr>
      </p:pic>
      <p:sp>
        <p:nvSpPr>
          <p:cNvPr id="2" name="Title 1">
            <a:extLst>
              <a:ext uri="{FF2B5EF4-FFF2-40B4-BE49-F238E27FC236}">
                <a16:creationId xmlns:a16="http://schemas.microsoft.com/office/drawing/2014/main" id="{5729232E-066F-B840-82DD-4F460BD0E909}"/>
              </a:ext>
            </a:extLst>
          </p:cNvPr>
          <p:cNvSpPr>
            <a:spLocks noGrp="1"/>
          </p:cNvSpPr>
          <p:nvPr>
            <p:ph type="ctrTitle"/>
          </p:nvPr>
        </p:nvSpPr>
        <p:spPr>
          <a:xfrm>
            <a:off x="1097280" y="758952"/>
            <a:ext cx="10058400" cy="3566160"/>
          </a:xfrm>
        </p:spPr>
        <p:txBody>
          <a:bodyPr>
            <a:normAutofit/>
          </a:bodyPr>
          <a:lstStyle/>
          <a:p>
            <a:r>
              <a:rPr lang="en-US">
                <a:solidFill>
                  <a:srgbClr val="FFFFFF"/>
                </a:solidFill>
              </a:rPr>
              <a:t>FEED KC</a:t>
            </a:r>
          </a:p>
        </p:txBody>
      </p:sp>
      <p:sp>
        <p:nvSpPr>
          <p:cNvPr id="3" name="Subtitle 2">
            <a:extLst>
              <a:ext uri="{FF2B5EF4-FFF2-40B4-BE49-F238E27FC236}">
                <a16:creationId xmlns:a16="http://schemas.microsoft.com/office/drawing/2014/main" id="{E8E5C10A-C1E8-E74E-A140-176817EC799C}"/>
              </a:ext>
            </a:extLst>
          </p:cNvPr>
          <p:cNvSpPr>
            <a:spLocks noGrp="1"/>
          </p:cNvSpPr>
          <p:nvPr>
            <p:ph type="subTitle" idx="1"/>
          </p:nvPr>
        </p:nvSpPr>
        <p:spPr>
          <a:xfrm>
            <a:off x="1100051" y="4455620"/>
            <a:ext cx="10058400" cy="1143000"/>
          </a:xfrm>
        </p:spPr>
        <p:txBody>
          <a:bodyPr>
            <a:normAutofit/>
          </a:bodyPr>
          <a:lstStyle/>
          <a:p>
            <a:r>
              <a:rPr lang="en-US">
                <a:solidFill>
                  <a:srgbClr val="FFFFFF"/>
                </a:solidFill>
              </a:rPr>
              <a:t>By Team PVM</a:t>
            </a:r>
          </a:p>
        </p:txBody>
      </p:sp>
      <p:cxnSp>
        <p:nvCxnSpPr>
          <p:cNvPr id="9"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F4D959C9-A519-4139-8AC4-042BE7EBD0F6}"/>
              </a:ext>
            </a:extLst>
          </p:cNvPr>
          <p:cNvSpPr/>
          <p:nvPr/>
        </p:nvSpPr>
        <p:spPr>
          <a:xfrm>
            <a:off x="1100051" y="4928458"/>
            <a:ext cx="6096000" cy="923330"/>
          </a:xfrm>
          <a:prstGeom prst="rect">
            <a:avLst/>
          </a:prstGeom>
        </p:spPr>
        <p:txBody>
          <a:bodyPr>
            <a:spAutoFit/>
          </a:bodyPr>
          <a:lstStyle/>
          <a:p>
            <a:r>
              <a:rPr lang="en-US" dirty="0"/>
              <a:t>Pavan kumar Chongala   16273361</a:t>
            </a:r>
          </a:p>
          <a:p>
            <a:r>
              <a:rPr lang="en-US" dirty="0" err="1"/>
              <a:t>Saivarun</a:t>
            </a:r>
            <a:r>
              <a:rPr lang="en-US" dirty="0"/>
              <a:t> </a:t>
            </a:r>
            <a:r>
              <a:rPr lang="en-US" dirty="0" err="1"/>
              <a:t>Gadewara</a:t>
            </a:r>
            <a:r>
              <a:rPr lang="en-US" dirty="0"/>
              <a:t>         16273545</a:t>
            </a:r>
          </a:p>
          <a:p>
            <a:r>
              <a:rPr lang="en-US" dirty="0"/>
              <a:t>Manohar </a:t>
            </a:r>
            <a:r>
              <a:rPr lang="en-US" dirty="0" err="1"/>
              <a:t>bollampally</a:t>
            </a:r>
            <a:r>
              <a:rPr lang="en-US" dirty="0"/>
              <a:t>      16261464</a:t>
            </a:r>
          </a:p>
        </p:txBody>
      </p:sp>
    </p:spTree>
    <p:extLst>
      <p:ext uri="{BB962C8B-B14F-4D97-AF65-F5344CB8AC3E}">
        <p14:creationId xmlns:p14="http://schemas.microsoft.com/office/powerpoint/2010/main" val="9517954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5D4683-CECD-DC48-975C-F1C73ED87EF9}"/>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Search</a:t>
            </a:r>
            <a:br>
              <a:rPr lang="en-US" sz="3600">
                <a:solidFill>
                  <a:srgbClr val="FFFFFF"/>
                </a:solidFill>
              </a:rPr>
            </a:br>
            <a:endParaRPr lang="en-US" sz="3600">
              <a:solidFill>
                <a:srgbClr val="FFFFFF"/>
              </a:solidFill>
            </a:endParaRPr>
          </a:p>
        </p:txBody>
      </p:sp>
      <p:sp>
        <p:nvSpPr>
          <p:cNvPr id="3" name="Content Placeholder 2">
            <a:extLst>
              <a:ext uri="{FF2B5EF4-FFF2-40B4-BE49-F238E27FC236}">
                <a16:creationId xmlns:a16="http://schemas.microsoft.com/office/drawing/2014/main" id="{457047F7-8314-F143-9D3E-EE2DBB507C0A}"/>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Search button is used for search the FOOD DONORS from different LOCATIONS</a:t>
            </a:r>
            <a:endParaRPr lang="en-US" sz="1500" dirty="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LOCATIONS name-</a:t>
            </a:r>
          </a:p>
          <a:p>
            <a:pPr marL="114300" marR="0" indent="-342900">
              <a:spcBef>
                <a:spcPts val="0"/>
              </a:spcBef>
              <a:spcAft>
                <a:spcPts val="1000"/>
              </a:spcAft>
              <a:buFont typeface="Wingdings" pitchFamily="2" charset="2"/>
              <a:buChar char="Ø"/>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SOUTH KANSAS</a:t>
            </a:r>
          </a:p>
          <a:p>
            <a:pPr marL="114300" marR="0" indent="-342900">
              <a:spcBef>
                <a:spcPts val="0"/>
              </a:spcBef>
              <a:spcAft>
                <a:spcPts val="1000"/>
              </a:spcAft>
              <a:buFont typeface="Wingdings" pitchFamily="2" charset="2"/>
              <a:buChar char="Ø"/>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NORTH KANSAS</a:t>
            </a:r>
          </a:p>
          <a:p>
            <a:pPr marL="114300" marR="0" indent="-342900">
              <a:spcBef>
                <a:spcPts val="0"/>
              </a:spcBef>
              <a:spcAft>
                <a:spcPts val="1000"/>
              </a:spcAft>
              <a:buFont typeface="Wingdings" pitchFamily="2" charset="2"/>
              <a:buChar char="Ø"/>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EAST KANSAS</a:t>
            </a:r>
          </a:p>
          <a:p>
            <a:pPr marL="114300" marR="0" indent="-342900">
              <a:spcBef>
                <a:spcPts val="0"/>
              </a:spcBef>
              <a:spcAft>
                <a:spcPts val="1000"/>
              </a:spcAft>
              <a:buFont typeface="Wingdings" pitchFamily="2" charset="2"/>
              <a:buChar char="Ø"/>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WEST KANSAS</a:t>
            </a:r>
          </a:p>
          <a:p>
            <a:pPr marL="114300" marR="0" indent="-342900">
              <a:spcBef>
                <a:spcPts val="0"/>
              </a:spcBef>
              <a:spcAft>
                <a:spcPts val="1000"/>
              </a:spcAft>
              <a:buFont typeface="Wingdings" pitchFamily="2" charset="2"/>
              <a:buChar char="Ø"/>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CENTRAL KANSAS</a:t>
            </a:r>
            <a:endParaRPr lang="en-US" sz="1500" dirty="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5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3E11455-C290-4C63-817A-C7D1DF586CE4}"/>
              </a:ext>
            </a:extLst>
          </p:cNvPr>
          <p:cNvPicPr>
            <a:picLocks noChangeAspect="1"/>
          </p:cNvPicPr>
          <p:nvPr/>
        </p:nvPicPr>
        <p:blipFill>
          <a:blip r:embed="rId2"/>
          <a:stretch>
            <a:fillRect/>
          </a:stretch>
        </p:blipFill>
        <p:spPr>
          <a:xfrm>
            <a:off x="4742017" y="1822953"/>
            <a:ext cx="6798082" cy="3212093"/>
          </a:xfrm>
          <a:prstGeom prst="rect">
            <a:avLst/>
          </a:prstGeom>
        </p:spPr>
      </p:pic>
    </p:spTree>
    <p:extLst>
      <p:ext uri="{BB962C8B-B14F-4D97-AF65-F5344CB8AC3E}">
        <p14:creationId xmlns:p14="http://schemas.microsoft.com/office/powerpoint/2010/main" val="74007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96BCD9-482A-F54F-B68A-7C6096F1D2DD}"/>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Contact</a:t>
            </a:r>
            <a:endParaRPr lang="en-US" sz="3600">
              <a:solidFill>
                <a:srgbClr val="FFFFFF"/>
              </a:solidFill>
            </a:endParaRPr>
          </a:p>
        </p:txBody>
      </p:sp>
      <p:sp>
        <p:nvSpPr>
          <p:cNvPr id="3" name="Content Placeholder 2">
            <a:extLst>
              <a:ext uri="{FF2B5EF4-FFF2-40B4-BE49-F238E27FC236}">
                <a16:creationId xmlns:a16="http://schemas.microsoft.com/office/drawing/2014/main" id="{C64CEF5D-20B3-854C-B1C2-15ED406F827B}"/>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In contact page any one who wants to gaining a information about this system then he/she can contact with us.</a:t>
            </a:r>
            <a:endParaRPr lang="en-US" sz="1500" dirty="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500" dirty="0">
              <a:solidFill>
                <a:srgbClr val="FFFFFF"/>
              </a:solidFill>
            </a:endParaRPr>
          </a:p>
        </p:txBody>
      </p:sp>
      <p:pic>
        <p:nvPicPr>
          <p:cNvPr id="4" name="Picture 3">
            <a:extLst>
              <a:ext uri="{FF2B5EF4-FFF2-40B4-BE49-F238E27FC236}">
                <a16:creationId xmlns:a16="http://schemas.microsoft.com/office/drawing/2014/main" id="{729F9E37-6E38-4EBC-925E-16562455CEFD}"/>
              </a:ext>
            </a:extLst>
          </p:cNvPr>
          <p:cNvPicPr>
            <a:picLocks noChangeAspect="1"/>
          </p:cNvPicPr>
          <p:nvPr/>
        </p:nvPicPr>
        <p:blipFill rotWithShape="1">
          <a:blip r:embed="rId2"/>
          <a:srcRect r="42046" b="1"/>
          <a:stretch/>
        </p:blipFill>
        <p:spPr>
          <a:xfrm>
            <a:off x="4075043" y="10"/>
            <a:ext cx="8111272" cy="6857990"/>
          </a:xfrm>
          <a:prstGeom prst="rect">
            <a:avLst/>
          </a:prstGeom>
        </p:spPr>
      </p:pic>
      <p:sp>
        <p:nvSpPr>
          <p:cNvPr id="17"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13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747B91-6339-344D-AF7A-732BD5D45794}"/>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Donor Panel</a:t>
            </a:r>
            <a:endParaRPr lang="en-US" sz="3600">
              <a:solidFill>
                <a:srgbClr val="FFFFFF"/>
              </a:solidFill>
            </a:endParaRPr>
          </a:p>
        </p:txBody>
      </p:sp>
      <p:sp>
        <p:nvSpPr>
          <p:cNvPr id="3" name="Content Placeholder 2">
            <a:extLst>
              <a:ext uri="{FF2B5EF4-FFF2-40B4-BE49-F238E27FC236}">
                <a16:creationId xmlns:a16="http://schemas.microsoft.com/office/drawing/2014/main" id="{7E4B1402-54CE-8943-8690-04296EA000F0}"/>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This page is the the welcome page of the donor panel. In this page include all the module related to Donor like :</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Change password </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Update profile</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DONATE FOOD</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View donation</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View requests</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Logout</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itchFamily="2" charset="2"/>
              <a:buChar char="Ø"/>
            </a:pPr>
            <a:endParaRPr lang="en-US" sz="150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0216BFE-B9E4-4381-844C-0459B3866B53}"/>
              </a:ext>
            </a:extLst>
          </p:cNvPr>
          <p:cNvPicPr>
            <a:picLocks noChangeAspect="1"/>
          </p:cNvPicPr>
          <p:nvPr/>
        </p:nvPicPr>
        <p:blipFill>
          <a:blip r:embed="rId2"/>
          <a:stretch>
            <a:fillRect/>
          </a:stretch>
        </p:blipFill>
        <p:spPr>
          <a:xfrm>
            <a:off x="4486093" y="671332"/>
            <a:ext cx="7371660" cy="5231757"/>
          </a:xfrm>
          <a:prstGeom prst="rect">
            <a:avLst/>
          </a:prstGeom>
        </p:spPr>
      </p:pic>
    </p:spTree>
    <p:extLst>
      <p:ext uri="{BB962C8B-B14F-4D97-AF65-F5344CB8AC3E}">
        <p14:creationId xmlns:p14="http://schemas.microsoft.com/office/powerpoint/2010/main" val="147605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78504C-B111-5F43-BF12-5484B2B0E896}"/>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ADMIN PANNEL</a:t>
            </a:r>
          </a:p>
        </p:txBody>
      </p:sp>
      <p:sp>
        <p:nvSpPr>
          <p:cNvPr id="3" name="Content Placeholder 2">
            <a:extLst>
              <a:ext uri="{FF2B5EF4-FFF2-40B4-BE49-F238E27FC236}">
                <a16:creationId xmlns:a16="http://schemas.microsoft.com/office/drawing/2014/main" id="{82179AFF-FA8D-6940-BFDA-C18420986214}"/>
              </a:ext>
            </a:extLst>
          </p:cNvPr>
          <p:cNvSpPr>
            <a:spLocks noGrp="1"/>
          </p:cNvSpPr>
          <p:nvPr>
            <p:ph sz="quarter" idx="13"/>
          </p:nvPr>
        </p:nvSpPr>
        <p:spPr>
          <a:xfrm>
            <a:off x="492371" y="2653800"/>
            <a:ext cx="3084844" cy="3335519"/>
          </a:xfrm>
        </p:spPr>
        <p:txBody>
          <a:bodyPr>
            <a:normAutofit/>
          </a:bodyPr>
          <a:lstStyle/>
          <a:p>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This page is USED FOR ADMIN TO ADD, DELETE, UPDATE AND VIEW DETAILS OF</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USER</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CITY</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STATE</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CAMP</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LOCATION</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GALLERY</a:t>
            </a:r>
            <a:endParaRPr lang="en-US" sz="1500">
              <a:solidFill>
                <a:srgbClr val="FFFFFF"/>
              </a:solidFill>
            </a:endParaRPr>
          </a:p>
        </p:txBody>
      </p:sp>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9F7781F8-9573-4B16-94FA-71FA51B84429}"/>
              </a:ext>
            </a:extLst>
          </p:cNvPr>
          <p:cNvPicPr>
            <a:picLocks noChangeAspect="1"/>
          </p:cNvPicPr>
          <p:nvPr/>
        </p:nvPicPr>
        <p:blipFill rotWithShape="1">
          <a:blip r:embed="rId2"/>
          <a:srcRect l="18894" r="20167" b="-1"/>
          <a:stretch/>
        </p:blipFill>
        <p:spPr>
          <a:xfrm>
            <a:off x="4742017" y="640080"/>
            <a:ext cx="6798082" cy="5577840"/>
          </a:xfrm>
          <a:prstGeom prst="rect">
            <a:avLst/>
          </a:prstGeom>
        </p:spPr>
      </p:pic>
    </p:spTree>
    <p:extLst>
      <p:ext uri="{BB962C8B-B14F-4D97-AF65-F5344CB8AC3E}">
        <p14:creationId xmlns:p14="http://schemas.microsoft.com/office/powerpoint/2010/main" val="415834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6348-9A79-DC48-A3A0-73D9A9E9FBCA}"/>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9576317F-0D96-9A4A-A5C1-4184B7F9BB31}"/>
              </a:ext>
            </a:extLst>
          </p:cNvPr>
          <p:cNvSpPr>
            <a:spLocks noGrp="1"/>
          </p:cNvSpPr>
          <p:nvPr>
            <p:ph sz="quarter" idx="13"/>
          </p:nvPr>
        </p:nvSpPr>
        <p:spPr/>
        <p:txBody>
          <a:bodyPr anchor="t">
            <a:normAutofit/>
          </a:bodyPr>
          <a:lstStyle/>
          <a:p>
            <a:pPr marL="0" marR="0" algn="just">
              <a:lnSpc>
                <a:spcPct val="115000"/>
              </a:lnSpc>
              <a:spcBef>
                <a:spcPts val="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building blocks of this Major Project ”BLOOD BANK Management System” was one of these opportunities. It gave us the requisite practical knowledge to supplement the already taught theoretical concepts thus making us more competent as a computer engineer. The project from a personal point of view also helped us in understanding the following aspects of project development: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pPr>
            <a:r>
              <a:rPr lang="en-US" dirty="0">
                <a:latin typeface="Times New Roman" panose="02020603050405020304" pitchFamily="18" charset="0"/>
                <a:ea typeface="Times New Roman" panose="02020603050405020304" pitchFamily="18" charset="0"/>
                <a:cs typeface="Times New Roman" panose="02020603050405020304" pitchFamily="18" charset="0"/>
              </a:rPr>
              <a:t>The planning that goes into implementing a project.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pPr>
            <a:r>
              <a:rPr lang="en-US" dirty="0">
                <a:latin typeface="Times New Roman" panose="02020603050405020304" pitchFamily="18" charset="0"/>
                <a:ea typeface="Times New Roman" panose="02020603050405020304" pitchFamily="18" charset="0"/>
                <a:cs typeface="Times New Roman" panose="02020603050405020304" pitchFamily="18" charset="0"/>
              </a:rPr>
              <a:t>The importance of proper planning and an organized methodology.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pPr>
            <a:r>
              <a:rPr lang="en-US" dirty="0">
                <a:latin typeface="Times New Roman" panose="02020603050405020304" pitchFamily="18" charset="0"/>
                <a:ea typeface="Times New Roman" panose="02020603050405020304" pitchFamily="18" charset="0"/>
                <a:cs typeface="Times New Roman" panose="02020603050405020304" pitchFamily="18" charset="0"/>
              </a:rPr>
              <a:t>The key element of team spirit and co-ordination in a successful project.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558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4582A0-A2F4-4A9B-8F0E-3B37C9A8DAB5}"/>
              </a:ext>
            </a:extLst>
          </p:cNvPr>
          <p:cNvSpPr txBox="1"/>
          <p:nvPr/>
        </p:nvSpPr>
        <p:spPr>
          <a:xfrm>
            <a:off x="633999" y="4550229"/>
            <a:ext cx="10909073" cy="105765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6000" spc="-50">
                <a:solidFill>
                  <a:schemeClr val="tx1">
                    <a:lumMod val="85000"/>
                    <a:lumOff val="15000"/>
                  </a:schemeClr>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BB470D83-CF9A-4561-B9F2-765A1DEB35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457" y="640080"/>
            <a:ext cx="3602736" cy="3602736"/>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840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52A896-71DF-2E4F-8A4D-A93AD850BB6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About Feed kc</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AE9CA39-5637-4134-9FF6-0C9966C728FE}"/>
              </a:ext>
            </a:extLst>
          </p:cNvPr>
          <p:cNvGraphicFramePr>
            <a:graphicFrameLocks noGrp="1"/>
          </p:cNvGraphicFramePr>
          <p:nvPr>
            <p:ph sz="quarter" idx="13"/>
            <p:extLst>
              <p:ext uri="{D42A27DB-BD31-4B8C-83A1-F6EECF244321}">
                <p14:modId xmlns:p14="http://schemas.microsoft.com/office/powerpoint/2010/main" val="109625138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05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7E5667-C9E6-844B-B631-C50328B8BDD0}"/>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Software and tools used</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D9F78DF-A7D1-477E-AD72-A33CB8C4CEEF}"/>
              </a:ext>
            </a:extLst>
          </p:cNvPr>
          <p:cNvGraphicFramePr>
            <a:graphicFrameLocks noGrp="1"/>
          </p:cNvGraphicFramePr>
          <p:nvPr>
            <p:ph sz="quarter" idx="13"/>
            <p:extLst>
              <p:ext uri="{D42A27DB-BD31-4B8C-83A1-F6EECF244321}">
                <p14:modId xmlns:p14="http://schemas.microsoft.com/office/powerpoint/2010/main" val="16364414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58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99D186-6EB4-9449-B4BB-867CBEEDD76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HARDWARE AND SOFTWARE REQUIRMENTS </a:t>
            </a:r>
          </a:p>
        </p:txBody>
      </p:sp>
      <p:sp>
        <p:nvSpPr>
          <p:cNvPr id="2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93FD03-2DD6-4340-8463-18F0054D18C2}"/>
              </a:ext>
            </a:extLst>
          </p:cNvPr>
          <p:cNvSpPr>
            <a:spLocks noGrp="1"/>
          </p:cNvSpPr>
          <p:nvPr>
            <p:ph sz="quarter" idx="13"/>
          </p:nvPr>
        </p:nvSpPr>
        <p:spPr>
          <a:xfrm>
            <a:off x="4742016" y="605896"/>
            <a:ext cx="6413663" cy="5646208"/>
          </a:xfrm>
        </p:spPr>
        <p:txBody>
          <a:bodyPr anchor="ctr">
            <a:normAutofit/>
          </a:bodyPr>
          <a:lstStyle/>
          <a:p>
            <a:r>
              <a:rPr lang="en-US">
                <a:latin typeface="Ayuthaya" pitchFamily="2" charset="-34"/>
                <a:ea typeface="Ayuthaya" pitchFamily="2" charset="-34"/>
                <a:cs typeface="Ayuthaya" pitchFamily="2" charset="-34"/>
              </a:rPr>
              <a:t>Processor			: 	Intel Core I3 PROCESSOR or more</a:t>
            </a:r>
          </a:p>
          <a:p>
            <a:r>
              <a:rPr lang="en-US">
                <a:latin typeface="Ayuthaya" pitchFamily="2" charset="-34"/>
                <a:ea typeface="Ayuthaya" pitchFamily="2" charset="-34"/>
                <a:cs typeface="Ayuthaya" pitchFamily="2" charset="-34"/>
              </a:rPr>
              <a:t>RAM				: 	4 GB or More</a:t>
            </a:r>
          </a:p>
          <a:p>
            <a:r>
              <a:rPr lang="en-US">
                <a:latin typeface="Ayuthaya" pitchFamily="2" charset="-34"/>
                <a:ea typeface="Ayuthaya" pitchFamily="2" charset="-34"/>
                <a:cs typeface="Ayuthaya" pitchFamily="2" charset="-34"/>
              </a:rPr>
              <a:t>Hard disk			:	80GB or more</a:t>
            </a:r>
          </a:p>
          <a:p>
            <a:r>
              <a:rPr lang="en-US">
                <a:latin typeface="Ayuthaya" pitchFamily="2" charset="-34"/>
                <a:ea typeface="Ayuthaya" pitchFamily="2" charset="-34"/>
                <a:cs typeface="Ayuthaya" pitchFamily="2" charset="-34"/>
              </a:rPr>
              <a:t>Front End 			: 	Visual Basic 2005 Express edition</a:t>
            </a:r>
          </a:p>
          <a:p>
            <a:r>
              <a:rPr lang="en-US">
                <a:latin typeface="Ayuthaya" pitchFamily="2" charset="-34"/>
                <a:ea typeface="Ayuthaya" pitchFamily="2" charset="-34"/>
                <a:cs typeface="Ayuthaya" pitchFamily="2" charset="-34"/>
              </a:rPr>
              <a:t>					With Sql Server Compact Edition</a:t>
            </a:r>
          </a:p>
          <a:p>
            <a:r>
              <a:rPr lang="en-US">
                <a:latin typeface="Ayuthaya" pitchFamily="2" charset="-34"/>
                <a:ea typeface="Ayuthaya" pitchFamily="2" charset="-34"/>
                <a:cs typeface="Ayuthaya" pitchFamily="2" charset="-34"/>
              </a:rPr>
              <a:t>					Microsoft SDK 2.0 </a:t>
            </a:r>
          </a:p>
          <a:p>
            <a:r>
              <a:rPr lang="en-US">
                <a:latin typeface="Ayuthaya" pitchFamily="2" charset="-34"/>
                <a:ea typeface="Ayuthaya" pitchFamily="2" charset="-34"/>
                <a:cs typeface="Ayuthaya" pitchFamily="2" charset="-34"/>
              </a:rPr>
              <a:t>Back End 			: 	MS Sql Server</a:t>
            </a:r>
          </a:p>
          <a:p>
            <a:r>
              <a:rPr lang="en-US">
                <a:latin typeface="Ayuthaya" pitchFamily="2" charset="-34"/>
                <a:ea typeface="Ayuthaya" pitchFamily="2" charset="-34"/>
                <a:cs typeface="Ayuthaya" pitchFamily="2" charset="-34"/>
              </a:rPr>
              <a:t> </a:t>
            </a:r>
          </a:p>
          <a:p>
            <a:r>
              <a:rPr lang="en-US">
                <a:latin typeface="Ayuthaya" pitchFamily="2" charset="-34"/>
                <a:ea typeface="Ayuthaya" pitchFamily="2" charset="-34"/>
                <a:cs typeface="Ayuthaya" pitchFamily="2" charset="-34"/>
              </a:rPr>
              <a:t>Operation System 			: 	Windows 8.1</a:t>
            </a:r>
          </a:p>
          <a:p>
            <a:endParaRPr lang="en-US">
              <a:latin typeface="Ayuthaya" pitchFamily="2" charset="-34"/>
              <a:ea typeface="Ayuthaya" pitchFamily="2" charset="-34"/>
              <a:cs typeface="Ayuthaya" pitchFamily="2" charset="-34"/>
            </a:endParaRPr>
          </a:p>
          <a:p>
            <a:endParaRPr lang="en-US">
              <a:latin typeface="Ayuthaya" pitchFamily="2" charset="-34"/>
              <a:ea typeface="Ayuthaya" pitchFamily="2" charset="-34"/>
              <a:cs typeface="Ayuthaya" pitchFamily="2" charset="-34"/>
            </a:endParaRPr>
          </a:p>
        </p:txBody>
      </p:sp>
    </p:spTree>
    <p:extLst>
      <p:ext uri="{BB962C8B-B14F-4D97-AF65-F5344CB8AC3E}">
        <p14:creationId xmlns:p14="http://schemas.microsoft.com/office/powerpoint/2010/main" val="362444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66A2C-DFA2-9342-A857-08F2C4223D08}"/>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SCREENSHOTS OF THE PROJECT</a:t>
            </a:r>
          </a:p>
        </p:txBody>
      </p:sp>
      <p:sp>
        <p:nvSpPr>
          <p:cNvPr id="3" name="Content Placeholder 2">
            <a:extLst>
              <a:ext uri="{FF2B5EF4-FFF2-40B4-BE49-F238E27FC236}">
                <a16:creationId xmlns:a16="http://schemas.microsoft.com/office/drawing/2014/main" id="{F2C1EFB7-315B-774A-8A21-DBA96771FDA9}"/>
              </a:ext>
            </a:extLst>
          </p:cNvPr>
          <p:cNvSpPr>
            <a:spLocks noGrp="1"/>
          </p:cNvSpPr>
          <p:nvPr>
            <p:ph sz="quarter" idx="13"/>
          </p:nvPr>
        </p:nvSpPr>
        <p:spPr>
          <a:xfrm>
            <a:off x="492371" y="2653800"/>
            <a:ext cx="3084844" cy="3335519"/>
          </a:xfrm>
        </p:spPr>
        <p:txBody>
          <a:bodyPr>
            <a:normAutofit/>
          </a:bodyPr>
          <a:lstStyle/>
          <a:p>
            <a:r>
              <a:rPr lang="en-US" sz="1500" b="1">
                <a:solidFill>
                  <a:srgbClr val="FFFFFF"/>
                </a:solidFill>
                <a:latin typeface="Times New Roman" panose="02020603050405020304" pitchFamily="18" charset="0"/>
                <a:ea typeface="Times New Roman" panose="02020603050405020304" pitchFamily="18" charset="0"/>
              </a:rPr>
              <a:t>Home page:- </a:t>
            </a:r>
            <a:r>
              <a:rPr lang="en-US" sz="1500">
                <a:solidFill>
                  <a:srgbClr val="FFFFFF"/>
                </a:solidFill>
                <a:latin typeface="Times New Roman" panose="02020603050405020304" pitchFamily="18" charset="0"/>
                <a:ea typeface="Times New Roman" panose="02020603050405020304" pitchFamily="18" charset="0"/>
              </a:rPr>
              <a:t>This is the home page or the main page</a:t>
            </a:r>
            <a:r>
              <a:rPr lang="en-US" sz="1500" u="sng">
                <a:solidFill>
                  <a:srgbClr val="FFFFFF"/>
                </a:solidFill>
                <a:latin typeface="Times New Roman" panose="02020603050405020304" pitchFamily="18" charset="0"/>
                <a:ea typeface="Times New Roman" panose="02020603050405020304" pitchFamily="18" charset="0"/>
              </a:rPr>
              <a:t> </a:t>
            </a:r>
            <a:r>
              <a:rPr lang="en-US" sz="1500">
                <a:solidFill>
                  <a:srgbClr val="FFFFFF"/>
                </a:solidFill>
                <a:latin typeface="Times New Roman" panose="02020603050405020304" pitchFamily="18" charset="0"/>
                <a:ea typeface="Times New Roman" panose="02020603050405020304" pitchFamily="18" charset="0"/>
              </a:rPr>
              <a:t>of FEEDKC. This is the main page of a client side. This page define all about related to project.</a:t>
            </a:r>
            <a:r>
              <a:rPr lang="en-US" sz="1500">
                <a:solidFill>
                  <a:srgbClr val="FFFFFF"/>
                </a:solidFill>
                <a:latin typeface="Calibri" panose="020F0502020204030204" pitchFamily="34" charset="0"/>
                <a:ea typeface="Calibri" panose="020F0502020204030204" pitchFamily="34" charset="0"/>
              </a:rPr>
              <a:t> </a:t>
            </a:r>
            <a:r>
              <a:rPr lang="en-US" sz="1500">
                <a:solidFill>
                  <a:srgbClr val="FFFFFF"/>
                </a:solidFill>
                <a:latin typeface="Times New Roman" panose="02020603050405020304" pitchFamily="18" charset="0"/>
                <a:ea typeface="Times New Roman" panose="02020603050405020304" pitchFamily="18" charset="0"/>
              </a:rPr>
              <a:t>This page also includes the gallery of the camps.</a:t>
            </a:r>
          </a:p>
          <a:p>
            <a:r>
              <a:rPr lang="en-US" sz="1500">
                <a:solidFill>
                  <a:srgbClr val="FFFFFF"/>
                </a:solidFill>
                <a:latin typeface="Times New Roman" panose="02020603050405020304" pitchFamily="18" charset="0"/>
                <a:ea typeface="Times New Roman" panose="02020603050405020304" pitchFamily="18" charset="0"/>
              </a:rPr>
              <a:t>                                                               the gallery of the camps.</a:t>
            </a:r>
          </a:p>
          <a:p>
            <a:pPr marL="0" indent="0">
              <a:buNone/>
            </a:pPr>
            <a:r>
              <a:rPr lang="en-US" sz="1500">
                <a:solidFill>
                  <a:srgbClr val="FFFFFF"/>
                </a:solidFill>
              </a:rPr>
              <a:t> </a:t>
            </a:r>
          </a:p>
        </p:txBody>
      </p:sp>
      <p:sp>
        <p:nvSpPr>
          <p:cNvPr id="19"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37FDAE76-727F-4479-A72E-455D8EAF406B}"/>
              </a:ext>
            </a:extLst>
          </p:cNvPr>
          <p:cNvPicPr>
            <a:picLocks noChangeAspect="1"/>
          </p:cNvPicPr>
          <p:nvPr/>
        </p:nvPicPr>
        <p:blipFill>
          <a:blip r:embed="rId2"/>
          <a:stretch>
            <a:fillRect/>
          </a:stretch>
        </p:blipFill>
        <p:spPr>
          <a:xfrm>
            <a:off x="4742017" y="1678494"/>
            <a:ext cx="6798082" cy="3501012"/>
          </a:xfrm>
          <a:prstGeom prst="rect">
            <a:avLst/>
          </a:prstGeom>
        </p:spPr>
      </p:pic>
    </p:spTree>
    <p:extLst>
      <p:ext uri="{BB962C8B-B14F-4D97-AF65-F5344CB8AC3E}">
        <p14:creationId xmlns:p14="http://schemas.microsoft.com/office/powerpoint/2010/main" val="231816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4BFBB-6A5A-F94C-8A46-7BAE057D7745}"/>
              </a:ext>
            </a:extLst>
          </p:cNvPr>
          <p:cNvSpPr>
            <a:spLocks noGrp="1"/>
          </p:cNvSpPr>
          <p:nvPr>
            <p:ph type="title"/>
          </p:nvPr>
        </p:nvSpPr>
        <p:spPr>
          <a:xfrm>
            <a:off x="492370" y="516835"/>
            <a:ext cx="3084844" cy="2103875"/>
          </a:xfrm>
        </p:spPr>
        <p:txBody>
          <a:bodyPr>
            <a:normAutofit/>
          </a:bodyPr>
          <a:lstStyle/>
          <a:p>
            <a:r>
              <a:rPr lang="en-US" sz="36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Registration</a:t>
            </a:r>
            <a:r>
              <a:rPr lang="en-US" sz="3600" b="1" dirty="0">
                <a:solidFill>
                  <a:srgbClr val="FFFFFF"/>
                </a:solidFill>
                <a:latin typeface="Calibri" panose="020F0502020204030204" pitchFamily="34" charset="0"/>
                <a:ea typeface="Times New Roman" panose="02020603050405020304" pitchFamily="18" charset="0"/>
                <a:cs typeface="Times New Roman" panose="02020603050405020304" pitchFamily="18" charset="0"/>
              </a:rPr>
              <a:t> </a:t>
            </a:r>
            <a:endParaRPr lang="en-US" sz="3600" dirty="0">
              <a:solidFill>
                <a:srgbClr val="FFFFFF"/>
              </a:solidFill>
            </a:endParaRPr>
          </a:p>
        </p:txBody>
      </p:sp>
      <p:sp>
        <p:nvSpPr>
          <p:cNvPr id="3" name="Content Placeholder 2">
            <a:extLst>
              <a:ext uri="{FF2B5EF4-FFF2-40B4-BE49-F238E27FC236}">
                <a16:creationId xmlns:a16="http://schemas.microsoft.com/office/drawing/2014/main" id="{F2B8659A-9ACF-2E4D-96FA-083C5EB078B3}"/>
              </a:ext>
            </a:extLst>
          </p:cNvPr>
          <p:cNvSpPr>
            <a:spLocks noGrp="1"/>
          </p:cNvSpPr>
          <p:nvPr>
            <p:ph sz="quarter" idx="13"/>
          </p:nvPr>
        </p:nvSpPr>
        <p:spPr>
          <a:xfrm>
            <a:off x="492371" y="2653800"/>
            <a:ext cx="3084844" cy="3335519"/>
          </a:xfrm>
        </p:spPr>
        <p:txBody>
          <a:bodyPr>
            <a:normAutofit/>
          </a:bodyPr>
          <a:lstStyle/>
          <a:p>
            <a:pPr marL="0">
              <a:spcBef>
                <a:spcPts val="0"/>
              </a:spcBef>
              <a:spcAft>
                <a:spcPts val="0"/>
              </a:spcAft>
            </a:pPr>
            <a:r>
              <a:rPr lang="en-US" sz="1600" dirty="0">
                <a:solidFill>
                  <a:schemeClr val="bg1"/>
                </a:solidFill>
              </a:rPr>
              <a:t>Registration page includes the information of the donor who want to register. Donor can register the account by clicking on new register. He/she can add the account for the further enquiry of the food donation</a:t>
            </a: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p>
          <a:p>
            <a:pPr marL="0" marR="0">
              <a:spcBef>
                <a:spcPts val="0"/>
              </a:spcBef>
              <a:spcAft>
                <a:spcPts val="0"/>
              </a:spcAft>
            </a:pPr>
            <a:endParaRPr lang="en-US" sz="1500" dirty="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424BF2E-5CB4-433B-AD12-9C86F8CCD94D}"/>
              </a:ext>
            </a:extLst>
          </p:cNvPr>
          <p:cNvPicPr>
            <a:picLocks noChangeAspect="1"/>
          </p:cNvPicPr>
          <p:nvPr/>
        </p:nvPicPr>
        <p:blipFill rotWithShape="1">
          <a:blip r:embed="rId2"/>
          <a:srcRect l="18731" r="23681" b="-1"/>
          <a:stretch/>
        </p:blipFill>
        <p:spPr>
          <a:xfrm>
            <a:off x="4742017" y="640080"/>
            <a:ext cx="6798082" cy="5577840"/>
          </a:xfrm>
          <a:prstGeom prst="rect">
            <a:avLst/>
          </a:prstGeom>
        </p:spPr>
      </p:pic>
    </p:spTree>
    <p:extLst>
      <p:ext uri="{BB962C8B-B14F-4D97-AF65-F5344CB8AC3E}">
        <p14:creationId xmlns:p14="http://schemas.microsoft.com/office/powerpoint/2010/main" val="178581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39C7B-DC73-E745-BE23-BE790F29F6AB}"/>
              </a:ext>
            </a:extLst>
          </p:cNvPr>
          <p:cNvSpPr>
            <a:spLocks noGrp="1"/>
          </p:cNvSpPr>
          <p:nvPr>
            <p:ph type="title"/>
          </p:nvPr>
        </p:nvSpPr>
        <p:spPr>
          <a:xfrm>
            <a:off x="492370" y="516835"/>
            <a:ext cx="3084844" cy="2103875"/>
          </a:xfrm>
        </p:spPr>
        <p:txBody>
          <a:bodyPr>
            <a:normAutofit/>
          </a:bodyPr>
          <a:lstStyle/>
          <a:p>
            <a:r>
              <a:rPr lang="en-US" sz="3600" b="1" dirty="0">
                <a:solidFill>
                  <a:srgbClr val="FFFFFF"/>
                </a:solidFill>
              </a:rPr>
              <a:t>Request For Food</a:t>
            </a:r>
            <a:endParaRPr lang="en-US" sz="3600" dirty="0">
              <a:solidFill>
                <a:srgbClr val="FFFFFF"/>
              </a:solidFill>
            </a:endParaRPr>
          </a:p>
        </p:txBody>
      </p:sp>
      <p:sp>
        <p:nvSpPr>
          <p:cNvPr id="3" name="Content Placeholder 2">
            <a:extLst>
              <a:ext uri="{FF2B5EF4-FFF2-40B4-BE49-F238E27FC236}">
                <a16:creationId xmlns:a16="http://schemas.microsoft.com/office/drawing/2014/main" id="{68A4BD2D-EBA1-C640-96C3-447502A24BE7}"/>
              </a:ext>
            </a:extLst>
          </p:cNvPr>
          <p:cNvSpPr>
            <a:spLocks noGrp="1"/>
          </p:cNvSpPr>
          <p:nvPr>
            <p:ph sz="quarter" idx="13"/>
          </p:nvPr>
        </p:nvSpPr>
        <p:spPr>
          <a:xfrm>
            <a:off x="492371" y="2653800"/>
            <a:ext cx="3084844" cy="3335519"/>
          </a:xfrm>
        </p:spPr>
        <p:txBody>
          <a:bodyPr>
            <a:normAutofit/>
          </a:bodyPr>
          <a:lstStyle/>
          <a:p>
            <a:r>
              <a:rPr lang="en-US" sz="2400" dirty="0">
                <a:solidFill>
                  <a:srgbClr val="FFFFFF"/>
                </a:solidFill>
                <a:latin typeface="Ayuthaya" pitchFamily="2" charset="-34"/>
                <a:ea typeface="Ayuthaya" pitchFamily="2" charset="-34"/>
                <a:cs typeface="Ayuthaya" pitchFamily="2" charset="-34"/>
              </a:rPr>
              <a:t>Anyone can request for food donation so that it will appear on view request page and to other donors</a:t>
            </a:r>
          </a:p>
          <a:p>
            <a:endParaRPr lang="en-US" sz="1500" dirty="0">
              <a:solidFill>
                <a:srgbClr val="FFFFFF"/>
              </a:solidFill>
              <a:latin typeface="Ayuthaya" pitchFamily="2" charset="-34"/>
              <a:ea typeface="Ayuthaya" pitchFamily="2" charset="-34"/>
              <a:cs typeface="Ayuthaya" pitchFamily="2" charset="-34"/>
            </a:endParaRPr>
          </a:p>
        </p:txBody>
      </p:sp>
      <p:pic>
        <p:nvPicPr>
          <p:cNvPr id="4" name="Picture 3">
            <a:extLst>
              <a:ext uri="{FF2B5EF4-FFF2-40B4-BE49-F238E27FC236}">
                <a16:creationId xmlns:a16="http://schemas.microsoft.com/office/drawing/2014/main" id="{FA25A112-77E4-429A-BB48-DCB3B32AE4D9}"/>
              </a:ext>
            </a:extLst>
          </p:cNvPr>
          <p:cNvPicPr>
            <a:picLocks noChangeAspect="1"/>
          </p:cNvPicPr>
          <p:nvPr/>
        </p:nvPicPr>
        <p:blipFill rotWithShape="1">
          <a:blip r:embed="rId2"/>
          <a:srcRect l="17181" r="26639" b="1"/>
          <a:stretch/>
        </p:blipFill>
        <p:spPr>
          <a:xfrm>
            <a:off x="4075043" y="10"/>
            <a:ext cx="8111272" cy="6857990"/>
          </a:xfrm>
          <a:prstGeom prst="rect">
            <a:avLst/>
          </a:prstGeom>
        </p:spPr>
      </p:pic>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476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D5D6F8-27F8-0542-8944-129A31E8D351}"/>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CAMPS</a:t>
            </a:r>
          </a:p>
        </p:txBody>
      </p:sp>
      <p:sp>
        <p:nvSpPr>
          <p:cNvPr id="3" name="Content Placeholder 2">
            <a:extLst>
              <a:ext uri="{FF2B5EF4-FFF2-40B4-BE49-F238E27FC236}">
                <a16:creationId xmlns:a16="http://schemas.microsoft.com/office/drawing/2014/main" id="{38E36CBA-B7A7-CB45-B9A5-DC10B351BD59}"/>
              </a:ext>
            </a:extLst>
          </p:cNvPr>
          <p:cNvSpPr>
            <a:spLocks noGrp="1"/>
          </p:cNvSpPr>
          <p:nvPr>
            <p:ph sz="quarter" idx="13"/>
          </p:nvPr>
        </p:nvSpPr>
        <p:spPr>
          <a:xfrm>
            <a:off x="492371" y="2653800"/>
            <a:ext cx="3084844" cy="3335519"/>
          </a:xfrm>
        </p:spPr>
        <p:txBody>
          <a:bodyPr>
            <a:normAutofit/>
          </a:bodyPr>
          <a:lstStyle/>
          <a:p>
            <a:pPr marL="0" marR="0" indent="0">
              <a:spcBef>
                <a:spcPts val="0"/>
              </a:spcBef>
              <a:spcAft>
                <a:spcPts val="600"/>
              </a:spcAft>
              <a:buNone/>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Camp  page includes the information about camps, this camps organized the FOOD donation camp. Shows different Food camps near the location</a:t>
            </a:r>
            <a:endParaRPr lang="en-US" sz="1500" dirty="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A72C352-8347-40B8-BFAB-7F8EC251E87E}"/>
              </a:ext>
            </a:extLst>
          </p:cNvPr>
          <p:cNvPicPr>
            <a:picLocks noChangeAspect="1"/>
          </p:cNvPicPr>
          <p:nvPr/>
        </p:nvPicPr>
        <p:blipFill>
          <a:blip r:embed="rId2"/>
          <a:stretch>
            <a:fillRect/>
          </a:stretch>
        </p:blipFill>
        <p:spPr>
          <a:xfrm>
            <a:off x="4742017" y="1703987"/>
            <a:ext cx="6798082" cy="3450026"/>
          </a:xfrm>
          <a:prstGeom prst="rect">
            <a:avLst/>
          </a:prstGeom>
        </p:spPr>
      </p:pic>
    </p:spTree>
    <p:extLst>
      <p:ext uri="{BB962C8B-B14F-4D97-AF65-F5344CB8AC3E}">
        <p14:creationId xmlns:p14="http://schemas.microsoft.com/office/powerpoint/2010/main" val="165888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D32B25-7FE7-D749-B838-D7694416D024}"/>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Donor Login</a:t>
            </a:r>
            <a:br>
              <a:rPr lang="en-US" sz="3600">
                <a:solidFill>
                  <a:srgbClr val="FFFFFF"/>
                </a:solidFill>
              </a:rPr>
            </a:br>
            <a:endParaRPr lang="en-US" sz="3600">
              <a:solidFill>
                <a:srgbClr val="FFFFFF"/>
              </a:solidFill>
            </a:endParaRPr>
          </a:p>
        </p:txBody>
      </p:sp>
      <p:sp>
        <p:nvSpPr>
          <p:cNvPr id="3" name="Content Placeholder 2">
            <a:extLst>
              <a:ext uri="{FF2B5EF4-FFF2-40B4-BE49-F238E27FC236}">
                <a16:creationId xmlns:a16="http://schemas.microsoft.com/office/drawing/2014/main" id="{4A233EA6-BA64-954D-ADD8-0F2E9F338677}"/>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It is  login menu, I have set a default E-mail and password for it. This mail id and password are store in a binary file inside this project. For Password security I have replace the password's alpha numeric character to special symbol, Dollar ($) symbol.</a:t>
            </a:r>
          </a:p>
          <a:p>
            <a:pPr marL="0" marR="0">
              <a:spcBef>
                <a:spcPts val="0"/>
              </a:spcBef>
              <a:spcAft>
                <a:spcPts val="1000"/>
              </a:spcAft>
            </a:pPr>
            <a:endParaRPr lang="en-US" sz="1500" dirty="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49B6FFC-ED11-4836-8282-77C4B1C4F7B0}"/>
              </a:ext>
            </a:extLst>
          </p:cNvPr>
          <p:cNvPicPr>
            <a:picLocks noChangeAspect="1"/>
          </p:cNvPicPr>
          <p:nvPr/>
        </p:nvPicPr>
        <p:blipFill rotWithShape="1">
          <a:blip r:embed="rId2"/>
          <a:srcRect l="23219" r="25288"/>
          <a:stretch/>
        </p:blipFill>
        <p:spPr>
          <a:xfrm>
            <a:off x="4742017" y="640080"/>
            <a:ext cx="6798082" cy="5577840"/>
          </a:xfrm>
          <a:prstGeom prst="rect">
            <a:avLst/>
          </a:prstGeom>
        </p:spPr>
      </p:pic>
    </p:spTree>
    <p:extLst>
      <p:ext uri="{BB962C8B-B14F-4D97-AF65-F5344CB8AC3E}">
        <p14:creationId xmlns:p14="http://schemas.microsoft.com/office/powerpoint/2010/main" val="650368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25</TotalTime>
  <Words>464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Ayuthaya</vt:lpstr>
      <vt:lpstr>Calibri</vt:lpstr>
      <vt:lpstr>Calibri Light</vt:lpstr>
      <vt:lpstr>Times New Roman</vt:lpstr>
      <vt:lpstr>Wingdings</vt:lpstr>
      <vt:lpstr>Retrospect</vt:lpstr>
      <vt:lpstr>FEED KC</vt:lpstr>
      <vt:lpstr>About Feed kc</vt:lpstr>
      <vt:lpstr>Software and tools used</vt:lpstr>
      <vt:lpstr>HARDWARE AND SOFTWARE REQUIRMENTS </vt:lpstr>
      <vt:lpstr>SCREENSHOTS OF THE PROJECT</vt:lpstr>
      <vt:lpstr>Registration </vt:lpstr>
      <vt:lpstr>Request For Food</vt:lpstr>
      <vt:lpstr>CAMPS</vt:lpstr>
      <vt:lpstr>Donor Login </vt:lpstr>
      <vt:lpstr>Search </vt:lpstr>
      <vt:lpstr>Contact</vt:lpstr>
      <vt:lpstr>Donor Panel</vt:lpstr>
      <vt:lpstr>ADMIN PANNEL</vt:lpstr>
      <vt:lpstr>SUMMARY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KC</dc:title>
  <dc:creator>pavan kumar chongala</dc:creator>
  <cp:lastModifiedBy>pavan kumar chongala</cp:lastModifiedBy>
  <cp:revision>1</cp:revision>
  <dcterms:created xsi:type="dcterms:W3CDTF">2019-11-11T02:09:33Z</dcterms:created>
  <dcterms:modified xsi:type="dcterms:W3CDTF">2019-11-11T05:05:46Z</dcterms:modified>
</cp:coreProperties>
</file>