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57" r:id="rId3"/>
    <p:sldId id="258" r:id="rId4"/>
    <p:sldId id="263" r:id="rId5"/>
    <p:sldId id="265" r:id="rId6"/>
    <p:sldId id="266" r:id="rId7"/>
    <p:sldId id="267" r:id="rId8"/>
    <p:sldId id="268" r:id="rId9"/>
    <p:sldId id="269" r:id="rId10"/>
    <p:sldId id="270" r:id="rId11"/>
    <p:sldId id="271" r:id="rId12"/>
    <p:sldId id="272"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97"/>
  </p:normalViewPr>
  <p:slideViewPr>
    <p:cSldViewPr snapToGrid="0" snapToObjects="1">
      <p:cViewPr varScale="1">
        <p:scale>
          <a:sx n="83" d="100"/>
          <a:sy n="83" d="100"/>
        </p:scale>
        <p:origin x="96"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2F3FBB-5AF5-4BEF-B6EC-EE11CC2C473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70792F7-48E4-4938-8A9F-BEF07FB10F40}">
      <dgm:prSet/>
      <dgm:spPr/>
      <dgm:t>
        <a:bodyPr/>
        <a:lstStyle/>
        <a:p>
          <a:r>
            <a:rPr lang="en-US"/>
            <a:t>Feed kc is great project. The basic aim is to provide food donation service to the city.</a:t>
          </a:r>
        </a:p>
      </dgm:t>
    </dgm:pt>
    <dgm:pt modelId="{C71E95AC-6CD7-4D92-8E9E-105D47164BD8}" type="parTrans" cxnId="{19DA790F-851C-4F20-A943-AFB59666CB20}">
      <dgm:prSet/>
      <dgm:spPr/>
      <dgm:t>
        <a:bodyPr/>
        <a:lstStyle/>
        <a:p>
          <a:endParaRPr lang="en-US"/>
        </a:p>
      </dgm:t>
    </dgm:pt>
    <dgm:pt modelId="{6EC39D09-D950-4FEF-B018-1FBD6F0D9484}" type="sibTrans" cxnId="{19DA790F-851C-4F20-A943-AFB59666CB20}">
      <dgm:prSet/>
      <dgm:spPr/>
      <dgm:t>
        <a:bodyPr/>
        <a:lstStyle/>
        <a:p>
          <a:endParaRPr lang="en-US"/>
        </a:p>
      </dgm:t>
    </dgm:pt>
    <dgm:pt modelId="{4DC3E196-72F7-4516-B211-2A87B73FEFC8}">
      <dgm:prSet/>
      <dgm:spPr/>
      <dgm:t>
        <a:bodyPr/>
        <a:lstStyle/>
        <a:p>
          <a:r>
            <a:rPr lang="en-US"/>
            <a:t>Feed kc is a browser based system that is designed to store, process, retrieve and analyze information concerned with the administrative and inventory management.</a:t>
          </a:r>
        </a:p>
      </dgm:t>
    </dgm:pt>
    <dgm:pt modelId="{04817EEC-F812-4790-9A0A-ECF9D71E72FB}" type="parTrans" cxnId="{7A7EC884-F764-4F38-A489-7DB3FD1F4914}">
      <dgm:prSet/>
      <dgm:spPr/>
      <dgm:t>
        <a:bodyPr/>
        <a:lstStyle/>
        <a:p>
          <a:endParaRPr lang="en-US"/>
        </a:p>
      </dgm:t>
    </dgm:pt>
    <dgm:pt modelId="{EC146C36-CD9F-458C-9505-606AE9D9E5D4}" type="sibTrans" cxnId="{7A7EC884-F764-4F38-A489-7DB3FD1F4914}">
      <dgm:prSet/>
      <dgm:spPr/>
      <dgm:t>
        <a:bodyPr/>
        <a:lstStyle/>
        <a:p>
          <a:endParaRPr lang="en-US"/>
        </a:p>
      </dgm:t>
    </dgm:pt>
    <dgm:pt modelId="{FCCCC5A8-9AA3-49E9-BA5E-A1472B9993B8}">
      <dgm:prSet/>
      <dgm:spPr/>
      <dgm:t>
        <a:bodyPr/>
        <a:lstStyle/>
        <a:p>
          <a:r>
            <a:rPr lang="en-US"/>
            <a:t>This project aims at maintaining all the information pertaining to food donors, different food available in each Location and help them manage in a better way. </a:t>
          </a:r>
        </a:p>
      </dgm:t>
    </dgm:pt>
    <dgm:pt modelId="{0BFDF114-57F9-4C91-897E-0A9534DE4F0B}" type="parTrans" cxnId="{B44E0625-70B8-4E80-8E80-36F17A60A048}">
      <dgm:prSet/>
      <dgm:spPr/>
      <dgm:t>
        <a:bodyPr/>
        <a:lstStyle/>
        <a:p>
          <a:endParaRPr lang="en-US"/>
        </a:p>
      </dgm:t>
    </dgm:pt>
    <dgm:pt modelId="{443D2545-656F-41E7-AB7A-E4DCD460ED5E}" type="sibTrans" cxnId="{B44E0625-70B8-4E80-8E80-36F17A60A048}">
      <dgm:prSet/>
      <dgm:spPr/>
      <dgm:t>
        <a:bodyPr/>
        <a:lstStyle/>
        <a:p>
          <a:endParaRPr lang="en-US"/>
        </a:p>
      </dgm:t>
    </dgm:pt>
    <dgm:pt modelId="{7C750215-07A4-4295-89F4-235ACC74940A}" type="pres">
      <dgm:prSet presAssocID="{F92F3FBB-5AF5-4BEF-B6EC-EE11CC2C4733}" presName="root" presStyleCnt="0">
        <dgm:presLayoutVars>
          <dgm:dir/>
          <dgm:resizeHandles val="exact"/>
        </dgm:presLayoutVars>
      </dgm:prSet>
      <dgm:spPr/>
    </dgm:pt>
    <dgm:pt modelId="{E47AAB44-E02A-4A8C-9DFD-A6686D4D0072}" type="pres">
      <dgm:prSet presAssocID="{E70792F7-48E4-4938-8A9F-BEF07FB10F40}" presName="compNode" presStyleCnt="0"/>
      <dgm:spPr/>
    </dgm:pt>
    <dgm:pt modelId="{67FB5EA1-77F8-46C8-9F2C-1A715F22519E}" type="pres">
      <dgm:prSet presAssocID="{E70792F7-48E4-4938-8A9F-BEF07FB10F40}" presName="bgRect" presStyleLbl="bgShp" presStyleIdx="0" presStyleCnt="3"/>
      <dgm:spPr/>
    </dgm:pt>
    <dgm:pt modelId="{BA8E133B-6BBD-450D-93A2-BEB82B748345}" type="pres">
      <dgm:prSet presAssocID="{E70792F7-48E4-4938-8A9F-BEF07FB10F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vocado"/>
        </a:ext>
      </dgm:extLst>
    </dgm:pt>
    <dgm:pt modelId="{6CBA3BAA-D6EB-4E02-BC44-35524EBCD154}" type="pres">
      <dgm:prSet presAssocID="{E70792F7-48E4-4938-8A9F-BEF07FB10F40}" presName="spaceRect" presStyleCnt="0"/>
      <dgm:spPr/>
    </dgm:pt>
    <dgm:pt modelId="{5DF50CB1-91B8-47F7-BE80-028E56D93F82}" type="pres">
      <dgm:prSet presAssocID="{E70792F7-48E4-4938-8A9F-BEF07FB10F40}" presName="parTx" presStyleLbl="revTx" presStyleIdx="0" presStyleCnt="3">
        <dgm:presLayoutVars>
          <dgm:chMax val="0"/>
          <dgm:chPref val="0"/>
        </dgm:presLayoutVars>
      </dgm:prSet>
      <dgm:spPr/>
    </dgm:pt>
    <dgm:pt modelId="{FE797845-575D-4EC7-9737-A58F3011C452}" type="pres">
      <dgm:prSet presAssocID="{6EC39D09-D950-4FEF-B018-1FBD6F0D9484}" presName="sibTrans" presStyleCnt="0"/>
      <dgm:spPr/>
    </dgm:pt>
    <dgm:pt modelId="{A919167F-41AA-4350-A8E8-203C24DABCB6}" type="pres">
      <dgm:prSet presAssocID="{4DC3E196-72F7-4516-B211-2A87B73FEFC8}" presName="compNode" presStyleCnt="0"/>
      <dgm:spPr/>
    </dgm:pt>
    <dgm:pt modelId="{B73B2D15-B876-454F-97FB-A33B00BE0470}" type="pres">
      <dgm:prSet presAssocID="{4DC3E196-72F7-4516-B211-2A87B73FEFC8}" presName="bgRect" presStyleLbl="bgShp" presStyleIdx="1" presStyleCnt="3"/>
      <dgm:spPr/>
    </dgm:pt>
    <dgm:pt modelId="{1812BAD5-1715-4A97-8DF0-A36207DF897C}" type="pres">
      <dgm:prSet presAssocID="{4DC3E196-72F7-4516-B211-2A87B73FEFC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0A67CCE9-B329-4DD8-A440-FDDC32C60121}" type="pres">
      <dgm:prSet presAssocID="{4DC3E196-72F7-4516-B211-2A87B73FEFC8}" presName="spaceRect" presStyleCnt="0"/>
      <dgm:spPr/>
    </dgm:pt>
    <dgm:pt modelId="{F06F5F96-237B-4D21-BFB3-B677C1DACAF2}" type="pres">
      <dgm:prSet presAssocID="{4DC3E196-72F7-4516-B211-2A87B73FEFC8}" presName="parTx" presStyleLbl="revTx" presStyleIdx="1" presStyleCnt="3">
        <dgm:presLayoutVars>
          <dgm:chMax val="0"/>
          <dgm:chPref val="0"/>
        </dgm:presLayoutVars>
      </dgm:prSet>
      <dgm:spPr/>
    </dgm:pt>
    <dgm:pt modelId="{DC258193-448B-4B10-9756-611A06850DD7}" type="pres">
      <dgm:prSet presAssocID="{EC146C36-CD9F-458C-9505-606AE9D9E5D4}" presName="sibTrans" presStyleCnt="0"/>
      <dgm:spPr/>
    </dgm:pt>
    <dgm:pt modelId="{FD2B2E24-EF23-446A-B976-D899429F10F4}" type="pres">
      <dgm:prSet presAssocID="{FCCCC5A8-9AA3-49E9-BA5E-A1472B9993B8}" presName="compNode" presStyleCnt="0"/>
      <dgm:spPr/>
    </dgm:pt>
    <dgm:pt modelId="{EA817FC6-A31B-4A05-8603-2C2BCC2A274C}" type="pres">
      <dgm:prSet presAssocID="{FCCCC5A8-9AA3-49E9-BA5E-A1472B9993B8}" presName="bgRect" presStyleLbl="bgShp" presStyleIdx="2" presStyleCnt="3"/>
      <dgm:spPr/>
    </dgm:pt>
    <dgm:pt modelId="{C1B35A06-0F61-4972-B49B-80EADE538134}" type="pres">
      <dgm:prSet presAssocID="{FCCCC5A8-9AA3-49E9-BA5E-A1472B9993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k and knife"/>
        </a:ext>
      </dgm:extLst>
    </dgm:pt>
    <dgm:pt modelId="{E1967A93-E338-43FE-9EC2-7AF034F24A0A}" type="pres">
      <dgm:prSet presAssocID="{FCCCC5A8-9AA3-49E9-BA5E-A1472B9993B8}" presName="spaceRect" presStyleCnt="0"/>
      <dgm:spPr/>
    </dgm:pt>
    <dgm:pt modelId="{FF5AB4EA-8ECC-48EF-813B-050026B54B2F}" type="pres">
      <dgm:prSet presAssocID="{FCCCC5A8-9AA3-49E9-BA5E-A1472B9993B8}" presName="parTx" presStyleLbl="revTx" presStyleIdx="2" presStyleCnt="3">
        <dgm:presLayoutVars>
          <dgm:chMax val="0"/>
          <dgm:chPref val="0"/>
        </dgm:presLayoutVars>
      </dgm:prSet>
      <dgm:spPr/>
    </dgm:pt>
  </dgm:ptLst>
  <dgm:cxnLst>
    <dgm:cxn modelId="{19DA790F-851C-4F20-A943-AFB59666CB20}" srcId="{F92F3FBB-5AF5-4BEF-B6EC-EE11CC2C4733}" destId="{E70792F7-48E4-4938-8A9F-BEF07FB10F40}" srcOrd="0" destOrd="0" parTransId="{C71E95AC-6CD7-4D92-8E9E-105D47164BD8}" sibTransId="{6EC39D09-D950-4FEF-B018-1FBD6F0D9484}"/>
    <dgm:cxn modelId="{B44E0625-70B8-4E80-8E80-36F17A60A048}" srcId="{F92F3FBB-5AF5-4BEF-B6EC-EE11CC2C4733}" destId="{FCCCC5A8-9AA3-49E9-BA5E-A1472B9993B8}" srcOrd="2" destOrd="0" parTransId="{0BFDF114-57F9-4C91-897E-0A9534DE4F0B}" sibTransId="{443D2545-656F-41E7-AB7A-E4DCD460ED5E}"/>
    <dgm:cxn modelId="{6910CF44-DB77-431F-B69B-901B66F1A273}" type="presOf" srcId="{F92F3FBB-5AF5-4BEF-B6EC-EE11CC2C4733}" destId="{7C750215-07A4-4295-89F4-235ACC74940A}" srcOrd="0" destOrd="0" presId="urn:microsoft.com/office/officeart/2018/2/layout/IconVerticalSolidList"/>
    <dgm:cxn modelId="{2A264C5A-2C4A-42D2-8721-BEB71DA0344A}" type="presOf" srcId="{FCCCC5A8-9AA3-49E9-BA5E-A1472B9993B8}" destId="{FF5AB4EA-8ECC-48EF-813B-050026B54B2F}" srcOrd="0" destOrd="0" presId="urn:microsoft.com/office/officeart/2018/2/layout/IconVerticalSolidList"/>
    <dgm:cxn modelId="{EA435682-9DDA-4469-AC53-D7FA359BD72A}" type="presOf" srcId="{4DC3E196-72F7-4516-B211-2A87B73FEFC8}" destId="{F06F5F96-237B-4D21-BFB3-B677C1DACAF2}" srcOrd="0" destOrd="0" presId="urn:microsoft.com/office/officeart/2018/2/layout/IconVerticalSolidList"/>
    <dgm:cxn modelId="{7A7EC884-F764-4F38-A489-7DB3FD1F4914}" srcId="{F92F3FBB-5AF5-4BEF-B6EC-EE11CC2C4733}" destId="{4DC3E196-72F7-4516-B211-2A87B73FEFC8}" srcOrd="1" destOrd="0" parTransId="{04817EEC-F812-4790-9A0A-ECF9D71E72FB}" sibTransId="{EC146C36-CD9F-458C-9505-606AE9D9E5D4}"/>
    <dgm:cxn modelId="{182DA5EB-C182-41B1-B0D8-98DEB476CADB}" type="presOf" srcId="{E70792F7-48E4-4938-8A9F-BEF07FB10F40}" destId="{5DF50CB1-91B8-47F7-BE80-028E56D93F82}" srcOrd="0" destOrd="0" presId="urn:microsoft.com/office/officeart/2018/2/layout/IconVerticalSolidList"/>
    <dgm:cxn modelId="{F790D1B2-980C-4D23-B35F-B12F3CBB7BB2}" type="presParOf" srcId="{7C750215-07A4-4295-89F4-235ACC74940A}" destId="{E47AAB44-E02A-4A8C-9DFD-A6686D4D0072}" srcOrd="0" destOrd="0" presId="urn:microsoft.com/office/officeart/2018/2/layout/IconVerticalSolidList"/>
    <dgm:cxn modelId="{AD77F750-C099-4AB9-9DCD-7DCC93149D27}" type="presParOf" srcId="{E47AAB44-E02A-4A8C-9DFD-A6686D4D0072}" destId="{67FB5EA1-77F8-46C8-9F2C-1A715F22519E}" srcOrd="0" destOrd="0" presId="urn:microsoft.com/office/officeart/2018/2/layout/IconVerticalSolidList"/>
    <dgm:cxn modelId="{0EE21D61-3F98-4B60-9AF4-5DB7BA5F8E16}" type="presParOf" srcId="{E47AAB44-E02A-4A8C-9DFD-A6686D4D0072}" destId="{BA8E133B-6BBD-450D-93A2-BEB82B748345}" srcOrd="1" destOrd="0" presId="urn:microsoft.com/office/officeart/2018/2/layout/IconVerticalSolidList"/>
    <dgm:cxn modelId="{F40E0D39-B5B8-4B69-B224-3086D31D4A82}" type="presParOf" srcId="{E47AAB44-E02A-4A8C-9DFD-A6686D4D0072}" destId="{6CBA3BAA-D6EB-4E02-BC44-35524EBCD154}" srcOrd="2" destOrd="0" presId="urn:microsoft.com/office/officeart/2018/2/layout/IconVerticalSolidList"/>
    <dgm:cxn modelId="{43297BFB-CF87-4CD2-8CF1-6DAB8431C4CF}" type="presParOf" srcId="{E47AAB44-E02A-4A8C-9DFD-A6686D4D0072}" destId="{5DF50CB1-91B8-47F7-BE80-028E56D93F82}" srcOrd="3" destOrd="0" presId="urn:microsoft.com/office/officeart/2018/2/layout/IconVerticalSolidList"/>
    <dgm:cxn modelId="{FFB3A06A-10D9-4CE2-BCFF-48D05E9E2559}" type="presParOf" srcId="{7C750215-07A4-4295-89F4-235ACC74940A}" destId="{FE797845-575D-4EC7-9737-A58F3011C452}" srcOrd="1" destOrd="0" presId="urn:microsoft.com/office/officeart/2018/2/layout/IconVerticalSolidList"/>
    <dgm:cxn modelId="{7F38D918-05B2-4B2F-98F9-0F187F3C5F1B}" type="presParOf" srcId="{7C750215-07A4-4295-89F4-235ACC74940A}" destId="{A919167F-41AA-4350-A8E8-203C24DABCB6}" srcOrd="2" destOrd="0" presId="urn:microsoft.com/office/officeart/2018/2/layout/IconVerticalSolidList"/>
    <dgm:cxn modelId="{2772383D-7E91-4DAD-90A6-DEA7F240633D}" type="presParOf" srcId="{A919167F-41AA-4350-A8E8-203C24DABCB6}" destId="{B73B2D15-B876-454F-97FB-A33B00BE0470}" srcOrd="0" destOrd="0" presId="urn:microsoft.com/office/officeart/2018/2/layout/IconVerticalSolidList"/>
    <dgm:cxn modelId="{4AD467ED-5552-4704-8586-4FDBEFF000CC}" type="presParOf" srcId="{A919167F-41AA-4350-A8E8-203C24DABCB6}" destId="{1812BAD5-1715-4A97-8DF0-A36207DF897C}" srcOrd="1" destOrd="0" presId="urn:microsoft.com/office/officeart/2018/2/layout/IconVerticalSolidList"/>
    <dgm:cxn modelId="{B490F52D-F4CF-4B63-99AD-AACB435DB03D}" type="presParOf" srcId="{A919167F-41AA-4350-A8E8-203C24DABCB6}" destId="{0A67CCE9-B329-4DD8-A440-FDDC32C60121}" srcOrd="2" destOrd="0" presId="urn:microsoft.com/office/officeart/2018/2/layout/IconVerticalSolidList"/>
    <dgm:cxn modelId="{4A576EDB-F49B-482E-BE34-E529EB4DD46C}" type="presParOf" srcId="{A919167F-41AA-4350-A8E8-203C24DABCB6}" destId="{F06F5F96-237B-4D21-BFB3-B677C1DACAF2}" srcOrd="3" destOrd="0" presId="urn:microsoft.com/office/officeart/2018/2/layout/IconVerticalSolidList"/>
    <dgm:cxn modelId="{250F99E4-14AE-4537-9AC3-4714CC332751}" type="presParOf" srcId="{7C750215-07A4-4295-89F4-235ACC74940A}" destId="{DC258193-448B-4B10-9756-611A06850DD7}" srcOrd="3" destOrd="0" presId="urn:microsoft.com/office/officeart/2018/2/layout/IconVerticalSolidList"/>
    <dgm:cxn modelId="{9B8EDB7E-4165-4466-873A-BFA9905B2585}" type="presParOf" srcId="{7C750215-07A4-4295-89F4-235ACC74940A}" destId="{FD2B2E24-EF23-446A-B976-D899429F10F4}" srcOrd="4" destOrd="0" presId="urn:microsoft.com/office/officeart/2018/2/layout/IconVerticalSolidList"/>
    <dgm:cxn modelId="{246A5778-26D0-4151-89D2-C67D67A63166}" type="presParOf" srcId="{FD2B2E24-EF23-446A-B976-D899429F10F4}" destId="{EA817FC6-A31B-4A05-8603-2C2BCC2A274C}" srcOrd="0" destOrd="0" presId="urn:microsoft.com/office/officeart/2018/2/layout/IconVerticalSolidList"/>
    <dgm:cxn modelId="{B7715EBD-43A0-400A-9218-C0FB268F0CC7}" type="presParOf" srcId="{FD2B2E24-EF23-446A-B976-D899429F10F4}" destId="{C1B35A06-0F61-4972-B49B-80EADE538134}" srcOrd="1" destOrd="0" presId="urn:microsoft.com/office/officeart/2018/2/layout/IconVerticalSolidList"/>
    <dgm:cxn modelId="{38C0ED30-2F8A-4628-A0F1-B7868985FC22}" type="presParOf" srcId="{FD2B2E24-EF23-446A-B976-D899429F10F4}" destId="{E1967A93-E338-43FE-9EC2-7AF034F24A0A}" srcOrd="2" destOrd="0" presId="urn:microsoft.com/office/officeart/2018/2/layout/IconVerticalSolidList"/>
    <dgm:cxn modelId="{8737947D-C7D5-4391-84F9-9FBEDF7BAF71}" type="presParOf" srcId="{FD2B2E24-EF23-446A-B976-D899429F10F4}" destId="{FF5AB4EA-8ECC-48EF-813B-050026B54B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272DD-DB94-4921-9662-433C1E39288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99DADC6-2442-4664-A13E-FC8A41F4B333}">
      <dgm:prSet/>
      <dgm:spPr/>
      <dgm:t>
        <a:bodyPr/>
        <a:lstStyle/>
        <a:p>
          <a:r>
            <a:rPr lang="en-US"/>
            <a:t>Php</a:t>
          </a:r>
        </a:p>
      </dgm:t>
    </dgm:pt>
    <dgm:pt modelId="{2ABC55FB-2A15-45B0-80B8-AA80005A0085}" type="parTrans" cxnId="{E4549F98-C70F-445B-BAE0-F92FE03B0B98}">
      <dgm:prSet/>
      <dgm:spPr/>
      <dgm:t>
        <a:bodyPr/>
        <a:lstStyle/>
        <a:p>
          <a:endParaRPr lang="en-US"/>
        </a:p>
      </dgm:t>
    </dgm:pt>
    <dgm:pt modelId="{E633A4F9-DC29-468D-935E-7F6AB9A7EDC9}" type="sibTrans" cxnId="{E4549F98-C70F-445B-BAE0-F92FE03B0B98}">
      <dgm:prSet/>
      <dgm:spPr/>
      <dgm:t>
        <a:bodyPr/>
        <a:lstStyle/>
        <a:p>
          <a:endParaRPr lang="en-US"/>
        </a:p>
      </dgm:t>
    </dgm:pt>
    <dgm:pt modelId="{9E6B1AC5-0784-442D-B345-87198700D1D0}">
      <dgm:prSet/>
      <dgm:spPr/>
      <dgm:t>
        <a:bodyPr/>
        <a:lstStyle/>
        <a:p>
          <a:r>
            <a:rPr lang="en-US"/>
            <a:t>HTML</a:t>
          </a:r>
        </a:p>
      </dgm:t>
    </dgm:pt>
    <dgm:pt modelId="{34CEBFAB-2CF6-49B7-8AE3-F33FD5C8131E}" type="parTrans" cxnId="{BE1996D4-9B9B-41A7-B7B8-F073D0D35E29}">
      <dgm:prSet/>
      <dgm:spPr/>
      <dgm:t>
        <a:bodyPr/>
        <a:lstStyle/>
        <a:p>
          <a:endParaRPr lang="en-US"/>
        </a:p>
      </dgm:t>
    </dgm:pt>
    <dgm:pt modelId="{57778B3C-9745-46D1-99E4-F9F8364955DD}" type="sibTrans" cxnId="{BE1996D4-9B9B-41A7-B7B8-F073D0D35E29}">
      <dgm:prSet/>
      <dgm:spPr/>
      <dgm:t>
        <a:bodyPr/>
        <a:lstStyle/>
        <a:p>
          <a:endParaRPr lang="en-US"/>
        </a:p>
      </dgm:t>
    </dgm:pt>
    <dgm:pt modelId="{C6E68EB3-DB74-486F-BC30-BFAE71CF0EF9}">
      <dgm:prSet/>
      <dgm:spPr/>
      <dgm:t>
        <a:bodyPr/>
        <a:lstStyle/>
        <a:p>
          <a:r>
            <a:rPr lang="en-US"/>
            <a:t>CSS</a:t>
          </a:r>
        </a:p>
      </dgm:t>
    </dgm:pt>
    <dgm:pt modelId="{6897D9E3-D3E1-4F79-87A5-58C25E642B4C}" type="parTrans" cxnId="{F505FE97-318D-470B-8108-53DB8E0388D7}">
      <dgm:prSet/>
      <dgm:spPr/>
      <dgm:t>
        <a:bodyPr/>
        <a:lstStyle/>
        <a:p>
          <a:endParaRPr lang="en-US"/>
        </a:p>
      </dgm:t>
    </dgm:pt>
    <dgm:pt modelId="{22617C2C-6176-45B6-8868-E364FAFA03E5}" type="sibTrans" cxnId="{F505FE97-318D-470B-8108-53DB8E0388D7}">
      <dgm:prSet/>
      <dgm:spPr/>
      <dgm:t>
        <a:bodyPr/>
        <a:lstStyle/>
        <a:p>
          <a:endParaRPr lang="en-US"/>
        </a:p>
      </dgm:t>
    </dgm:pt>
    <dgm:pt modelId="{72FF986D-A742-46E9-B4D0-BE935BECA334}">
      <dgm:prSet/>
      <dgm:spPr/>
      <dgm:t>
        <a:bodyPr/>
        <a:lstStyle/>
        <a:p>
          <a:r>
            <a:rPr lang="en-US"/>
            <a:t>JAVASCRIPT</a:t>
          </a:r>
        </a:p>
      </dgm:t>
    </dgm:pt>
    <dgm:pt modelId="{2F8F5197-F69F-41A4-B714-5C6824B28CF8}" type="parTrans" cxnId="{0C3ABA03-21E4-4D5A-9FE4-7C4A26F27890}">
      <dgm:prSet/>
      <dgm:spPr/>
      <dgm:t>
        <a:bodyPr/>
        <a:lstStyle/>
        <a:p>
          <a:endParaRPr lang="en-US"/>
        </a:p>
      </dgm:t>
    </dgm:pt>
    <dgm:pt modelId="{44C4C0C5-B312-4BB5-B29A-D4E0CCDBCCE3}" type="sibTrans" cxnId="{0C3ABA03-21E4-4D5A-9FE4-7C4A26F27890}">
      <dgm:prSet/>
      <dgm:spPr/>
      <dgm:t>
        <a:bodyPr/>
        <a:lstStyle/>
        <a:p>
          <a:endParaRPr lang="en-US"/>
        </a:p>
      </dgm:t>
    </dgm:pt>
    <dgm:pt modelId="{8F27193C-5491-44EA-958D-9E7F7EE364BE}">
      <dgm:prSet/>
      <dgm:spPr/>
      <dgm:t>
        <a:bodyPr/>
        <a:lstStyle/>
        <a:p>
          <a:r>
            <a:rPr lang="en-US"/>
            <a:t>MYSQL</a:t>
          </a:r>
        </a:p>
      </dgm:t>
    </dgm:pt>
    <dgm:pt modelId="{24A41DDF-6FC1-4739-A8C9-020C30882BEA}" type="parTrans" cxnId="{37B677D8-E84A-4AF3-BCA4-064F7EB7B510}">
      <dgm:prSet/>
      <dgm:spPr/>
      <dgm:t>
        <a:bodyPr/>
        <a:lstStyle/>
        <a:p>
          <a:endParaRPr lang="en-US"/>
        </a:p>
      </dgm:t>
    </dgm:pt>
    <dgm:pt modelId="{67DE78E4-819B-4F99-9F2B-39FBB020BA49}" type="sibTrans" cxnId="{37B677D8-E84A-4AF3-BCA4-064F7EB7B510}">
      <dgm:prSet/>
      <dgm:spPr/>
      <dgm:t>
        <a:bodyPr/>
        <a:lstStyle/>
        <a:p>
          <a:endParaRPr lang="en-US"/>
        </a:p>
      </dgm:t>
    </dgm:pt>
    <dgm:pt modelId="{48A9DFF4-71DD-44C5-B9D6-34FEDB1DF756}">
      <dgm:prSet/>
      <dgm:spPr/>
      <dgm:t>
        <a:bodyPr/>
        <a:lstStyle/>
        <a:p>
          <a:r>
            <a:rPr lang="en-US"/>
            <a:t>XAMPP</a:t>
          </a:r>
        </a:p>
      </dgm:t>
    </dgm:pt>
    <dgm:pt modelId="{3A1F880B-CEA9-4C2F-B24B-5475C979B456}" type="parTrans" cxnId="{C6BE279E-D258-4587-9FBA-9B5DE5D98C10}">
      <dgm:prSet/>
      <dgm:spPr/>
      <dgm:t>
        <a:bodyPr/>
        <a:lstStyle/>
        <a:p>
          <a:endParaRPr lang="en-US"/>
        </a:p>
      </dgm:t>
    </dgm:pt>
    <dgm:pt modelId="{3C725D64-EFD9-440E-B28F-B4032EB577F1}" type="sibTrans" cxnId="{C6BE279E-D258-4587-9FBA-9B5DE5D98C10}">
      <dgm:prSet/>
      <dgm:spPr/>
      <dgm:t>
        <a:bodyPr/>
        <a:lstStyle/>
        <a:p>
          <a:endParaRPr lang="en-US"/>
        </a:p>
      </dgm:t>
    </dgm:pt>
    <dgm:pt modelId="{E57AF66C-FCAF-4366-AF82-E1E55805D2D4}" type="pres">
      <dgm:prSet presAssocID="{CF7272DD-DB94-4921-9662-433C1E392881}" presName="linear" presStyleCnt="0">
        <dgm:presLayoutVars>
          <dgm:animLvl val="lvl"/>
          <dgm:resizeHandles val="exact"/>
        </dgm:presLayoutVars>
      </dgm:prSet>
      <dgm:spPr/>
    </dgm:pt>
    <dgm:pt modelId="{E6A7EC7A-EC6D-439B-B14C-F3AC7DB4D6CC}" type="pres">
      <dgm:prSet presAssocID="{799DADC6-2442-4664-A13E-FC8A41F4B333}" presName="parentText" presStyleLbl="node1" presStyleIdx="0" presStyleCnt="6">
        <dgm:presLayoutVars>
          <dgm:chMax val="0"/>
          <dgm:bulletEnabled val="1"/>
        </dgm:presLayoutVars>
      </dgm:prSet>
      <dgm:spPr/>
    </dgm:pt>
    <dgm:pt modelId="{CBA01EAE-F8C5-4B58-9541-0D2A6BB5E7C3}" type="pres">
      <dgm:prSet presAssocID="{E633A4F9-DC29-468D-935E-7F6AB9A7EDC9}" presName="spacer" presStyleCnt="0"/>
      <dgm:spPr/>
    </dgm:pt>
    <dgm:pt modelId="{0C1FBA10-AE10-46A8-9FA7-67415C05578B}" type="pres">
      <dgm:prSet presAssocID="{9E6B1AC5-0784-442D-B345-87198700D1D0}" presName="parentText" presStyleLbl="node1" presStyleIdx="1" presStyleCnt="6">
        <dgm:presLayoutVars>
          <dgm:chMax val="0"/>
          <dgm:bulletEnabled val="1"/>
        </dgm:presLayoutVars>
      </dgm:prSet>
      <dgm:spPr/>
    </dgm:pt>
    <dgm:pt modelId="{BACF2FF5-E25C-45B0-89DD-635AAA742CD6}" type="pres">
      <dgm:prSet presAssocID="{57778B3C-9745-46D1-99E4-F9F8364955DD}" presName="spacer" presStyleCnt="0"/>
      <dgm:spPr/>
    </dgm:pt>
    <dgm:pt modelId="{47FD1F78-21EF-4E1B-97DB-B79249000C3B}" type="pres">
      <dgm:prSet presAssocID="{C6E68EB3-DB74-486F-BC30-BFAE71CF0EF9}" presName="parentText" presStyleLbl="node1" presStyleIdx="2" presStyleCnt="6">
        <dgm:presLayoutVars>
          <dgm:chMax val="0"/>
          <dgm:bulletEnabled val="1"/>
        </dgm:presLayoutVars>
      </dgm:prSet>
      <dgm:spPr/>
    </dgm:pt>
    <dgm:pt modelId="{CE95B1EA-E161-4C12-9328-EC0044880552}" type="pres">
      <dgm:prSet presAssocID="{22617C2C-6176-45B6-8868-E364FAFA03E5}" presName="spacer" presStyleCnt="0"/>
      <dgm:spPr/>
    </dgm:pt>
    <dgm:pt modelId="{F6D92075-1879-44A9-8654-9A1B493CB7AF}" type="pres">
      <dgm:prSet presAssocID="{72FF986D-A742-46E9-B4D0-BE935BECA334}" presName="parentText" presStyleLbl="node1" presStyleIdx="3" presStyleCnt="6">
        <dgm:presLayoutVars>
          <dgm:chMax val="0"/>
          <dgm:bulletEnabled val="1"/>
        </dgm:presLayoutVars>
      </dgm:prSet>
      <dgm:spPr/>
    </dgm:pt>
    <dgm:pt modelId="{AE5AE71D-7269-45FA-80CA-90E6D41A45CC}" type="pres">
      <dgm:prSet presAssocID="{44C4C0C5-B312-4BB5-B29A-D4E0CCDBCCE3}" presName="spacer" presStyleCnt="0"/>
      <dgm:spPr/>
    </dgm:pt>
    <dgm:pt modelId="{4E1982C0-A6A6-45A7-8B1C-7F6958BF507A}" type="pres">
      <dgm:prSet presAssocID="{8F27193C-5491-44EA-958D-9E7F7EE364BE}" presName="parentText" presStyleLbl="node1" presStyleIdx="4" presStyleCnt="6">
        <dgm:presLayoutVars>
          <dgm:chMax val="0"/>
          <dgm:bulletEnabled val="1"/>
        </dgm:presLayoutVars>
      </dgm:prSet>
      <dgm:spPr/>
    </dgm:pt>
    <dgm:pt modelId="{867D3BB6-960B-405B-9648-5FDD1E71E25A}" type="pres">
      <dgm:prSet presAssocID="{67DE78E4-819B-4F99-9F2B-39FBB020BA49}" presName="spacer" presStyleCnt="0"/>
      <dgm:spPr/>
    </dgm:pt>
    <dgm:pt modelId="{55E91478-26C3-44B1-9D7F-BAEA27E9A7E6}" type="pres">
      <dgm:prSet presAssocID="{48A9DFF4-71DD-44C5-B9D6-34FEDB1DF756}" presName="parentText" presStyleLbl="node1" presStyleIdx="5" presStyleCnt="6">
        <dgm:presLayoutVars>
          <dgm:chMax val="0"/>
          <dgm:bulletEnabled val="1"/>
        </dgm:presLayoutVars>
      </dgm:prSet>
      <dgm:spPr/>
    </dgm:pt>
  </dgm:ptLst>
  <dgm:cxnLst>
    <dgm:cxn modelId="{0C3ABA03-21E4-4D5A-9FE4-7C4A26F27890}" srcId="{CF7272DD-DB94-4921-9662-433C1E392881}" destId="{72FF986D-A742-46E9-B4D0-BE935BECA334}" srcOrd="3" destOrd="0" parTransId="{2F8F5197-F69F-41A4-B714-5C6824B28CF8}" sibTransId="{44C4C0C5-B312-4BB5-B29A-D4E0CCDBCCE3}"/>
    <dgm:cxn modelId="{33025D0B-89ED-4F9A-80C4-AA50BCE5D23B}" type="presOf" srcId="{CF7272DD-DB94-4921-9662-433C1E392881}" destId="{E57AF66C-FCAF-4366-AF82-E1E55805D2D4}" srcOrd="0" destOrd="0" presId="urn:microsoft.com/office/officeart/2005/8/layout/vList2"/>
    <dgm:cxn modelId="{7743FE15-6801-46E5-881B-490CCD08E514}" type="presOf" srcId="{799DADC6-2442-4664-A13E-FC8A41F4B333}" destId="{E6A7EC7A-EC6D-439B-B14C-F3AC7DB4D6CC}" srcOrd="0" destOrd="0" presId="urn:microsoft.com/office/officeart/2005/8/layout/vList2"/>
    <dgm:cxn modelId="{F4852E3F-D4BB-459A-97AA-8BC360823304}" type="presOf" srcId="{48A9DFF4-71DD-44C5-B9D6-34FEDB1DF756}" destId="{55E91478-26C3-44B1-9D7F-BAEA27E9A7E6}" srcOrd="0" destOrd="0" presId="urn:microsoft.com/office/officeart/2005/8/layout/vList2"/>
    <dgm:cxn modelId="{1DBF6348-E572-4BB8-9E98-236E012CD7A5}" type="presOf" srcId="{C6E68EB3-DB74-486F-BC30-BFAE71CF0EF9}" destId="{47FD1F78-21EF-4E1B-97DB-B79249000C3B}" srcOrd="0" destOrd="0" presId="urn:microsoft.com/office/officeart/2005/8/layout/vList2"/>
    <dgm:cxn modelId="{08DF6785-D1C7-48A6-9DFF-BD907A419279}" type="presOf" srcId="{8F27193C-5491-44EA-958D-9E7F7EE364BE}" destId="{4E1982C0-A6A6-45A7-8B1C-7F6958BF507A}" srcOrd="0" destOrd="0" presId="urn:microsoft.com/office/officeart/2005/8/layout/vList2"/>
    <dgm:cxn modelId="{9DFEF789-ACC8-4217-B086-3AE993D70A1B}" type="presOf" srcId="{72FF986D-A742-46E9-B4D0-BE935BECA334}" destId="{F6D92075-1879-44A9-8654-9A1B493CB7AF}" srcOrd="0" destOrd="0" presId="urn:microsoft.com/office/officeart/2005/8/layout/vList2"/>
    <dgm:cxn modelId="{F505FE97-318D-470B-8108-53DB8E0388D7}" srcId="{CF7272DD-DB94-4921-9662-433C1E392881}" destId="{C6E68EB3-DB74-486F-BC30-BFAE71CF0EF9}" srcOrd="2" destOrd="0" parTransId="{6897D9E3-D3E1-4F79-87A5-58C25E642B4C}" sibTransId="{22617C2C-6176-45B6-8868-E364FAFA03E5}"/>
    <dgm:cxn modelId="{E4549F98-C70F-445B-BAE0-F92FE03B0B98}" srcId="{CF7272DD-DB94-4921-9662-433C1E392881}" destId="{799DADC6-2442-4664-A13E-FC8A41F4B333}" srcOrd="0" destOrd="0" parTransId="{2ABC55FB-2A15-45B0-80B8-AA80005A0085}" sibTransId="{E633A4F9-DC29-468D-935E-7F6AB9A7EDC9}"/>
    <dgm:cxn modelId="{0B81E29B-0B27-4952-A4E6-8DFACFA7C03D}" type="presOf" srcId="{9E6B1AC5-0784-442D-B345-87198700D1D0}" destId="{0C1FBA10-AE10-46A8-9FA7-67415C05578B}" srcOrd="0" destOrd="0" presId="urn:microsoft.com/office/officeart/2005/8/layout/vList2"/>
    <dgm:cxn modelId="{C6BE279E-D258-4587-9FBA-9B5DE5D98C10}" srcId="{CF7272DD-DB94-4921-9662-433C1E392881}" destId="{48A9DFF4-71DD-44C5-B9D6-34FEDB1DF756}" srcOrd="5" destOrd="0" parTransId="{3A1F880B-CEA9-4C2F-B24B-5475C979B456}" sibTransId="{3C725D64-EFD9-440E-B28F-B4032EB577F1}"/>
    <dgm:cxn modelId="{BE1996D4-9B9B-41A7-B7B8-F073D0D35E29}" srcId="{CF7272DD-DB94-4921-9662-433C1E392881}" destId="{9E6B1AC5-0784-442D-B345-87198700D1D0}" srcOrd="1" destOrd="0" parTransId="{34CEBFAB-2CF6-49B7-8AE3-F33FD5C8131E}" sibTransId="{57778B3C-9745-46D1-99E4-F9F8364955DD}"/>
    <dgm:cxn modelId="{37B677D8-E84A-4AF3-BCA4-064F7EB7B510}" srcId="{CF7272DD-DB94-4921-9662-433C1E392881}" destId="{8F27193C-5491-44EA-958D-9E7F7EE364BE}" srcOrd="4" destOrd="0" parTransId="{24A41DDF-6FC1-4739-A8C9-020C30882BEA}" sibTransId="{67DE78E4-819B-4F99-9F2B-39FBB020BA49}"/>
    <dgm:cxn modelId="{DF25D533-4F77-446C-B632-A17B75769E14}" type="presParOf" srcId="{E57AF66C-FCAF-4366-AF82-E1E55805D2D4}" destId="{E6A7EC7A-EC6D-439B-B14C-F3AC7DB4D6CC}" srcOrd="0" destOrd="0" presId="urn:microsoft.com/office/officeart/2005/8/layout/vList2"/>
    <dgm:cxn modelId="{E272240F-0DBC-4E86-BD24-D31422543E80}" type="presParOf" srcId="{E57AF66C-FCAF-4366-AF82-E1E55805D2D4}" destId="{CBA01EAE-F8C5-4B58-9541-0D2A6BB5E7C3}" srcOrd="1" destOrd="0" presId="urn:microsoft.com/office/officeart/2005/8/layout/vList2"/>
    <dgm:cxn modelId="{EF4890C0-693A-47E6-A9D8-FEDEEDBCE027}" type="presParOf" srcId="{E57AF66C-FCAF-4366-AF82-E1E55805D2D4}" destId="{0C1FBA10-AE10-46A8-9FA7-67415C05578B}" srcOrd="2" destOrd="0" presId="urn:microsoft.com/office/officeart/2005/8/layout/vList2"/>
    <dgm:cxn modelId="{63492DB1-6684-42E1-A04E-7CAF72C1427E}" type="presParOf" srcId="{E57AF66C-FCAF-4366-AF82-E1E55805D2D4}" destId="{BACF2FF5-E25C-45B0-89DD-635AAA742CD6}" srcOrd="3" destOrd="0" presId="urn:microsoft.com/office/officeart/2005/8/layout/vList2"/>
    <dgm:cxn modelId="{28F7A4F4-9199-427A-A4ED-66C4A7AD2D6B}" type="presParOf" srcId="{E57AF66C-FCAF-4366-AF82-E1E55805D2D4}" destId="{47FD1F78-21EF-4E1B-97DB-B79249000C3B}" srcOrd="4" destOrd="0" presId="urn:microsoft.com/office/officeart/2005/8/layout/vList2"/>
    <dgm:cxn modelId="{225BA00F-6068-4CAD-A999-0547D1C82D55}" type="presParOf" srcId="{E57AF66C-FCAF-4366-AF82-E1E55805D2D4}" destId="{CE95B1EA-E161-4C12-9328-EC0044880552}" srcOrd="5" destOrd="0" presId="urn:microsoft.com/office/officeart/2005/8/layout/vList2"/>
    <dgm:cxn modelId="{9409B6FE-E9B9-4870-9C07-937B9C69A11D}" type="presParOf" srcId="{E57AF66C-FCAF-4366-AF82-E1E55805D2D4}" destId="{F6D92075-1879-44A9-8654-9A1B493CB7AF}" srcOrd="6" destOrd="0" presId="urn:microsoft.com/office/officeart/2005/8/layout/vList2"/>
    <dgm:cxn modelId="{92D3D726-652C-40BF-8413-B441C44BC1E5}" type="presParOf" srcId="{E57AF66C-FCAF-4366-AF82-E1E55805D2D4}" destId="{AE5AE71D-7269-45FA-80CA-90E6D41A45CC}" srcOrd="7" destOrd="0" presId="urn:microsoft.com/office/officeart/2005/8/layout/vList2"/>
    <dgm:cxn modelId="{B9DDF04E-B6E3-4317-812E-91E160D4F2CD}" type="presParOf" srcId="{E57AF66C-FCAF-4366-AF82-E1E55805D2D4}" destId="{4E1982C0-A6A6-45A7-8B1C-7F6958BF507A}" srcOrd="8" destOrd="0" presId="urn:microsoft.com/office/officeart/2005/8/layout/vList2"/>
    <dgm:cxn modelId="{58C7D4F0-A8F0-43DD-86B1-D401B6E1BB2D}" type="presParOf" srcId="{E57AF66C-FCAF-4366-AF82-E1E55805D2D4}" destId="{867D3BB6-960B-405B-9648-5FDD1E71E25A}" srcOrd="9" destOrd="0" presId="urn:microsoft.com/office/officeart/2005/8/layout/vList2"/>
    <dgm:cxn modelId="{0E2EDC68-486D-47FC-BE4D-9868BF19AB41}" type="presParOf" srcId="{E57AF66C-FCAF-4366-AF82-E1E55805D2D4}" destId="{55E91478-26C3-44B1-9D7F-BAEA27E9A7E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B5EA1-77F8-46C8-9F2C-1A715F22519E}">
      <dsp:nvSpPr>
        <dsp:cNvPr id="0" name=""/>
        <dsp:cNvSpPr/>
      </dsp:nvSpPr>
      <dsp:spPr>
        <a:xfrm>
          <a:off x="0" y="689"/>
          <a:ext cx="6797675" cy="16138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E133B-6BBD-450D-93A2-BEB82B748345}">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F50CB1-91B8-47F7-BE80-028E56D93F82}">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89000">
            <a:lnSpc>
              <a:spcPct val="90000"/>
            </a:lnSpc>
            <a:spcBef>
              <a:spcPct val="0"/>
            </a:spcBef>
            <a:spcAft>
              <a:spcPct val="35000"/>
            </a:spcAft>
            <a:buNone/>
          </a:pPr>
          <a:r>
            <a:rPr lang="en-US" sz="2000" kern="1200"/>
            <a:t>Feed kc is great project. The basic aim is to provide food donation service to the city.</a:t>
          </a:r>
        </a:p>
      </dsp:txBody>
      <dsp:txXfrm>
        <a:off x="1864015" y="689"/>
        <a:ext cx="4933659" cy="1613866"/>
      </dsp:txXfrm>
    </dsp:sp>
    <dsp:sp modelId="{B73B2D15-B876-454F-97FB-A33B00BE0470}">
      <dsp:nvSpPr>
        <dsp:cNvPr id="0" name=""/>
        <dsp:cNvSpPr/>
      </dsp:nvSpPr>
      <dsp:spPr>
        <a:xfrm>
          <a:off x="0" y="2018022"/>
          <a:ext cx="6797675" cy="16138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12BAD5-1715-4A97-8DF0-A36207DF897C}">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6F5F96-237B-4D21-BFB3-B677C1DACAF2}">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89000">
            <a:lnSpc>
              <a:spcPct val="90000"/>
            </a:lnSpc>
            <a:spcBef>
              <a:spcPct val="0"/>
            </a:spcBef>
            <a:spcAft>
              <a:spcPct val="35000"/>
            </a:spcAft>
            <a:buNone/>
          </a:pPr>
          <a:r>
            <a:rPr lang="en-US" sz="2000" kern="1200"/>
            <a:t>Feed kc is a browser based system that is designed to store, process, retrieve and analyze information concerned with the administrative and inventory management.</a:t>
          </a:r>
        </a:p>
      </dsp:txBody>
      <dsp:txXfrm>
        <a:off x="1864015" y="2018022"/>
        <a:ext cx="4933659" cy="1613866"/>
      </dsp:txXfrm>
    </dsp:sp>
    <dsp:sp modelId="{EA817FC6-A31B-4A05-8603-2C2BCC2A274C}">
      <dsp:nvSpPr>
        <dsp:cNvPr id="0" name=""/>
        <dsp:cNvSpPr/>
      </dsp:nvSpPr>
      <dsp:spPr>
        <a:xfrm>
          <a:off x="0" y="4035355"/>
          <a:ext cx="6797675" cy="16138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B35A06-0F61-4972-B49B-80EADE538134}">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5AB4EA-8ECC-48EF-813B-050026B54B2F}">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89000">
            <a:lnSpc>
              <a:spcPct val="90000"/>
            </a:lnSpc>
            <a:spcBef>
              <a:spcPct val="0"/>
            </a:spcBef>
            <a:spcAft>
              <a:spcPct val="35000"/>
            </a:spcAft>
            <a:buNone/>
          </a:pPr>
          <a:r>
            <a:rPr lang="en-US" sz="2000" kern="1200"/>
            <a:t>This project aims at maintaining all the information pertaining to food donors, different food available in each Location and help them manage in a better way. </a:t>
          </a:r>
        </a:p>
      </dsp:txBody>
      <dsp:txXfrm>
        <a:off x="1864015" y="4035355"/>
        <a:ext cx="4933659" cy="1613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7EC7A-EC6D-439B-B14C-F3AC7DB4D6CC}">
      <dsp:nvSpPr>
        <dsp:cNvPr id="0" name=""/>
        <dsp:cNvSpPr/>
      </dsp:nvSpPr>
      <dsp:spPr>
        <a:xfrm>
          <a:off x="0" y="54531"/>
          <a:ext cx="6797675" cy="83947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Php</a:t>
          </a:r>
        </a:p>
      </dsp:txBody>
      <dsp:txXfrm>
        <a:off x="40980" y="95511"/>
        <a:ext cx="6715715" cy="757514"/>
      </dsp:txXfrm>
    </dsp:sp>
    <dsp:sp modelId="{0C1FBA10-AE10-46A8-9FA7-67415C05578B}">
      <dsp:nvSpPr>
        <dsp:cNvPr id="0" name=""/>
        <dsp:cNvSpPr/>
      </dsp:nvSpPr>
      <dsp:spPr>
        <a:xfrm>
          <a:off x="0" y="994806"/>
          <a:ext cx="6797675" cy="839474"/>
        </a:xfrm>
        <a:prstGeom prst="roundRect">
          <a:avLst/>
        </a:prstGeom>
        <a:solidFill>
          <a:schemeClr val="accent2">
            <a:hueOff val="7808"/>
            <a:satOff val="-5375"/>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HTML</a:t>
          </a:r>
        </a:p>
      </dsp:txBody>
      <dsp:txXfrm>
        <a:off x="40980" y="1035786"/>
        <a:ext cx="6715715" cy="757514"/>
      </dsp:txXfrm>
    </dsp:sp>
    <dsp:sp modelId="{47FD1F78-21EF-4E1B-97DB-B79249000C3B}">
      <dsp:nvSpPr>
        <dsp:cNvPr id="0" name=""/>
        <dsp:cNvSpPr/>
      </dsp:nvSpPr>
      <dsp:spPr>
        <a:xfrm>
          <a:off x="0" y="1935081"/>
          <a:ext cx="6797675" cy="839474"/>
        </a:xfrm>
        <a:prstGeom prst="roundRect">
          <a:avLst/>
        </a:prstGeom>
        <a:solidFill>
          <a:schemeClr val="accent2">
            <a:hueOff val="15615"/>
            <a:satOff val="-10750"/>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CSS</a:t>
          </a:r>
        </a:p>
      </dsp:txBody>
      <dsp:txXfrm>
        <a:off x="40980" y="1976061"/>
        <a:ext cx="6715715" cy="757514"/>
      </dsp:txXfrm>
    </dsp:sp>
    <dsp:sp modelId="{F6D92075-1879-44A9-8654-9A1B493CB7AF}">
      <dsp:nvSpPr>
        <dsp:cNvPr id="0" name=""/>
        <dsp:cNvSpPr/>
      </dsp:nvSpPr>
      <dsp:spPr>
        <a:xfrm>
          <a:off x="0" y="2875356"/>
          <a:ext cx="6797675" cy="839474"/>
        </a:xfrm>
        <a:prstGeom prst="roundRect">
          <a:avLst/>
        </a:prstGeom>
        <a:solidFill>
          <a:schemeClr val="accent2">
            <a:hueOff val="23423"/>
            <a:satOff val="-16126"/>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JAVASCRIPT</a:t>
          </a:r>
        </a:p>
      </dsp:txBody>
      <dsp:txXfrm>
        <a:off x="40980" y="2916336"/>
        <a:ext cx="6715715" cy="757514"/>
      </dsp:txXfrm>
    </dsp:sp>
    <dsp:sp modelId="{4E1982C0-A6A6-45A7-8B1C-7F6958BF507A}">
      <dsp:nvSpPr>
        <dsp:cNvPr id="0" name=""/>
        <dsp:cNvSpPr/>
      </dsp:nvSpPr>
      <dsp:spPr>
        <a:xfrm>
          <a:off x="0" y="3815630"/>
          <a:ext cx="6797675" cy="839474"/>
        </a:xfrm>
        <a:prstGeom prst="roundRect">
          <a:avLst/>
        </a:prstGeom>
        <a:solidFill>
          <a:schemeClr val="accent2">
            <a:hueOff val="31230"/>
            <a:satOff val="-21501"/>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MYSQL</a:t>
          </a:r>
        </a:p>
      </dsp:txBody>
      <dsp:txXfrm>
        <a:off x="40980" y="3856610"/>
        <a:ext cx="6715715" cy="757514"/>
      </dsp:txXfrm>
    </dsp:sp>
    <dsp:sp modelId="{55E91478-26C3-44B1-9D7F-BAEA27E9A7E6}">
      <dsp:nvSpPr>
        <dsp:cNvPr id="0" name=""/>
        <dsp:cNvSpPr/>
      </dsp:nvSpPr>
      <dsp:spPr>
        <a:xfrm>
          <a:off x="0" y="4755906"/>
          <a:ext cx="6797675" cy="839474"/>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XAMPP</a:t>
          </a:r>
        </a:p>
      </dsp:txBody>
      <dsp:txXfrm>
        <a:off x="40980" y="4796886"/>
        <a:ext cx="6715715" cy="7575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85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98913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91667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8258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93523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91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243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11/10/2019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38324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537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C5CECA-2D3A-4680-9B49-752200DE467C}" type="datetimeFigureOut">
              <a:rPr lang="en-US" smtClean="0"/>
              <a:t>11/10/2019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351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35BB1C6-BF8F-4481-8AB2-603A1C8A906A}" type="datetimeFigureOut">
              <a:rPr lang="en-US" smtClean="0"/>
              <a:t>11/10/2019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9440014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550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35BB1C6-BF8F-4481-8AB2-603A1C8A906A}" type="datetimeFigureOut">
              <a:rPr lang="en-US" smtClean="0"/>
              <a:t>11/10/2019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3476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9B45B4-D41A-4F89-9973-114D10A3FD4C}"/>
              </a:ext>
            </a:extLst>
          </p:cNvPr>
          <p:cNvPicPr>
            <a:picLocks noChangeAspect="1"/>
          </p:cNvPicPr>
          <p:nvPr/>
        </p:nvPicPr>
        <p:blipFill rotWithShape="1">
          <a:blip r:embed="rId2">
            <a:alphaModFix amt="35000"/>
          </a:blip>
          <a:srcRect t="15730"/>
          <a:stretch/>
        </p:blipFill>
        <p:spPr>
          <a:xfrm>
            <a:off x="20" y="11585"/>
            <a:ext cx="12191980" cy="6857990"/>
          </a:xfrm>
          <a:prstGeom prst="rect">
            <a:avLst/>
          </a:prstGeom>
        </p:spPr>
      </p:pic>
      <p:sp>
        <p:nvSpPr>
          <p:cNvPr id="2" name="Title 1">
            <a:extLst>
              <a:ext uri="{FF2B5EF4-FFF2-40B4-BE49-F238E27FC236}">
                <a16:creationId xmlns:a16="http://schemas.microsoft.com/office/drawing/2014/main" id="{5729232E-066F-B840-82DD-4F460BD0E909}"/>
              </a:ext>
            </a:extLst>
          </p:cNvPr>
          <p:cNvSpPr>
            <a:spLocks noGrp="1"/>
          </p:cNvSpPr>
          <p:nvPr>
            <p:ph type="ctrTitle"/>
          </p:nvPr>
        </p:nvSpPr>
        <p:spPr>
          <a:xfrm>
            <a:off x="1097280" y="758952"/>
            <a:ext cx="10058400" cy="3566160"/>
          </a:xfrm>
        </p:spPr>
        <p:txBody>
          <a:bodyPr>
            <a:normAutofit/>
          </a:bodyPr>
          <a:lstStyle/>
          <a:p>
            <a:r>
              <a:rPr lang="en-US">
                <a:solidFill>
                  <a:srgbClr val="FFFFFF"/>
                </a:solidFill>
              </a:rPr>
              <a:t>FEED KC</a:t>
            </a:r>
          </a:p>
        </p:txBody>
      </p:sp>
      <p:sp>
        <p:nvSpPr>
          <p:cNvPr id="3" name="Subtitle 2">
            <a:extLst>
              <a:ext uri="{FF2B5EF4-FFF2-40B4-BE49-F238E27FC236}">
                <a16:creationId xmlns:a16="http://schemas.microsoft.com/office/drawing/2014/main" id="{E8E5C10A-C1E8-E74E-A140-176817EC799C}"/>
              </a:ext>
            </a:extLst>
          </p:cNvPr>
          <p:cNvSpPr>
            <a:spLocks noGrp="1"/>
          </p:cNvSpPr>
          <p:nvPr>
            <p:ph type="subTitle" idx="1"/>
          </p:nvPr>
        </p:nvSpPr>
        <p:spPr>
          <a:xfrm>
            <a:off x="1100051" y="4455620"/>
            <a:ext cx="10058400" cy="1143000"/>
          </a:xfrm>
        </p:spPr>
        <p:txBody>
          <a:bodyPr>
            <a:normAutofit/>
          </a:bodyPr>
          <a:lstStyle/>
          <a:p>
            <a:r>
              <a:rPr lang="en-US">
                <a:solidFill>
                  <a:srgbClr val="FFFFFF"/>
                </a:solidFill>
              </a:rPr>
              <a:t>By Team PVM</a:t>
            </a:r>
          </a:p>
        </p:txBody>
      </p:sp>
      <p:cxnSp>
        <p:nvCxnSpPr>
          <p:cNvPr id="9" name="Straight Connector 8">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17954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5D4683-CECD-DC48-975C-F1C73ED87EF9}"/>
              </a:ext>
            </a:extLst>
          </p:cNvPr>
          <p:cNvSpPr>
            <a:spLocks noGrp="1"/>
          </p:cNvSpPr>
          <p:nvPr>
            <p:ph type="title"/>
          </p:nvPr>
        </p:nvSpPr>
        <p:spPr>
          <a:xfrm>
            <a:off x="492370" y="516835"/>
            <a:ext cx="3084844" cy="2103875"/>
          </a:xfrm>
        </p:spPr>
        <p:txBody>
          <a:bodyPr>
            <a:normAutofit/>
          </a:bodyPr>
          <a:lstStyle/>
          <a:p>
            <a:r>
              <a:rPr lang="en-US" sz="3600" b="1">
                <a:solidFill>
                  <a:srgbClr val="FFFFFF"/>
                </a:solidFill>
              </a:rPr>
              <a:t>Search</a:t>
            </a:r>
            <a:br>
              <a:rPr lang="en-US" sz="3600">
                <a:solidFill>
                  <a:srgbClr val="FFFFFF"/>
                </a:solidFill>
              </a:rPr>
            </a:br>
            <a:endParaRPr lang="en-US" sz="3600">
              <a:solidFill>
                <a:srgbClr val="FFFFFF"/>
              </a:solidFill>
            </a:endParaRPr>
          </a:p>
        </p:txBody>
      </p:sp>
      <p:sp>
        <p:nvSpPr>
          <p:cNvPr id="3" name="Content Placeholder 2">
            <a:extLst>
              <a:ext uri="{FF2B5EF4-FFF2-40B4-BE49-F238E27FC236}">
                <a16:creationId xmlns:a16="http://schemas.microsoft.com/office/drawing/2014/main" id="{457047F7-8314-F143-9D3E-EE2DBB507C0A}"/>
              </a:ext>
            </a:extLst>
          </p:cNvPr>
          <p:cNvSpPr>
            <a:spLocks noGrp="1"/>
          </p:cNvSpPr>
          <p:nvPr>
            <p:ph sz="quarter" idx="13"/>
          </p:nvPr>
        </p:nvSpPr>
        <p:spPr>
          <a:xfrm>
            <a:off x="492371" y="2653800"/>
            <a:ext cx="3084844" cy="3335519"/>
          </a:xfrm>
        </p:spPr>
        <p:txBody>
          <a:bodyPr>
            <a:normAutofit/>
          </a:bodyPr>
          <a:lstStyle/>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Search button is used for search the FOOD DONORS FROM DIFFERENT LOCATIONS</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LOCATIONS name-</a:t>
            </a:r>
          </a:p>
          <a:p>
            <a:pPr marL="114300" marR="0" indent="-342900">
              <a:spcBef>
                <a:spcPts val="0"/>
              </a:spcBef>
              <a:spcAft>
                <a:spcPts val="1000"/>
              </a:spcAft>
              <a:buFont typeface="Wingdings" pitchFamily="2" charset="2"/>
              <a:buChar char="Ø"/>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SOUTH KANSAS</a:t>
            </a:r>
          </a:p>
          <a:p>
            <a:pPr marL="114300" marR="0" indent="-342900">
              <a:spcBef>
                <a:spcPts val="0"/>
              </a:spcBef>
              <a:spcAft>
                <a:spcPts val="1000"/>
              </a:spcAft>
              <a:buFont typeface="Wingdings" pitchFamily="2" charset="2"/>
              <a:buChar char="Ø"/>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NORTH KANSAS</a:t>
            </a:r>
          </a:p>
          <a:p>
            <a:pPr marL="114300" marR="0" indent="-342900">
              <a:spcBef>
                <a:spcPts val="0"/>
              </a:spcBef>
              <a:spcAft>
                <a:spcPts val="1000"/>
              </a:spcAft>
              <a:buFont typeface="Wingdings" pitchFamily="2" charset="2"/>
              <a:buChar char="Ø"/>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EAST KANSAS</a:t>
            </a:r>
          </a:p>
          <a:p>
            <a:pPr marL="114300" marR="0" indent="-342900">
              <a:spcBef>
                <a:spcPts val="0"/>
              </a:spcBef>
              <a:spcAft>
                <a:spcPts val="1000"/>
              </a:spcAft>
              <a:buFont typeface="Wingdings" pitchFamily="2" charset="2"/>
              <a:buChar char="Ø"/>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WEST KANSAS</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1500">
              <a:solidFill>
                <a:srgbClr val="FFFFFF"/>
              </a:solidFill>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A3E11455-C290-4C63-817A-C7D1DF586CE4}"/>
              </a:ext>
            </a:extLst>
          </p:cNvPr>
          <p:cNvPicPr>
            <a:picLocks noChangeAspect="1"/>
          </p:cNvPicPr>
          <p:nvPr/>
        </p:nvPicPr>
        <p:blipFill>
          <a:blip r:embed="rId2"/>
          <a:stretch>
            <a:fillRect/>
          </a:stretch>
        </p:blipFill>
        <p:spPr>
          <a:xfrm>
            <a:off x="4742017" y="1822953"/>
            <a:ext cx="6798082" cy="3212093"/>
          </a:xfrm>
          <a:prstGeom prst="rect">
            <a:avLst/>
          </a:prstGeom>
        </p:spPr>
      </p:pic>
    </p:spTree>
    <p:extLst>
      <p:ext uri="{BB962C8B-B14F-4D97-AF65-F5344CB8AC3E}">
        <p14:creationId xmlns:p14="http://schemas.microsoft.com/office/powerpoint/2010/main" val="74007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96BCD9-482A-F54F-B68A-7C6096F1D2DD}"/>
              </a:ext>
            </a:extLst>
          </p:cNvPr>
          <p:cNvSpPr>
            <a:spLocks noGrp="1"/>
          </p:cNvSpPr>
          <p:nvPr>
            <p:ph type="title"/>
          </p:nvPr>
        </p:nvSpPr>
        <p:spPr>
          <a:xfrm>
            <a:off x="492370" y="516835"/>
            <a:ext cx="3084844" cy="2103875"/>
          </a:xfrm>
        </p:spPr>
        <p:txBody>
          <a:bodyPr>
            <a:normAutofit/>
          </a:bodyPr>
          <a:lstStyle/>
          <a:p>
            <a:r>
              <a:rPr lang="en-US" sz="3600" b="1">
                <a:solidFill>
                  <a:srgbClr val="FFFFFF"/>
                </a:solidFill>
              </a:rPr>
              <a:t>Contact</a:t>
            </a:r>
            <a:endParaRPr lang="en-US" sz="3600">
              <a:solidFill>
                <a:srgbClr val="FFFFFF"/>
              </a:solidFill>
            </a:endParaRPr>
          </a:p>
        </p:txBody>
      </p:sp>
      <p:sp>
        <p:nvSpPr>
          <p:cNvPr id="3" name="Content Placeholder 2">
            <a:extLst>
              <a:ext uri="{FF2B5EF4-FFF2-40B4-BE49-F238E27FC236}">
                <a16:creationId xmlns:a16="http://schemas.microsoft.com/office/drawing/2014/main" id="{C64CEF5D-20B3-854C-B1C2-15ED406F827B}"/>
              </a:ext>
            </a:extLst>
          </p:cNvPr>
          <p:cNvSpPr>
            <a:spLocks noGrp="1"/>
          </p:cNvSpPr>
          <p:nvPr>
            <p:ph sz="quarter" idx="13"/>
          </p:nvPr>
        </p:nvSpPr>
        <p:spPr>
          <a:xfrm>
            <a:off x="492371" y="2653800"/>
            <a:ext cx="3084844" cy="3335519"/>
          </a:xfrm>
        </p:spPr>
        <p:txBody>
          <a:bodyPr>
            <a:normAutofit/>
          </a:bodyPr>
          <a:lstStyle/>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In contact page any one who wants to gaining a information about this system then he/she can contact with us.</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1500">
              <a:solidFill>
                <a:srgbClr val="FFFFFF"/>
              </a:solidFill>
            </a:endParaRPr>
          </a:p>
        </p:txBody>
      </p:sp>
      <p:pic>
        <p:nvPicPr>
          <p:cNvPr id="4" name="Picture 3">
            <a:extLst>
              <a:ext uri="{FF2B5EF4-FFF2-40B4-BE49-F238E27FC236}">
                <a16:creationId xmlns:a16="http://schemas.microsoft.com/office/drawing/2014/main" id="{729F9E37-6E38-4EBC-925E-16562455CEFD}"/>
              </a:ext>
            </a:extLst>
          </p:cNvPr>
          <p:cNvPicPr>
            <a:picLocks noChangeAspect="1"/>
          </p:cNvPicPr>
          <p:nvPr/>
        </p:nvPicPr>
        <p:blipFill rotWithShape="1">
          <a:blip r:embed="rId2"/>
          <a:srcRect r="42046" b="1"/>
          <a:stretch/>
        </p:blipFill>
        <p:spPr>
          <a:xfrm>
            <a:off x="4075043" y="10"/>
            <a:ext cx="8111272" cy="6857990"/>
          </a:xfrm>
          <a:prstGeom prst="rect">
            <a:avLst/>
          </a:prstGeom>
        </p:spPr>
      </p:pic>
      <p:sp>
        <p:nvSpPr>
          <p:cNvPr id="17" name="Rectangle 12">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1135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747B91-6339-344D-AF7A-732BD5D45794}"/>
              </a:ext>
            </a:extLst>
          </p:cNvPr>
          <p:cNvSpPr>
            <a:spLocks noGrp="1"/>
          </p:cNvSpPr>
          <p:nvPr>
            <p:ph type="title"/>
          </p:nvPr>
        </p:nvSpPr>
        <p:spPr>
          <a:xfrm>
            <a:off x="492370" y="516835"/>
            <a:ext cx="3084844" cy="2103875"/>
          </a:xfrm>
        </p:spPr>
        <p:txBody>
          <a:bodyPr>
            <a:normAutofit/>
          </a:bodyPr>
          <a:lstStyle/>
          <a:p>
            <a:r>
              <a:rPr lang="en-US" sz="3600" b="1">
                <a:solidFill>
                  <a:srgbClr val="FFFFFF"/>
                </a:solidFill>
              </a:rPr>
              <a:t>Donor Panel</a:t>
            </a:r>
            <a:endParaRPr lang="en-US" sz="3600">
              <a:solidFill>
                <a:srgbClr val="FFFFFF"/>
              </a:solidFill>
            </a:endParaRPr>
          </a:p>
        </p:txBody>
      </p:sp>
      <p:sp>
        <p:nvSpPr>
          <p:cNvPr id="3" name="Content Placeholder 2">
            <a:extLst>
              <a:ext uri="{FF2B5EF4-FFF2-40B4-BE49-F238E27FC236}">
                <a16:creationId xmlns:a16="http://schemas.microsoft.com/office/drawing/2014/main" id="{7E4B1402-54CE-8943-8690-04296EA000F0}"/>
              </a:ext>
            </a:extLst>
          </p:cNvPr>
          <p:cNvSpPr>
            <a:spLocks noGrp="1"/>
          </p:cNvSpPr>
          <p:nvPr>
            <p:ph sz="quarter" idx="13"/>
          </p:nvPr>
        </p:nvSpPr>
        <p:spPr>
          <a:xfrm>
            <a:off x="492371" y="2653800"/>
            <a:ext cx="3084844" cy="3335519"/>
          </a:xfrm>
        </p:spPr>
        <p:txBody>
          <a:bodyPr>
            <a:normAutofit/>
          </a:bodyPr>
          <a:lstStyle/>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This page is the the welcome page of the donor panel. In this page include all the module related to Donor like :</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Change password </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Update profile</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DONATE FOOD</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View donation</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View requests</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Logout</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itchFamily="2" charset="2"/>
              <a:buChar char="Ø"/>
            </a:pPr>
            <a:endParaRPr lang="en-US" sz="1500">
              <a:solidFill>
                <a:srgbClr val="FFFFFF"/>
              </a:solidFill>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D0216BFE-B9E4-4381-844C-0459B3866B53}"/>
              </a:ext>
            </a:extLst>
          </p:cNvPr>
          <p:cNvPicPr>
            <a:picLocks noChangeAspect="1"/>
          </p:cNvPicPr>
          <p:nvPr/>
        </p:nvPicPr>
        <p:blipFill>
          <a:blip r:embed="rId2"/>
          <a:stretch>
            <a:fillRect/>
          </a:stretch>
        </p:blipFill>
        <p:spPr>
          <a:xfrm>
            <a:off x="4486093" y="671332"/>
            <a:ext cx="7371660" cy="5231757"/>
          </a:xfrm>
          <a:prstGeom prst="rect">
            <a:avLst/>
          </a:prstGeom>
        </p:spPr>
      </p:pic>
    </p:spTree>
    <p:extLst>
      <p:ext uri="{BB962C8B-B14F-4D97-AF65-F5344CB8AC3E}">
        <p14:creationId xmlns:p14="http://schemas.microsoft.com/office/powerpoint/2010/main" val="147605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78504C-B111-5F43-BF12-5484B2B0E896}"/>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ADMIN PANNEL</a:t>
            </a:r>
          </a:p>
        </p:txBody>
      </p:sp>
      <p:sp>
        <p:nvSpPr>
          <p:cNvPr id="3" name="Content Placeholder 2">
            <a:extLst>
              <a:ext uri="{FF2B5EF4-FFF2-40B4-BE49-F238E27FC236}">
                <a16:creationId xmlns:a16="http://schemas.microsoft.com/office/drawing/2014/main" id="{82179AFF-FA8D-6940-BFDA-C18420986214}"/>
              </a:ext>
            </a:extLst>
          </p:cNvPr>
          <p:cNvSpPr>
            <a:spLocks noGrp="1"/>
          </p:cNvSpPr>
          <p:nvPr>
            <p:ph sz="quarter" idx="13"/>
          </p:nvPr>
        </p:nvSpPr>
        <p:spPr>
          <a:xfrm>
            <a:off x="492371" y="2653800"/>
            <a:ext cx="3084844" cy="3335519"/>
          </a:xfrm>
        </p:spPr>
        <p:txBody>
          <a:bodyPr>
            <a:normAutofit/>
          </a:bodyPr>
          <a:lstStyle/>
          <a:p>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This page is USED FOR ADMIN TO ADD, DELETE, UPDATE AND VIEW DETAILS OF</a:t>
            </a:r>
          </a:p>
          <a:p>
            <a:pPr>
              <a:buFont typeface="Wingdings" pitchFamily="2" charset="2"/>
              <a:buChar char="Ø"/>
            </a:pPr>
            <a:r>
              <a:rPr lang="en-US" sz="1500">
                <a:solidFill>
                  <a:srgbClr val="FFFFFF"/>
                </a:solidFill>
                <a:latin typeface="Times New Roman" panose="02020603050405020304" pitchFamily="18" charset="0"/>
                <a:cs typeface="Times New Roman" panose="02020603050405020304" pitchFamily="18" charset="0"/>
              </a:rPr>
              <a:t>USER</a:t>
            </a:r>
          </a:p>
          <a:p>
            <a:pPr>
              <a:buFont typeface="Wingdings" pitchFamily="2" charset="2"/>
              <a:buChar char="Ø"/>
            </a:pPr>
            <a:r>
              <a:rPr lang="en-US" sz="1500">
                <a:solidFill>
                  <a:srgbClr val="FFFFFF"/>
                </a:solidFill>
                <a:latin typeface="Times New Roman" panose="02020603050405020304" pitchFamily="18" charset="0"/>
                <a:cs typeface="Times New Roman" panose="02020603050405020304" pitchFamily="18" charset="0"/>
              </a:rPr>
              <a:t>CITY</a:t>
            </a:r>
          </a:p>
          <a:p>
            <a:pPr>
              <a:buFont typeface="Wingdings" pitchFamily="2" charset="2"/>
              <a:buChar char="Ø"/>
            </a:pPr>
            <a:r>
              <a:rPr lang="en-US" sz="1500">
                <a:solidFill>
                  <a:srgbClr val="FFFFFF"/>
                </a:solidFill>
                <a:latin typeface="Times New Roman" panose="02020603050405020304" pitchFamily="18" charset="0"/>
                <a:cs typeface="Times New Roman" panose="02020603050405020304" pitchFamily="18" charset="0"/>
              </a:rPr>
              <a:t>STATE</a:t>
            </a:r>
          </a:p>
          <a:p>
            <a:pPr>
              <a:buFont typeface="Wingdings" pitchFamily="2" charset="2"/>
              <a:buChar char="Ø"/>
            </a:pPr>
            <a:r>
              <a:rPr lang="en-US" sz="1500">
                <a:solidFill>
                  <a:srgbClr val="FFFFFF"/>
                </a:solidFill>
                <a:latin typeface="Times New Roman" panose="02020603050405020304" pitchFamily="18" charset="0"/>
                <a:cs typeface="Times New Roman" panose="02020603050405020304" pitchFamily="18" charset="0"/>
              </a:rPr>
              <a:t>CAMP</a:t>
            </a:r>
          </a:p>
          <a:p>
            <a:pPr>
              <a:buFont typeface="Wingdings" pitchFamily="2" charset="2"/>
              <a:buChar char="Ø"/>
            </a:pPr>
            <a:r>
              <a:rPr lang="en-US" sz="1500">
                <a:solidFill>
                  <a:srgbClr val="FFFFFF"/>
                </a:solidFill>
                <a:latin typeface="Times New Roman" panose="02020603050405020304" pitchFamily="18" charset="0"/>
                <a:cs typeface="Times New Roman" panose="02020603050405020304" pitchFamily="18" charset="0"/>
              </a:rPr>
              <a:t>LOCATION</a:t>
            </a:r>
          </a:p>
          <a:p>
            <a:pPr>
              <a:buFont typeface="Wingdings" pitchFamily="2" charset="2"/>
              <a:buChar char="Ø"/>
            </a:pPr>
            <a:r>
              <a:rPr lang="en-US" sz="1500">
                <a:solidFill>
                  <a:srgbClr val="FFFFFF"/>
                </a:solidFill>
                <a:latin typeface="Times New Roman" panose="02020603050405020304" pitchFamily="18" charset="0"/>
                <a:cs typeface="Times New Roman" panose="02020603050405020304" pitchFamily="18" charset="0"/>
              </a:rPr>
              <a:t>GALLERY</a:t>
            </a:r>
            <a:endParaRPr lang="en-US" sz="1500">
              <a:solidFill>
                <a:srgbClr val="FFFFFF"/>
              </a:solidFill>
            </a:endParaRPr>
          </a:p>
        </p:txBody>
      </p:sp>
      <p:sp>
        <p:nvSpPr>
          <p:cNvPr id="13" name="Rectangle 12">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9F7781F8-9573-4B16-94FA-71FA51B84429}"/>
              </a:ext>
            </a:extLst>
          </p:cNvPr>
          <p:cNvPicPr>
            <a:picLocks noChangeAspect="1"/>
          </p:cNvPicPr>
          <p:nvPr/>
        </p:nvPicPr>
        <p:blipFill rotWithShape="1">
          <a:blip r:embed="rId2"/>
          <a:srcRect l="18894" r="20167" b="-1"/>
          <a:stretch/>
        </p:blipFill>
        <p:spPr>
          <a:xfrm>
            <a:off x="4742017" y="640080"/>
            <a:ext cx="6798082" cy="5577840"/>
          </a:xfrm>
          <a:prstGeom prst="rect">
            <a:avLst/>
          </a:prstGeom>
        </p:spPr>
      </p:pic>
    </p:spTree>
    <p:extLst>
      <p:ext uri="{BB962C8B-B14F-4D97-AF65-F5344CB8AC3E}">
        <p14:creationId xmlns:p14="http://schemas.microsoft.com/office/powerpoint/2010/main" val="4158342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6348-9A79-DC48-A3A0-73D9A9E9FBCA}"/>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9576317F-0D96-9A4A-A5C1-4184B7F9BB31}"/>
              </a:ext>
            </a:extLst>
          </p:cNvPr>
          <p:cNvSpPr>
            <a:spLocks noGrp="1"/>
          </p:cNvSpPr>
          <p:nvPr>
            <p:ph sz="quarter" idx="13"/>
          </p:nvPr>
        </p:nvSpPr>
        <p:spPr/>
        <p:txBody>
          <a:bodyPr anchor="t">
            <a:normAutofit/>
          </a:bodyPr>
          <a:lstStyle/>
          <a:p>
            <a:pPr marL="0" marR="0" algn="just">
              <a:lnSpc>
                <a:spcPct val="115000"/>
              </a:lnSpc>
              <a:spcBef>
                <a:spcPts val="0"/>
              </a:spcBef>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building blocks of this Major Project ”BLOOD BANK Management System” was one of these opportunities. It gave us the requisite practical knowledge to supplement the already taught theoretical concepts thus making us more competent as a computer engineer. The project from a personal point of view also helped us in understanding the following aspects of project development: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0"/>
              </a:spcBef>
            </a:pPr>
            <a:r>
              <a:rPr lang="en-US" dirty="0">
                <a:latin typeface="Times New Roman" panose="02020603050405020304" pitchFamily="18" charset="0"/>
                <a:ea typeface="Times New Roman" panose="02020603050405020304" pitchFamily="18" charset="0"/>
                <a:cs typeface="Times New Roman" panose="02020603050405020304" pitchFamily="18" charset="0"/>
              </a:rPr>
              <a:t>The planning that goes into implementing a project.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0"/>
              </a:spcBef>
            </a:pPr>
            <a:r>
              <a:rPr lang="en-US" dirty="0">
                <a:latin typeface="Times New Roman" panose="02020603050405020304" pitchFamily="18" charset="0"/>
                <a:ea typeface="Times New Roman" panose="02020603050405020304" pitchFamily="18" charset="0"/>
                <a:cs typeface="Times New Roman" panose="02020603050405020304" pitchFamily="18" charset="0"/>
              </a:rPr>
              <a:t>The importance of proper planning and an organized methodology.</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0"/>
              </a:spcBef>
            </a:pPr>
            <a:r>
              <a:rPr lang="en-US" dirty="0">
                <a:latin typeface="Times New Roman" panose="02020603050405020304" pitchFamily="18" charset="0"/>
                <a:ea typeface="Times New Roman" panose="02020603050405020304" pitchFamily="18" charset="0"/>
                <a:cs typeface="Times New Roman" panose="02020603050405020304" pitchFamily="18" charset="0"/>
              </a:rPr>
              <a:t>The key element of team spirit and co-ordination in a successful project.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95587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4582A0-A2F4-4A9B-8F0E-3B37C9A8DAB5}"/>
              </a:ext>
            </a:extLst>
          </p:cNvPr>
          <p:cNvSpPr txBox="1"/>
          <p:nvPr/>
        </p:nvSpPr>
        <p:spPr>
          <a:xfrm>
            <a:off x="633999" y="4550229"/>
            <a:ext cx="10909073" cy="105765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6000" spc="-50">
                <a:solidFill>
                  <a:schemeClr val="tx1">
                    <a:lumMod val="85000"/>
                    <a:lumOff val="15000"/>
                  </a:schemeClr>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BB470D83-CF9A-4561-B9F2-765A1DEB35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5457" y="640080"/>
            <a:ext cx="3602736" cy="3602736"/>
          </a:xfrm>
          <a:prstGeom prst="rect">
            <a:avLst/>
          </a:prstGeom>
        </p:spPr>
      </p:pic>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840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452A896-71DF-2E4F-8A4D-A93AD850BB6A}"/>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About Feed kc</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AE9CA39-5637-4134-9FF6-0C9966C728FE}"/>
              </a:ext>
            </a:extLst>
          </p:cNvPr>
          <p:cNvGraphicFramePr>
            <a:graphicFrameLocks noGrp="1"/>
          </p:cNvGraphicFramePr>
          <p:nvPr>
            <p:ph sz="quarter" idx="13"/>
            <p:extLst>
              <p:ext uri="{D42A27DB-BD31-4B8C-83A1-F6EECF244321}">
                <p14:modId xmlns:p14="http://schemas.microsoft.com/office/powerpoint/2010/main" val="109625138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05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7E5667-C9E6-844B-B631-C50328B8BDD0}"/>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Software and tools used</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BD9F78DF-A7D1-477E-AD72-A33CB8C4CEEF}"/>
              </a:ext>
            </a:extLst>
          </p:cNvPr>
          <p:cNvGraphicFramePr>
            <a:graphicFrameLocks noGrp="1"/>
          </p:cNvGraphicFramePr>
          <p:nvPr>
            <p:ph sz="quarter" idx="13"/>
            <p:extLst>
              <p:ext uri="{D42A27DB-BD31-4B8C-83A1-F6EECF244321}">
                <p14:modId xmlns:p14="http://schemas.microsoft.com/office/powerpoint/2010/main" val="16364414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58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99D186-6EB4-9449-B4BB-867CBEEDD767}"/>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HARDWARE AND SOFTWARE REQUIRMENTS </a:t>
            </a:r>
          </a:p>
        </p:txBody>
      </p:sp>
      <p:sp>
        <p:nvSpPr>
          <p:cNvPr id="26"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793FD03-2DD6-4340-8463-18F0054D18C2}"/>
              </a:ext>
            </a:extLst>
          </p:cNvPr>
          <p:cNvSpPr>
            <a:spLocks noGrp="1"/>
          </p:cNvSpPr>
          <p:nvPr>
            <p:ph sz="quarter" idx="13"/>
          </p:nvPr>
        </p:nvSpPr>
        <p:spPr>
          <a:xfrm>
            <a:off x="4742016" y="605896"/>
            <a:ext cx="6413663" cy="5646208"/>
          </a:xfrm>
        </p:spPr>
        <p:txBody>
          <a:bodyPr anchor="ctr">
            <a:normAutofit/>
          </a:bodyPr>
          <a:lstStyle/>
          <a:p>
            <a:r>
              <a:rPr lang="en-US">
                <a:latin typeface="Ayuthaya" pitchFamily="2" charset="-34"/>
                <a:ea typeface="Ayuthaya" pitchFamily="2" charset="-34"/>
                <a:cs typeface="Ayuthaya" pitchFamily="2" charset="-34"/>
              </a:rPr>
              <a:t>Processor			: 	Intel Core I3 PROCESSOR or more</a:t>
            </a:r>
          </a:p>
          <a:p>
            <a:r>
              <a:rPr lang="en-US">
                <a:latin typeface="Ayuthaya" pitchFamily="2" charset="-34"/>
                <a:ea typeface="Ayuthaya" pitchFamily="2" charset="-34"/>
                <a:cs typeface="Ayuthaya" pitchFamily="2" charset="-34"/>
              </a:rPr>
              <a:t>RAM				: 	4 GB or More</a:t>
            </a:r>
          </a:p>
          <a:p>
            <a:r>
              <a:rPr lang="en-US">
                <a:latin typeface="Ayuthaya" pitchFamily="2" charset="-34"/>
                <a:ea typeface="Ayuthaya" pitchFamily="2" charset="-34"/>
                <a:cs typeface="Ayuthaya" pitchFamily="2" charset="-34"/>
              </a:rPr>
              <a:t>Hard disk			:	80GB or more</a:t>
            </a:r>
          </a:p>
          <a:p>
            <a:r>
              <a:rPr lang="en-US">
                <a:latin typeface="Ayuthaya" pitchFamily="2" charset="-34"/>
                <a:ea typeface="Ayuthaya" pitchFamily="2" charset="-34"/>
                <a:cs typeface="Ayuthaya" pitchFamily="2" charset="-34"/>
              </a:rPr>
              <a:t>Front End 			: 	Visual Basic 2005 Express edition</a:t>
            </a:r>
          </a:p>
          <a:p>
            <a:r>
              <a:rPr lang="en-US">
                <a:latin typeface="Ayuthaya" pitchFamily="2" charset="-34"/>
                <a:ea typeface="Ayuthaya" pitchFamily="2" charset="-34"/>
                <a:cs typeface="Ayuthaya" pitchFamily="2" charset="-34"/>
              </a:rPr>
              <a:t>					With Sql Server Compact Edition</a:t>
            </a:r>
          </a:p>
          <a:p>
            <a:r>
              <a:rPr lang="en-US">
                <a:latin typeface="Ayuthaya" pitchFamily="2" charset="-34"/>
                <a:ea typeface="Ayuthaya" pitchFamily="2" charset="-34"/>
                <a:cs typeface="Ayuthaya" pitchFamily="2" charset="-34"/>
              </a:rPr>
              <a:t>					Microsoft SDK 2.0 </a:t>
            </a:r>
          </a:p>
          <a:p>
            <a:r>
              <a:rPr lang="en-US">
                <a:latin typeface="Ayuthaya" pitchFamily="2" charset="-34"/>
                <a:ea typeface="Ayuthaya" pitchFamily="2" charset="-34"/>
                <a:cs typeface="Ayuthaya" pitchFamily="2" charset="-34"/>
              </a:rPr>
              <a:t>Back End 			: 	MS Sql Server</a:t>
            </a:r>
          </a:p>
          <a:p>
            <a:r>
              <a:rPr lang="en-US">
                <a:latin typeface="Ayuthaya" pitchFamily="2" charset="-34"/>
                <a:ea typeface="Ayuthaya" pitchFamily="2" charset="-34"/>
                <a:cs typeface="Ayuthaya" pitchFamily="2" charset="-34"/>
              </a:rPr>
              <a:t> </a:t>
            </a:r>
          </a:p>
          <a:p>
            <a:r>
              <a:rPr lang="en-US">
                <a:latin typeface="Ayuthaya" pitchFamily="2" charset="-34"/>
                <a:ea typeface="Ayuthaya" pitchFamily="2" charset="-34"/>
                <a:cs typeface="Ayuthaya" pitchFamily="2" charset="-34"/>
              </a:rPr>
              <a:t>Operation System 			: 	Windows 8.1</a:t>
            </a:r>
          </a:p>
          <a:p>
            <a:endParaRPr lang="en-US">
              <a:latin typeface="Ayuthaya" pitchFamily="2" charset="-34"/>
              <a:ea typeface="Ayuthaya" pitchFamily="2" charset="-34"/>
              <a:cs typeface="Ayuthaya" pitchFamily="2" charset="-34"/>
            </a:endParaRPr>
          </a:p>
          <a:p>
            <a:endParaRPr lang="en-US">
              <a:latin typeface="Ayuthaya" pitchFamily="2" charset="-34"/>
              <a:ea typeface="Ayuthaya" pitchFamily="2" charset="-34"/>
              <a:cs typeface="Ayuthaya" pitchFamily="2" charset="-34"/>
            </a:endParaRPr>
          </a:p>
        </p:txBody>
      </p:sp>
    </p:spTree>
    <p:extLst>
      <p:ext uri="{BB962C8B-B14F-4D97-AF65-F5344CB8AC3E}">
        <p14:creationId xmlns:p14="http://schemas.microsoft.com/office/powerpoint/2010/main" val="362444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766A2C-DFA2-9342-A857-08F2C4223D08}"/>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SCREENSHOTS OF THE PROJECT</a:t>
            </a:r>
          </a:p>
        </p:txBody>
      </p:sp>
      <p:sp>
        <p:nvSpPr>
          <p:cNvPr id="3" name="Content Placeholder 2">
            <a:extLst>
              <a:ext uri="{FF2B5EF4-FFF2-40B4-BE49-F238E27FC236}">
                <a16:creationId xmlns:a16="http://schemas.microsoft.com/office/drawing/2014/main" id="{F2C1EFB7-315B-774A-8A21-DBA96771FDA9}"/>
              </a:ext>
            </a:extLst>
          </p:cNvPr>
          <p:cNvSpPr>
            <a:spLocks noGrp="1"/>
          </p:cNvSpPr>
          <p:nvPr>
            <p:ph sz="quarter" idx="13"/>
          </p:nvPr>
        </p:nvSpPr>
        <p:spPr>
          <a:xfrm>
            <a:off x="492371" y="2653800"/>
            <a:ext cx="3084844" cy="3335519"/>
          </a:xfrm>
        </p:spPr>
        <p:txBody>
          <a:bodyPr>
            <a:normAutofit/>
          </a:bodyPr>
          <a:lstStyle/>
          <a:p>
            <a:r>
              <a:rPr lang="en-US" sz="1500" b="1">
                <a:solidFill>
                  <a:srgbClr val="FFFFFF"/>
                </a:solidFill>
                <a:latin typeface="Times New Roman" panose="02020603050405020304" pitchFamily="18" charset="0"/>
                <a:ea typeface="Times New Roman" panose="02020603050405020304" pitchFamily="18" charset="0"/>
              </a:rPr>
              <a:t>Home page:- </a:t>
            </a:r>
            <a:r>
              <a:rPr lang="en-US" sz="1500">
                <a:solidFill>
                  <a:srgbClr val="FFFFFF"/>
                </a:solidFill>
                <a:latin typeface="Times New Roman" panose="02020603050405020304" pitchFamily="18" charset="0"/>
                <a:ea typeface="Times New Roman" panose="02020603050405020304" pitchFamily="18" charset="0"/>
              </a:rPr>
              <a:t>This is the home page or the main page</a:t>
            </a:r>
            <a:r>
              <a:rPr lang="en-US" sz="1500" u="sng">
                <a:solidFill>
                  <a:srgbClr val="FFFFFF"/>
                </a:solidFill>
                <a:latin typeface="Times New Roman" panose="02020603050405020304" pitchFamily="18" charset="0"/>
                <a:ea typeface="Times New Roman" panose="02020603050405020304" pitchFamily="18" charset="0"/>
              </a:rPr>
              <a:t> </a:t>
            </a:r>
            <a:r>
              <a:rPr lang="en-US" sz="1500">
                <a:solidFill>
                  <a:srgbClr val="FFFFFF"/>
                </a:solidFill>
                <a:latin typeface="Times New Roman" panose="02020603050405020304" pitchFamily="18" charset="0"/>
                <a:ea typeface="Times New Roman" panose="02020603050405020304" pitchFamily="18" charset="0"/>
              </a:rPr>
              <a:t>of FEEDKC. This is the main page of a client side. This page define all about related to project.</a:t>
            </a:r>
            <a:r>
              <a:rPr lang="en-US" sz="1500">
                <a:solidFill>
                  <a:srgbClr val="FFFFFF"/>
                </a:solidFill>
                <a:latin typeface="Calibri" panose="020F0502020204030204" pitchFamily="34" charset="0"/>
                <a:ea typeface="Calibri" panose="020F0502020204030204" pitchFamily="34" charset="0"/>
              </a:rPr>
              <a:t> </a:t>
            </a:r>
            <a:r>
              <a:rPr lang="en-US" sz="1500">
                <a:solidFill>
                  <a:srgbClr val="FFFFFF"/>
                </a:solidFill>
                <a:latin typeface="Times New Roman" panose="02020603050405020304" pitchFamily="18" charset="0"/>
                <a:ea typeface="Times New Roman" panose="02020603050405020304" pitchFamily="18" charset="0"/>
              </a:rPr>
              <a:t>This page also includes the gallery of the camps.</a:t>
            </a:r>
          </a:p>
          <a:p>
            <a:r>
              <a:rPr lang="en-US" sz="1500">
                <a:solidFill>
                  <a:srgbClr val="FFFFFF"/>
                </a:solidFill>
                <a:latin typeface="Times New Roman" panose="02020603050405020304" pitchFamily="18" charset="0"/>
                <a:ea typeface="Times New Roman" panose="02020603050405020304" pitchFamily="18" charset="0"/>
              </a:rPr>
              <a:t>                                                               the gallery of the camps.</a:t>
            </a:r>
          </a:p>
          <a:p>
            <a:pPr marL="0" indent="0">
              <a:buNone/>
            </a:pPr>
            <a:r>
              <a:rPr lang="en-US" sz="1500">
                <a:solidFill>
                  <a:srgbClr val="FFFFFF"/>
                </a:solidFill>
              </a:rPr>
              <a:t> </a:t>
            </a:r>
          </a:p>
        </p:txBody>
      </p:sp>
      <p:sp>
        <p:nvSpPr>
          <p:cNvPr id="19"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37FDAE76-727F-4479-A72E-455D8EAF406B}"/>
              </a:ext>
            </a:extLst>
          </p:cNvPr>
          <p:cNvPicPr>
            <a:picLocks noChangeAspect="1"/>
          </p:cNvPicPr>
          <p:nvPr/>
        </p:nvPicPr>
        <p:blipFill>
          <a:blip r:embed="rId2"/>
          <a:stretch>
            <a:fillRect/>
          </a:stretch>
        </p:blipFill>
        <p:spPr>
          <a:xfrm>
            <a:off x="4742017" y="1678494"/>
            <a:ext cx="6798082" cy="3501012"/>
          </a:xfrm>
          <a:prstGeom prst="rect">
            <a:avLst/>
          </a:prstGeom>
        </p:spPr>
      </p:pic>
    </p:spTree>
    <p:extLst>
      <p:ext uri="{BB962C8B-B14F-4D97-AF65-F5344CB8AC3E}">
        <p14:creationId xmlns:p14="http://schemas.microsoft.com/office/powerpoint/2010/main" val="2318167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74BFBB-6A5A-F94C-8A46-7BAE057D7745}"/>
              </a:ext>
            </a:extLst>
          </p:cNvPr>
          <p:cNvSpPr>
            <a:spLocks noGrp="1"/>
          </p:cNvSpPr>
          <p:nvPr>
            <p:ph type="title"/>
          </p:nvPr>
        </p:nvSpPr>
        <p:spPr>
          <a:xfrm>
            <a:off x="492370" y="516835"/>
            <a:ext cx="3084844" cy="2103875"/>
          </a:xfrm>
        </p:spPr>
        <p:txBody>
          <a:bodyPr>
            <a:normAutofit/>
          </a:bodyPr>
          <a:lstStyle/>
          <a:p>
            <a:r>
              <a:rPr lang="en-US" sz="3600" b="1">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Registration</a:t>
            </a:r>
            <a:r>
              <a:rPr lang="en-US" sz="3600" b="1">
                <a:solidFill>
                  <a:srgbClr val="FFFFFF"/>
                </a:solidFill>
                <a:latin typeface="Calibri" panose="020F0502020204030204" pitchFamily="34" charset="0"/>
                <a:ea typeface="Times New Roman" panose="02020603050405020304" pitchFamily="18" charset="0"/>
                <a:cs typeface="Times New Roman" panose="02020603050405020304" pitchFamily="18" charset="0"/>
              </a:rPr>
              <a:t> </a:t>
            </a:r>
            <a:endParaRPr lang="en-US" sz="3600">
              <a:solidFill>
                <a:srgbClr val="FFFFFF"/>
              </a:solidFill>
            </a:endParaRPr>
          </a:p>
        </p:txBody>
      </p:sp>
      <p:sp>
        <p:nvSpPr>
          <p:cNvPr id="3" name="Content Placeholder 2">
            <a:extLst>
              <a:ext uri="{FF2B5EF4-FFF2-40B4-BE49-F238E27FC236}">
                <a16:creationId xmlns:a16="http://schemas.microsoft.com/office/drawing/2014/main" id="{F2B8659A-9ACF-2E4D-96FA-083C5EB078B3}"/>
              </a:ext>
            </a:extLst>
          </p:cNvPr>
          <p:cNvSpPr>
            <a:spLocks noGrp="1"/>
          </p:cNvSpPr>
          <p:nvPr>
            <p:ph sz="quarter" idx="13"/>
          </p:nvPr>
        </p:nvSpPr>
        <p:spPr>
          <a:xfrm>
            <a:off x="492371" y="2653800"/>
            <a:ext cx="3084844" cy="3335519"/>
          </a:xfrm>
        </p:spPr>
        <p:txBody>
          <a:bodyPr>
            <a:normAutofit/>
          </a:bodyPr>
          <a:lstStyle/>
          <a:p>
            <a:pPr marL="0" marR="0" indent="0">
              <a:spcBef>
                <a:spcPts val="0"/>
              </a:spcBef>
              <a:spcAft>
                <a:spcPts val="0"/>
              </a:spcAft>
              <a:buNone/>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ANYONE CAN MAKE THE REQUEST FOR THE FOOD SO THAT IT WILL APPEAR IN THE HOME PAGE.</a:t>
            </a:r>
          </a:p>
          <a:p>
            <a:pPr marL="0" marR="0">
              <a:spcBef>
                <a:spcPts val="0"/>
              </a:spcBef>
              <a:spcAft>
                <a:spcPts val="0"/>
              </a:spcAft>
            </a:pP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1500">
              <a:solidFill>
                <a:srgbClr val="FFFFFF"/>
              </a:solidFill>
            </a:endParaRPr>
          </a:p>
        </p:txBody>
      </p:sp>
      <p:sp>
        <p:nvSpPr>
          <p:cNvPr id="28" name="Rectangle 23">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F424BF2E-5CB4-433B-AD12-9C86F8CCD94D}"/>
              </a:ext>
            </a:extLst>
          </p:cNvPr>
          <p:cNvPicPr>
            <a:picLocks noChangeAspect="1"/>
          </p:cNvPicPr>
          <p:nvPr/>
        </p:nvPicPr>
        <p:blipFill rotWithShape="1">
          <a:blip r:embed="rId2"/>
          <a:srcRect l="18731" r="23681" b="-1"/>
          <a:stretch/>
        </p:blipFill>
        <p:spPr>
          <a:xfrm>
            <a:off x="4742017" y="640080"/>
            <a:ext cx="6798082" cy="5577840"/>
          </a:xfrm>
          <a:prstGeom prst="rect">
            <a:avLst/>
          </a:prstGeom>
        </p:spPr>
      </p:pic>
    </p:spTree>
    <p:extLst>
      <p:ext uri="{BB962C8B-B14F-4D97-AF65-F5344CB8AC3E}">
        <p14:creationId xmlns:p14="http://schemas.microsoft.com/office/powerpoint/2010/main" val="178581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839C7B-DC73-E745-BE23-BE790F29F6AB}"/>
              </a:ext>
            </a:extLst>
          </p:cNvPr>
          <p:cNvSpPr>
            <a:spLocks noGrp="1"/>
          </p:cNvSpPr>
          <p:nvPr>
            <p:ph type="title"/>
          </p:nvPr>
        </p:nvSpPr>
        <p:spPr>
          <a:xfrm>
            <a:off x="492370" y="516835"/>
            <a:ext cx="3084844" cy="2103875"/>
          </a:xfrm>
        </p:spPr>
        <p:txBody>
          <a:bodyPr>
            <a:normAutofit/>
          </a:bodyPr>
          <a:lstStyle/>
          <a:p>
            <a:r>
              <a:rPr lang="en-US" sz="3600" b="1">
                <a:solidFill>
                  <a:srgbClr val="FFFFFF"/>
                </a:solidFill>
              </a:rPr>
              <a:t>Request For FOOD</a:t>
            </a:r>
            <a:endParaRPr lang="en-US" sz="3600">
              <a:solidFill>
                <a:srgbClr val="FFFFFF"/>
              </a:solidFill>
            </a:endParaRPr>
          </a:p>
        </p:txBody>
      </p:sp>
      <p:sp>
        <p:nvSpPr>
          <p:cNvPr id="3" name="Content Placeholder 2">
            <a:extLst>
              <a:ext uri="{FF2B5EF4-FFF2-40B4-BE49-F238E27FC236}">
                <a16:creationId xmlns:a16="http://schemas.microsoft.com/office/drawing/2014/main" id="{68A4BD2D-EBA1-C640-96C3-447502A24BE7}"/>
              </a:ext>
            </a:extLst>
          </p:cNvPr>
          <p:cNvSpPr>
            <a:spLocks noGrp="1"/>
          </p:cNvSpPr>
          <p:nvPr>
            <p:ph sz="quarter" idx="13"/>
          </p:nvPr>
        </p:nvSpPr>
        <p:spPr>
          <a:xfrm>
            <a:off x="492371" y="2653800"/>
            <a:ext cx="3084844" cy="3335519"/>
          </a:xfrm>
        </p:spPr>
        <p:txBody>
          <a:bodyPr>
            <a:normAutofit/>
          </a:bodyPr>
          <a:lstStyle/>
          <a:p>
            <a:pPr marL="0" marR="0">
              <a:spcBef>
                <a:spcPts val="0"/>
              </a:spcBef>
              <a:spcAft>
                <a:spcPts val="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Request for FOOD page includes the information of the donor  who want to register. Donor can register the account by clicking on new register. He/she can send requests for the further enquiry of the blood donation.</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1500">
              <a:solidFill>
                <a:srgbClr val="FFFFFF"/>
              </a:solidFill>
              <a:latin typeface="Ayuthaya" pitchFamily="2" charset="-34"/>
              <a:ea typeface="Ayuthaya" pitchFamily="2" charset="-34"/>
              <a:cs typeface="Ayuthaya" pitchFamily="2" charset="-34"/>
            </a:endParaRPr>
          </a:p>
        </p:txBody>
      </p:sp>
      <p:pic>
        <p:nvPicPr>
          <p:cNvPr id="4" name="Picture 3">
            <a:extLst>
              <a:ext uri="{FF2B5EF4-FFF2-40B4-BE49-F238E27FC236}">
                <a16:creationId xmlns:a16="http://schemas.microsoft.com/office/drawing/2014/main" id="{FA25A112-77E4-429A-BB48-DCB3B32AE4D9}"/>
              </a:ext>
            </a:extLst>
          </p:cNvPr>
          <p:cNvPicPr>
            <a:picLocks noChangeAspect="1"/>
          </p:cNvPicPr>
          <p:nvPr/>
        </p:nvPicPr>
        <p:blipFill rotWithShape="1">
          <a:blip r:embed="rId2"/>
          <a:srcRect l="17181" r="26639" b="1"/>
          <a:stretch/>
        </p:blipFill>
        <p:spPr>
          <a:xfrm>
            <a:off x="4075043" y="10"/>
            <a:ext cx="8111272" cy="6857990"/>
          </a:xfrm>
          <a:prstGeom prst="rect">
            <a:avLst/>
          </a:prstGeom>
        </p:spPr>
      </p:pic>
      <p:sp>
        <p:nvSpPr>
          <p:cNvPr id="13" name="Rectangle 12">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476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D5D6F8-27F8-0542-8944-129A31E8D351}"/>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CAMPS</a:t>
            </a:r>
          </a:p>
        </p:txBody>
      </p:sp>
      <p:sp>
        <p:nvSpPr>
          <p:cNvPr id="3" name="Content Placeholder 2">
            <a:extLst>
              <a:ext uri="{FF2B5EF4-FFF2-40B4-BE49-F238E27FC236}">
                <a16:creationId xmlns:a16="http://schemas.microsoft.com/office/drawing/2014/main" id="{38E36CBA-B7A7-CB45-B9A5-DC10B351BD59}"/>
              </a:ext>
            </a:extLst>
          </p:cNvPr>
          <p:cNvSpPr>
            <a:spLocks noGrp="1"/>
          </p:cNvSpPr>
          <p:nvPr>
            <p:ph sz="quarter" idx="13"/>
          </p:nvPr>
        </p:nvSpPr>
        <p:spPr>
          <a:xfrm>
            <a:off x="492371" y="2653800"/>
            <a:ext cx="3084844" cy="3335519"/>
          </a:xfrm>
        </p:spPr>
        <p:txBody>
          <a:bodyPr>
            <a:normAutofit/>
          </a:bodyPr>
          <a:lstStyle/>
          <a:p>
            <a:pPr marL="0" marR="0" indent="0">
              <a:spcBef>
                <a:spcPts val="0"/>
              </a:spcBef>
              <a:spcAft>
                <a:spcPts val="600"/>
              </a:spcAft>
              <a:buNone/>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Camp  page includes the information about camps, this camps organized the FOOD donation camp. Donor can register the account by clicking on new register. </a:t>
            </a: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0A72C352-8347-40B8-BFAB-7F8EC251E87E}"/>
              </a:ext>
            </a:extLst>
          </p:cNvPr>
          <p:cNvPicPr>
            <a:picLocks noChangeAspect="1"/>
          </p:cNvPicPr>
          <p:nvPr/>
        </p:nvPicPr>
        <p:blipFill>
          <a:blip r:embed="rId2"/>
          <a:stretch>
            <a:fillRect/>
          </a:stretch>
        </p:blipFill>
        <p:spPr>
          <a:xfrm>
            <a:off x="4742017" y="1703987"/>
            <a:ext cx="6798082" cy="3450026"/>
          </a:xfrm>
          <a:prstGeom prst="rect">
            <a:avLst/>
          </a:prstGeom>
        </p:spPr>
      </p:pic>
    </p:spTree>
    <p:extLst>
      <p:ext uri="{BB962C8B-B14F-4D97-AF65-F5344CB8AC3E}">
        <p14:creationId xmlns:p14="http://schemas.microsoft.com/office/powerpoint/2010/main" val="165888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D32B25-7FE7-D749-B838-D7694416D024}"/>
              </a:ext>
            </a:extLst>
          </p:cNvPr>
          <p:cNvSpPr>
            <a:spLocks noGrp="1"/>
          </p:cNvSpPr>
          <p:nvPr>
            <p:ph type="title"/>
          </p:nvPr>
        </p:nvSpPr>
        <p:spPr>
          <a:xfrm>
            <a:off x="492370" y="516835"/>
            <a:ext cx="3084844" cy="2103875"/>
          </a:xfrm>
        </p:spPr>
        <p:txBody>
          <a:bodyPr>
            <a:normAutofit/>
          </a:bodyPr>
          <a:lstStyle/>
          <a:p>
            <a:r>
              <a:rPr lang="en-US" sz="3600" b="1">
                <a:solidFill>
                  <a:srgbClr val="FFFFFF"/>
                </a:solidFill>
              </a:rPr>
              <a:t>Donor Login</a:t>
            </a:r>
            <a:br>
              <a:rPr lang="en-US" sz="3600">
                <a:solidFill>
                  <a:srgbClr val="FFFFFF"/>
                </a:solidFill>
              </a:rPr>
            </a:br>
            <a:endParaRPr lang="en-US" sz="3600">
              <a:solidFill>
                <a:srgbClr val="FFFFFF"/>
              </a:solidFill>
            </a:endParaRPr>
          </a:p>
        </p:txBody>
      </p:sp>
      <p:sp>
        <p:nvSpPr>
          <p:cNvPr id="3" name="Content Placeholder 2">
            <a:extLst>
              <a:ext uri="{FF2B5EF4-FFF2-40B4-BE49-F238E27FC236}">
                <a16:creationId xmlns:a16="http://schemas.microsoft.com/office/drawing/2014/main" id="{4A233EA6-BA64-954D-ADD8-0F2E9F338677}"/>
              </a:ext>
            </a:extLst>
          </p:cNvPr>
          <p:cNvSpPr>
            <a:spLocks noGrp="1"/>
          </p:cNvSpPr>
          <p:nvPr>
            <p:ph sz="quarter" idx="13"/>
          </p:nvPr>
        </p:nvSpPr>
        <p:spPr>
          <a:xfrm>
            <a:off x="492371" y="2653800"/>
            <a:ext cx="3084844" cy="3335519"/>
          </a:xfrm>
        </p:spPr>
        <p:txBody>
          <a:bodyPr>
            <a:normAutofit/>
          </a:bodyPr>
          <a:lstStyle/>
          <a:p>
            <a:pPr marL="0" marR="0">
              <a:spcBef>
                <a:spcPts val="0"/>
              </a:spcBef>
              <a:spcAft>
                <a:spcPts val="1000"/>
              </a:spcAft>
            </a:pPr>
            <a:r>
              <a:rPr lang="en-US" sz="150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It is  login menu, I have set a default E-mail and password for it. This mail id and password are store in a binary file inside this project. For Password security I have replace the password's alpha numeric character to special symbol, Dollar ($) symbol.</a:t>
            </a:r>
          </a:p>
          <a:p>
            <a:pPr marL="0" marR="0">
              <a:spcBef>
                <a:spcPts val="0"/>
              </a:spcBef>
              <a:spcAft>
                <a:spcPts val="1000"/>
              </a:spcAft>
            </a:pPr>
            <a:endParaRPr lang="en-US" sz="1500">
              <a:solidFill>
                <a:srgbClr val="FFFFFF"/>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D49B6FFC-ED11-4836-8282-77C4B1C4F7B0}"/>
              </a:ext>
            </a:extLst>
          </p:cNvPr>
          <p:cNvPicPr>
            <a:picLocks noChangeAspect="1"/>
          </p:cNvPicPr>
          <p:nvPr/>
        </p:nvPicPr>
        <p:blipFill rotWithShape="1">
          <a:blip r:embed="rId2"/>
          <a:srcRect l="23219" r="25288"/>
          <a:stretch/>
        </p:blipFill>
        <p:spPr>
          <a:xfrm>
            <a:off x="4742017" y="640080"/>
            <a:ext cx="6798082" cy="5577840"/>
          </a:xfrm>
          <a:prstGeom prst="rect">
            <a:avLst/>
          </a:prstGeom>
        </p:spPr>
      </p:pic>
    </p:spTree>
    <p:extLst>
      <p:ext uri="{BB962C8B-B14F-4D97-AF65-F5344CB8AC3E}">
        <p14:creationId xmlns:p14="http://schemas.microsoft.com/office/powerpoint/2010/main" val="650368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0</TotalTime>
  <Words>456</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Ayuthaya</vt:lpstr>
      <vt:lpstr>Calibri</vt:lpstr>
      <vt:lpstr>Calibri Light</vt:lpstr>
      <vt:lpstr>Times New Roman</vt:lpstr>
      <vt:lpstr>Wingdings</vt:lpstr>
      <vt:lpstr>Retrospect</vt:lpstr>
      <vt:lpstr>FEED KC</vt:lpstr>
      <vt:lpstr>About Feed kc</vt:lpstr>
      <vt:lpstr>Software and tools used</vt:lpstr>
      <vt:lpstr>HARDWARE AND SOFTWARE REQUIRMENTS </vt:lpstr>
      <vt:lpstr>SCREENSHOTS OF THE PROJECT</vt:lpstr>
      <vt:lpstr>Registration </vt:lpstr>
      <vt:lpstr>Request For FOOD</vt:lpstr>
      <vt:lpstr>CAMPS</vt:lpstr>
      <vt:lpstr>Donor Login </vt:lpstr>
      <vt:lpstr>Search </vt:lpstr>
      <vt:lpstr>Contact</vt:lpstr>
      <vt:lpstr>Donor Panel</vt:lpstr>
      <vt:lpstr>ADMIN PANNEL</vt:lpstr>
      <vt:lpstr>SUMMARY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 KC</dc:title>
  <dc:creator>pavan kumar chongala</dc:creator>
  <cp:lastModifiedBy>pavan kumar chongala</cp:lastModifiedBy>
  <cp:revision>1</cp:revision>
  <dcterms:created xsi:type="dcterms:W3CDTF">2019-11-11T02:09:33Z</dcterms:created>
  <dcterms:modified xsi:type="dcterms:W3CDTF">2019-11-11T02:09:49Z</dcterms:modified>
</cp:coreProperties>
</file>