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6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7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5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3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4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4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6134-4C32-4CF2-8048-DAE19BC7229B}" type="datetimeFigureOut">
              <a:rPr lang="en-US" smtClean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FBE1-77F8-48A3-9C33-ED1B03E8E5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51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hr.nlm.nih.gov/condition/autism-spectrum-disord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5438459/" TargetMode="External"/><Relationship Id="rId5" Type="http://schemas.openxmlformats.org/officeDocument/2006/relationships/hyperlink" Target="https://healthdata.gov/dataset/national-database-autism-research-ndar" TargetMode="External"/><Relationship Id="rId4" Type="http://schemas.openxmlformats.org/officeDocument/2006/relationships/hyperlink" Target="https://www.kaggle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BDD53-FAEF-4388-A3BF-FA8B1E77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216405"/>
            <a:ext cx="6105194" cy="221259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</a:t>
            </a:r>
            <a:br>
              <a:rPr lang="en-US" sz="3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</a:t>
            </a:r>
            <a:br>
              <a:rPr lang="en-US" sz="3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AUTISM  DATA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5E620-B16F-4C3F-B6D1-0E09FE10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30262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TANMAIYEE NAGALLA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SREESUDHA MADABHUSHI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KUMAR CHONGALA</a:t>
            </a:r>
          </a:p>
        </p:txBody>
      </p:sp>
    </p:spTree>
    <p:extLst>
      <p:ext uri="{BB962C8B-B14F-4D97-AF65-F5344CB8AC3E}">
        <p14:creationId xmlns:p14="http://schemas.microsoft.com/office/powerpoint/2010/main" val="482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49FD7-4D25-45FF-ABA6-3499E2A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4A7B-F6B5-4632-83F2-C0DF4ECF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Autism Spectrum Disorder (ASD) is a neuro-developmental disorder.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CDC 1 among 59 children are diagnosed with ASD.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for ASD is a lengthy procedure with significant healthcare costs.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requires time-efficient and effective screening methods in order to help the patients.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formatted datasets helps us to study the behavioral characteristics and analyze properly for  better screening procedures.</a:t>
            </a:r>
          </a:p>
        </p:txBody>
      </p:sp>
    </p:spTree>
    <p:extLst>
      <p:ext uri="{BB962C8B-B14F-4D97-AF65-F5344CB8AC3E}">
        <p14:creationId xmlns:p14="http://schemas.microsoft.com/office/powerpoint/2010/main" val="119580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E44AA-6C62-42A0-8689-663C274E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E09B-5BEB-43AD-86CA-1843B7D0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974" y="476249"/>
            <a:ext cx="6082110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:Autistic Spectrum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Disorder (ASD)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dirty="0">
                <a:hlinkClick r:id="rId3"/>
              </a:rPr>
              <a:t>https</a:t>
            </a:r>
            <a:r>
              <a:rPr lang="en-US" dirty="0">
                <a:hlinkClick r:id="rId3"/>
              </a:rPr>
              <a:t>://ghr.nlm.nih.gov/condition/autism-spectrum-disorder#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https://www.kaggle.com/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https://healthdata.gov/dataset/national-database-autism-research-ndar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https://www.ncbi.nlm.nih.gov/pmc/articles/PMC5438459/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4DB2E7-2C72-498C-8C6B-1067CBA3F2BF}"/>
              </a:ext>
            </a:extLst>
          </p:cNvPr>
          <p:cNvSpPr txBox="1">
            <a:spLocks/>
          </p:cNvSpPr>
          <p:nvPr/>
        </p:nvSpPr>
        <p:spPr>
          <a:xfrm>
            <a:off x="6096000" y="813683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2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46E1B-A420-46D7-87C9-82C8C6F6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03BB-C517-4D13-AEA2-2FC189CA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466928"/>
            <a:ext cx="5306084" cy="55655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Autism Data Analysis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based on the behavioral trends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Factors : Age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Gender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Ethnicity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Jaundice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Family history  </a:t>
            </a:r>
          </a:p>
        </p:txBody>
      </p:sp>
    </p:spTree>
    <p:extLst>
      <p:ext uri="{BB962C8B-B14F-4D97-AF65-F5344CB8AC3E}">
        <p14:creationId xmlns:p14="http://schemas.microsoft.com/office/powerpoint/2010/main" val="256920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F6F620-B441-4492-928C-DB17A3B4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4C92-0576-4E02-BFFE-3FE96F14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diagnose the disorder and by what means?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common symptoms such as behavioral trends?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adult and toddler ASD patients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geographical locations leads to ASD?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methods can be implemented to improve the diagnosis and taking care of the ASD patients?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FF4A7-95EC-402D-8343-C1E82FA9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3458"/>
            <a:ext cx="4029198" cy="35904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b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D97E-8DD7-4649-B9C1-ACA710A5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HTML, CSS, BOOTSTRAP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ANGULAR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WEBSTORM AND GOOGLE COLAB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</a:t>
            </a:r>
            <a:r>
              <a:rPr lang="en-US" sz="2400">
                <a:solidFill>
                  <a:schemeClr val="bg1"/>
                </a:solidFill>
              </a:rPr>
              <a:t>CHARTS 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GOOGLE </a:t>
            </a:r>
            <a:r>
              <a:rPr lang="en-US" sz="2400" dirty="0">
                <a:solidFill>
                  <a:schemeClr val="bg1"/>
                </a:solidFill>
              </a:rPr>
              <a:t>CLOUD PLATFORM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4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DBDD53-FAEF-4388-A3BF-FA8B1E77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216405"/>
            <a:ext cx="6105194" cy="221259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2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CLOUD COMPUTING  PROJECT PROPOSAL  AUTISM  DATA  ANALYSIS</vt:lpstr>
      <vt:lpstr>MOTIVATION</vt:lpstr>
      <vt:lpstr>Resources</vt:lpstr>
      <vt:lpstr>Objective</vt:lpstr>
      <vt:lpstr>Deliverables</vt:lpstr>
      <vt:lpstr>Tools Languages Platforms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 PROJECT PROPOSAL  AUTISM  DATA  ANALYSIS</dc:title>
  <dc:creator>msreesudha14@gmail.com</dc:creator>
  <cp:lastModifiedBy>pavan kumar chongala</cp:lastModifiedBy>
  <cp:revision>8</cp:revision>
  <dcterms:created xsi:type="dcterms:W3CDTF">2020-02-25T00:52:00Z</dcterms:created>
  <dcterms:modified xsi:type="dcterms:W3CDTF">2020-02-25T01:53:40Z</dcterms:modified>
</cp:coreProperties>
</file>