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72" r:id="rId6"/>
    <p:sldId id="285" r:id="rId7"/>
    <p:sldId id="263" r:id="rId8"/>
    <p:sldId id="265" r:id="rId9"/>
    <p:sldId id="283" r:id="rId10"/>
    <p:sldId id="273" r:id="rId11"/>
    <p:sldId id="266" r:id="rId12"/>
    <p:sldId id="267" r:id="rId13"/>
    <p:sldId id="275" r:id="rId14"/>
    <p:sldId id="268" r:id="rId15"/>
    <p:sldId id="286" r:id="rId16"/>
    <p:sldId id="269" r:id="rId17"/>
    <p:sldId id="281" r:id="rId18"/>
    <p:sldId id="271" r:id="rId19"/>
    <p:sldId id="276" r:id="rId20"/>
    <p:sldId id="282" r:id="rId21"/>
    <p:sldId id="278" r:id="rId22"/>
    <p:sldId id="279" r:id="rId23"/>
    <p:sldId id="287" r:id="rId24"/>
    <p:sldId id="288" r:id="rId25"/>
    <p:sldId id="28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A53F-8C68-41AC-A7DE-E78371F7B65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2E5CC5-090B-4E98-8F86-9EB4B5A6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72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A53F-8C68-41AC-A7DE-E78371F7B65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5CC5-090B-4E98-8F86-9EB4B5A6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A53F-8C68-41AC-A7DE-E78371F7B65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5CC5-090B-4E98-8F86-9EB4B5A6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7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A53F-8C68-41AC-A7DE-E78371F7B65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5CC5-090B-4E98-8F86-9EB4B5A6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C69A53F-8C68-41AC-A7DE-E78371F7B65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2E5CC5-090B-4E98-8F86-9EB4B5A6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A53F-8C68-41AC-A7DE-E78371F7B65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5CC5-090B-4E98-8F86-9EB4B5A6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A53F-8C68-41AC-A7DE-E78371F7B65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5CC5-090B-4E98-8F86-9EB4B5A6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A53F-8C68-41AC-A7DE-E78371F7B65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5CC5-090B-4E98-8F86-9EB4B5A6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A53F-8C68-41AC-A7DE-E78371F7B65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5CC5-090B-4E98-8F86-9EB4B5A6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43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A53F-8C68-41AC-A7DE-E78371F7B65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5CC5-090B-4E98-8F86-9EB4B5A6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5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A53F-8C68-41AC-A7DE-E78371F7B651}" type="datetimeFigureOut">
              <a:rPr lang="en-US" smtClean="0"/>
              <a:t>3/18/2020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5CC5-090B-4E98-8F86-9EB4B5A6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69A53F-8C68-41AC-A7DE-E78371F7B65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2E5CC5-090B-4E98-8F86-9EB4B5A6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9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reesudham/CLOUDPROJECT/blob/master/autismprediction.ipynb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A0D5-44CE-41CF-BE63-FCF59AF67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2CBF-6A09-48CC-82EC-A6879B5E2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617397"/>
          </a:xfrm>
        </p:spPr>
        <p:txBody>
          <a:bodyPr/>
          <a:lstStyle/>
          <a:p>
            <a:r>
              <a:rPr lang="en-US" dirty="0"/>
              <a:t>Pavan Kumar </a:t>
            </a:r>
            <a:r>
              <a:rPr lang="en-US" dirty="0" err="1"/>
              <a:t>Chongala</a:t>
            </a:r>
            <a:endParaRPr lang="en-US" dirty="0"/>
          </a:p>
          <a:p>
            <a:r>
              <a:rPr lang="en-US" dirty="0"/>
              <a:t>Naga </a:t>
            </a:r>
            <a:r>
              <a:rPr lang="en-US" dirty="0" err="1"/>
              <a:t>Tanmaiyee</a:t>
            </a:r>
            <a:r>
              <a:rPr lang="en-US" dirty="0"/>
              <a:t> </a:t>
            </a:r>
            <a:r>
              <a:rPr lang="en-US" dirty="0" err="1"/>
              <a:t>Nagalla</a:t>
            </a:r>
            <a:endParaRPr lang="en-US" dirty="0"/>
          </a:p>
          <a:p>
            <a:r>
              <a:rPr lang="en-US" dirty="0"/>
              <a:t>Venkata </a:t>
            </a:r>
            <a:r>
              <a:rPr lang="en-US" dirty="0" err="1"/>
              <a:t>Sreesudha</a:t>
            </a:r>
            <a:r>
              <a:rPr lang="en-US" dirty="0"/>
              <a:t> </a:t>
            </a:r>
            <a:r>
              <a:rPr lang="en-US" dirty="0" err="1"/>
              <a:t>Madabhushi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23B71-296B-4563-973D-6582335A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Adults : </a:t>
            </a:r>
            <a:r>
              <a:rPr lang="en-US" dirty="0" err="1"/>
              <a:t>Asd</a:t>
            </a:r>
            <a:r>
              <a:rPr lang="en-US" dirty="0"/>
              <a:t> positive – country wise              distribution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1EB7A1-25DA-4439-9DED-DF9773BCA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85" y="2170167"/>
            <a:ext cx="8992379" cy="3758685"/>
          </a:xfrm>
        </p:spPr>
      </p:pic>
    </p:spTree>
    <p:extLst>
      <p:ext uri="{BB962C8B-B14F-4D97-AF65-F5344CB8AC3E}">
        <p14:creationId xmlns:p14="http://schemas.microsoft.com/office/powerpoint/2010/main" val="395937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B59C0-DA9F-4F4B-976E-275F25D2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244817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Adults</a:t>
            </a:r>
            <a:br>
              <a:rPr lang="en-US" dirty="0"/>
            </a:br>
            <a:r>
              <a:rPr lang="en-US" dirty="0" err="1"/>
              <a:t>matplots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C38701-9447-463B-8C5B-AD973299F2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03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E0CF6268-E46F-4A2B-AA2D-39D5E9C8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3103926"/>
            <a:ext cx="3816774" cy="3068273"/>
          </a:xfrm>
        </p:spPr>
        <p:txBody>
          <a:bodyPr>
            <a:normAutofit/>
          </a:bodyPr>
          <a:lstStyle/>
          <a:p>
            <a:r>
              <a:rPr lang="en-US" sz="3200" dirty="0"/>
              <a:t>Plots based on ethnicity for both male and female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10F81-19FA-45FD-91D5-3FD83618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Adults : ASD positive patients of white and European ethnicities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D18896-8AC4-42AF-8FB9-ECFC00FA4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3" y="2281085"/>
            <a:ext cx="10066593" cy="4112796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11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10F81-19FA-45FD-91D5-3FD83618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Distribution of autism in family within different ethnicity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7F15B6-0EA8-4F6D-85D1-463EACC06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61420"/>
            <a:ext cx="10516518" cy="3994628"/>
          </a:xfrm>
        </p:spPr>
      </p:pic>
    </p:spTree>
    <p:extLst>
      <p:ext uri="{BB962C8B-B14F-4D97-AF65-F5344CB8AC3E}">
        <p14:creationId xmlns:p14="http://schemas.microsoft.com/office/powerpoint/2010/main" val="123520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F40FAB-C763-49FE-A9A5-43EB6ECF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7" y="2340528"/>
            <a:ext cx="2567031" cy="2130804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Concatenating the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D50C25-0C39-437D-B228-A74BD112D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24" y="1130710"/>
            <a:ext cx="6050423" cy="4348509"/>
          </a:xfrm>
        </p:spPr>
      </p:pic>
    </p:spTree>
    <p:extLst>
      <p:ext uri="{BB962C8B-B14F-4D97-AF65-F5344CB8AC3E}">
        <p14:creationId xmlns:p14="http://schemas.microsoft.com/office/powerpoint/2010/main" val="177777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86648D-901F-431C-8FFE-6455ADDAC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" y="0"/>
            <a:ext cx="1218865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FA3A9-5916-452C-93FD-EC3F59DF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7450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 </a:t>
            </a:r>
            <a:r>
              <a:rPr lang="en-US" sz="8000" dirty="0">
                <a:solidFill>
                  <a:srgbClr val="FFFFFF"/>
                </a:solidFill>
              </a:rPr>
              <a:t>statistical analysis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  on toddlers dataset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8E7ECE-D1D9-4A45-83E3-B3AAC21A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299C5D-8E7A-4F30-B5A0-E61C1AF51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15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0276F-8014-4A4C-8320-D2C47B60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D192EF-F605-44B1-84D6-E4A977682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52" y="2175401"/>
            <a:ext cx="9182896" cy="40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D6E4CFB-9832-4357-BFBB-AA8636210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16310"/>
            <a:ext cx="6882269" cy="637130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49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14487-A13A-4BAC-82FC-5D9A7800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Prediction using confusion matrix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537A90-52D9-439C-BB10-69CA9F3D5C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10612759" cy="3316489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44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2A550-C4EE-42DF-9CCD-1F6B602F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1"/>
            <a:ext cx="3544035" cy="587422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6600" dirty="0"/>
              <a:t>Random forest classifier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BC9F3F-951C-4065-90C8-30A2F2FCD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20785"/>
            <a:ext cx="6882269" cy="51927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23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B5135-E2F1-4E24-9034-16A82C79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277C-EF10-43FA-ABBF-86920DD9F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To do analysis on the Autism Spectrum Disorder (ASD) data of both adults and toddlers datasets by visualizing the data with the help of most influential factors.</a:t>
            </a:r>
          </a:p>
          <a:p>
            <a:r>
              <a:rPr lang="en-US" dirty="0"/>
              <a:t>To deploy a website by pushing the obtained the information into a cloud tool.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65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14487-A13A-4BAC-82FC-5D9A7800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Scaling the variables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3DBEEF-0945-45A0-B5F0-599D00BDC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0" y="2313781"/>
            <a:ext cx="10306127" cy="3665538"/>
          </a:xfrm>
        </p:spPr>
      </p:pic>
    </p:spTree>
    <p:extLst>
      <p:ext uri="{BB962C8B-B14F-4D97-AF65-F5344CB8AC3E}">
        <p14:creationId xmlns:p14="http://schemas.microsoft.com/office/powerpoint/2010/main" val="407864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8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8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8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8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0" name="Rectangle 9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" name="Rectangle 9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9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70C5A-3C46-4BAE-BD83-2AA3127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780" y="1432223"/>
            <a:ext cx="332438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KNN</a:t>
            </a:r>
            <a:b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classifier</a:t>
            </a:r>
          </a:p>
        </p:txBody>
      </p:sp>
      <p:sp>
        <p:nvSpPr>
          <p:cNvPr id="113" name="Rectangle 9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0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B3C5BB-FE5C-4ED7-928A-AD42E4429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19" y="1097566"/>
            <a:ext cx="7153961" cy="46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1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A184731-2495-4C5E-84D7-045E260A3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BDA4DC5-9C94-4C6C-A12F-2E0C8D69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0B285-2B0F-4F90-94A8-39CB6A13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Prediction using confusion matrix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02C88C-4FEE-45CD-B24F-629B6EA2C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r="-1" b="20501"/>
          <a:stretch/>
        </p:blipFill>
        <p:spPr>
          <a:xfrm>
            <a:off x="635457" y="640080"/>
            <a:ext cx="10916463" cy="3316489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CB1E5C71-0EB0-4D54-8D8A-3F99A16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147C6D7-07CB-4821-9F9F-6D037481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4748738-A09C-4DCD-A808-FA8B235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08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E52B4-4D25-4903-9169-F026EA45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712222" cy="5528734"/>
          </a:xfrm>
        </p:spPr>
        <p:txBody>
          <a:bodyPr>
            <a:normAutofit/>
          </a:bodyPr>
          <a:lstStyle/>
          <a:p>
            <a:pPr algn="r"/>
            <a:r>
              <a:rPr lang="en-US" sz="8800" dirty="0">
                <a:solidFill>
                  <a:srgbClr val="FFFFFF"/>
                </a:solidFill>
              </a:rPr>
              <a:t>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7E92-F593-49B5-9E69-14548178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pull some more interesting visualizations from both the adults and toddlers datasets based on the ethnicity and gender.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Prediction on adult ASD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Deployment of data into cloud(AWS or Azure).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Visualizing the dynamic data on the created website.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668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19BA98-9DF2-48B6-A37C-02200ADA1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EEBD-ACE6-4372-8DCC-B9D067D8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Trello updates screenshot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079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9ED8AE-67C4-42D5-8FE5-C9EFD1A9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</a:rPr>
              <a:t>GitHub link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D790-6887-4904-ADFC-7988E009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6"/>
              </a:rPr>
              <a:t>https://github.com/Sreesudham/CLOUDPROJECT/blob/master/autismprediction.ipynb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3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451D7-5F7E-45D7-A2F7-FBD8302C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A7B7339-9B1C-4899-A30D-BC63B36BA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0934" y="1388911"/>
            <a:ext cx="4011543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E52B4-4D25-4903-9169-F026EA45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7E92-F593-49B5-9E69-14548178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Bootstrap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 err="1"/>
              <a:t>GoogleColab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6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02150B-DEF4-418E-AE8E-BB69B4FA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Retrieving the data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E481E-64A5-4CF6-B88E-792CDFABE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3" y="1679569"/>
            <a:ext cx="5141912" cy="3069412"/>
          </a:xfrm>
        </p:spPr>
      </p:pic>
    </p:spTree>
    <p:extLst>
      <p:ext uri="{BB962C8B-B14F-4D97-AF65-F5344CB8AC3E}">
        <p14:creationId xmlns:p14="http://schemas.microsoft.com/office/powerpoint/2010/main" val="320455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02150B-DEF4-418E-AE8E-BB69B4FA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Reading and displaying the data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05E9EC-F8DA-47E3-8D94-8D26284A5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3" y="1309638"/>
            <a:ext cx="5141912" cy="4238724"/>
          </a:xfrm>
        </p:spPr>
      </p:pic>
    </p:spTree>
    <p:extLst>
      <p:ext uri="{BB962C8B-B14F-4D97-AF65-F5344CB8AC3E}">
        <p14:creationId xmlns:p14="http://schemas.microsoft.com/office/powerpoint/2010/main" val="384392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02150B-DEF4-418E-AE8E-BB69B4FA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Summarizing the data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B1E25BD-90B0-41AB-BDAA-BDD79505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35" y="393290"/>
            <a:ext cx="6311330" cy="5810865"/>
          </a:xfrm>
        </p:spPr>
      </p:pic>
    </p:spTree>
    <p:extLst>
      <p:ext uri="{BB962C8B-B14F-4D97-AF65-F5344CB8AC3E}">
        <p14:creationId xmlns:p14="http://schemas.microsoft.com/office/powerpoint/2010/main" val="145119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86648D-901F-431C-8FFE-6455ADDAC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" y="0"/>
            <a:ext cx="1218865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FA3A9-5916-452C-93FD-EC3F59DF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7450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sz="8000" dirty="0">
                <a:solidFill>
                  <a:srgbClr val="FFFFFF"/>
                </a:solidFill>
              </a:rPr>
              <a:t>Visualizing the Data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8E7ECE-D1D9-4A45-83E3-B3AAC21A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299C5D-8E7A-4F30-B5A0-E61C1AF51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128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23B71-296B-4563-973D-6582335A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ASD Positive patients with jaundice from birth---adults and toddlers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C4654F-FF43-4B63-B812-BCB541DF5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71" y="2457974"/>
            <a:ext cx="8855207" cy="3665989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75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23B71-296B-4563-973D-6582335A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Asd</a:t>
            </a:r>
            <a:r>
              <a:rPr lang="en-US" dirty="0"/>
              <a:t> positive based on age</a:t>
            </a:r>
            <a:br>
              <a:rPr lang="en-US" dirty="0"/>
            </a:br>
            <a:r>
              <a:rPr lang="en-US" dirty="0"/>
              <a:t>adults and toddlers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Content Placeholder 6" descr="A picture containing clock, white&#10;&#10;Description automatically generated">
            <a:extLst>
              <a:ext uri="{FF2B5EF4-FFF2-40B4-BE49-F238E27FC236}">
                <a16:creationId xmlns:a16="http://schemas.microsoft.com/office/drawing/2014/main" id="{3E2B9005-F9DC-4D69-8CB4-C390AC658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5" y="2251586"/>
            <a:ext cx="10388026" cy="4004461"/>
          </a:xfrm>
        </p:spPr>
      </p:pic>
    </p:spTree>
    <p:extLst>
      <p:ext uri="{BB962C8B-B14F-4D97-AF65-F5344CB8AC3E}">
        <p14:creationId xmlns:p14="http://schemas.microsoft.com/office/powerpoint/2010/main" val="2811899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228</Words>
  <Application>Microsoft Office PowerPoint</Application>
  <PresentationFormat>Widescreen</PresentationFormat>
  <Paragraphs>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Cloud computing</vt:lpstr>
      <vt:lpstr>Goal</vt:lpstr>
      <vt:lpstr>Tools and Technologies used</vt:lpstr>
      <vt:lpstr>Retrieving the data</vt:lpstr>
      <vt:lpstr>Reading and displaying the data</vt:lpstr>
      <vt:lpstr>Summarizing the data</vt:lpstr>
      <vt:lpstr>    Visualizing the Data</vt:lpstr>
      <vt:lpstr>ASD Positive patients with jaundice from birth---adults and toddlers</vt:lpstr>
      <vt:lpstr>Asd positive based on age adults and toddlers</vt:lpstr>
      <vt:lpstr>Adults : Asd positive – country wise              distribution</vt:lpstr>
      <vt:lpstr>Adults matplots</vt:lpstr>
      <vt:lpstr>Adults : ASD positive patients of white and European ethnicities</vt:lpstr>
      <vt:lpstr>Distribution of autism in family within different ethnicity</vt:lpstr>
      <vt:lpstr>Concatenating the data</vt:lpstr>
      <vt:lpstr>  statistical analysis   on toddlers dataset</vt:lpstr>
      <vt:lpstr>Logistic regression</vt:lpstr>
      <vt:lpstr>PowerPoint Presentation</vt:lpstr>
      <vt:lpstr>Prediction using confusion matrix</vt:lpstr>
      <vt:lpstr>Random forest classifier</vt:lpstr>
      <vt:lpstr>Scaling the variables</vt:lpstr>
      <vt:lpstr>KNN classifier</vt:lpstr>
      <vt:lpstr>Prediction using confusion matrix</vt:lpstr>
      <vt:lpstr>To do </vt:lpstr>
      <vt:lpstr>Trello updates screenshot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msreesudha14@gmail.com</dc:creator>
  <cp:lastModifiedBy>msreesudha14@gmail.com</cp:lastModifiedBy>
  <cp:revision>3</cp:revision>
  <dcterms:created xsi:type="dcterms:W3CDTF">2020-03-18T22:30:00Z</dcterms:created>
  <dcterms:modified xsi:type="dcterms:W3CDTF">2020-03-18T22:42:00Z</dcterms:modified>
</cp:coreProperties>
</file>