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C9996-F693-43B3-9262-904B1309B790}">
          <p14:sldIdLst>
            <p14:sldId id="256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3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4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49E5E-3896-4118-99A7-7B85668F1C5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073D5-C88F-453B-BE3C-8A6A22A0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Academy: Assistive Career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E7ED6-3E4D-462A-9DA7-06A8CE5F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Team: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Pvga</a:t>
            </a:r>
            <a:endParaRPr lang="en-US" dirty="0"/>
          </a:p>
          <a:p>
            <a:r>
              <a:rPr lang="en-US" dirty="0"/>
              <a:t>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Pavan kumar chongala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Syed Usman </a:t>
            </a:r>
            <a:r>
              <a:rPr lang="en-US" dirty="0" err="1"/>
              <a:t>gani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Vamsi </a:t>
            </a:r>
            <a:r>
              <a:rPr lang="en-US" dirty="0" err="1"/>
              <a:t>Draksharam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Anusha </a:t>
            </a:r>
            <a:r>
              <a:rPr lang="en-US" dirty="0" err="1"/>
              <a:t>Konakalla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17541-163D-4887-A504-054F6D6731FC}"/>
              </a:ext>
            </a:extLst>
          </p:cNvPr>
          <p:cNvSpPr txBox="1"/>
          <p:nvPr/>
        </p:nvSpPr>
        <p:spPr>
          <a:xfrm>
            <a:off x="794519" y="681645"/>
            <a:ext cx="96795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INTRODUCTION:</a:t>
            </a:r>
          </a:p>
          <a:p>
            <a:endParaRPr lang="en-US" sz="2400" dirty="0"/>
          </a:p>
          <a:p>
            <a:r>
              <a:rPr lang="en-US" sz="3000" dirty="0"/>
              <a:t>The Transition Academy site fills this void by serving as a  one-stop shop resource hub that provides an online listing data of colleges, job, employment training and life skills programs based on the location </a:t>
            </a:r>
            <a:r>
              <a:rPr lang="en-US" sz="3000" dirty="0" err="1"/>
              <a:t>requierments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59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4E448-8FE7-4C2C-BB85-9BE9B4B78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35B75A-3F14-4CC9-9410-1B317945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8"/>
            <a:ext cx="6096000" cy="3295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DF683-B2AA-41BE-80EE-C26C87A0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9"/>
            <a:ext cx="6096000" cy="32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E2625A-D89E-46C8-8E2B-87CDD86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66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2D680-3742-4FF6-A59E-C5A39B4E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8BD52-13FE-4DAD-8C67-26F9EAC8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100"/>
            <a:ext cx="12192000" cy="3559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994AE-A87B-4763-A8C4-A77756FC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6777C7-BA78-4BCB-9ABF-31292DF3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071"/>
            <a:ext cx="12192000" cy="56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88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62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Gallery</vt:lpstr>
      <vt:lpstr>The Transition Academy: Assistive Career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Transition Academy: Assistive Career Guidance</dc:title>
  <dc:creator>pavan kumar chongala</dc:creator>
  <cp:lastModifiedBy>pavan kumar chongala</cp:lastModifiedBy>
  <cp:revision>8</cp:revision>
  <dcterms:created xsi:type="dcterms:W3CDTF">2019-04-08T03:16:10Z</dcterms:created>
  <dcterms:modified xsi:type="dcterms:W3CDTF">2019-04-08T04:36:07Z</dcterms:modified>
</cp:coreProperties>
</file>