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BC9996-F693-43B3-9262-904B1309B790}">
          <p14:sldIdLst>
            <p14:sldId id="256"/>
            <p14:sldId id="258"/>
            <p14:sldId id="259"/>
            <p14:sldId id="263"/>
            <p14:sldId id="264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E7717-1C48-4382-AD1D-BC73BE5B4BA1}" v="406" dt="2019-04-08T05:13:23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 chongala" userId="c3c4d3916f273096" providerId="LiveId" clId="{2F1E7717-1C48-4382-AD1D-BC73BE5B4BA1}"/>
    <pc:docChg chg="undo custSel mod addSld modSld">
      <pc:chgData name="pavan kumar chongala" userId="c3c4d3916f273096" providerId="LiveId" clId="{2F1E7717-1C48-4382-AD1D-BC73BE5B4BA1}" dt="2019-04-08T05:13:23.743" v="407" actId="26606"/>
      <pc:docMkLst>
        <pc:docMk/>
      </pc:docMkLst>
      <pc:sldChg chg="modSp">
        <pc:chgData name="pavan kumar chongala" userId="c3c4d3916f273096" providerId="LiveId" clId="{2F1E7717-1C48-4382-AD1D-BC73BE5B4BA1}" dt="2019-04-08T05:11:15.072" v="380" actId="14100"/>
        <pc:sldMkLst>
          <pc:docMk/>
          <pc:sldMk cId="2227741141" sldId="261"/>
        </pc:sldMkLst>
        <pc:picChg chg="mod">
          <ac:chgData name="pavan kumar chongala" userId="c3c4d3916f273096" providerId="LiveId" clId="{2F1E7717-1C48-4382-AD1D-BC73BE5B4BA1}" dt="2019-04-08T05:11:15.072" v="380" actId="14100"/>
          <ac:picMkLst>
            <pc:docMk/>
            <pc:sldMk cId="2227741141" sldId="261"/>
            <ac:picMk id="2" creationId="{9BE8BD52-13FE-4DAD-8C67-26F9EAC81E02}"/>
          </ac:picMkLst>
        </pc:picChg>
        <pc:picChg chg="mod">
          <ac:chgData name="pavan kumar chongala" userId="c3c4d3916f273096" providerId="LiveId" clId="{2F1E7717-1C48-4382-AD1D-BC73BE5B4BA1}" dt="2019-04-08T05:11:11.864" v="379" actId="14100"/>
          <ac:picMkLst>
            <pc:docMk/>
            <pc:sldMk cId="2227741141" sldId="261"/>
            <ac:picMk id="3" creationId="{315994AE-A87B-4763-A8C4-A77756FC5DD9}"/>
          </ac:picMkLst>
        </pc:picChg>
      </pc:sldChg>
      <pc:sldChg chg="addSp delSp modSp mod setBg setClrOvrMap">
        <pc:chgData name="pavan kumar chongala" userId="c3c4d3916f273096" providerId="LiveId" clId="{2F1E7717-1C48-4382-AD1D-BC73BE5B4BA1}" dt="2019-04-08T05:13:23.743" v="407" actId="26606"/>
        <pc:sldMkLst>
          <pc:docMk/>
          <pc:sldMk cId="2459188591" sldId="262"/>
        </pc:sldMkLst>
        <pc:spChg chg="add mod">
          <ac:chgData name="pavan kumar chongala" userId="c3c4d3916f273096" providerId="LiveId" clId="{2F1E7717-1C48-4382-AD1D-BC73BE5B4BA1}" dt="2019-04-08T05:13:23.743" v="407" actId="26606"/>
          <ac:spMkLst>
            <pc:docMk/>
            <pc:sldMk cId="2459188591" sldId="262"/>
            <ac:spMk id="3" creationId="{E8269AFA-1299-4E09-BB00-13719CD76BC2}"/>
          </ac:spMkLst>
        </pc:spChg>
        <pc:spChg chg="add">
          <ac:chgData name="pavan kumar chongala" userId="c3c4d3916f273096" providerId="LiveId" clId="{2F1E7717-1C48-4382-AD1D-BC73BE5B4BA1}" dt="2019-04-08T05:13:23.743" v="407" actId="26606"/>
          <ac:spMkLst>
            <pc:docMk/>
            <pc:sldMk cId="2459188591" sldId="262"/>
            <ac:spMk id="8" creationId="{23522FE7-5A29-4EF6-B1EF-2CA55748A772}"/>
          </ac:spMkLst>
        </pc:spChg>
        <pc:spChg chg="add">
          <ac:chgData name="pavan kumar chongala" userId="c3c4d3916f273096" providerId="LiveId" clId="{2F1E7717-1C48-4382-AD1D-BC73BE5B4BA1}" dt="2019-04-08T05:13:23.743" v="407" actId="26606"/>
          <ac:spMkLst>
            <pc:docMk/>
            <pc:sldMk cId="2459188591" sldId="262"/>
            <ac:spMk id="16" creationId="{F0AB17F6-592B-45CB-96F6-705C9825AFBC}"/>
          </ac:spMkLst>
        </pc:spChg>
        <pc:picChg chg="del">
          <ac:chgData name="pavan kumar chongala" userId="c3c4d3916f273096" providerId="LiveId" clId="{2F1E7717-1C48-4382-AD1D-BC73BE5B4BA1}" dt="2019-04-08T05:11:05.539" v="378" actId="478"/>
          <ac:picMkLst>
            <pc:docMk/>
            <pc:sldMk cId="2459188591" sldId="262"/>
            <ac:picMk id="2" creationId="{B06777C7-BA78-4BCB-9ABF-31292DF3A86D}"/>
          </ac:picMkLst>
        </pc:picChg>
        <pc:picChg chg="add">
          <ac:chgData name="pavan kumar chongala" userId="c3c4d3916f273096" providerId="LiveId" clId="{2F1E7717-1C48-4382-AD1D-BC73BE5B4BA1}" dt="2019-04-08T05:13:23.743" v="407" actId="26606"/>
          <ac:picMkLst>
            <pc:docMk/>
            <pc:sldMk cId="2459188591" sldId="262"/>
            <ac:picMk id="10" creationId="{C2192E09-EBC7-416C-B887-DFF915D7F43D}"/>
          </ac:picMkLst>
        </pc:picChg>
        <pc:cxnChg chg="add">
          <ac:chgData name="pavan kumar chongala" userId="c3c4d3916f273096" providerId="LiveId" clId="{2F1E7717-1C48-4382-AD1D-BC73BE5B4BA1}" dt="2019-04-08T05:13:23.743" v="407" actId="26606"/>
          <ac:cxnSpMkLst>
            <pc:docMk/>
            <pc:sldMk cId="2459188591" sldId="262"/>
            <ac:cxnSpMk id="12" creationId="{2924498D-E084-44BE-A196-CFCE35564350}"/>
          </ac:cxnSpMkLst>
        </pc:cxnChg>
        <pc:cxnChg chg="add">
          <ac:chgData name="pavan kumar chongala" userId="c3c4d3916f273096" providerId="LiveId" clId="{2F1E7717-1C48-4382-AD1D-BC73BE5B4BA1}" dt="2019-04-08T05:13:23.743" v="407" actId="26606"/>
          <ac:cxnSpMkLst>
            <pc:docMk/>
            <pc:sldMk cId="2459188591" sldId="262"/>
            <ac:cxnSpMk id="14" creationId="{3BBC7667-C352-4842-9AFD-E5C16AD002F4}"/>
          </ac:cxnSpMkLst>
        </pc:cxnChg>
        <pc:cxnChg chg="add">
          <ac:chgData name="pavan kumar chongala" userId="c3c4d3916f273096" providerId="LiveId" clId="{2F1E7717-1C48-4382-AD1D-BC73BE5B4BA1}" dt="2019-04-08T05:13:23.743" v="407" actId="26606"/>
          <ac:cxnSpMkLst>
            <pc:docMk/>
            <pc:sldMk cId="2459188591" sldId="262"/>
            <ac:cxnSpMk id="18" creationId="{5A9284E7-0823-472D-9963-18D89DFEB8B4}"/>
          </ac:cxnSpMkLst>
        </pc:cxnChg>
      </pc:sldChg>
      <pc:sldChg chg="addSp delSp modSp">
        <pc:chgData name="pavan kumar chongala" userId="c3c4d3916f273096" providerId="LiveId" clId="{2F1E7717-1C48-4382-AD1D-BC73BE5B4BA1}" dt="2019-04-08T05:04:16.741" v="153" actId="20577"/>
        <pc:sldMkLst>
          <pc:docMk/>
          <pc:sldMk cId="2447414814" sldId="263"/>
        </pc:sldMkLst>
        <pc:spChg chg="add mod">
          <ac:chgData name="pavan kumar chongala" userId="c3c4d3916f273096" providerId="LiveId" clId="{2F1E7717-1C48-4382-AD1D-BC73BE5B4BA1}" dt="2019-04-08T05:04:16.741" v="153" actId="20577"/>
          <ac:spMkLst>
            <pc:docMk/>
            <pc:sldMk cId="2447414814" sldId="263"/>
            <ac:spMk id="4" creationId="{BA120BF0-769E-4C20-BEDB-470D703D0782}"/>
          </ac:spMkLst>
        </pc:spChg>
        <pc:picChg chg="add del mod">
          <ac:chgData name="pavan kumar chongala" userId="c3c4d3916f273096" providerId="LiveId" clId="{2F1E7717-1C48-4382-AD1D-BC73BE5B4BA1}" dt="2019-04-08T05:04:06.843" v="149" actId="1076"/>
          <ac:picMkLst>
            <pc:docMk/>
            <pc:sldMk cId="2447414814" sldId="263"/>
            <ac:picMk id="2" creationId="{7C35B75A-3F14-4CC9-9410-1B317945CF00}"/>
          </ac:picMkLst>
        </pc:picChg>
        <pc:picChg chg="add del">
          <ac:chgData name="pavan kumar chongala" userId="c3c4d3916f273096" providerId="LiveId" clId="{2F1E7717-1C48-4382-AD1D-BC73BE5B4BA1}" dt="2019-04-08T04:45:24.886" v="27" actId="478"/>
          <ac:picMkLst>
            <pc:docMk/>
            <pc:sldMk cId="2447414814" sldId="263"/>
            <ac:picMk id="3" creationId="{9BBDF683-B2AA-41BE-80EE-C26C87A0D50E}"/>
          </ac:picMkLst>
        </pc:picChg>
      </pc:sldChg>
      <pc:sldChg chg="addSp delSp modSp add">
        <pc:chgData name="pavan kumar chongala" userId="c3c4d3916f273096" providerId="LiveId" clId="{2F1E7717-1C48-4382-AD1D-BC73BE5B4BA1}" dt="2019-04-08T05:10:58.964" v="377" actId="1076"/>
        <pc:sldMkLst>
          <pc:docMk/>
          <pc:sldMk cId="1119766640" sldId="264"/>
        </pc:sldMkLst>
        <pc:spChg chg="add del mod">
          <ac:chgData name="pavan kumar chongala" userId="c3c4d3916f273096" providerId="LiveId" clId="{2F1E7717-1C48-4382-AD1D-BC73BE5B4BA1}" dt="2019-04-08T05:04:51.408" v="156"/>
          <ac:spMkLst>
            <pc:docMk/>
            <pc:sldMk cId="1119766640" sldId="264"/>
            <ac:spMk id="2" creationId="{174A8042-2951-42BE-BDDE-96A9F0C1D5C4}"/>
          </ac:spMkLst>
        </pc:spChg>
        <pc:spChg chg="add del mod">
          <ac:chgData name="pavan kumar chongala" userId="c3c4d3916f273096" providerId="LiveId" clId="{2F1E7717-1C48-4382-AD1D-BC73BE5B4BA1}" dt="2019-04-08T05:07:25.789" v="178"/>
          <ac:spMkLst>
            <pc:docMk/>
            <pc:sldMk cId="1119766640" sldId="264"/>
            <ac:spMk id="3" creationId="{55525E1F-4C0D-44A6-907F-BCBBCB7F4A2E}"/>
          </ac:spMkLst>
        </pc:spChg>
        <pc:spChg chg="add mod">
          <ac:chgData name="pavan kumar chongala" userId="c3c4d3916f273096" providerId="LiveId" clId="{2F1E7717-1C48-4382-AD1D-BC73BE5B4BA1}" dt="2019-04-08T05:06:56.603" v="170" actId="1076"/>
          <ac:spMkLst>
            <pc:docMk/>
            <pc:sldMk cId="1119766640" sldId="264"/>
            <ac:spMk id="4" creationId="{77EC676B-DF42-4F4D-B8F4-68159A33CB0E}"/>
          </ac:spMkLst>
        </pc:spChg>
        <pc:spChg chg="add mod">
          <ac:chgData name="pavan kumar chongala" userId="c3c4d3916f273096" providerId="LiveId" clId="{2F1E7717-1C48-4382-AD1D-BC73BE5B4BA1}" dt="2019-04-08T05:10:58.964" v="377" actId="1076"/>
          <ac:spMkLst>
            <pc:docMk/>
            <pc:sldMk cId="1119766640" sldId="264"/>
            <ac:spMk id="5" creationId="{2267AB4A-820D-4E4B-9F43-9EBC6C02BF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5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8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3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4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7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0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0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149E5E-3896-4118-99A7-7B85668F1C5E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5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073D5-C88F-453B-BE3C-8A6A22A0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Academy: Assistive Career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E7ED6-3E4D-462A-9DA7-06A8CE5F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Team: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Pvga</a:t>
            </a:r>
            <a:endParaRPr lang="en-US" dirty="0"/>
          </a:p>
          <a:p>
            <a:r>
              <a:rPr lang="en-US" dirty="0"/>
              <a:t>Members: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Pavan kumar chongala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Syed Usman </a:t>
            </a:r>
            <a:r>
              <a:rPr lang="en-US" dirty="0" err="1"/>
              <a:t>gani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Vamsi </a:t>
            </a:r>
            <a:r>
              <a:rPr lang="en-US" dirty="0" err="1"/>
              <a:t>Draksharam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Anusha </a:t>
            </a:r>
            <a:r>
              <a:rPr lang="en-US" dirty="0" err="1"/>
              <a:t>Konakalla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17541-163D-4887-A504-054F6D6731FC}"/>
              </a:ext>
            </a:extLst>
          </p:cNvPr>
          <p:cNvSpPr txBox="1"/>
          <p:nvPr/>
        </p:nvSpPr>
        <p:spPr>
          <a:xfrm>
            <a:off x="794519" y="681645"/>
            <a:ext cx="967951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INTRODUCTION:</a:t>
            </a:r>
          </a:p>
          <a:p>
            <a:endParaRPr lang="en-US" sz="2400" dirty="0"/>
          </a:p>
          <a:p>
            <a:r>
              <a:rPr lang="en-US" sz="3000" dirty="0"/>
              <a:t>The Transition Academy site fills this void by serving as a  one-stop shop resource hub that provides an online listing data of colleges, job, employment training and life skills programs based on the location </a:t>
            </a:r>
            <a:r>
              <a:rPr lang="en-US" sz="3000" dirty="0" err="1"/>
              <a:t>requierments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59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4E448-8FE7-4C2C-BB85-9BE9B4B78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35B75A-3F14-4CC9-9410-1B317945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354"/>
            <a:ext cx="6096000" cy="3295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BDF683-B2AA-41BE-80EE-C26C87A0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999"/>
            <a:ext cx="6096000" cy="3295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120BF0-769E-4C20-BEDB-470D703D0782}"/>
              </a:ext>
            </a:extLst>
          </p:cNvPr>
          <p:cNvSpPr txBox="1"/>
          <p:nvPr/>
        </p:nvSpPr>
        <p:spPr>
          <a:xfrm>
            <a:off x="409354" y="441698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Featured pages: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44741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C676B-DF42-4F4D-B8F4-68159A33CB0E}"/>
              </a:ext>
            </a:extLst>
          </p:cNvPr>
          <p:cNvSpPr txBox="1"/>
          <p:nvPr/>
        </p:nvSpPr>
        <p:spPr>
          <a:xfrm>
            <a:off x="574158" y="552893"/>
            <a:ext cx="434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Pages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7AB4A-820D-4E4B-9F43-9EBC6C02BF52}"/>
              </a:ext>
            </a:extLst>
          </p:cNvPr>
          <p:cNvSpPr txBox="1"/>
          <p:nvPr/>
        </p:nvSpPr>
        <p:spPr>
          <a:xfrm>
            <a:off x="574158" y="1597729"/>
            <a:ext cx="1070698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: introduction and contact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page: user 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page : registration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search : search of the college and other details on a certain zip code region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search : search of the college and other details on a state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: events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happining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6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E2625A-D89E-46C8-8E2B-87CDD86D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66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2D680-3742-4FF6-A59E-C5A39B4E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9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8BD52-13FE-4DAD-8C67-26F9EAC8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6094"/>
            <a:ext cx="12192000" cy="3730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5994AE-A87B-4763-A8C4-A77756FC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2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4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69AFA-1299-4E09-BB00-13719CD76BC2}"/>
              </a:ext>
            </a:extLst>
          </p:cNvPr>
          <p:cNvSpPr txBox="1"/>
          <p:nvPr/>
        </p:nvSpPr>
        <p:spPr>
          <a:xfrm>
            <a:off x="5039068" y="802298"/>
            <a:ext cx="6015784" cy="5116985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88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Times New Roman</vt:lpstr>
      <vt:lpstr>Wingdings</vt:lpstr>
      <vt:lpstr>Gallery</vt:lpstr>
      <vt:lpstr>The Transition Academy: Assistive Career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Transition Academy: Assistive Career Guidance</dc:title>
  <dc:creator>pavan kumar chongala</dc:creator>
  <cp:lastModifiedBy>pavan kumar chongala</cp:lastModifiedBy>
  <cp:revision>1</cp:revision>
  <dcterms:created xsi:type="dcterms:W3CDTF">2019-04-08T05:13:23Z</dcterms:created>
  <dcterms:modified xsi:type="dcterms:W3CDTF">2019-04-08T05:13:32Z</dcterms:modified>
</cp:coreProperties>
</file>