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StyleTranser with a Computer’s brain.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Generative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