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70" r:id="rId7"/>
    <p:sldId id="262" r:id="rId8"/>
    <p:sldId id="267" r:id="rId9"/>
    <p:sldId id="269"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23887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59215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0762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7262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451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76764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36017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2874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174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146006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FA623D-B923-4E07-AC89-7259A7B5540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8876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FA623D-B923-4E07-AC89-7259A7B55407}"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3379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FA623D-B923-4E07-AC89-7259A7B55407}"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5052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A623D-B923-4E07-AC89-7259A7B55407}"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73831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A623D-B923-4E07-AC89-7259A7B5540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13335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A623D-B923-4E07-AC89-7259A7B5540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51808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FA623D-B923-4E07-AC89-7259A7B55407}" type="datetimeFigureOut">
              <a:rPr lang="en-US" smtClean="0"/>
              <a:t>4/22/2015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CF4AE0-0B9D-4632-9986-FF3961EA8CAA}" type="slidenum">
              <a:rPr lang="en-US" smtClean="0"/>
              <a:t>‹#›</a:t>
            </a:fld>
            <a:endParaRPr lang="en-US"/>
          </a:p>
        </p:txBody>
      </p:sp>
    </p:spTree>
    <p:extLst>
      <p:ext uri="{BB962C8B-B14F-4D97-AF65-F5344CB8AC3E}">
        <p14:creationId xmlns:p14="http://schemas.microsoft.com/office/powerpoint/2010/main" val="2010840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Tbf8TwPv5u0" TargetMode="External"/><Relationship Id="rId2" Type="http://schemas.openxmlformats.org/officeDocument/2006/relationships/hyperlink" Target="https://github.com/srikarreddy-m/CS551-ASE/tree/src/HackBattleSP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048" y="1299065"/>
            <a:ext cx="9253182" cy="1646302"/>
          </a:xfrm>
        </p:spPr>
        <p:txBody>
          <a:bodyPr/>
          <a:lstStyle/>
          <a:p>
            <a:pPr algn="ctr"/>
            <a:r>
              <a:rPr lang="en-US" sz="6000" dirty="0" smtClean="0"/>
              <a:t>ASE Hackathon</a:t>
            </a:r>
            <a:br>
              <a:rPr lang="en-US" sz="6000" dirty="0" smtClean="0"/>
            </a:br>
            <a:r>
              <a:rPr lang="en-US" sz="3500" dirty="0" smtClean="0"/>
              <a:t>Spring,15</a:t>
            </a:r>
            <a:r>
              <a:rPr lang="en-US" sz="6000" dirty="0" smtClean="0"/>
              <a:t/>
            </a:r>
            <a:br>
              <a:rPr lang="en-US" sz="6000" dirty="0" smtClean="0"/>
            </a:br>
            <a:r>
              <a:rPr lang="en-US" sz="6000" dirty="0" smtClean="0"/>
              <a:t>Statistics Is Fun</a:t>
            </a:r>
            <a:endParaRPr lang="en-US" sz="6000" dirty="0"/>
          </a:p>
        </p:txBody>
      </p:sp>
      <p:sp>
        <p:nvSpPr>
          <p:cNvPr id="3" name="Subtitle 2"/>
          <p:cNvSpPr>
            <a:spLocks noGrp="1"/>
          </p:cNvSpPr>
          <p:nvPr>
            <p:ph type="subTitle" idx="1"/>
          </p:nvPr>
        </p:nvSpPr>
        <p:spPr>
          <a:xfrm>
            <a:off x="1097634" y="3177380"/>
            <a:ext cx="8251082" cy="398337"/>
          </a:xfrm>
        </p:spPr>
        <p:txBody>
          <a:bodyPr>
            <a:noAutofit/>
          </a:bodyPr>
          <a:lstStyle/>
          <a:p>
            <a:r>
              <a:rPr lang="en-US" sz="3000" dirty="0" smtClean="0">
                <a:latin typeface="Copperplate Gothic Bold" panose="020E0705020206020404" pitchFamily="34" charset="0"/>
              </a:rPr>
              <a:t>By</a:t>
            </a:r>
          </a:p>
          <a:p>
            <a:r>
              <a:rPr lang="en-US" sz="3000" dirty="0" smtClean="0">
                <a:latin typeface="Copperplate Gothic Bold" panose="020E0705020206020404" pitchFamily="34" charset="0"/>
              </a:rPr>
              <a:t>The Marvel Hackathonists.</a:t>
            </a:r>
          </a:p>
          <a:p>
            <a:r>
              <a:rPr lang="en-US" sz="1600" dirty="0" smtClean="0">
                <a:latin typeface="Copperplate Gothic Bold" panose="020E0705020206020404" pitchFamily="34" charset="0"/>
              </a:rPr>
              <a:t>Srikar Reddy Mallareddygari (SM8XD)</a:t>
            </a:r>
          </a:p>
          <a:p>
            <a:r>
              <a:rPr lang="en-US" sz="1600" dirty="0" smtClean="0">
                <a:latin typeface="Copperplate Gothic Bold" panose="020E0705020206020404" pitchFamily="34" charset="0"/>
              </a:rPr>
              <a:t>Surekha Dani (SD3K3)</a:t>
            </a:r>
          </a:p>
          <a:p>
            <a:r>
              <a:rPr lang="en-US" sz="1600" dirty="0" smtClean="0">
                <a:latin typeface="Copperplate Gothic Bold" panose="020E0705020206020404" pitchFamily="34" charset="0"/>
              </a:rPr>
              <a:t>Lavanya Kumar Somu (LSXP7)</a:t>
            </a:r>
          </a:p>
          <a:p>
            <a:r>
              <a:rPr lang="en-US" sz="1600" dirty="0" smtClean="0">
                <a:latin typeface="Copperplate Gothic Bold" panose="020E0705020206020404" pitchFamily="34" charset="0"/>
              </a:rPr>
              <a:t>Sandesh Puppala (SPZC6)</a:t>
            </a:r>
            <a:endParaRPr lang="en-US" sz="1600" dirty="0">
              <a:latin typeface="Copperplate Gothic Bold" panose="020E0705020206020404" pitchFamily="34" charset="0"/>
            </a:endParaRPr>
          </a:p>
        </p:txBody>
      </p:sp>
    </p:spTree>
    <p:extLst>
      <p:ext uri="{BB962C8B-B14F-4D97-AF65-F5344CB8AC3E}">
        <p14:creationId xmlns:p14="http://schemas.microsoft.com/office/powerpoint/2010/main" val="844788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2640"/>
          </a:xfrm>
        </p:spPr>
        <p:txBody>
          <a:bodyPr/>
          <a:lstStyle/>
          <a:p>
            <a:r>
              <a:rPr lang="en-US" dirty="0" smtClean="0"/>
              <a:t>Job 3 Reducer Class</a:t>
            </a:r>
            <a:endParaRPr lang="en-US" dirty="0"/>
          </a:p>
        </p:txBody>
      </p:sp>
      <p:pic>
        <p:nvPicPr>
          <p:cNvPr id="5" name="Content Placeholder 4"/>
          <p:cNvPicPr>
            <a:picLocks noGrp="1" noChangeAspect="1"/>
          </p:cNvPicPr>
          <p:nvPr>
            <p:ph idx="1"/>
          </p:nvPr>
        </p:nvPicPr>
        <p:blipFill>
          <a:blip r:embed="rId2"/>
          <a:stretch>
            <a:fillRect/>
          </a:stretch>
        </p:blipFill>
        <p:spPr>
          <a:xfrm>
            <a:off x="677863" y="1290320"/>
            <a:ext cx="8596312" cy="4655662"/>
          </a:xfrm>
          <a:prstGeom prst="rect">
            <a:avLst/>
          </a:prstGeom>
        </p:spPr>
      </p:pic>
    </p:spTree>
    <p:extLst>
      <p:ext uri="{BB962C8B-B14F-4D97-AF65-F5344CB8AC3E}">
        <p14:creationId xmlns:p14="http://schemas.microsoft.com/office/powerpoint/2010/main" val="164636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374"/>
          </a:xfrm>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04538" y="1698536"/>
            <a:ext cx="8726624" cy="4001224"/>
          </a:xfrm>
          <a:prstGeom prst="rect">
            <a:avLst/>
          </a:prstGeom>
        </p:spPr>
      </p:pic>
    </p:spTree>
    <p:extLst>
      <p:ext uri="{BB962C8B-B14F-4D97-AF65-F5344CB8AC3E}">
        <p14:creationId xmlns:p14="http://schemas.microsoft.com/office/powerpoint/2010/main" val="2420782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Commands</a:t>
            </a:r>
            <a:endParaRPr lang="en-US" dirty="0"/>
          </a:p>
        </p:txBody>
      </p:sp>
      <p:sp>
        <p:nvSpPr>
          <p:cNvPr id="3" name="Content Placeholder 2"/>
          <p:cNvSpPr>
            <a:spLocks noGrp="1"/>
          </p:cNvSpPr>
          <p:nvPr>
            <p:ph idx="1"/>
          </p:nvPr>
        </p:nvSpPr>
        <p:spPr>
          <a:xfrm>
            <a:off x="677334" y="1930401"/>
            <a:ext cx="10061786" cy="4110962"/>
          </a:xfrm>
        </p:spPr>
        <p:txBody>
          <a:bodyPr>
            <a:normAutofit/>
          </a:bodyPr>
          <a:lstStyle/>
          <a:p>
            <a:pPr marL="0" indent="0">
              <a:buNone/>
            </a:pPr>
            <a:r>
              <a:rPr lang="en-US" b="1" dirty="0"/>
              <a:t>create the directory in HDFS:</a:t>
            </a:r>
          </a:p>
          <a:p>
            <a:r>
              <a:rPr lang="en-US" b="1" dirty="0" err="1"/>
              <a:t>cmd</a:t>
            </a:r>
            <a:r>
              <a:rPr lang="en-US" b="1" dirty="0"/>
              <a:t>&gt;</a:t>
            </a:r>
            <a:r>
              <a:rPr lang="en-US" dirty="0"/>
              <a:t> </a:t>
            </a:r>
            <a:r>
              <a:rPr lang="en-US" dirty="0" err="1"/>
              <a:t>hadoop</a:t>
            </a:r>
            <a:r>
              <a:rPr lang="en-US" dirty="0"/>
              <a:t> fs -</a:t>
            </a:r>
            <a:r>
              <a:rPr lang="en-US" dirty="0" err="1"/>
              <a:t>mkdir</a:t>
            </a:r>
            <a:r>
              <a:rPr lang="en-US" dirty="0"/>
              <a:t> /hackathon</a:t>
            </a:r>
          </a:p>
          <a:p>
            <a:r>
              <a:rPr lang="en-US" b="1" dirty="0" err="1"/>
              <a:t>cmd</a:t>
            </a:r>
            <a:r>
              <a:rPr lang="en-US" b="1" dirty="0"/>
              <a:t>&gt;</a:t>
            </a:r>
            <a:r>
              <a:rPr lang="en-US" dirty="0"/>
              <a:t> </a:t>
            </a:r>
            <a:r>
              <a:rPr lang="en-US" dirty="0" err="1"/>
              <a:t>hadoop</a:t>
            </a:r>
            <a:r>
              <a:rPr lang="en-US" dirty="0"/>
              <a:t> fs -</a:t>
            </a:r>
            <a:r>
              <a:rPr lang="en-US" dirty="0" err="1"/>
              <a:t>copyFromLocal</a:t>
            </a:r>
            <a:r>
              <a:rPr lang="en-US" dirty="0"/>
              <a:t> /home/</a:t>
            </a:r>
            <a:r>
              <a:rPr lang="en-US" dirty="0" err="1"/>
              <a:t>biadmin</a:t>
            </a:r>
            <a:r>
              <a:rPr lang="en-US" dirty="0"/>
              <a:t>/Desktop/HackathonSP2015/input.txt /user/</a:t>
            </a:r>
            <a:r>
              <a:rPr lang="en-US" dirty="0" err="1"/>
              <a:t>biadmin</a:t>
            </a:r>
            <a:r>
              <a:rPr lang="en-US" dirty="0"/>
              <a:t>/hackathon/</a:t>
            </a:r>
          </a:p>
          <a:p>
            <a:r>
              <a:rPr lang="en-US" b="1" dirty="0" err="1"/>
              <a:t>cmd</a:t>
            </a:r>
            <a:r>
              <a:rPr lang="en-US" b="1" dirty="0"/>
              <a:t>&gt;</a:t>
            </a:r>
            <a:r>
              <a:rPr lang="en-US" dirty="0"/>
              <a:t> </a:t>
            </a:r>
            <a:r>
              <a:rPr lang="en-US" dirty="0" err="1"/>
              <a:t>hadoop</a:t>
            </a:r>
            <a:r>
              <a:rPr lang="en-US" dirty="0"/>
              <a:t> fs -ls /user/</a:t>
            </a:r>
            <a:r>
              <a:rPr lang="en-US" dirty="0" err="1"/>
              <a:t>biadmin</a:t>
            </a:r>
            <a:r>
              <a:rPr lang="en-US" dirty="0"/>
              <a:t>/hackathon</a:t>
            </a:r>
            <a:r>
              <a:rPr lang="en-US" dirty="0" smtClean="0"/>
              <a:t>/</a:t>
            </a:r>
          </a:p>
          <a:p>
            <a:endParaRPr lang="en-US" dirty="0"/>
          </a:p>
          <a:p>
            <a:pPr marL="0" indent="0">
              <a:buNone/>
            </a:pPr>
            <a:r>
              <a:rPr lang="en-US" b="1" dirty="0"/>
              <a:t>To Run the Map Reduce Program Jar file in Hadoop:</a:t>
            </a:r>
          </a:p>
          <a:p>
            <a:pPr marL="0" indent="0">
              <a:buNone/>
            </a:pPr>
            <a:endParaRPr lang="en-US" dirty="0"/>
          </a:p>
          <a:p>
            <a:r>
              <a:rPr lang="en-US" b="1" dirty="0" err="1"/>
              <a:t>cmd</a:t>
            </a:r>
            <a:r>
              <a:rPr lang="en-US" b="1" dirty="0"/>
              <a:t>&gt;</a:t>
            </a:r>
            <a:r>
              <a:rPr lang="en-US" dirty="0"/>
              <a:t> </a:t>
            </a:r>
            <a:r>
              <a:rPr lang="en-US" dirty="0" err="1"/>
              <a:t>hadoop</a:t>
            </a:r>
            <a:r>
              <a:rPr lang="en-US" dirty="0"/>
              <a:t> jar StatisticalAnalysis.jar </a:t>
            </a:r>
            <a:r>
              <a:rPr lang="en-US" dirty="0" err="1"/>
              <a:t>com.hackathon.mapreduce.AnalyzeData</a:t>
            </a:r>
            <a:r>
              <a:rPr lang="en-US" dirty="0"/>
              <a:t> </a:t>
            </a:r>
          </a:p>
        </p:txBody>
      </p:sp>
    </p:spTree>
    <p:extLst>
      <p:ext uri="{BB962C8B-B14F-4D97-AF65-F5344CB8AC3E}">
        <p14:creationId xmlns:p14="http://schemas.microsoft.com/office/powerpoint/2010/main" val="2359659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URL:</a:t>
            </a:r>
            <a:endParaRPr lang="en-US" dirty="0"/>
          </a:p>
        </p:txBody>
      </p:sp>
      <p:sp>
        <p:nvSpPr>
          <p:cNvPr id="3" name="Content Placeholder 2"/>
          <p:cNvSpPr>
            <a:spLocks noGrp="1"/>
          </p:cNvSpPr>
          <p:nvPr>
            <p:ph idx="1"/>
          </p:nvPr>
        </p:nvSpPr>
        <p:spPr>
          <a:xfrm>
            <a:off x="677334" y="1662749"/>
            <a:ext cx="8596668" cy="1202371"/>
          </a:xfrm>
        </p:spPr>
        <p:txBody>
          <a:bodyPr/>
          <a:lstStyle/>
          <a:p>
            <a:pPr marL="0" indent="0">
              <a:buNone/>
            </a:pPr>
            <a:r>
              <a:rPr lang="en-US" dirty="0">
                <a:hlinkClick r:id="rId2"/>
              </a:rPr>
              <a:t>https://</a:t>
            </a:r>
            <a:r>
              <a:rPr lang="en-US" dirty="0" smtClean="0">
                <a:hlinkClick r:id="rId2"/>
              </a:rPr>
              <a:t>github.com/srikarreddy-m/CS551-ASE/tree/src/HackBattleSP15</a:t>
            </a:r>
            <a:endParaRPr lang="en-US" dirty="0" smtClean="0"/>
          </a:p>
          <a:p>
            <a:endParaRPr lang="en-US" dirty="0"/>
          </a:p>
        </p:txBody>
      </p:sp>
      <p:sp>
        <p:nvSpPr>
          <p:cNvPr id="4" name="Title 1"/>
          <p:cNvSpPr txBox="1">
            <a:spLocks/>
          </p:cNvSpPr>
          <p:nvPr/>
        </p:nvSpPr>
        <p:spPr>
          <a:xfrm>
            <a:off x="677334" y="3525520"/>
            <a:ext cx="8596668" cy="7213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YouTube URL:</a:t>
            </a:r>
            <a:endParaRPr lang="en-US" dirty="0"/>
          </a:p>
        </p:txBody>
      </p:sp>
      <p:sp>
        <p:nvSpPr>
          <p:cNvPr id="5" name="TextBox 4"/>
          <p:cNvSpPr txBox="1"/>
          <p:nvPr/>
        </p:nvSpPr>
        <p:spPr>
          <a:xfrm>
            <a:off x="677334" y="4470400"/>
            <a:ext cx="8747760" cy="646331"/>
          </a:xfrm>
          <a:prstGeom prst="rect">
            <a:avLst/>
          </a:prstGeom>
          <a:noFill/>
        </p:spPr>
        <p:txBody>
          <a:bodyPr wrap="square" rtlCol="0">
            <a:spAutoFit/>
          </a:bodyPr>
          <a:lstStyle/>
          <a:p>
            <a:r>
              <a:rPr lang="en-US" dirty="0">
                <a:hlinkClick r:id="rId3"/>
              </a:rPr>
              <a:t>https://</a:t>
            </a:r>
            <a:r>
              <a:rPr lang="en-US" dirty="0" smtClean="0">
                <a:hlinkClick r:id="rId3"/>
              </a:rPr>
              <a:t>youtu.be/Tbf8TwPv5u0</a:t>
            </a:r>
            <a:endParaRPr lang="en-US" dirty="0" smtClean="0"/>
          </a:p>
          <a:p>
            <a:endParaRPr lang="en-US" dirty="0"/>
          </a:p>
        </p:txBody>
      </p:sp>
    </p:spTree>
    <p:extLst>
      <p:ext uri="{BB962C8B-B14F-4D97-AF65-F5344CB8AC3E}">
        <p14:creationId xmlns:p14="http://schemas.microsoft.com/office/powerpoint/2010/main" val="1451652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063"/>
          </a:xfrm>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a:xfrm>
            <a:off x="677334" y="1228299"/>
            <a:ext cx="8596668" cy="2249605"/>
          </a:xfrm>
        </p:spPr>
        <p:txBody>
          <a:bodyPr>
            <a:normAutofit/>
          </a:bodyPr>
          <a:lstStyle/>
          <a:p>
            <a:pPr>
              <a:buFont typeface="Wingdings" panose="05000000000000000000" pitchFamily="2" charset="2"/>
              <a:buChar char="v"/>
            </a:pPr>
            <a:r>
              <a:rPr lang="en-US" dirty="0"/>
              <a:t>DST Use Case #1</a:t>
            </a:r>
            <a:endParaRPr lang="en-US" dirty="0" smtClean="0"/>
          </a:p>
          <a:p>
            <a:r>
              <a:rPr lang="en-US" sz="1800" dirty="0" smtClean="0"/>
              <a:t>John </a:t>
            </a:r>
            <a:r>
              <a:rPr lang="en-US" sz="1800" dirty="0"/>
              <a:t>has a file that contains lots of numbers (all integer). They are unordered. He wants to generate some statistics around these numbers, namely COUNT, MEAN, Standard Deviation, MIN, MAX, and 25th, 50th, and 75th percentiles. The numbers are so large that it cannot be run on a single machine. Write a map-reduce program to generate above-mentioned statistics (no APACHE PIG, no HIVE</a:t>
            </a:r>
            <a:r>
              <a:rPr lang="en-US" sz="1800" dirty="0" smtClean="0"/>
              <a:t>).</a:t>
            </a:r>
            <a:r>
              <a:rPr lang="en-US" dirty="0"/>
              <a:t> Technologies : Hadoop</a:t>
            </a:r>
          </a:p>
          <a:p>
            <a:pPr lvl="1" algn="just"/>
            <a:endParaRPr lang="en-US" sz="1800" dirty="0"/>
          </a:p>
        </p:txBody>
      </p:sp>
      <p:sp>
        <p:nvSpPr>
          <p:cNvPr id="4" name="Title 1"/>
          <p:cNvSpPr txBox="1">
            <a:spLocks/>
          </p:cNvSpPr>
          <p:nvPr/>
        </p:nvSpPr>
        <p:spPr>
          <a:xfrm>
            <a:off x="677334" y="3536623"/>
            <a:ext cx="8596668" cy="83706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System Requirements:</a:t>
            </a:r>
            <a:br>
              <a:rPr lang="en-US" dirty="0" smtClean="0"/>
            </a:br>
            <a:endParaRPr lang="en-US" dirty="0"/>
          </a:p>
        </p:txBody>
      </p:sp>
      <p:sp>
        <p:nvSpPr>
          <p:cNvPr id="5" name="Content Placeholder 2"/>
          <p:cNvSpPr txBox="1">
            <a:spLocks/>
          </p:cNvSpPr>
          <p:nvPr/>
        </p:nvSpPr>
        <p:spPr>
          <a:xfrm>
            <a:off x="677334" y="4260376"/>
            <a:ext cx="8596668" cy="22496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endParaRPr lang="en-US" sz="1800" dirty="0"/>
          </a:p>
        </p:txBody>
      </p:sp>
      <p:sp>
        <p:nvSpPr>
          <p:cNvPr id="6" name="TextBox 5"/>
          <p:cNvSpPr txBox="1"/>
          <p:nvPr/>
        </p:nvSpPr>
        <p:spPr>
          <a:xfrm>
            <a:off x="846160" y="4096603"/>
            <a:ext cx="8748215"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Technologies : Hadoop</a:t>
            </a:r>
          </a:p>
          <a:p>
            <a:pPr marL="285750" indent="-285750">
              <a:buFont typeface="Wingdings" panose="05000000000000000000" pitchFamily="2" charset="2"/>
              <a:buChar char="v"/>
            </a:pPr>
            <a:r>
              <a:rPr lang="en-US" dirty="0" smtClean="0"/>
              <a:t>Languages : Java</a:t>
            </a:r>
          </a:p>
          <a:p>
            <a:pPr marL="285750" indent="-285750">
              <a:buFont typeface="Wingdings" panose="05000000000000000000" pitchFamily="2" charset="2"/>
              <a:buChar char="v"/>
            </a:pPr>
            <a:r>
              <a:rPr lang="en-US" dirty="0" smtClean="0"/>
              <a:t>Virtual Machine : VMWare Player</a:t>
            </a:r>
          </a:p>
          <a:p>
            <a:pPr marL="285750" indent="-285750">
              <a:buFont typeface="Wingdings" panose="05000000000000000000" pitchFamily="2" charset="2"/>
              <a:buChar char="v"/>
            </a:pPr>
            <a:r>
              <a:rPr lang="en-US" dirty="0" smtClean="0"/>
              <a:t>Hadoop Image : IBM Infosphere Biginsights</a:t>
            </a:r>
          </a:p>
          <a:p>
            <a:pPr marL="285750" indent="-285750">
              <a:buFont typeface="Wingdings" panose="05000000000000000000" pitchFamily="2" charset="2"/>
              <a:buChar char="v"/>
            </a:pPr>
            <a:r>
              <a:rPr lang="en-US" dirty="0" smtClean="0"/>
              <a:t>Configuration Used: </a:t>
            </a:r>
          </a:p>
          <a:p>
            <a:pPr marL="742950" lvl="1" indent="-285750">
              <a:buFont typeface="Wingdings" panose="05000000000000000000" pitchFamily="2" charset="2"/>
              <a:buChar char="v"/>
            </a:pPr>
            <a:r>
              <a:rPr lang="en-US" dirty="0" smtClean="0"/>
              <a:t>RAM 16GB</a:t>
            </a:r>
          </a:p>
          <a:p>
            <a:pPr marL="742950" lvl="1" indent="-285750">
              <a:buFont typeface="Wingdings" panose="05000000000000000000" pitchFamily="2" charset="2"/>
              <a:buChar char="v"/>
            </a:pPr>
            <a:r>
              <a:rPr lang="en-US" dirty="0" smtClean="0"/>
              <a:t>1 TB Hard Disk</a:t>
            </a:r>
          </a:p>
          <a:p>
            <a:pPr marL="285750" indent="-285750">
              <a:buFont typeface="Wingdings" panose="05000000000000000000" pitchFamily="2" charset="2"/>
              <a:buChar char="v"/>
            </a:pPr>
            <a:r>
              <a:rPr lang="en-US" dirty="0" smtClean="0"/>
              <a:t>Operating System : Windows</a:t>
            </a:r>
          </a:p>
          <a:p>
            <a:endParaRPr lang="en-US" dirty="0"/>
          </a:p>
        </p:txBody>
      </p:sp>
    </p:spTree>
    <p:extLst>
      <p:ext uri="{BB962C8B-B14F-4D97-AF65-F5344CB8AC3E}">
        <p14:creationId xmlns:p14="http://schemas.microsoft.com/office/powerpoint/2010/main" val="70778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3290"/>
          </a:xfrm>
        </p:spPr>
        <p:txBody>
          <a:bodyPr/>
          <a:lstStyle/>
          <a:p>
            <a:r>
              <a:rPr lang="en-US" dirty="0" smtClean="0"/>
              <a:t>Architecture Diagram</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62000" y="1930322"/>
            <a:ext cx="8432800" cy="4257117"/>
          </a:xfrm>
          <a:prstGeom prst="rect">
            <a:avLst/>
          </a:prstGeom>
        </p:spPr>
      </p:pic>
    </p:spTree>
    <p:extLst>
      <p:ext uri="{BB962C8B-B14F-4D97-AF65-F5344CB8AC3E}">
        <p14:creationId xmlns:p14="http://schemas.microsoft.com/office/powerpoint/2010/main" val="1447755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en-US" dirty="0" smtClean="0"/>
              <a:t>Implementation:</a:t>
            </a:r>
            <a:endParaRPr lang="en-US" dirty="0"/>
          </a:p>
        </p:txBody>
      </p:sp>
      <p:sp>
        <p:nvSpPr>
          <p:cNvPr id="3" name="Content Placeholder 2"/>
          <p:cNvSpPr>
            <a:spLocks noGrp="1"/>
          </p:cNvSpPr>
          <p:nvPr>
            <p:ph idx="1"/>
          </p:nvPr>
        </p:nvSpPr>
        <p:spPr>
          <a:xfrm>
            <a:off x="677334" y="1269242"/>
            <a:ext cx="8596668" cy="5507478"/>
          </a:xfrm>
        </p:spPr>
        <p:txBody>
          <a:bodyPr>
            <a:normAutofit fontScale="85000" lnSpcReduction="20000"/>
          </a:bodyPr>
          <a:lstStyle/>
          <a:p>
            <a:pPr marL="0" indent="0">
              <a:buNone/>
            </a:pPr>
            <a:endParaRPr lang="en-US" dirty="0" smtClean="0"/>
          </a:p>
          <a:p>
            <a:pPr>
              <a:buFont typeface="Wingdings" panose="05000000000000000000" pitchFamily="2" charset="2"/>
              <a:buChar char="v"/>
            </a:pPr>
            <a:r>
              <a:rPr lang="en-US" b="1" dirty="0" smtClean="0"/>
              <a:t>In </a:t>
            </a:r>
            <a:r>
              <a:rPr lang="en-US" b="1" dirty="0"/>
              <a:t>this program, we have three </a:t>
            </a:r>
            <a:r>
              <a:rPr lang="en-US" b="1" dirty="0" smtClean="0"/>
              <a:t>classes</a:t>
            </a:r>
          </a:p>
          <a:p>
            <a:pPr marL="0" indent="0">
              <a:buNone/>
            </a:pPr>
            <a:endParaRPr lang="en-US" dirty="0"/>
          </a:p>
          <a:p>
            <a:pPr lvl="1"/>
            <a:r>
              <a:rPr lang="en-US" b="1" dirty="0"/>
              <a:t>Main Class</a:t>
            </a:r>
            <a:r>
              <a:rPr lang="en-US" dirty="0"/>
              <a:t> (name of the class which having driver method </a:t>
            </a:r>
            <a:r>
              <a:rPr lang="en-US" dirty="0" smtClean="0"/>
              <a:t>i.e. </a:t>
            </a:r>
            <a:r>
              <a:rPr lang="en-US" dirty="0"/>
              <a:t>main method)</a:t>
            </a:r>
          </a:p>
          <a:p>
            <a:pPr lvl="1"/>
            <a:r>
              <a:rPr lang="en-US" b="1" dirty="0"/>
              <a:t>Mapper class</a:t>
            </a:r>
            <a:r>
              <a:rPr lang="en-US" dirty="0"/>
              <a:t> to Implement the Map side Business Logic</a:t>
            </a:r>
          </a:p>
          <a:p>
            <a:pPr lvl="1"/>
            <a:r>
              <a:rPr lang="en-US" b="1" dirty="0"/>
              <a:t>Reducer class</a:t>
            </a:r>
            <a:r>
              <a:rPr lang="en-US" dirty="0"/>
              <a:t> to implement the Reducer side business Logic</a:t>
            </a:r>
            <a:r>
              <a:rPr lang="en-US" dirty="0" smtClean="0"/>
              <a:t>.</a:t>
            </a:r>
          </a:p>
          <a:p>
            <a:pPr marL="0" indent="0">
              <a:buNone/>
            </a:pPr>
            <a:endParaRPr lang="en-US" b="1" dirty="0" smtClean="0"/>
          </a:p>
          <a:p>
            <a:pPr>
              <a:buFont typeface="Wingdings" panose="05000000000000000000" pitchFamily="2" charset="2"/>
              <a:buChar char="v"/>
            </a:pPr>
            <a:r>
              <a:rPr lang="en-US" b="1" dirty="0" smtClean="0"/>
              <a:t>Approach </a:t>
            </a:r>
            <a:r>
              <a:rPr lang="en-US" b="1" dirty="0"/>
              <a:t>for Programming the Map Reduce logic using Java:</a:t>
            </a:r>
          </a:p>
          <a:p>
            <a:pPr marL="400050" lvl="1" indent="0">
              <a:buNone/>
            </a:pPr>
            <a:r>
              <a:rPr lang="en-US" b="1" dirty="0" smtClean="0"/>
              <a:t>Main </a:t>
            </a:r>
            <a:r>
              <a:rPr lang="en-US" b="1" dirty="0"/>
              <a:t>/ Driver Method</a:t>
            </a:r>
          </a:p>
          <a:p>
            <a:pPr marL="400050" lvl="1" indent="0">
              <a:buNone/>
            </a:pPr>
            <a:r>
              <a:rPr lang="en-US" b="1" dirty="0"/>
              <a:t>	{</a:t>
            </a:r>
          </a:p>
          <a:p>
            <a:pPr marL="400050" lvl="1" indent="0">
              <a:buNone/>
            </a:pPr>
            <a:r>
              <a:rPr lang="en-US" b="1" dirty="0"/>
              <a:t>		Invoke Mapper and Reducer Programs by map-reduce jobs.</a:t>
            </a:r>
          </a:p>
          <a:p>
            <a:pPr marL="400050" lvl="1" indent="0">
              <a:buNone/>
            </a:pPr>
            <a:r>
              <a:rPr lang="en-US" b="1" dirty="0"/>
              <a:t>		</a:t>
            </a:r>
          </a:p>
          <a:p>
            <a:pPr marL="400050" lvl="1" indent="0">
              <a:buNone/>
            </a:pPr>
            <a:r>
              <a:rPr lang="en-US" b="1" dirty="0"/>
              <a:t>		Set No of Reducers = 2</a:t>
            </a:r>
          </a:p>
          <a:p>
            <a:pPr marL="400050" lvl="1" indent="0">
              <a:buNone/>
            </a:pPr>
            <a:r>
              <a:rPr lang="en-US" b="1" dirty="0"/>
              <a:t>		</a:t>
            </a:r>
          </a:p>
          <a:p>
            <a:pPr marL="685800" lvl="1"/>
            <a:r>
              <a:rPr lang="en-US" b="1" dirty="0"/>
              <a:t>	</a:t>
            </a:r>
            <a:r>
              <a:rPr lang="en-US" b="1" dirty="0" smtClean="0"/>
              <a:t>Create </a:t>
            </a:r>
            <a:r>
              <a:rPr lang="en-US" b="1" dirty="0"/>
              <a:t>3 jobs - two of the jobs take individual input file and generate intermediate result </a:t>
            </a:r>
            <a:r>
              <a:rPr lang="en-US" b="1" dirty="0" smtClean="0"/>
              <a:t>	by </a:t>
            </a:r>
            <a:r>
              <a:rPr lang="en-US" b="1" dirty="0"/>
              <a:t>using  </a:t>
            </a:r>
            <a:r>
              <a:rPr lang="en-US" b="1" dirty="0" smtClean="0"/>
              <a:t>	set 1 of </a:t>
            </a:r>
            <a:r>
              <a:rPr lang="en-US" b="1" dirty="0"/>
              <a:t>map-reduce program</a:t>
            </a:r>
          </a:p>
          <a:p>
            <a:pPr marL="685800" lvl="1"/>
            <a:r>
              <a:rPr lang="en-US" b="1" dirty="0"/>
              <a:t>	</a:t>
            </a:r>
            <a:r>
              <a:rPr lang="en-US" b="1" dirty="0" smtClean="0"/>
              <a:t>Third </a:t>
            </a:r>
            <a:r>
              <a:rPr lang="en-US" b="1" dirty="0"/>
              <a:t>job merges the output generated by the reducer output of above and  performs </a:t>
            </a:r>
            <a:r>
              <a:rPr lang="en-US" b="1" dirty="0" smtClean="0"/>
              <a:t>	final statistical analysis </a:t>
            </a:r>
            <a:r>
              <a:rPr lang="en-US" b="1" dirty="0"/>
              <a:t>on entire </a:t>
            </a:r>
            <a:r>
              <a:rPr lang="en-US" b="1" dirty="0" smtClean="0"/>
              <a:t>dataset using </a:t>
            </a:r>
            <a:r>
              <a:rPr lang="en-US" b="1" dirty="0"/>
              <a:t>set 2 of map-reduce program</a:t>
            </a:r>
          </a:p>
          <a:p>
            <a:pPr marL="400050" lvl="1" indent="0">
              <a:buNone/>
            </a:pPr>
            <a:r>
              <a:rPr lang="en-US" b="1" dirty="0"/>
              <a:t>		}</a:t>
            </a:r>
            <a:endParaRPr lang="en-US" dirty="0"/>
          </a:p>
        </p:txBody>
      </p:sp>
    </p:spTree>
    <p:extLst>
      <p:ext uri="{BB962C8B-B14F-4D97-AF65-F5344CB8AC3E}">
        <p14:creationId xmlns:p14="http://schemas.microsoft.com/office/powerpoint/2010/main" val="321028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677334" y="1280160"/>
            <a:ext cx="8596668" cy="5476239"/>
          </a:xfrm>
        </p:spPr>
        <p:txBody>
          <a:bodyPr>
            <a:normAutofit fontScale="92500" lnSpcReduction="10000"/>
          </a:bodyPr>
          <a:lstStyle/>
          <a:p>
            <a:pPr marL="0" indent="0">
              <a:buNone/>
            </a:pPr>
            <a:r>
              <a:rPr lang="en-US" b="1" dirty="0"/>
              <a:t>Set 1:</a:t>
            </a:r>
          </a:p>
          <a:p>
            <a:pPr marL="0" indent="0">
              <a:buNone/>
            </a:pPr>
            <a:r>
              <a:rPr lang="en-US" b="1" dirty="0"/>
              <a:t>Mapper Class</a:t>
            </a:r>
          </a:p>
          <a:p>
            <a:pPr marL="0" indent="0">
              <a:buNone/>
            </a:pPr>
            <a:r>
              <a:rPr lang="en-US" b="1" dirty="0"/>
              <a:t>{</a:t>
            </a:r>
          </a:p>
          <a:p>
            <a:pPr marL="0" indent="0">
              <a:buNone/>
            </a:pPr>
            <a:r>
              <a:rPr lang="en-US" b="1" dirty="0"/>
              <a:t>	Map Method</a:t>
            </a:r>
          </a:p>
          <a:p>
            <a:pPr marL="0" indent="0">
              <a:buNone/>
            </a:pPr>
            <a:r>
              <a:rPr lang="en-US" b="1" dirty="0"/>
              <a:t>	{</a:t>
            </a:r>
          </a:p>
          <a:p>
            <a:pPr marL="0" indent="0">
              <a:buNone/>
            </a:pPr>
            <a:r>
              <a:rPr lang="en-US" b="1" dirty="0"/>
              <a:t>		Read the Input data from the file and generate key value pairs</a:t>
            </a:r>
          </a:p>
          <a:p>
            <a:pPr marL="0" indent="0">
              <a:buNone/>
            </a:pPr>
            <a:r>
              <a:rPr lang="en-US" b="1" dirty="0"/>
              <a:t>	}</a:t>
            </a:r>
          </a:p>
          <a:p>
            <a:pPr marL="0" indent="0">
              <a:buNone/>
            </a:pPr>
            <a:r>
              <a:rPr lang="en-US" b="1" dirty="0"/>
              <a:t>}</a:t>
            </a:r>
          </a:p>
          <a:p>
            <a:pPr marL="0" indent="0">
              <a:buNone/>
            </a:pPr>
            <a:r>
              <a:rPr lang="en-US" b="1" dirty="0"/>
              <a:t>Reducer Class</a:t>
            </a:r>
          </a:p>
          <a:p>
            <a:pPr marL="0" indent="0">
              <a:buNone/>
            </a:pPr>
            <a:r>
              <a:rPr lang="en-US" b="1" dirty="0"/>
              <a:t>{</a:t>
            </a:r>
          </a:p>
          <a:p>
            <a:pPr marL="0" indent="0">
              <a:buNone/>
            </a:pPr>
            <a:r>
              <a:rPr lang="en-US" b="1" dirty="0"/>
              <a:t>	Reduce Method</a:t>
            </a:r>
          </a:p>
          <a:p>
            <a:pPr marL="0" indent="0">
              <a:buNone/>
            </a:pPr>
            <a:r>
              <a:rPr lang="en-US" b="1" dirty="0"/>
              <a:t>	{</a:t>
            </a:r>
          </a:p>
          <a:p>
            <a:pPr marL="0" indent="0">
              <a:buNone/>
            </a:pPr>
            <a:r>
              <a:rPr lang="en-US" b="1" dirty="0"/>
              <a:t>		Read key value pairs and perform the partial business computations.</a:t>
            </a:r>
          </a:p>
          <a:p>
            <a:pPr marL="0" indent="0">
              <a:buNone/>
            </a:pPr>
            <a:r>
              <a:rPr lang="en-US" b="1" dirty="0"/>
              <a:t>	}</a:t>
            </a:r>
          </a:p>
          <a:p>
            <a:pPr marL="0" indent="0">
              <a:buNone/>
            </a:pPr>
            <a:r>
              <a:rPr lang="en-US" b="1" dirty="0"/>
              <a:t>}</a:t>
            </a:r>
          </a:p>
        </p:txBody>
      </p:sp>
    </p:spTree>
    <p:extLst>
      <p:ext uri="{BB962C8B-B14F-4D97-AF65-F5344CB8AC3E}">
        <p14:creationId xmlns:p14="http://schemas.microsoft.com/office/powerpoint/2010/main" val="754004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677334" y="1290321"/>
            <a:ext cx="8596668" cy="4751042"/>
          </a:xfrm>
        </p:spPr>
        <p:txBody>
          <a:bodyPr>
            <a:normAutofit fontScale="85000" lnSpcReduction="20000"/>
          </a:bodyPr>
          <a:lstStyle/>
          <a:p>
            <a:pPr marL="0" indent="0">
              <a:buNone/>
            </a:pPr>
            <a:r>
              <a:rPr lang="en-US" dirty="0" smtClean="0"/>
              <a:t>SET 2:</a:t>
            </a:r>
          </a:p>
          <a:p>
            <a:pPr marL="0" indent="0">
              <a:buNone/>
            </a:pPr>
            <a:r>
              <a:rPr lang="en-US" dirty="0" smtClean="0"/>
              <a:t>Mapper </a:t>
            </a:r>
            <a:r>
              <a:rPr lang="en-US" dirty="0"/>
              <a:t>Class</a:t>
            </a:r>
          </a:p>
          <a:p>
            <a:pPr marL="0" indent="0">
              <a:buNone/>
            </a:pPr>
            <a:r>
              <a:rPr lang="en-US" dirty="0"/>
              <a:t>{</a:t>
            </a:r>
          </a:p>
          <a:p>
            <a:pPr marL="0" indent="0">
              <a:buNone/>
            </a:pPr>
            <a:r>
              <a:rPr lang="en-US" dirty="0" smtClean="0"/>
              <a:t>Map </a:t>
            </a:r>
            <a:r>
              <a:rPr lang="en-US" dirty="0"/>
              <a:t>Method</a:t>
            </a:r>
          </a:p>
          <a:p>
            <a:pPr marL="0" indent="0">
              <a:buNone/>
            </a:pPr>
            <a:r>
              <a:rPr lang="en-US" dirty="0" smtClean="0"/>
              <a:t>{</a:t>
            </a:r>
          </a:p>
          <a:p>
            <a:pPr marL="0" indent="0">
              <a:buNone/>
            </a:pPr>
            <a:r>
              <a:rPr lang="en-US" dirty="0" smtClean="0"/>
              <a:t>	Read the Input merged data file generated by reducers of set 1 and generate key value pairs</a:t>
            </a:r>
          </a:p>
          <a:p>
            <a:pPr marL="0" indent="0">
              <a:buNone/>
            </a:pPr>
            <a:r>
              <a:rPr lang="en-US" dirty="0"/>
              <a:t>	}</a:t>
            </a:r>
          </a:p>
          <a:p>
            <a:pPr marL="0" indent="0">
              <a:buNone/>
            </a:pPr>
            <a:r>
              <a:rPr lang="en-US" dirty="0"/>
              <a:t>}</a:t>
            </a:r>
          </a:p>
          <a:p>
            <a:pPr marL="0" indent="0">
              <a:buNone/>
            </a:pPr>
            <a:r>
              <a:rPr lang="en-US" dirty="0"/>
              <a:t>Reducer Class</a:t>
            </a:r>
          </a:p>
          <a:p>
            <a:pPr marL="0" indent="0">
              <a:buNone/>
            </a:pPr>
            <a:r>
              <a:rPr lang="en-US" dirty="0"/>
              <a:t>{</a:t>
            </a:r>
          </a:p>
          <a:p>
            <a:pPr marL="0" indent="0">
              <a:buNone/>
            </a:pPr>
            <a:r>
              <a:rPr lang="en-US" dirty="0" smtClean="0"/>
              <a:t>Reduce Method</a:t>
            </a:r>
          </a:p>
          <a:p>
            <a:pPr marL="0" indent="0">
              <a:buNone/>
            </a:pPr>
            <a:r>
              <a:rPr lang="en-US" dirty="0" smtClean="0"/>
              <a:t>{</a:t>
            </a:r>
          </a:p>
          <a:p>
            <a:pPr marL="0" indent="0">
              <a:buNone/>
            </a:pPr>
            <a:r>
              <a:rPr lang="en-US" dirty="0" smtClean="0"/>
              <a:t>Read </a:t>
            </a:r>
            <a:r>
              <a:rPr lang="en-US" dirty="0"/>
              <a:t>key value pairs and perform the complete business computations.</a:t>
            </a:r>
          </a:p>
          <a:p>
            <a:pPr marL="0" indent="0">
              <a:buNone/>
            </a:pPr>
            <a:r>
              <a:rPr lang="en-US" dirty="0" smtClean="0"/>
              <a:t>}</a:t>
            </a:r>
            <a:endParaRPr lang="en-US" dirty="0"/>
          </a:p>
          <a:p>
            <a:pPr marL="0" indent="0">
              <a:buNone/>
            </a:pPr>
            <a:r>
              <a:rPr lang="en-US" dirty="0"/>
              <a:t>}</a:t>
            </a:r>
          </a:p>
        </p:txBody>
      </p:sp>
    </p:spTree>
    <p:extLst>
      <p:ext uri="{BB962C8B-B14F-4D97-AF65-F5344CB8AC3E}">
        <p14:creationId xmlns:p14="http://schemas.microsoft.com/office/powerpoint/2010/main" val="66210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Input Dataset</a:t>
            </a:r>
            <a:endParaRPr lang="en-US" dirty="0"/>
          </a:p>
        </p:txBody>
      </p:sp>
      <p:sp>
        <p:nvSpPr>
          <p:cNvPr id="3" name="Content Placeholder 2"/>
          <p:cNvSpPr>
            <a:spLocks noGrp="1"/>
          </p:cNvSpPr>
          <p:nvPr>
            <p:ph idx="1"/>
          </p:nvPr>
        </p:nvSpPr>
        <p:spPr/>
        <p:txBody>
          <a:bodyPr>
            <a:normAutofit/>
          </a:bodyPr>
          <a:lstStyle/>
          <a:p>
            <a:r>
              <a:rPr lang="en-US" dirty="0"/>
              <a:t>Input Data set is </a:t>
            </a:r>
            <a:r>
              <a:rPr lang="en-US" dirty="0" smtClean="0"/>
              <a:t>two set of text </a:t>
            </a:r>
            <a:r>
              <a:rPr lang="en-US" dirty="0"/>
              <a:t>document with the Integer dataset</a:t>
            </a:r>
            <a:r>
              <a:rPr lang="en-US" dirty="0" smtClean="0"/>
              <a:t>.</a:t>
            </a:r>
          </a:p>
          <a:p>
            <a:endParaRPr lang="en-US" dirty="0"/>
          </a:p>
          <a:p>
            <a:r>
              <a:rPr lang="en-US" dirty="0" smtClean="0"/>
              <a:t>Input1:			Input2:</a:t>
            </a:r>
          </a:p>
          <a:p>
            <a:pPr marL="0" indent="0">
              <a:buNone/>
            </a:pPr>
            <a:r>
              <a:rPr lang="en-US" dirty="0"/>
              <a:t>	</a:t>
            </a:r>
            <a:r>
              <a:rPr lang="en-US" dirty="0" smtClean="0"/>
              <a:t>15					5</a:t>
            </a:r>
            <a:endParaRPr lang="en-US" dirty="0"/>
          </a:p>
          <a:p>
            <a:pPr marL="0" indent="0">
              <a:buNone/>
            </a:pPr>
            <a:r>
              <a:rPr lang="en-US" dirty="0" smtClean="0"/>
              <a:t>	20					25</a:t>
            </a:r>
            <a:endParaRPr lang="en-US" dirty="0"/>
          </a:p>
          <a:p>
            <a:pPr marL="0" indent="0">
              <a:buNone/>
            </a:pPr>
            <a:r>
              <a:rPr lang="en-US" dirty="0" smtClean="0"/>
              <a:t>	35					20</a:t>
            </a:r>
            <a:endParaRPr lang="en-US" dirty="0"/>
          </a:p>
          <a:p>
            <a:pPr marL="0" indent="0">
              <a:buNone/>
            </a:pPr>
            <a:r>
              <a:rPr lang="en-US" dirty="0" smtClean="0"/>
              <a:t>	50					50</a:t>
            </a:r>
            <a:endParaRPr lang="en-US" dirty="0"/>
          </a:p>
          <a:p>
            <a:pPr marL="0" indent="0">
              <a:buNone/>
            </a:pPr>
            <a:r>
              <a:rPr lang="en-US" dirty="0" smtClean="0"/>
              <a:t>	40					45</a:t>
            </a:r>
            <a:endParaRPr lang="en-US" dirty="0"/>
          </a:p>
        </p:txBody>
      </p:sp>
    </p:spTree>
    <p:extLst>
      <p:ext uri="{BB962C8B-B14F-4D97-AF65-F5344CB8AC3E}">
        <p14:creationId xmlns:p14="http://schemas.microsoft.com/office/powerpoint/2010/main" val="3872156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9440"/>
          </a:xfrm>
        </p:spPr>
        <p:txBody>
          <a:bodyPr>
            <a:normAutofit fontScale="90000"/>
          </a:bodyPr>
          <a:lstStyle/>
          <a:p>
            <a:r>
              <a:rPr lang="en-US" dirty="0" smtClean="0"/>
              <a:t>Driver Class</a:t>
            </a:r>
            <a:endParaRPr lang="en-US" dirty="0"/>
          </a:p>
        </p:txBody>
      </p:sp>
      <p:pic>
        <p:nvPicPr>
          <p:cNvPr id="5" name="Content Placeholder 4"/>
          <p:cNvPicPr>
            <a:picLocks noGrp="1" noChangeAspect="1"/>
          </p:cNvPicPr>
          <p:nvPr>
            <p:ph idx="1"/>
          </p:nvPr>
        </p:nvPicPr>
        <p:blipFill>
          <a:blip r:embed="rId2"/>
          <a:stretch>
            <a:fillRect/>
          </a:stretch>
        </p:blipFill>
        <p:spPr>
          <a:xfrm>
            <a:off x="1206700" y="1209040"/>
            <a:ext cx="7538637" cy="4832985"/>
          </a:xfrm>
          <a:prstGeom prst="rect">
            <a:avLst/>
          </a:prstGeom>
        </p:spPr>
      </p:pic>
    </p:spTree>
    <p:extLst>
      <p:ext uri="{BB962C8B-B14F-4D97-AF65-F5344CB8AC3E}">
        <p14:creationId xmlns:p14="http://schemas.microsoft.com/office/powerpoint/2010/main" val="2213493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680"/>
          </a:xfrm>
        </p:spPr>
        <p:txBody>
          <a:bodyPr/>
          <a:lstStyle/>
          <a:p>
            <a:r>
              <a:rPr lang="en-US" dirty="0" smtClean="0"/>
              <a:t>Job 3 Mapper Class</a:t>
            </a:r>
            <a:endParaRPr lang="en-US" dirty="0"/>
          </a:p>
        </p:txBody>
      </p:sp>
      <p:pic>
        <p:nvPicPr>
          <p:cNvPr id="5" name="Content Placeholder 4"/>
          <p:cNvPicPr>
            <a:picLocks noGrp="1" noChangeAspect="1"/>
          </p:cNvPicPr>
          <p:nvPr>
            <p:ph idx="1"/>
          </p:nvPr>
        </p:nvPicPr>
        <p:blipFill>
          <a:blip r:embed="rId2"/>
          <a:stretch>
            <a:fillRect/>
          </a:stretch>
        </p:blipFill>
        <p:spPr>
          <a:xfrm>
            <a:off x="677863" y="1351280"/>
            <a:ext cx="8596312" cy="4596751"/>
          </a:xfrm>
          <a:prstGeom prst="rect">
            <a:avLst/>
          </a:prstGeom>
        </p:spPr>
      </p:pic>
    </p:spTree>
    <p:extLst>
      <p:ext uri="{BB962C8B-B14F-4D97-AF65-F5344CB8AC3E}">
        <p14:creationId xmlns:p14="http://schemas.microsoft.com/office/powerpoint/2010/main" val="1850774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267</TotalTime>
  <Words>326</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Copperplate Gothic Bold</vt:lpstr>
      <vt:lpstr>Trebuchet MS</vt:lpstr>
      <vt:lpstr>Wingdings</vt:lpstr>
      <vt:lpstr>Wingdings 3</vt:lpstr>
      <vt:lpstr>Facet</vt:lpstr>
      <vt:lpstr>ASE Hackathon Spring,15 Statistics Is Fun</vt:lpstr>
      <vt:lpstr>Problem Statement </vt:lpstr>
      <vt:lpstr>Architecture Diagram</vt:lpstr>
      <vt:lpstr>Implementation:</vt:lpstr>
      <vt:lpstr>Contd…</vt:lpstr>
      <vt:lpstr>Contd..</vt:lpstr>
      <vt:lpstr>Input Dataset</vt:lpstr>
      <vt:lpstr>Driver Class</vt:lpstr>
      <vt:lpstr>Job 3 Mapper Class</vt:lpstr>
      <vt:lpstr>Job 3 Reducer Class</vt:lpstr>
      <vt:lpstr>Output:</vt:lpstr>
      <vt:lpstr>Hadoop Commands</vt:lpstr>
      <vt:lpstr>GitHub URL: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 Hackathon </dc:title>
  <dc:creator>Lavanya Kumar</dc:creator>
  <cp:lastModifiedBy>Srikar Reddy Mallareddygari</cp:lastModifiedBy>
  <cp:revision>36</cp:revision>
  <dcterms:created xsi:type="dcterms:W3CDTF">2015-04-19T22:50:37Z</dcterms:created>
  <dcterms:modified xsi:type="dcterms:W3CDTF">2015-04-22T21:40:38Z</dcterms:modified>
</cp:coreProperties>
</file>