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7" r:id="rId4"/>
    <p:sldId id="272" r:id="rId5"/>
    <p:sldId id="271" r:id="rId6"/>
    <p:sldId id="258" r:id="rId7"/>
    <p:sldId id="278" r:id="rId8"/>
    <p:sldId id="274" r:id="rId9"/>
    <p:sldId id="279" r:id="rId10"/>
    <p:sldId id="280" r:id="rId11"/>
    <p:sldId id="281" r:id="rId12"/>
    <p:sldId id="282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C6353-8C00-4E1F-AC03-19F66BB8FB9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7081B-533A-4C3D-831A-14EEAE622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91B5-CC5B-4627-B3B2-3C4FA03D56E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FC2A-A947-406E-B826-E7D2892D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8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FC2A-A947-406E-B826-E7D2892D4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3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0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3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6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FA623D-B923-4E07-AC89-7259A7B5540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4AE0-0B9D-4632-9986-FF3961E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48" y="1294646"/>
            <a:ext cx="9253182" cy="1530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700" b="1" dirty="0" smtClean="0">
                <a:latin typeface="Goudy Old Style" panose="02020502050305020303" pitchFamily="18" charset="0"/>
              </a:rPr>
              <a:t>Snag@Job</a:t>
            </a:r>
            <a:endParaRPr lang="en-US" sz="6700" b="1" dirty="0">
              <a:latin typeface="Goudy Old Style" panose="0202050205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634" y="3069126"/>
            <a:ext cx="8251082" cy="434566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Copperplate Gothic Bold" panose="020E0705020206020404" pitchFamily="34" charset="0"/>
              </a:rPr>
              <a:t>																By</a:t>
            </a:r>
          </a:p>
          <a:p>
            <a:pPr algn="r"/>
            <a:r>
              <a:rPr lang="en-US" sz="1600" dirty="0" smtClean="0">
                <a:latin typeface="Copperplate Gothic Bold" panose="020E0705020206020404" pitchFamily="34" charset="0"/>
              </a:rPr>
              <a:t>						Srikar Reddy Mallareddygari (SM8XD)</a:t>
            </a:r>
          </a:p>
          <a:p>
            <a:pPr algn="r"/>
            <a:r>
              <a:rPr lang="en-US" sz="1600" dirty="0" smtClean="0">
                <a:latin typeface="Copperplate Gothic Bold" panose="020E0705020206020404" pitchFamily="34" charset="0"/>
              </a:rPr>
              <a:t>											Surekha Dani (SD3K3)</a:t>
            </a:r>
          </a:p>
          <a:p>
            <a:pPr algn="r"/>
            <a:r>
              <a:rPr lang="en-US" sz="1600" dirty="0" smtClean="0">
                <a:latin typeface="Copperplate Gothic Bold" panose="020E0705020206020404" pitchFamily="34" charset="0"/>
              </a:rPr>
              <a:t>									Lavanya Kumar Somu (LSXP7)</a:t>
            </a:r>
          </a:p>
          <a:p>
            <a:pPr algn="r"/>
            <a:r>
              <a:rPr lang="en-US" sz="1600" dirty="0" smtClean="0">
                <a:latin typeface="Copperplate Gothic Bold" panose="020E0705020206020404" pitchFamily="34" charset="0"/>
              </a:rPr>
              <a:t>										Sandesh Puppala (SPZC6)</a:t>
            </a:r>
            <a:endParaRPr lang="en-US" sz="1600" dirty="0">
              <a:latin typeface="Copperplate Gothic Bold" panose="020E07050202060204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634" y="6025647"/>
            <a:ext cx="9083595" cy="304801"/>
          </a:xfrm>
        </p:spPr>
        <p:txBody>
          <a:bodyPr/>
          <a:lstStyle/>
          <a:p>
            <a:pPr algn="ctr"/>
            <a:r>
              <a:rPr lang="en-US" sz="1600" dirty="0" smtClean="0">
                <a:latin typeface="Goudy Old Style" panose="02020502050305020303" pitchFamily="18" charset="0"/>
              </a:rPr>
              <a:t>CS551 ASE SPRING’15</a:t>
            </a:r>
            <a:endParaRPr lang="en-US" sz="16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udy Old Style" panose="02020502050305020303" pitchFamily="18" charset="0"/>
              </a:rPr>
              <a:t>Contd..</a:t>
            </a:r>
            <a:endParaRPr lang="en-US" dirty="0">
              <a:latin typeface="Goudy Old Style" panose="02020502050305020303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92" y="1371600"/>
            <a:ext cx="9178607" cy="4382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3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udy Old Style" panose="02020502050305020303" pitchFamily="18" charset="0"/>
              </a:rPr>
              <a:t>Contd.</a:t>
            </a:r>
            <a:endParaRPr lang="en-US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Endurance Testing</a:t>
            </a:r>
          </a:p>
          <a:p>
            <a:pPr marL="0" indent="0" algn="just">
              <a:buNone/>
            </a:pPr>
            <a:r>
              <a:rPr lang="en-US" dirty="0"/>
              <a:t>The goal of this testing is that the application performance don’t degrade significantly during different testing phases.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3382009"/>
            <a:ext cx="8514080" cy="2866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5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udy Old Style" panose="02020502050305020303" pitchFamily="18" charset="0"/>
              </a:rPr>
              <a:t>Contd..</a:t>
            </a:r>
            <a:endParaRPr lang="en-US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75398"/>
            <a:ext cx="8946541" cy="4195481"/>
          </a:xfrm>
        </p:spPr>
        <p:txBody>
          <a:bodyPr/>
          <a:lstStyle/>
          <a:p>
            <a:r>
              <a:rPr lang="en-US" dirty="0" smtClean="0"/>
              <a:t>Systrace</a:t>
            </a:r>
          </a:p>
          <a:p>
            <a:pPr marL="0" indent="0">
              <a:buNone/>
            </a:pPr>
            <a:r>
              <a:rPr lang="en-US" dirty="0"/>
              <a:t>We are able to generate the device trace for a given period of time and analyzed the graphical output properly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60064"/>
            <a:ext cx="9367520" cy="3300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6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763" y="624110"/>
            <a:ext cx="10692849" cy="742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oudy Old Style" panose="02020502050305020303" pitchFamily="18" charset="0"/>
              </a:rPr>
              <a:t>Future Scope:</a:t>
            </a:r>
            <a:endParaRPr lang="en-US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oudy Old Style" panose="02020502050305020303" pitchFamily="18" charset="0"/>
              </a:rPr>
              <a:t>Facebook </a:t>
            </a:r>
            <a:r>
              <a:rPr lang="en-US" dirty="0" smtClean="0">
                <a:latin typeface="Goudy Old Style" panose="02020502050305020303" pitchFamily="18" charset="0"/>
              </a:rPr>
              <a:t>API Integration</a:t>
            </a:r>
          </a:p>
          <a:p>
            <a:r>
              <a:rPr lang="en-US" dirty="0" smtClean="0">
                <a:latin typeface="Goudy Old Style" panose="02020502050305020303" pitchFamily="18" charset="0"/>
              </a:rPr>
              <a:t>Documents </a:t>
            </a:r>
            <a:r>
              <a:rPr lang="en-US" dirty="0" smtClean="0">
                <a:latin typeface="Goudy Old Style" panose="02020502050305020303" pitchFamily="18" charset="0"/>
              </a:rPr>
              <a:t>Verification</a:t>
            </a:r>
          </a:p>
          <a:p>
            <a:r>
              <a:rPr lang="en-US" dirty="0" smtClean="0">
                <a:latin typeface="Goudy Old Style" panose="02020502050305020303" pitchFamily="18" charset="0"/>
              </a:rPr>
              <a:t>Employer will have the flexibility to set the exam questions for a job.</a:t>
            </a:r>
            <a:endParaRPr lang="en-US" dirty="0" smtClean="0">
              <a:latin typeface="Goudy Old Style" panose="020205020503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latin typeface="Goudy Old Style" panose="02020502050305020303" pitchFamily="18" charset="0"/>
              </a:rPr>
              <a:t>Queries..</a:t>
            </a:r>
            <a:endParaRPr lang="en-US" sz="6600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Goudy Old Style" panose="02020502050305020303" pitchFamily="18" charset="0"/>
              </a:rPr>
              <a:t>Thank You!!</a:t>
            </a:r>
            <a:endParaRPr lang="en-US" sz="6000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6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anose="02020502050305020303" pitchFamily="18" charset="0"/>
              </a:rPr>
              <a:t>Motivation: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339913"/>
            <a:ext cx="8596668" cy="3947311"/>
          </a:xfrm>
        </p:spPr>
        <p:txBody>
          <a:bodyPr>
            <a:normAutofit/>
          </a:bodyPr>
          <a:lstStyle/>
          <a:p>
            <a:pPr lvl="1" algn="just"/>
            <a:endParaRPr lang="en-US" sz="1800" dirty="0" smtClean="0"/>
          </a:p>
          <a:p>
            <a:pPr lvl="1" algn="just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udy Old Style" panose="02020502050305020303" pitchFamily="18" charset="0"/>
              </a:rPr>
              <a:t>The main aim of our project is to provide a platform to </a:t>
            </a:r>
            <a:r>
              <a:rPr lang="en-US" sz="2400" dirty="0" smtClean="0">
                <a:latin typeface="Goudy Old Style" panose="02020502050305020303" pitchFamily="18" charset="0"/>
              </a:rPr>
              <a:t>search and post jobs.</a:t>
            </a:r>
          </a:p>
          <a:p>
            <a:pPr lvl="1" algn="just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oudy Old Style" panose="02020502050305020303" pitchFamily="18" charset="0"/>
              </a:rPr>
              <a:t>Jobs Includes both Technical and Non-Technical.</a:t>
            </a:r>
          </a:p>
          <a:p>
            <a:pPr lvl="1" algn="just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oudy Old Style" panose="02020502050305020303" pitchFamily="18" charset="0"/>
              </a:rPr>
              <a:t>Simple User Interface.</a:t>
            </a:r>
          </a:p>
          <a:p>
            <a:pPr lvl="1" algn="just">
              <a:lnSpc>
                <a:spcPct val="150000"/>
              </a:lnSpc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oudy Old Style" panose="02020502050305020303" pitchFamily="18" charset="0"/>
              </a:rPr>
              <a:t>To support individuals for their economic needs.</a:t>
            </a:r>
            <a:endParaRPr lang="en-US" sz="2400" dirty="0" smtClean="0">
              <a:latin typeface="Goudy Old Style" panose="020205020503050203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260376"/>
            <a:ext cx="8596668" cy="224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77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udy Old Style" panose="02020502050305020303" pitchFamily="18" charset="0"/>
              </a:rPr>
              <a:t>Technologies..</a:t>
            </a:r>
            <a:endParaRPr lang="en-US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oudy Old Style" panose="02020502050305020303" pitchFamily="18" charset="0"/>
              </a:rPr>
              <a:t>Tools:</a:t>
            </a:r>
          </a:p>
          <a:p>
            <a:pPr lvl="1"/>
            <a:r>
              <a:rPr lang="en-US" dirty="0" smtClean="0">
                <a:latin typeface="Goudy Old Style" panose="02020502050305020303" pitchFamily="18" charset="0"/>
              </a:rPr>
              <a:t>Android Studio			-- 	Application Development</a:t>
            </a:r>
          </a:p>
          <a:p>
            <a:pPr lvl="1"/>
            <a:r>
              <a:rPr lang="en-US" dirty="0" smtClean="0">
                <a:latin typeface="Goudy Old Style" panose="02020502050305020303" pitchFamily="18" charset="0"/>
              </a:rPr>
              <a:t>Visual Studio 2010		--</a:t>
            </a:r>
            <a:r>
              <a:rPr lang="en-US" dirty="0">
                <a:latin typeface="Goudy Old Style" panose="02020502050305020303" pitchFamily="18" charset="0"/>
              </a:rPr>
              <a:t>	</a:t>
            </a:r>
            <a:r>
              <a:rPr lang="en-US" dirty="0" smtClean="0">
                <a:latin typeface="Goudy Old Style" panose="02020502050305020303" pitchFamily="18" charset="0"/>
              </a:rPr>
              <a:t>REST API Development</a:t>
            </a:r>
          </a:p>
          <a:p>
            <a:pPr lvl="1"/>
            <a:r>
              <a:rPr lang="en-US" dirty="0" smtClean="0">
                <a:latin typeface="Goudy Old Style" panose="02020502050305020303" pitchFamily="18" charset="0"/>
              </a:rPr>
              <a:t>MS SQL Server			--	Database</a:t>
            </a:r>
          </a:p>
          <a:p>
            <a:pPr marL="285750" lvl="1"/>
            <a:r>
              <a:rPr lang="en-US" sz="2000" dirty="0" smtClean="0">
                <a:latin typeface="Goudy Old Style" panose="02020502050305020303" pitchFamily="18" charset="0"/>
              </a:rPr>
              <a:t>Programming Languages</a:t>
            </a:r>
          </a:p>
          <a:p>
            <a:pPr marL="685800" lvl="2"/>
            <a:r>
              <a:rPr lang="en-US" sz="1800" dirty="0" smtClean="0">
                <a:latin typeface="Goudy Old Style" panose="02020502050305020303" pitchFamily="18" charset="0"/>
              </a:rPr>
              <a:t>Java, C#, SQL</a:t>
            </a:r>
          </a:p>
          <a:p>
            <a:pPr marL="228600" lvl="2"/>
            <a:r>
              <a:rPr lang="en-US" sz="2000" dirty="0" smtClean="0">
                <a:latin typeface="Goudy Old Style" panose="02020502050305020303" pitchFamily="18" charset="0"/>
              </a:rPr>
              <a:t>Testing</a:t>
            </a:r>
          </a:p>
          <a:p>
            <a:pPr marL="685800" lvl="3"/>
            <a:r>
              <a:rPr lang="en-US" sz="1800" dirty="0" smtClean="0">
                <a:latin typeface="Goudy Old Style" panose="02020502050305020303" pitchFamily="18" charset="0"/>
              </a:rPr>
              <a:t>Functional 		--	NUNIT</a:t>
            </a:r>
          </a:p>
          <a:p>
            <a:pPr marL="685800" lvl="3"/>
            <a:r>
              <a:rPr lang="en-US" sz="1800" dirty="0" smtClean="0">
                <a:latin typeface="Goudy Old Style" panose="02020502050305020303" pitchFamily="18" charset="0"/>
              </a:rPr>
              <a:t>Deployment		--	WAPT, Systrace </a:t>
            </a:r>
          </a:p>
        </p:txBody>
      </p:sp>
    </p:spTree>
    <p:extLst>
      <p:ext uri="{BB962C8B-B14F-4D97-AF65-F5344CB8AC3E}">
        <p14:creationId xmlns:p14="http://schemas.microsoft.com/office/powerpoint/2010/main" val="4044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0848"/>
          </a:xfrm>
        </p:spPr>
        <p:txBody>
          <a:bodyPr/>
          <a:lstStyle/>
          <a:p>
            <a:r>
              <a:rPr lang="en-US" dirty="0" smtClean="0">
                <a:latin typeface="Goudy Old Style" panose="02020502050305020303" pitchFamily="18" charset="0"/>
              </a:rPr>
              <a:t>System Architecture:</a:t>
            </a:r>
            <a:endParaRPr lang="en-US" dirty="0">
              <a:latin typeface="Goudy Old Style" panose="02020502050305020303" pitchFamily="18" charset="0"/>
            </a:endParaRPr>
          </a:p>
        </p:txBody>
      </p:sp>
      <p:pic>
        <p:nvPicPr>
          <p:cNvPr id="1032" name="Picture 8" descr="https://snap.licdn.com/microsites/content/dam/developer/global/en_US/site/img/signin-butt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6575" y="5024726"/>
            <a:ext cx="20478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8149203" y="1792017"/>
            <a:ext cx="1013989" cy="153003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udy Old Style" panose="02020502050305020303" pitchFamily="18" charset="0"/>
              </a:rPr>
              <a:t>My SQL</a:t>
            </a:r>
          </a:p>
          <a:p>
            <a:pPr algn="ctr"/>
            <a:r>
              <a:rPr lang="en-US" dirty="0" smtClean="0">
                <a:latin typeface="Goudy Old Style" panose="02020502050305020303" pitchFamily="18" charset="0"/>
              </a:rPr>
              <a:t>DB</a:t>
            </a:r>
            <a:endParaRPr lang="en-US" dirty="0">
              <a:latin typeface="Goudy Old Style" panose="02020502050305020303" pitchFamily="18" charset="0"/>
            </a:endParaRPr>
          </a:p>
        </p:txBody>
      </p:sp>
      <p:cxnSp>
        <p:nvCxnSpPr>
          <p:cNvPr id="13" name="Straight Arrow Connector 12"/>
          <p:cNvCxnSpPr>
            <a:stCxn id="16" idx="5"/>
            <a:endCxn id="4" idx="2"/>
          </p:cNvCxnSpPr>
          <p:nvPr/>
        </p:nvCxnSpPr>
        <p:spPr>
          <a:xfrm flipV="1">
            <a:off x="5542661" y="2557035"/>
            <a:ext cx="2606542" cy="190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8" idx="3"/>
            <a:endCxn id="16" idx="2"/>
          </p:cNvCxnSpPr>
          <p:nvPr/>
        </p:nvCxnSpPr>
        <p:spPr>
          <a:xfrm flipV="1">
            <a:off x="2865421" y="2576091"/>
            <a:ext cx="1373540" cy="247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4075999" y="1996669"/>
            <a:ext cx="1629624" cy="1158844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udy Old Style" panose="02020502050305020303" pitchFamily="18" charset="0"/>
              </a:rPr>
              <a:t>REST API</a:t>
            </a:r>
            <a:endParaRPr lang="en-US" dirty="0">
              <a:latin typeface="Goudy Old Style" panose="02020502050305020303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69" y="5432077"/>
            <a:ext cx="2065981" cy="51898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353493" y="1867504"/>
            <a:ext cx="1511928" cy="1466661"/>
          </a:xfrm>
          <a:prstGeom prst="roundRect">
            <a:avLst>
              <a:gd name="adj" fmla="val 262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Snag@Job</a:t>
            </a:r>
            <a:r>
              <a:rPr lang="en-US" sz="1600" dirty="0" smtClean="0"/>
              <a:t> </a:t>
            </a:r>
            <a:r>
              <a:rPr lang="en-US" sz="1000" dirty="0" smtClean="0"/>
              <a:t>Application</a:t>
            </a:r>
            <a:endParaRPr lang="en-US" sz="1000" dirty="0"/>
          </a:p>
        </p:txBody>
      </p:sp>
      <p:sp>
        <p:nvSpPr>
          <p:cNvPr id="1029" name="Rounded Rectangle 1028"/>
          <p:cNvSpPr/>
          <p:nvPr/>
        </p:nvSpPr>
        <p:spPr>
          <a:xfrm>
            <a:off x="4204687" y="4525347"/>
            <a:ext cx="2635854" cy="159553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extBox 1030"/>
          <p:cNvSpPr txBox="1"/>
          <p:nvPr/>
        </p:nvSpPr>
        <p:spPr>
          <a:xfrm>
            <a:off x="4303130" y="459851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oudy Old Style" panose="02020502050305020303" pitchFamily="18" charset="0"/>
              </a:rPr>
              <a:t>External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oudy Old Style" panose="02020502050305020303" pitchFamily="18" charset="0"/>
              </a:rPr>
              <a:t>API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Goudy Old Style" panose="02020502050305020303" pitchFamily="18" charset="0"/>
            </a:endParaRPr>
          </a:p>
        </p:txBody>
      </p:sp>
      <p:cxnSp>
        <p:nvCxnSpPr>
          <p:cNvPr id="1034" name="Straight Arrow Connector 1033"/>
          <p:cNvCxnSpPr>
            <a:stCxn id="1029" idx="1"/>
            <a:endCxn id="28" idx="2"/>
          </p:cNvCxnSpPr>
          <p:nvPr/>
        </p:nvCxnSpPr>
        <p:spPr>
          <a:xfrm flipH="1" flipV="1">
            <a:off x="2109457" y="3334165"/>
            <a:ext cx="2095230" cy="1988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09457" y="4340681"/>
            <a:ext cx="173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oAuth Access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6720" y="2279916"/>
            <a:ext cx="12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WS Call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1737" y="2176484"/>
            <a:ext cx="222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Insert/Query/Update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0124"/>
            <a:ext cx="8596668" cy="6699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anose="02020502050305020303" pitchFamily="18" charset="0"/>
              </a:rPr>
              <a:t>Design: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7196" y="860080"/>
            <a:ext cx="8704404" cy="5500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oudy Old Style" panose="02020502050305020303" pitchFamily="18" charset="0"/>
              </a:rPr>
              <a:t>Implementation:</a:t>
            </a:r>
            <a:endParaRPr lang="en-US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7306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Goudy Old Style" panose="02020502050305020303" pitchFamily="18" charset="0"/>
              </a:rPr>
              <a:t>Sign In or Register to App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Goudy Old Style" panose="02020502050305020303" pitchFamily="18" charset="0"/>
              </a:rPr>
              <a:t>Sign In Using LinkedIn or Google+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Goudy Old Style" panose="02020502050305020303" pitchFamily="18" charset="0"/>
              </a:rPr>
              <a:t>Roles </a:t>
            </a:r>
            <a:r>
              <a:rPr lang="en-US" sz="2200" dirty="0">
                <a:latin typeface="Goudy Old Style" panose="02020502050305020303" pitchFamily="18" charset="0"/>
              </a:rPr>
              <a:t>defined in Application- Employer, </a:t>
            </a:r>
            <a:r>
              <a:rPr lang="en-US" sz="2200" dirty="0" smtClean="0">
                <a:latin typeface="Goudy Old Style" panose="02020502050305020303" pitchFamily="18" charset="0"/>
              </a:rPr>
              <a:t>Applicant &amp; Admin</a:t>
            </a:r>
            <a:endParaRPr lang="en-US" sz="2200" dirty="0" smtClean="0">
              <a:latin typeface="Goudy Old Style" panose="0202050205030502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oudy Old Style" panose="02020502050305020303" pitchFamily="18" charset="0"/>
              </a:rPr>
              <a:t>Employer tasks include </a:t>
            </a:r>
            <a:r>
              <a:rPr lang="en-US" sz="2200" dirty="0" smtClean="0">
                <a:latin typeface="Goudy Old Style" panose="02020502050305020303" pitchFamily="18" charset="0"/>
              </a:rPr>
              <a:t>Post jobs</a:t>
            </a:r>
            <a:r>
              <a:rPr lang="en-US" sz="2200" dirty="0">
                <a:latin typeface="Goudy Old Style" panose="02020502050305020303" pitchFamily="18" charset="0"/>
              </a:rPr>
              <a:t>, </a:t>
            </a:r>
            <a:r>
              <a:rPr lang="en-US" sz="2200" dirty="0" smtClean="0">
                <a:latin typeface="Goudy Old Style" panose="02020502050305020303" pitchFamily="18" charset="0"/>
              </a:rPr>
              <a:t>View/Modify </a:t>
            </a:r>
            <a:r>
              <a:rPr lang="en-US" sz="2200" dirty="0">
                <a:latin typeface="Goudy Old Style" panose="02020502050305020303" pitchFamily="18" charset="0"/>
              </a:rPr>
              <a:t>posted </a:t>
            </a:r>
            <a:r>
              <a:rPr lang="en-US" sz="2200" dirty="0" smtClean="0">
                <a:latin typeface="Goudy Old Style" panose="02020502050305020303" pitchFamily="18" charset="0"/>
              </a:rPr>
              <a:t>jobs </a:t>
            </a:r>
            <a:r>
              <a:rPr lang="en-US" sz="2200" dirty="0">
                <a:latin typeface="Goudy Old Style" panose="02020502050305020303" pitchFamily="18" charset="0"/>
              </a:rPr>
              <a:t>and </a:t>
            </a:r>
            <a:r>
              <a:rPr lang="en-US" sz="2200" dirty="0" smtClean="0">
                <a:latin typeface="Goudy Old Style" panose="02020502050305020303" pitchFamily="18" charset="0"/>
              </a:rPr>
              <a:t>View </a:t>
            </a:r>
            <a:r>
              <a:rPr lang="en-US" sz="2200" dirty="0" smtClean="0">
                <a:latin typeface="Goudy Old Style" panose="02020502050305020303" pitchFamily="18" charset="0"/>
              </a:rPr>
              <a:t>Applications.</a:t>
            </a:r>
            <a:endParaRPr lang="en-US" sz="2200" dirty="0">
              <a:latin typeface="Goudy Old Style" panose="0202050205030502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Goudy Old Style" panose="02020502050305020303" pitchFamily="18" charset="0"/>
              </a:rPr>
              <a:t>Applicant tasks include Searching Jobs, Applying for jobs, </a:t>
            </a:r>
            <a:r>
              <a:rPr lang="en-US" sz="2200" dirty="0" smtClean="0">
                <a:latin typeface="Goudy Old Style" panose="02020502050305020303" pitchFamily="18" charset="0"/>
              </a:rPr>
              <a:t>Take Test and View </a:t>
            </a:r>
            <a:r>
              <a:rPr lang="en-US" sz="2200" dirty="0">
                <a:latin typeface="Goudy Old Style" panose="02020502050305020303" pitchFamily="18" charset="0"/>
              </a:rPr>
              <a:t>Applied </a:t>
            </a:r>
            <a:r>
              <a:rPr lang="en-US" sz="2200" dirty="0" smtClean="0">
                <a:latin typeface="Goudy Old Style" panose="02020502050305020303" pitchFamily="18" charset="0"/>
              </a:rPr>
              <a:t>Jobs.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Goudy Old Style" panose="02020502050305020303" pitchFamily="18" charset="0"/>
              </a:rPr>
              <a:t>Admin tasks include adding/modify test questions.</a:t>
            </a:r>
            <a:endParaRPr lang="en-US" sz="2200" dirty="0">
              <a:latin typeface="Goudy Old Style" panose="0202050205030502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Goudy Old Style" panose="02020502050305020303" pitchFamily="18" charset="0"/>
              </a:rPr>
              <a:t>Designed </a:t>
            </a:r>
            <a:r>
              <a:rPr lang="en-US" sz="2200" dirty="0" smtClean="0">
                <a:latin typeface="Goudy Old Style" panose="02020502050305020303" pitchFamily="18" charset="0"/>
              </a:rPr>
              <a:t>the activities </a:t>
            </a:r>
            <a:r>
              <a:rPr lang="en-US" sz="2200" dirty="0" smtClean="0">
                <a:latin typeface="Goudy Old Style" panose="02020502050305020303" pitchFamily="18" charset="0"/>
              </a:rPr>
              <a:t>in</a:t>
            </a:r>
            <a:r>
              <a:rPr lang="en-US" sz="2200" dirty="0" smtClean="0">
                <a:latin typeface="Goudy Old Style" panose="02020502050305020303" pitchFamily="18" charset="0"/>
              </a:rPr>
              <a:t> </a:t>
            </a:r>
            <a:r>
              <a:rPr lang="en-US" sz="2200" dirty="0" smtClean="0">
                <a:latin typeface="Goudy Old Style" panose="02020502050305020303" pitchFamily="18" charset="0"/>
              </a:rPr>
              <a:t>android application to facilitate user interface </a:t>
            </a:r>
            <a:r>
              <a:rPr lang="en-US" sz="2200" dirty="0" smtClean="0">
                <a:latin typeface="Goudy Old Style" panose="02020502050305020303" pitchFamily="18" charset="0"/>
              </a:rPr>
              <a:t>for both </a:t>
            </a:r>
            <a:r>
              <a:rPr lang="en-US" sz="2200" dirty="0" smtClean="0">
                <a:latin typeface="Goudy Old Style" panose="02020502050305020303" pitchFamily="18" charset="0"/>
              </a:rPr>
              <a:t>employer </a:t>
            </a:r>
            <a:r>
              <a:rPr lang="en-US" sz="2200" dirty="0" smtClean="0">
                <a:latin typeface="Goudy Old Style" panose="02020502050305020303" pitchFamily="18" charset="0"/>
              </a:rPr>
              <a:t>and</a:t>
            </a:r>
            <a:r>
              <a:rPr lang="en-US" sz="2200" dirty="0" smtClean="0">
                <a:latin typeface="Goudy Old Style" panose="02020502050305020303" pitchFamily="18" charset="0"/>
              </a:rPr>
              <a:t> </a:t>
            </a:r>
            <a:r>
              <a:rPr lang="en-US" sz="2200" dirty="0" smtClean="0">
                <a:latin typeface="Goudy Old Style" panose="02020502050305020303" pitchFamily="18" charset="0"/>
              </a:rPr>
              <a:t>applicant </a:t>
            </a:r>
            <a:r>
              <a:rPr lang="en-US" sz="2200" dirty="0" smtClean="0">
                <a:latin typeface="Goudy Old Style" panose="02020502050305020303" pitchFamily="18" charset="0"/>
              </a:rPr>
              <a:t>tasks.</a:t>
            </a:r>
            <a:endParaRPr lang="en-US" sz="2200" dirty="0" smtClean="0">
              <a:latin typeface="Goudy Old Style" panose="020205020503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2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Goudy Old Style" panose="02020502050305020303" pitchFamily="18" charset="0"/>
              </a:rPr>
              <a:t>There are 12 REST APIs to perform application activities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oudy Old Style" panose="02020502050305020303" pitchFamily="18" charset="0"/>
              </a:rPr>
              <a:t>4 Database table to perform storage, update and retrieval of data.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oudy Old Style" panose="02020502050305020303" pitchFamily="18" charset="0"/>
              </a:rPr>
              <a:t>2 External APIs for Login</a:t>
            </a:r>
            <a:endParaRPr lang="en-US" sz="24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982133"/>
            <a:ext cx="9963537" cy="882882"/>
          </a:xfrm>
        </p:spPr>
        <p:txBody>
          <a:bodyPr/>
          <a:lstStyle/>
          <a:p>
            <a:r>
              <a:rPr lang="en-US" dirty="0" smtClean="0">
                <a:latin typeface="Goudy Old Style" panose="02020502050305020303" pitchFamily="18" charset="0"/>
              </a:rPr>
              <a:t>Demo</a:t>
            </a:r>
            <a:endParaRPr lang="en-US" dirty="0">
              <a:latin typeface="Goudy Old Style" panose="02020502050305020303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6880" y="2103120"/>
            <a:ext cx="3026344" cy="37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oudy Old Style" panose="02020502050305020303" pitchFamily="18" charset="0"/>
              </a:rPr>
              <a:t>Testing</a:t>
            </a:r>
            <a:endParaRPr lang="en-US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072" y="1534758"/>
            <a:ext cx="8946541" cy="4195481"/>
          </a:xfrm>
        </p:spPr>
        <p:txBody>
          <a:bodyPr/>
          <a:lstStyle/>
          <a:p>
            <a:r>
              <a:rPr lang="en-US" dirty="0" smtClean="0"/>
              <a:t>WAPT: 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used to perform Load, Stress and performance testing on our web services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Stress testing: </a:t>
            </a:r>
          </a:p>
          <a:p>
            <a:pPr marL="0" indent="0">
              <a:buNone/>
            </a:pPr>
            <a:r>
              <a:rPr lang="en-US" b="1" dirty="0" smtClean="0">
                <a:latin typeface="Goudy Old Style" panose="02020502050305020303" pitchFamily="18" charset="0"/>
              </a:rPr>
              <a:t>This </a:t>
            </a:r>
            <a:r>
              <a:rPr lang="en-US" b="1" dirty="0">
                <a:latin typeface="Goudy Old Style" panose="02020502050305020303" pitchFamily="18" charset="0"/>
              </a:rPr>
              <a:t>testing is useful to test the applications ability to respond to an excessive load.</a:t>
            </a:r>
            <a:endParaRPr lang="en-US" b="1" dirty="0">
              <a:latin typeface="Goudy Old Style" panose="02020502050305020303" pitchFamily="18" charset="0"/>
            </a:endParaRPr>
          </a:p>
        </p:txBody>
      </p:sp>
      <p:pic>
        <p:nvPicPr>
          <p:cNvPr id="4" name="Picture 3" descr="C:\Users\SrikarReddy\Desktop\Increment2\125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45" y="3735349"/>
            <a:ext cx="5797550" cy="269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2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566</TotalTime>
  <Words>287</Words>
  <Application>Microsoft Office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Copperplate Gothic Bold</vt:lpstr>
      <vt:lpstr>Goudy Old Style</vt:lpstr>
      <vt:lpstr>Wingdings</vt:lpstr>
      <vt:lpstr>Wingdings 3</vt:lpstr>
      <vt:lpstr>Ion</vt:lpstr>
      <vt:lpstr>        Snag@Job</vt:lpstr>
      <vt:lpstr>Motivation: </vt:lpstr>
      <vt:lpstr>Technologies..</vt:lpstr>
      <vt:lpstr>System Architecture:</vt:lpstr>
      <vt:lpstr>Design:          </vt:lpstr>
      <vt:lpstr>Implementation:</vt:lpstr>
      <vt:lpstr>Contd..</vt:lpstr>
      <vt:lpstr>Demo</vt:lpstr>
      <vt:lpstr>Testing</vt:lpstr>
      <vt:lpstr>Contd..</vt:lpstr>
      <vt:lpstr>Contd.</vt:lpstr>
      <vt:lpstr>Contd..</vt:lpstr>
      <vt:lpstr>Future Scope:</vt:lpstr>
      <vt:lpstr>Queries..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 Hackathon</dc:title>
  <dc:creator>Lavanya Kumar</dc:creator>
  <cp:lastModifiedBy>Srikar Reddy Mallareddygari</cp:lastModifiedBy>
  <cp:revision>93</cp:revision>
  <dcterms:created xsi:type="dcterms:W3CDTF">2015-04-19T22:50:37Z</dcterms:created>
  <dcterms:modified xsi:type="dcterms:W3CDTF">2015-05-07T17:15:36Z</dcterms:modified>
</cp:coreProperties>
</file>