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B6C9-A409-0204-5AD2-7EAC2DB48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7DE5A-ECF7-586A-E88B-80E4C46D7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046D8-A4C6-75E1-1377-A89C1354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CA78-D8DC-4EA9-8F18-C36BB888EEE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B99C-122D-9D84-B2BB-D93FF44A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4187A-8690-2400-396A-43571684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CCD5-F12B-487A-9B59-56CF455AE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4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0EEC-A74E-2FB7-FCB0-AFE8380C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C3167-2C43-FB46-A4A1-DF0FFA013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FB9B0-68E0-2C3C-1759-A307ED9B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CA78-D8DC-4EA9-8F18-C36BB888EEE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A99C7-F654-DBB5-8A89-E597A2C5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6E289-4D0C-7402-CE11-2A870BBF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CCD5-F12B-487A-9B59-56CF455AE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5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553E9-1E26-2A92-0B53-DB7833812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44903-D730-CBBF-FD81-2107DC5B7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6DC74-4431-26A8-F154-BCB19957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CA78-D8DC-4EA9-8F18-C36BB888EEE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5A9D2-CF2D-FF8B-DBE5-84E51A87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7BC10-1E4A-913B-DE12-26483079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CCD5-F12B-487A-9B59-56CF455AE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3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C22B-CCCC-3B91-1D6C-EFF1C7D9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FBC57-230F-F2A3-CE0D-F2C26299C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1711C-3FD0-9465-1148-71182363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CA78-D8DC-4EA9-8F18-C36BB888EEE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E2E37-5809-197A-F17D-00D4FD88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092F1-2722-9E72-4541-7255D743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CCD5-F12B-487A-9B59-56CF455AE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6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3179-CC2D-BDC5-AFBA-76129A32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7A52-15B6-BCA1-6615-7A2E1895E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83CB6-1742-9678-DDD6-6D347584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CA78-D8DC-4EA9-8F18-C36BB888EEE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E40FC-1D3E-EC7D-26C8-DFDA4E94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7FD7-7A8C-0A3B-AFB4-5626033E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CCD5-F12B-487A-9B59-56CF455AE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7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250A-D4CF-C53C-7E5E-A9CDB495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A349-8AB1-48D3-8C7D-DB44528A6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0C1D9-A542-0687-8494-FBB2CD60D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861E0-CF0B-F0BC-9DD6-0E05011D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CA78-D8DC-4EA9-8F18-C36BB888EEE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EFDB1-4E99-F133-931B-968B2B19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E5096-A35E-065E-D7D5-41E86E97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CCD5-F12B-487A-9B59-56CF455AE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2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89D7-9D8F-9756-6230-41897226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F0EA7-A450-6DF5-824A-242D18E90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AA4C4-7049-2565-218A-9956680EC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271DB-5F34-7A61-1FA1-C0C16479C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46FFF-D021-F01F-9203-9820CA294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F025B-7002-7C1D-F1F6-677E2F12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CA78-D8DC-4EA9-8F18-C36BB888EEE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EDBEA-4D90-87FA-7C43-95603598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4A73F-F182-CDF7-15E4-8FADEEF9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CCD5-F12B-487A-9B59-56CF455AE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C10B-BBD9-2B3B-415C-544C5901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21942-EA3F-4632-6225-4AA2E4C2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CA78-D8DC-4EA9-8F18-C36BB888EEE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8FBB-8728-CD9C-3B23-4891A0B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B936A-325D-DE87-1704-5899571C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CCD5-F12B-487A-9B59-56CF455AE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4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A9B45-58A4-1A3F-12DE-637CA16B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CA78-D8DC-4EA9-8F18-C36BB888EEE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BFDC9-F078-C23A-08B1-B585D089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3DF8C-EA13-239B-5F83-F2A7E90A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CCD5-F12B-487A-9B59-56CF455AE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1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349E-A010-E189-F131-400AEFB7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8E7FA-2A2E-E8B2-22C0-01B0EB5AD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AB712-D662-C9E0-AB67-25BA38EFE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396B0-38A9-5D93-D2C9-7874700B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CA78-D8DC-4EA9-8F18-C36BB888EEE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24E1A-938D-F554-3C98-ED0FE857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F601F-09A9-EF38-ACC4-0BE24333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CCD5-F12B-487A-9B59-56CF455AE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9F95-ED13-60A3-9CCF-DA094D24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3F7C4-3491-0FAE-7848-EAF33CB21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022A2-002D-01F2-83CD-A7FA4A2BA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D1AF9-DA28-F158-ED19-E6FACED1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CA78-D8DC-4EA9-8F18-C36BB888EEE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48A6A-801B-BA74-40F1-53B0693B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537BA-D36D-E88B-0DF0-0F5263F8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CCD5-F12B-487A-9B59-56CF455AE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4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4EC28C-7BAE-0C7A-42D6-38A57F80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47BF7-AB15-B384-8581-8DC9BE20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970E1-F7E9-5ACE-84F1-0273CF8BA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0CA78-D8DC-4EA9-8F18-C36BB888EEE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E0FE0-7320-3CA5-1D35-8489A87E5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05DEE-6D6B-42AB-7CB3-F8ABF021E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ACCD5-F12B-487A-9B59-56CF455AE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3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90AFD1-8949-3EAE-F6F1-D8099E6B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Jenkins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A23C86E-6C63-FE84-CDB7-BE3467DA2A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9" r="7379"/>
          <a:stretch>
            <a:fillRect/>
          </a:stretch>
        </p:blipFill>
        <p:spPr>
          <a:xfrm>
            <a:off x="5091545" y="457200"/>
            <a:ext cx="6554789" cy="541178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7EC7BE-90E8-7FC8-ED71-FB91309BB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Setting up the Jenkins from </a:t>
            </a:r>
          </a:p>
          <a:p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r>
              <a:rPr lang="en-US" dirty="0" err="1"/>
              <a:t>sudo</a:t>
            </a:r>
            <a:r>
              <a:rPr lang="en-US" dirty="0"/>
              <a:t> apt install openjdk-11-jreec2 Instance</a:t>
            </a:r>
          </a:p>
          <a:p>
            <a:endParaRPr lang="en-US" dirty="0"/>
          </a:p>
          <a:p>
            <a:r>
              <a:rPr lang="en-US" dirty="0"/>
              <a:t>java –version</a:t>
            </a:r>
          </a:p>
          <a:p>
            <a:r>
              <a:rPr lang="en-US" dirty="0"/>
              <a:t>curl -</a:t>
            </a:r>
            <a:r>
              <a:rPr lang="en-US" dirty="0" err="1"/>
              <a:t>fsSL</a:t>
            </a:r>
            <a:r>
              <a:rPr lang="en-US" dirty="0"/>
              <a:t> https://pkg.jenkins.io/debian/jenkins.io-2023.key | </a:t>
            </a:r>
            <a:r>
              <a:rPr lang="en-US" dirty="0" err="1"/>
              <a:t>sudo</a:t>
            </a:r>
            <a:r>
              <a:rPr lang="en-US" dirty="0"/>
              <a:t> tee \</a:t>
            </a:r>
          </a:p>
          <a:p>
            <a:r>
              <a:rPr lang="en-US" dirty="0"/>
              <a:t>  /</a:t>
            </a:r>
            <a:r>
              <a:rPr lang="en-US" dirty="0" err="1"/>
              <a:t>usr</a:t>
            </a:r>
            <a:r>
              <a:rPr lang="en-US" dirty="0"/>
              <a:t>/share/keyrings/</a:t>
            </a:r>
            <a:r>
              <a:rPr lang="en-US" dirty="0" err="1"/>
              <a:t>jenkins-keyring.asc</a:t>
            </a:r>
            <a:r>
              <a:rPr lang="en-US" dirty="0"/>
              <a:t> &gt; /dev/null</a:t>
            </a:r>
          </a:p>
          <a:p>
            <a:r>
              <a:rPr lang="en-US" dirty="0"/>
              <a:t>echo deb [signed-by=/</a:t>
            </a:r>
            <a:r>
              <a:rPr lang="en-US" dirty="0" err="1"/>
              <a:t>usr</a:t>
            </a:r>
            <a:r>
              <a:rPr lang="en-US" dirty="0"/>
              <a:t>/share/keyrings/</a:t>
            </a:r>
            <a:r>
              <a:rPr lang="en-US" dirty="0" err="1"/>
              <a:t>jenkins-keyring.asc</a:t>
            </a:r>
            <a:r>
              <a:rPr lang="en-US" dirty="0"/>
              <a:t>] \</a:t>
            </a:r>
          </a:p>
          <a:p>
            <a:r>
              <a:rPr lang="en-US" dirty="0"/>
              <a:t>  https://pkg.jenkins.io/debian binary/ | </a:t>
            </a:r>
            <a:r>
              <a:rPr lang="en-US" dirty="0" err="1"/>
              <a:t>sudo</a:t>
            </a:r>
            <a:r>
              <a:rPr lang="en-US" dirty="0"/>
              <a:t> tee \</a:t>
            </a:r>
          </a:p>
          <a:p>
            <a:r>
              <a:rPr lang="en-US" dirty="0"/>
              <a:t>  /</a:t>
            </a:r>
            <a:r>
              <a:rPr lang="en-US" dirty="0" err="1"/>
              <a:t>etc</a:t>
            </a:r>
            <a:r>
              <a:rPr lang="en-US" dirty="0"/>
              <a:t>/apt/</a:t>
            </a:r>
            <a:r>
              <a:rPr lang="en-US" dirty="0" err="1"/>
              <a:t>sources.list.d</a:t>
            </a:r>
            <a:r>
              <a:rPr lang="en-US" dirty="0"/>
              <a:t>/</a:t>
            </a:r>
            <a:r>
              <a:rPr lang="en-US" dirty="0" err="1"/>
              <a:t>jenkins.list</a:t>
            </a:r>
            <a:r>
              <a:rPr lang="en-US" dirty="0"/>
              <a:t> &gt; /dev/null</a:t>
            </a:r>
          </a:p>
          <a:p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8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25C83-5633-27D6-2BFB-AE76F657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8DEF2A9-6861-D97E-199F-6C590F4DC0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8" r="10108"/>
          <a:stretch>
            <a:fillRect/>
          </a:stretch>
        </p:blipFill>
        <p:spPr>
          <a:xfrm>
            <a:off x="5183188" y="457201"/>
            <a:ext cx="6172200" cy="5403850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DF2DD1CD-CECD-ECCD-B734-473A41A1B87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  <a:solidFill>
            <a:srgbClr val="0D11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EDF3"/>
                </a:solidFill>
                <a:effectLst/>
                <a:latin typeface="-apple-system"/>
              </a:rPr>
              <a:t>EC2 &gt; Instances &gt; Click 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EDF3"/>
                </a:solidFill>
                <a:effectLst/>
                <a:latin typeface="-apple-system"/>
              </a:rPr>
              <a:t>In the bottom tabs -&gt; Click on 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EDF3"/>
                </a:solidFill>
                <a:effectLst/>
                <a:latin typeface="-apple-system"/>
              </a:rPr>
              <a:t>Security groups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EDF3"/>
                </a:solidFill>
                <a:effectLst/>
                <a:latin typeface="-apple-system"/>
              </a:rPr>
              <a:t>Add inbound traffic rules as shown in the image (you can just allow TCP 8080 as well, in my case, I allowed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EDF3"/>
                </a:solidFill>
                <a:effectLst/>
                <a:latin typeface="var(--fontStack-monospace, ui-monospace, SFMono-Regular, SF Mono, Menlo, Consolas, Liberation Mono, monospace)"/>
              </a:rPr>
              <a:t>All traffic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6EDF3"/>
                </a:solidFill>
                <a:effectLst/>
                <a:latin typeface="-apple-system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03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9D95-6C97-8E59-9DA2-6D2FC97A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14" y="457200"/>
            <a:ext cx="4320612" cy="1600200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jenkins</a:t>
            </a:r>
            <a:r>
              <a:rPr 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Installation is Successful. You can now starting using the Jenkins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5D95977-F2A4-EC49-18D5-18AA352A329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4" r="10644"/>
          <a:stretch>
            <a:fillRect/>
          </a:stretch>
        </p:blipFill>
        <p:spPr>
          <a:xfrm>
            <a:off x="5180012" y="457201"/>
            <a:ext cx="6172200" cy="5411788"/>
          </a:xfr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88EBF316-EEAA-421C-FAE5-A2619D32E02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78734" y="3224530"/>
            <a:ext cx="4193291" cy="1477328"/>
          </a:xfrm>
          <a:prstGeom prst="rect">
            <a:avLst/>
          </a:prstGeom>
          <a:solidFill>
            <a:srgbClr val="0D11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DF3"/>
                </a:solidFill>
                <a:effectLst/>
                <a:latin typeface="-apple-system"/>
              </a:rPr>
              <a:t>http://:8080 [You can get the ec2-instance-public-ip-address from your AWS EC2 console page]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DF3"/>
                </a:solidFill>
                <a:effectLst/>
                <a:latin typeface="-apple-system"/>
              </a:rPr>
              <a:t>Note: If you are not interested in allowing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EDF3"/>
                </a:solidFill>
                <a:effectLst/>
                <a:latin typeface="var(--fontStack-monospace, ui-monospace, SFMono-Regular, SF Mono, Menlo, Consolas, Liberation Mono, monospace)"/>
              </a:rPr>
              <a:t>All Traffic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DF3"/>
                </a:solidFill>
                <a:effectLst/>
                <a:latin typeface="-apple-system"/>
              </a:rPr>
              <a:t> to your EC2 instance 1. Delete the inbound traffic rule for your instance 2. Edit the inbound traffic rule to only allow custom TCP port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EDF3"/>
                </a:solidFill>
                <a:effectLst/>
                <a:latin typeface="var(--fontStack-monospace, ui-monospace, SFMono-Regular, SF Mono, Menlo, Consolas, Liberation Mono, monospace)"/>
              </a:rPr>
              <a:t>8080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DF3"/>
                </a:solidFill>
                <a:effectLst/>
                <a:latin typeface="-apple-system"/>
              </a:rPr>
              <a:t>After you login to Jenkins, - Run the command to copy the Jenkins Admin Password -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6EDF3"/>
                </a:solidFill>
                <a:effectLst/>
                <a:latin typeface="var(--fontStack-monospace, ui-monospace, SFMono-Regular, SF Mono, Menlo, Consolas, Liberation Mono, monospace)"/>
              </a:rPr>
              <a:t>sudo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EDF3"/>
                </a:solidFill>
                <a:effectLst/>
                <a:latin typeface="var(--fontStack-monospace, ui-monospace, SFMono-Regular, SF Mono, Menlo, Consolas, Liberation Mono, monospace)"/>
              </a:rPr>
              <a:t> cat /var/lib/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6EDF3"/>
                </a:solidFill>
                <a:effectLst/>
                <a:latin typeface="var(--fontStack-monospace, ui-monospace, SFMono-Regular, SF Mono, Menlo, Consolas, Liberation Mono, monospace)"/>
              </a:rPr>
              <a:t>jenkins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EDF3"/>
                </a:solidFill>
                <a:effectLst/>
                <a:latin typeface="var(--fontStack-monospace, ui-monospace, SFMono-Regular, SF Mono, Menlo, Consolas, Liberation Mono, monospace)"/>
              </a:rPr>
              <a:t>/secrets/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6EDF3"/>
                </a:solidFill>
                <a:effectLst/>
                <a:latin typeface="var(--fontStack-monospace, ui-monospace, SFMono-Regular, SF Mono, Menlo, Consolas, Liberation Mono, monospace)"/>
              </a:rPr>
              <a:t>initialAdminPassword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DF3"/>
                </a:solidFill>
                <a:effectLst/>
                <a:latin typeface="-apple-system"/>
              </a:rPr>
              <a:t> - Enter the Administrator password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02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52FA-D5D5-3AC8-4C13-CEB9A233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C28728-5AB4-1994-B285-251162C89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0" y="457201"/>
            <a:ext cx="10634582" cy="54117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B3253-8260-65A7-446E-452FE9535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4687746" y="5602146"/>
            <a:ext cx="129997" cy="1088021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091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D76E-1B58-A5E1-309E-1E643999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6B8192-9E78-4AA3-A14B-B12C82B3F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457200"/>
            <a:ext cx="6172200" cy="54117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21EB0-9AC8-61FE-4CC3-5624D5284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Log in to Jenkins.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Go to Manage Jenkins &gt; Manage Plugins.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In the Available tab, search for "Docker Pipeline".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Select the plugin and click the Install button.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Restart Jenkins after the plugin is installed.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9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var(--fontStack-monospace, ui-monospace, SFMono-Regular, SF Mono, Menlo, Consolas, Liberation Mono, monospace)</vt:lpstr>
      <vt:lpstr>Office Theme</vt:lpstr>
      <vt:lpstr>Installing Jenkins</vt:lpstr>
      <vt:lpstr>PowerPoint Presentation</vt:lpstr>
      <vt:lpstr>jenkins Installation is Successful. You can now starting using the Jenkins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jadav srikar</dc:creator>
  <cp:lastModifiedBy>jadav srikar</cp:lastModifiedBy>
  <cp:revision>1</cp:revision>
  <dcterms:created xsi:type="dcterms:W3CDTF">2024-07-17T05:29:46Z</dcterms:created>
  <dcterms:modified xsi:type="dcterms:W3CDTF">2024-07-17T05:35:46Z</dcterms:modified>
</cp:coreProperties>
</file>