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2133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Section </a:t>
            </a:r>
            <a:r>
              <a:rPr lang="en-US" sz="2800" dirty="0"/>
              <a:t>- </a:t>
            </a:r>
            <a:r>
              <a:rPr lang="en-US" sz="2800" dirty="0">
                <a:solidFill>
                  <a:schemeClr val="tx1"/>
                </a:solidFill>
              </a:rPr>
              <a:t>H</a:t>
            </a:r>
            <a:r>
              <a:rPr lang="en-US" sz="2800" dirty="0"/>
              <a:t> </a:t>
            </a:r>
          </a:p>
          <a:p>
            <a:r>
              <a:rPr lang="en-US" sz="2800" dirty="0">
                <a:solidFill>
                  <a:schemeClr val="tx1"/>
                </a:solidFill>
              </a:rPr>
              <a:t>Shriram Duraikkannan-PES1UG19CS471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Srikar</a:t>
            </a:r>
            <a:r>
              <a:rPr lang="en-US" sz="2800" dirty="0">
                <a:solidFill>
                  <a:schemeClr val="tx1"/>
                </a:solidFill>
              </a:rPr>
              <a:t> S-PES1UG19CS505</a:t>
            </a:r>
          </a:p>
          <a:p>
            <a:r>
              <a:rPr lang="en-US" sz="2800" dirty="0">
                <a:solidFill>
                  <a:schemeClr val="tx1"/>
                </a:solidFill>
              </a:rPr>
              <a:t>Sneha Bhaskara – PES1UG19CS489</a:t>
            </a:r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GITHUB Link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https://github.com/Sneha1214/MERN-Music-Player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– MERN Music Player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r>
              <a:rPr lang="en-GB" dirty="0"/>
              <a:t>A Simple Music App created using MERN stack(MongoDB, Express JS, React JS and Node JS)</a:t>
            </a:r>
          </a:p>
          <a:p>
            <a:r>
              <a:rPr lang="en-GB" dirty="0"/>
              <a:t>This is a Full Stack Application that supports adding songs, playing songs, updating the song details and rating.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641" y="1403642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Backend- Node JS, Express JS</a:t>
            </a:r>
          </a:p>
          <a:p>
            <a:r>
              <a:rPr lang="en-US" dirty="0"/>
              <a:t>Frontend- React JS, HTML, CSS</a:t>
            </a:r>
          </a:p>
          <a:p>
            <a:r>
              <a:rPr lang="en-US" dirty="0"/>
              <a:t>Database- MongoDB</a:t>
            </a:r>
          </a:p>
          <a:p>
            <a:r>
              <a:rPr lang="en-US" dirty="0"/>
              <a:t>Additional modules / libraries – Body-Parser, </a:t>
            </a:r>
            <a:r>
              <a:rPr lang="en-US" dirty="0" err="1"/>
              <a:t>Cors</a:t>
            </a:r>
            <a:r>
              <a:rPr lang="en-US" dirty="0"/>
              <a:t> , Mongoose, </a:t>
            </a:r>
            <a:r>
              <a:rPr lang="en-US" dirty="0" err="1"/>
              <a:t>Nodemon</a:t>
            </a:r>
            <a:r>
              <a:rPr lang="en-US" dirty="0"/>
              <a:t> , </a:t>
            </a:r>
            <a:r>
              <a:rPr lang="en-US" dirty="0" err="1"/>
              <a:t>Axios</a:t>
            </a:r>
            <a:r>
              <a:rPr lang="en-US" dirty="0"/>
              <a:t> , Bootstrap, React-Router-Dom , Styled-Components, React-table.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Srikar</a:t>
            </a:r>
            <a:r>
              <a:rPr lang="en-GB" dirty="0"/>
              <a:t> S - Frontend + Backend + Database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Shriram </a:t>
            </a:r>
            <a:r>
              <a:rPr lang="en-GB" dirty="0" err="1"/>
              <a:t>Duraikkanan</a:t>
            </a:r>
            <a:r>
              <a:rPr lang="en-GB" dirty="0"/>
              <a:t> – Frontend + Backend + Database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Sneha Bhaskara – Frontend + Backend </a:t>
            </a:r>
            <a:r>
              <a:rPr lang="en-GB"/>
              <a:t>+ Database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144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Sneha Bhaskara</cp:lastModifiedBy>
  <cp:revision>8</cp:revision>
  <dcterms:created xsi:type="dcterms:W3CDTF">2020-11-18T05:59:33Z</dcterms:created>
  <dcterms:modified xsi:type="dcterms:W3CDTF">2020-12-05T16:05:33Z</dcterms:modified>
</cp:coreProperties>
</file>