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88" r:id="rId5"/>
    <p:sldId id="301" r:id="rId6"/>
    <p:sldId id="308" r:id="rId7"/>
    <p:sldId id="302" r:id="rId8"/>
    <p:sldId id="295" r:id="rId9"/>
    <p:sldId id="285" r:id="rId10"/>
    <p:sldId id="298" r:id="rId11"/>
    <p:sldId id="305" r:id="rId12"/>
    <p:sldId id="293" r:id="rId13"/>
    <p:sldId id="300" r:id="rId14"/>
    <p:sldId id="306" r:id="rId15"/>
    <p:sldId id="318" r:id="rId16"/>
    <p:sldId id="317" r:id="rId17"/>
    <p:sldId id="267" r:id="rId18"/>
    <p:sldId id="278" r:id="rId19"/>
    <p:sldId id="287" r:id="rId20"/>
    <p:sldId id="292" r:id="rId21"/>
    <p:sldId id="29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09898A-E45E-474D-8A73-0B6DC1BBFDD6}">
          <p14:sldIdLst/>
        </p14:section>
        <p14:section name="Untitled Section" id="{5BC751FB-D9B6-4FAA-88B5-D85145853D28}">
          <p14:sldIdLst>
            <p14:sldId id="288"/>
            <p14:sldId id="301"/>
            <p14:sldId id="308"/>
            <p14:sldId id="302"/>
            <p14:sldId id="295"/>
            <p14:sldId id="285"/>
            <p14:sldId id="298"/>
            <p14:sldId id="305"/>
            <p14:sldId id="293"/>
            <p14:sldId id="300"/>
            <p14:sldId id="306"/>
            <p14:sldId id="318"/>
            <p14:sldId id="317"/>
            <p14:sldId id="267"/>
            <p14:sldId id="278"/>
            <p14:sldId id="287"/>
            <p14:sldId id="29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_rels/data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16.png"/><Relationship Id="rId4" Type="http://schemas.openxmlformats.org/officeDocument/2006/relationships/image" Target="../media/image2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2.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4.svg"/><Relationship Id="rId1" Type="http://schemas.openxmlformats.org/officeDocument/2006/relationships/image" Target="../media/image16.png"/><Relationship Id="rId4" Type="http://schemas.openxmlformats.org/officeDocument/2006/relationships/image" Target="../media/image2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FE9746-63C8-42A4-83F7-D46D72B26D3F}"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14E13D0-7DEE-40AE-B139-783CDDC78BC5}">
      <dgm:prSet/>
      <dgm:spPr/>
      <dgm:t>
        <a:bodyPr/>
        <a:lstStyle/>
        <a:p>
          <a:pPr>
            <a:defRPr cap="all"/>
          </a:pPr>
          <a:r>
            <a:rPr lang="en-IN" b="0" i="0" dirty="0">
              <a:latin typeface="Times New Roman" panose="02020603050405020304" pitchFamily="18" charset="0"/>
              <a:cs typeface="Times New Roman" panose="02020603050405020304" pitchFamily="18" charset="0"/>
            </a:rPr>
            <a:t>Expensive</a:t>
          </a:r>
          <a:endParaRPr lang="en-US" dirty="0">
            <a:latin typeface="Times New Roman" panose="02020603050405020304" pitchFamily="18" charset="0"/>
            <a:cs typeface="Times New Roman" panose="02020603050405020304" pitchFamily="18" charset="0"/>
          </a:endParaRPr>
        </a:p>
      </dgm:t>
    </dgm:pt>
    <dgm:pt modelId="{1CA00032-8C0E-4585-8722-A8DB1FA83290}" type="parTrans" cxnId="{11583384-111D-4938-A6E7-B6D8F3A57A62}">
      <dgm:prSet/>
      <dgm:spPr/>
      <dgm:t>
        <a:bodyPr/>
        <a:lstStyle/>
        <a:p>
          <a:endParaRPr lang="en-US"/>
        </a:p>
      </dgm:t>
    </dgm:pt>
    <dgm:pt modelId="{2A1FAF65-2BD0-4D35-B7A7-C764290E0F0C}" type="sibTrans" cxnId="{11583384-111D-4938-A6E7-B6D8F3A57A62}">
      <dgm:prSet/>
      <dgm:spPr/>
      <dgm:t>
        <a:bodyPr/>
        <a:lstStyle/>
        <a:p>
          <a:endParaRPr lang="en-US"/>
        </a:p>
      </dgm:t>
    </dgm:pt>
    <dgm:pt modelId="{9766655D-664E-415E-B287-CEE4E73DEB03}">
      <dgm:prSet/>
      <dgm:spPr/>
      <dgm:t>
        <a:bodyPr/>
        <a:lstStyle/>
        <a:p>
          <a:pPr>
            <a:defRPr cap="all"/>
          </a:pPr>
          <a:r>
            <a:rPr lang="en-IN" b="0" i="0" dirty="0">
              <a:latin typeface="Times New Roman" panose="02020603050405020304" pitchFamily="18" charset="0"/>
              <a:cs typeface="Times New Roman" panose="02020603050405020304" pitchFamily="18" charset="0"/>
            </a:rPr>
            <a:t>Lack of Human Intelligence</a:t>
          </a:r>
          <a:endParaRPr lang="en-US" dirty="0">
            <a:latin typeface="Times New Roman" panose="02020603050405020304" pitchFamily="18" charset="0"/>
            <a:cs typeface="Times New Roman" panose="02020603050405020304" pitchFamily="18" charset="0"/>
          </a:endParaRPr>
        </a:p>
      </dgm:t>
    </dgm:pt>
    <dgm:pt modelId="{ACB79BBF-3441-4F14-B490-82404D37C552}" type="parTrans" cxnId="{89466F37-F92F-4601-8B7D-7E72268F172F}">
      <dgm:prSet/>
      <dgm:spPr/>
      <dgm:t>
        <a:bodyPr/>
        <a:lstStyle/>
        <a:p>
          <a:endParaRPr lang="en-US"/>
        </a:p>
      </dgm:t>
    </dgm:pt>
    <dgm:pt modelId="{FDFC854A-0F63-477E-9624-3C51A218FF24}" type="sibTrans" cxnId="{89466F37-F92F-4601-8B7D-7E72268F172F}">
      <dgm:prSet/>
      <dgm:spPr/>
      <dgm:t>
        <a:bodyPr/>
        <a:lstStyle/>
        <a:p>
          <a:endParaRPr lang="en-US"/>
        </a:p>
      </dgm:t>
    </dgm:pt>
    <dgm:pt modelId="{37FA6355-86E3-4841-B415-2F15A0B3087D}">
      <dgm:prSet/>
      <dgm:spPr/>
      <dgm:t>
        <a:bodyPr/>
        <a:lstStyle/>
        <a:p>
          <a:pPr>
            <a:defRPr cap="all"/>
          </a:pPr>
          <a:r>
            <a:rPr lang="en-IN" b="0" i="0" dirty="0">
              <a:latin typeface="Times New Roman" panose="02020603050405020304" pitchFamily="18" charset="0"/>
              <a:cs typeface="Times New Roman" panose="02020603050405020304" pitchFamily="18" charset="0"/>
            </a:rPr>
            <a:t>Loss Control</a:t>
          </a:r>
          <a:endParaRPr lang="en-US" dirty="0">
            <a:latin typeface="Times New Roman" panose="02020603050405020304" pitchFamily="18" charset="0"/>
            <a:cs typeface="Times New Roman" panose="02020603050405020304" pitchFamily="18" charset="0"/>
          </a:endParaRPr>
        </a:p>
      </dgm:t>
    </dgm:pt>
    <dgm:pt modelId="{A0B8D5AD-2070-4578-B4B1-5E117B061AE7}" type="parTrans" cxnId="{ED8CEF78-C2D1-4119-B5A8-820884170903}">
      <dgm:prSet/>
      <dgm:spPr/>
      <dgm:t>
        <a:bodyPr/>
        <a:lstStyle/>
        <a:p>
          <a:endParaRPr lang="en-US"/>
        </a:p>
      </dgm:t>
    </dgm:pt>
    <dgm:pt modelId="{40ECB569-891F-43AD-A12B-4159E1B7BEEE}" type="sibTrans" cxnId="{ED8CEF78-C2D1-4119-B5A8-820884170903}">
      <dgm:prSet/>
      <dgm:spPr/>
      <dgm:t>
        <a:bodyPr/>
        <a:lstStyle/>
        <a:p>
          <a:endParaRPr lang="en-US"/>
        </a:p>
      </dgm:t>
    </dgm:pt>
    <dgm:pt modelId="{6A38CAF2-E77B-4BBE-AFFD-EF416AFF8424}">
      <dgm:prSet/>
      <dgm:spPr/>
      <dgm:t>
        <a:bodyPr/>
        <a:lstStyle/>
        <a:p>
          <a:pPr>
            <a:defRPr cap="all"/>
          </a:pPr>
          <a:r>
            <a:rPr lang="en-IN" b="0" i="0" dirty="0">
              <a:latin typeface="Times New Roman" panose="02020603050405020304" pitchFamily="18" charset="0"/>
              <a:cs typeface="Times New Roman" panose="02020603050405020304" pitchFamily="18" charset="0"/>
            </a:rPr>
            <a:t>Difficult To Interpret</a:t>
          </a:r>
          <a:endParaRPr lang="en-US" dirty="0">
            <a:latin typeface="Times New Roman" panose="02020603050405020304" pitchFamily="18" charset="0"/>
            <a:cs typeface="Times New Roman" panose="02020603050405020304" pitchFamily="18" charset="0"/>
          </a:endParaRPr>
        </a:p>
      </dgm:t>
    </dgm:pt>
    <dgm:pt modelId="{E29F49F7-A696-4015-B80B-8A3D63113951}" type="parTrans" cxnId="{F7430E68-203F-4D6B-9427-3605E5DC79CA}">
      <dgm:prSet/>
      <dgm:spPr/>
      <dgm:t>
        <a:bodyPr/>
        <a:lstStyle/>
        <a:p>
          <a:endParaRPr lang="en-US"/>
        </a:p>
      </dgm:t>
    </dgm:pt>
    <dgm:pt modelId="{3320C3E0-03A2-4697-9E43-2FFF51C775DE}" type="sibTrans" cxnId="{F7430E68-203F-4D6B-9427-3605E5DC79CA}">
      <dgm:prSet/>
      <dgm:spPr/>
      <dgm:t>
        <a:bodyPr/>
        <a:lstStyle/>
        <a:p>
          <a:endParaRPr lang="en-US"/>
        </a:p>
      </dgm:t>
    </dgm:pt>
    <dgm:pt modelId="{AC8C8D61-60AF-4E53-9F59-DAAB023A82E5}">
      <dgm:prSet/>
      <dgm:spPr/>
      <dgm:t>
        <a:bodyPr/>
        <a:lstStyle/>
        <a:p>
          <a:pPr>
            <a:defRPr cap="all"/>
          </a:pPr>
          <a:r>
            <a:rPr lang="en-IN" b="0" i="0" dirty="0">
              <a:latin typeface="Times New Roman" panose="02020603050405020304" pitchFamily="18" charset="0"/>
              <a:cs typeface="Times New Roman" panose="02020603050405020304" pitchFamily="18" charset="0"/>
            </a:rPr>
            <a:t>Inaccurate Prediction</a:t>
          </a:r>
          <a:endParaRPr lang="en-US" dirty="0">
            <a:latin typeface="Times New Roman" panose="02020603050405020304" pitchFamily="18" charset="0"/>
            <a:cs typeface="Times New Roman" panose="02020603050405020304" pitchFamily="18" charset="0"/>
          </a:endParaRPr>
        </a:p>
      </dgm:t>
    </dgm:pt>
    <dgm:pt modelId="{5138D9C5-638E-41D4-B063-F6FBF28BFBE7}" type="parTrans" cxnId="{17758B3C-4758-4115-BB75-DE25FB622C78}">
      <dgm:prSet/>
      <dgm:spPr/>
      <dgm:t>
        <a:bodyPr/>
        <a:lstStyle/>
        <a:p>
          <a:endParaRPr lang="en-US"/>
        </a:p>
      </dgm:t>
    </dgm:pt>
    <dgm:pt modelId="{641C8B66-9CEE-4A8C-9643-B4BB4686FFDE}" type="sibTrans" cxnId="{17758B3C-4758-4115-BB75-DE25FB622C78}">
      <dgm:prSet/>
      <dgm:spPr/>
      <dgm:t>
        <a:bodyPr/>
        <a:lstStyle/>
        <a:p>
          <a:endParaRPr lang="en-US"/>
        </a:p>
      </dgm:t>
    </dgm:pt>
    <dgm:pt modelId="{E9DB2448-EA96-431B-93F1-63D7AEEEFC8E}" type="pres">
      <dgm:prSet presAssocID="{D9FE9746-63C8-42A4-83F7-D46D72B26D3F}" presName="root" presStyleCnt="0">
        <dgm:presLayoutVars>
          <dgm:dir/>
          <dgm:resizeHandles val="exact"/>
        </dgm:presLayoutVars>
      </dgm:prSet>
      <dgm:spPr/>
      <dgm:t>
        <a:bodyPr/>
        <a:lstStyle/>
        <a:p>
          <a:endParaRPr lang="en-US"/>
        </a:p>
      </dgm:t>
    </dgm:pt>
    <dgm:pt modelId="{7D47BE08-9A68-4485-95BA-9A1E8E606EC4}" type="pres">
      <dgm:prSet presAssocID="{D14E13D0-7DEE-40AE-B139-783CDDC78BC5}" presName="compNode" presStyleCnt="0"/>
      <dgm:spPr/>
    </dgm:pt>
    <dgm:pt modelId="{29D3C3AF-091B-4CC0-8DBA-716EF702A333}" type="pres">
      <dgm:prSet presAssocID="{D14E13D0-7DEE-40AE-B139-783CDDC78BC5}" presName="iconBgRect" presStyleLbl="bgShp" presStyleIdx="0" presStyleCnt="5"/>
      <dgm:spPr>
        <a:prstGeom prst="round2DiagRect">
          <a:avLst>
            <a:gd name="adj1" fmla="val 29727"/>
            <a:gd name="adj2" fmla="val 0"/>
          </a:avLst>
        </a:prstGeom>
      </dgm:spPr>
    </dgm:pt>
    <dgm:pt modelId="{01CB80B5-0DDA-47A0-945C-9FA80E615812}" type="pres">
      <dgm:prSet presAssocID="{D14E13D0-7DEE-40AE-B139-783CDDC78BC5}" presName="iconRect" presStyleLbl="node1" presStyleIdx="0" presStyleCnt="5"/>
      <dgm:spPr>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Money"/>
        </a:ext>
      </dgm:extLst>
    </dgm:pt>
    <dgm:pt modelId="{732747DC-A30F-4FDE-86A3-5904C49BE1B4}" type="pres">
      <dgm:prSet presAssocID="{D14E13D0-7DEE-40AE-B139-783CDDC78BC5}" presName="spaceRect" presStyleCnt="0"/>
      <dgm:spPr/>
    </dgm:pt>
    <dgm:pt modelId="{E0BF6D5E-2C6B-450E-9D1B-E8DC22FE2C58}" type="pres">
      <dgm:prSet presAssocID="{D14E13D0-7DEE-40AE-B139-783CDDC78BC5}" presName="textRect" presStyleLbl="revTx" presStyleIdx="0" presStyleCnt="5">
        <dgm:presLayoutVars>
          <dgm:chMax val="1"/>
          <dgm:chPref val="1"/>
        </dgm:presLayoutVars>
      </dgm:prSet>
      <dgm:spPr/>
      <dgm:t>
        <a:bodyPr/>
        <a:lstStyle/>
        <a:p>
          <a:endParaRPr lang="en-US"/>
        </a:p>
      </dgm:t>
    </dgm:pt>
    <dgm:pt modelId="{E4CEBF36-2382-4B87-9638-81915B2B7696}" type="pres">
      <dgm:prSet presAssocID="{2A1FAF65-2BD0-4D35-B7A7-C764290E0F0C}" presName="sibTrans" presStyleCnt="0"/>
      <dgm:spPr/>
    </dgm:pt>
    <dgm:pt modelId="{5F694940-83C0-4BCF-AB98-1C6D8CD208EA}" type="pres">
      <dgm:prSet presAssocID="{9766655D-664E-415E-B287-CEE4E73DEB03}" presName="compNode" presStyleCnt="0"/>
      <dgm:spPr/>
    </dgm:pt>
    <dgm:pt modelId="{FE692CF0-6D7E-45BF-8EEB-45DD3C17D631}" type="pres">
      <dgm:prSet presAssocID="{9766655D-664E-415E-B287-CEE4E73DEB03}" presName="iconBgRect" presStyleLbl="bgShp" presStyleIdx="1" presStyleCnt="5"/>
      <dgm:spPr>
        <a:prstGeom prst="round2DiagRect">
          <a:avLst>
            <a:gd name="adj1" fmla="val 29727"/>
            <a:gd name="adj2" fmla="val 0"/>
          </a:avLst>
        </a:prstGeom>
      </dgm:spPr>
    </dgm:pt>
    <dgm:pt modelId="{2661D1E0-10F8-4964-B025-7CED5FFECD5B}" type="pres">
      <dgm:prSet presAssocID="{9766655D-664E-415E-B287-CEE4E73DEB0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t>
        <a:bodyPr/>
        <a:lstStyle/>
        <a:p>
          <a:endParaRPr lang="en-US"/>
        </a:p>
      </dgm:t>
      <dgm:extLst>
        <a:ext uri="{E40237B7-FDA0-4F09-8148-C483321AD2D9}">
          <dgm14:cNvPr xmlns:dgm14="http://schemas.microsoft.com/office/drawing/2010/diagram" id="0" name="" descr="Head with Gears"/>
        </a:ext>
      </dgm:extLst>
    </dgm:pt>
    <dgm:pt modelId="{BAE9B327-E92F-450F-B02D-8DA2A38C97A2}" type="pres">
      <dgm:prSet presAssocID="{9766655D-664E-415E-B287-CEE4E73DEB03}" presName="spaceRect" presStyleCnt="0"/>
      <dgm:spPr/>
    </dgm:pt>
    <dgm:pt modelId="{BB6D5336-ABA1-4ADC-A295-3EBB67CD2307}" type="pres">
      <dgm:prSet presAssocID="{9766655D-664E-415E-B287-CEE4E73DEB03}" presName="textRect" presStyleLbl="revTx" presStyleIdx="1" presStyleCnt="5">
        <dgm:presLayoutVars>
          <dgm:chMax val="1"/>
          <dgm:chPref val="1"/>
        </dgm:presLayoutVars>
      </dgm:prSet>
      <dgm:spPr/>
      <dgm:t>
        <a:bodyPr/>
        <a:lstStyle/>
        <a:p>
          <a:endParaRPr lang="en-US"/>
        </a:p>
      </dgm:t>
    </dgm:pt>
    <dgm:pt modelId="{45911226-5777-49B1-9591-C1157B0115F2}" type="pres">
      <dgm:prSet presAssocID="{FDFC854A-0F63-477E-9624-3C51A218FF24}" presName="sibTrans" presStyleCnt="0"/>
      <dgm:spPr/>
    </dgm:pt>
    <dgm:pt modelId="{5683735F-B8AD-4EB3-A5E2-EAEB062C4BC0}" type="pres">
      <dgm:prSet presAssocID="{37FA6355-86E3-4841-B415-2F15A0B3087D}" presName="compNode" presStyleCnt="0"/>
      <dgm:spPr/>
    </dgm:pt>
    <dgm:pt modelId="{2291A146-5C72-481B-B1A8-3804FAB953AE}" type="pres">
      <dgm:prSet presAssocID="{37FA6355-86E3-4841-B415-2F15A0B3087D}" presName="iconBgRect" presStyleLbl="bgShp" presStyleIdx="2" presStyleCnt="5"/>
      <dgm:spPr>
        <a:prstGeom prst="round2DiagRect">
          <a:avLst>
            <a:gd name="adj1" fmla="val 29727"/>
            <a:gd name="adj2" fmla="val 0"/>
          </a:avLst>
        </a:prstGeom>
      </dgm:spPr>
    </dgm:pt>
    <dgm:pt modelId="{9FED1A07-E2C9-4E0F-8E83-5CC3955003C0}" type="pres">
      <dgm:prSet presAssocID="{37FA6355-86E3-4841-B415-2F15A0B3087D}" presName="iconRect" presStyleLbl="node1" presStyleIdx="2" presStyleCnt="5"/>
      <dgm:spPr>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Register"/>
        </a:ext>
      </dgm:extLst>
    </dgm:pt>
    <dgm:pt modelId="{F78481E3-AF60-4F0B-91AD-9C537281ABC8}" type="pres">
      <dgm:prSet presAssocID="{37FA6355-86E3-4841-B415-2F15A0B3087D}" presName="spaceRect" presStyleCnt="0"/>
      <dgm:spPr/>
    </dgm:pt>
    <dgm:pt modelId="{E03DFB7A-C1B1-4AA0-B900-AE1A056D82A7}" type="pres">
      <dgm:prSet presAssocID="{37FA6355-86E3-4841-B415-2F15A0B3087D}" presName="textRect" presStyleLbl="revTx" presStyleIdx="2" presStyleCnt="5">
        <dgm:presLayoutVars>
          <dgm:chMax val="1"/>
          <dgm:chPref val="1"/>
        </dgm:presLayoutVars>
      </dgm:prSet>
      <dgm:spPr/>
      <dgm:t>
        <a:bodyPr/>
        <a:lstStyle/>
        <a:p>
          <a:endParaRPr lang="en-US"/>
        </a:p>
      </dgm:t>
    </dgm:pt>
    <dgm:pt modelId="{D0B109F9-0465-43D2-8F9E-75812E8CBFF7}" type="pres">
      <dgm:prSet presAssocID="{40ECB569-891F-43AD-A12B-4159E1B7BEEE}" presName="sibTrans" presStyleCnt="0"/>
      <dgm:spPr/>
    </dgm:pt>
    <dgm:pt modelId="{68AA80F7-4219-4F24-9006-80374A1B66B7}" type="pres">
      <dgm:prSet presAssocID="{6A38CAF2-E77B-4BBE-AFFD-EF416AFF8424}" presName="compNode" presStyleCnt="0"/>
      <dgm:spPr/>
    </dgm:pt>
    <dgm:pt modelId="{F9A2FE48-8FE7-40C3-B0B3-23BFC0BC2666}" type="pres">
      <dgm:prSet presAssocID="{6A38CAF2-E77B-4BBE-AFFD-EF416AFF8424}" presName="iconBgRect" presStyleLbl="bgShp" presStyleIdx="3" presStyleCnt="5"/>
      <dgm:spPr>
        <a:prstGeom prst="round2DiagRect">
          <a:avLst>
            <a:gd name="adj1" fmla="val 29727"/>
            <a:gd name="adj2" fmla="val 0"/>
          </a:avLst>
        </a:prstGeom>
      </dgm:spPr>
    </dgm:pt>
    <dgm:pt modelId="{1D247213-8C12-411B-9A6E-9B93D0035378}" type="pres">
      <dgm:prSet presAssocID="{6A38CAF2-E77B-4BBE-AFFD-EF416AFF842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a:noFill/>
        </a:ln>
      </dgm:spPr>
      <dgm:t>
        <a:bodyPr/>
        <a:lstStyle/>
        <a:p>
          <a:endParaRPr lang="en-US"/>
        </a:p>
      </dgm:t>
      <dgm:extLst>
        <a:ext uri="{E40237B7-FDA0-4F09-8148-C483321AD2D9}">
          <dgm14:cNvPr xmlns:dgm14="http://schemas.microsoft.com/office/drawing/2010/diagram" id="0" name="" descr="Brain in head"/>
        </a:ext>
      </dgm:extLst>
    </dgm:pt>
    <dgm:pt modelId="{684C72CD-44AC-481B-8CBF-3CBF84995CB9}" type="pres">
      <dgm:prSet presAssocID="{6A38CAF2-E77B-4BBE-AFFD-EF416AFF8424}" presName="spaceRect" presStyleCnt="0"/>
      <dgm:spPr/>
    </dgm:pt>
    <dgm:pt modelId="{E753A4A1-817D-43A1-8007-396E94465118}" type="pres">
      <dgm:prSet presAssocID="{6A38CAF2-E77B-4BBE-AFFD-EF416AFF8424}" presName="textRect" presStyleLbl="revTx" presStyleIdx="3" presStyleCnt="5">
        <dgm:presLayoutVars>
          <dgm:chMax val="1"/>
          <dgm:chPref val="1"/>
        </dgm:presLayoutVars>
      </dgm:prSet>
      <dgm:spPr/>
      <dgm:t>
        <a:bodyPr/>
        <a:lstStyle/>
        <a:p>
          <a:endParaRPr lang="en-US"/>
        </a:p>
      </dgm:t>
    </dgm:pt>
    <dgm:pt modelId="{D763407B-012E-4C73-9BE3-4519FAE2FFBD}" type="pres">
      <dgm:prSet presAssocID="{3320C3E0-03A2-4697-9E43-2FFF51C775DE}" presName="sibTrans" presStyleCnt="0"/>
      <dgm:spPr/>
    </dgm:pt>
    <dgm:pt modelId="{C5D9F03F-DD38-481B-9F95-4D1F233C1F46}" type="pres">
      <dgm:prSet presAssocID="{AC8C8D61-60AF-4E53-9F59-DAAB023A82E5}" presName="compNode" presStyleCnt="0"/>
      <dgm:spPr/>
    </dgm:pt>
    <dgm:pt modelId="{79555A8A-3B05-4666-BA7B-AB3A094431DF}" type="pres">
      <dgm:prSet presAssocID="{AC8C8D61-60AF-4E53-9F59-DAAB023A82E5}" presName="iconBgRect" presStyleLbl="bgShp" presStyleIdx="4" presStyleCnt="5"/>
      <dgm:spPr>
        <a:prstGeom prst="round2DiagRect">
          <a:avLst>
            <a:gd name="adj1" fmla="val 29727"/>
            <a:gd name="adj2" fmla="val 0"/>
          </a:avLst>
        </a:prstGeom>
      </dgm:spPr>
    </dgm:pt>
    <dgm:pt modelId="{DC9244C7-7A8B-4D0D-963E-019DA4402ABE}" type="pres">
      <dgm:prSet presAssocID="{AC8C8D61-60AF-4E53-9F59-DAAB023A82E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a:noFill/>
        </a:ln>
      </dgm:spPr>
      <dgm:t>
        <a:bodyPr/>
        <a:lstStyle/>
        <a:p>
          <a:endParaRPr lang="en-US"/>
        </a:p>
      </dgm:t>
      <dgm:extLst>
        <a:ext uri="{E40237B7-FDA0-4F09-8148-C483321AD2D9}">
          <dgm14:cNvPr xmlns:dgm14="http://schemas.microsoft.com/office/drawing/2010/diagram" id="0" name="" descr="Warning"/>
        </a:ext>
      </dgm:extLst>
    </dgm:pt>
    <dgm:pt modelId="{1BC2A83B-8246-41F2-9734-48E26A4CD77F}" type="pres">
      <dgm:prSet presAssocID="{AC8C8D61-60AF-4E53-9F59-DAAB023A82E5}" presName="spaceRect" presStyleCnt="0"/>
      <dgm:spPr/>
    </dgm:pt>
    <dgm:pt modelId="{0E64E8C9-D28A-4C91-A3D2-09B1EAACCA60}" type="pres">
      <dgm:prSet presAssocID="{AC8C8D61-60AF-4E53-9F59-DAAB023A82E5}" presName="textRect" presStyleLbl="revTx" presStyleIdx="4" presStyleCnt="5">
        <dgm:presLayoutVars>
          <dgm:chMax val="1"/>
          <dgm:chPref val="1"/>
        </dgm:presLayoutVars>
      </dgm:prSet>
      <dgm:spPr/>
      <dgm:t>
        <a:bodyPr/>
        <a:lstStyle/>
        <a:p>
          <a:endParaRPr lang="en-US"/>
        </a:p>
      </dgm:t>
    </dgm:pt>
  </dgm:ptLst>
  <dgm:cxnLst>
    <dgm:cxn modelId="{EE1FE693-B0D3-483F-8F80-EE0ACA699E1E}" type="presOf" srcId="{AC8C8D61-60AF-4E53-9F59-DAAB023A82E5}" destId="{0E64E8C9-D28A-4C91-A3D2-09B1EAACCA60}" srcOrd="0" destOrd="0" presId="urn:microsoft.com/office/officeart/2018/5/layout/IconLeafLabelList"/>
    <dgm:cxn modelId="{9A6F049D-DBA5-4E1D-AFFA-1D40EDB7B6D4}" type="presOf" srcId="{D14E13D0-7DEE-40AE-B139-783CDDC78BC5}" destId="{E0BF6D5E-2C6B-450E-9D1B-E8DC22FE2C58}" srcOrd="0" destOrd="0" presId="urn:microsoft.com/office/officeart/2018/5/layout/IconLeafLabelList"/>
    <dgm:cxn modelId="{61DBD69B-01E0-450B-A568-CF91562D45BB}" type="presOf" srcId="{D9FE9746-63C8-42A4-83F7-D46D72B26D3F}" destId="{E9DB2448-EA96-431B-93F1-63D7AEEEFC8E}" srcOrd="0" destOrd="0" presId="urn:microsoft.com/office/officeart/2018/5/layout/IconLeafLabelList"/>
    <dgm:cxn modelId="{11583384-111D-4938-A6E7-B6D8F3A57A62}" srcId="{D9FE9746-63C8-42A4-83F7-D46D72B26D3F}" destId="{D14E13D0-7DEE-40AE-B139-783CDDC78BC5}" srcOrd="0" destOrd="0" parTransId="{1CA00032-8C0E-4585-8722-A8DB1FA83290}" sibTransId="{2A1FAF65-2BD0-4D35-B7A7-C764290E0F0C}"/>
    <dgm:cxn modelId="{F7430E68-203F-4D6B-9427-3605E5DC79CA}" srcId="{D9FE9746-63C8-42A4-83F7-D46D72B26D3F}" destId="{6A38CAF2-E77B-4BBE-AFFD-EF416AFF8424}" srcOrd="3" destOrd="0" parTransId="{E29F49F7-A696-4015-B80B-8A3D63113951}" sibTransId="{3320C3E0-03A2-4697-9E43-2FFF51C775DE}"/>
    <dgm:cxn modelId="{16DB3B33-68D0-48F2-B445-8E0FB99FB4FD}" type="presOf" srcId="{9766655D-664E-415E-B287-CEE4E73DEB03}" destId="{BB6D5336-ABA1-4ADC-A295-3EBB67CD2307}" srcOrd="0" destOrd="0" presId="urn:microsoft.com/office/officeart/2018/5/layout/IconLeafLabelList"/>
    <dgm:cxn modelId="{17758B3C-4758-4115-BB75-DE25FB622C78}" srcId="{D9FE9746-63C8-42A4-83F7-D46D72B26D3F}" destId="{AC8C8D61-60AF-4E53-9F59-DAAB023A82E5}" srcOrd="4" destOrd="0" parTransId="{5138D9C5-638E-41D4-B063-F6FBF28BFBE7}" sibTransId="{641C8B66-9CEE-4A8C-9643-B4BB4686FFDE}"/>
    <dgm:cxn modelId="{916506F5-4F7B-4B02-AFD8-432BCAE4B3CE}" type="presOf" srcId="{6A38CAF2-E77B-4BBE-AFFD-EF416AFF8424}" destId="{E753A4A1-817D-43A1-8007-396E94465118}" srcOrd="0" destOrd="0" presId="urn:microsoft.com/office/officeart/2018/5/layout/IconLeafLabelList"/>
    <dgm:cxn modelId="{A3B39802-F9D4-4333-A704-A13B17BE9CDD}" type="presOf" srcId="{37FA6355-86E3-4841-B415-2F15A0B3087D}" destId="{E03DFB7A-C1B1-4AA0-B900-AE1A056D82A7}" srcOrd="0" destOrd="0" presId="urn:microsoft.com/office/officeart/2018/5/layout/IconLeafLabelList"/>
    <dgm:cxn modelId="{89466F37-F92F-4601-8B7D-7E72268F172F}" srcId="{D9FE9746-63C8-42A4-83F7-D46D72B26D3F}" destId="{9766655D-664E-415E-B287-CEE4E73DEB03}" srcOrd="1" destOrd="0" parTransId="{ACB79BBF-3441-4F14-B490-82404D37C552}" sibTransId="{FDFC854A-0F63-477E-9624-3C51A218FF24}"/>
    <dgm:cxn modelId="{ED8CEF78-C2D1-4119-B5A8-820884170903}" srcId="{D9FE9746-63C8-42A4-83F7-D46D72B26D3F}" destId="{37FA6355-86E3-4841-B415-2F15A0B3087D}" srcOrd="2" destOrd="0" parTransId="{A0B8D5AD-2070-4578-B4B1-5E117B061AE7}" sibTransId="{40ECB569-891F-43AD-A12B-4159E1B7BEEE}"/>
    <dgm:cxn modelId="{9487812B-8734-4142-9D68-A5AC3162DA6F}" type="presParOf" srcId="{E9DB2448-EA96-431B-93F1-63D7AEEEFC8E}" destId="{7D47BE08-9A68-4485-95BA-9A1E8E606EC4}" srcOrd="0" destOrd="0" presId="urn:microsoft.com/office/officeart/2018/5/layout/IconLeafLabelList"/>
    <dgm:cxn modelId="{7D45FF7A-8C6A-4230-8E2C-8BAEE4826746}" type="presParOf" srcId="{7D47BE08-9A68-4485-95BA-9A1E8E606EC4}" destId="{29D3C3AF-091B-4CC0-8DBA-716EF702A333}" srcOrd="0" destOrd="0" presId="urn:microsoft.com/office/officeart/2018/5/layout/IconLeafLabelList"/>
    <dgm:cxn modelId="{45005D08-A55D-46D7-A135-0B7D6EDFF018}" type="presParOf" srcId="{7D47BE08-9A68-4485-95BA-9A1E8E606EC4}" destId="{01CB80B5-0DDA-47A0-945C-9FA80E615812}" srcOrd="1" destOrd="0" presId="urn:microsoft.com/office/officeart/2018/5/layout/IconLeafLabelList"/>
    <dgm:cxn modelId="{1ED1D32C-8D8F-471C-85DB-36041E0C74ED}" type="presParOf" srcId="{7D47BE08-9A68-4485-95BA-9A1E8E606EC4}" destId="{732747DC-A30F-4FDE-86A3-5904C49BE1B4}" srcOrd="2" destOrd="0" presId="urn:microsoft.com/office/officeart/2018/5/layout/IconLeafLabelList"/>
    <dgm:cxn modelId="{14A66673-66A1-44AF-80A3-9079A690FEB4}" type="presParOf" srcId="{7D47BE08-9A68-4485-95BA-9A1E8E606EC4}" destId="{E0BF6D5E-2C6B-450E-9D1B-E8DC22FE2C58}" srcOrd="3" destOrd="0" presId="urn:microsoft.com/office/officeart/2018/5/layout/IconLeafLabelList"/>
    <dgm:cxn modelId="{AC2B69FD-3706-4F7A-AFB4-E6CC7D747174}" type="presParOf" srcId="{E9DB2448-EA96-431B-93F1-63D7AEEEFC8E}" destId="{E4CEBF36-2382-4B87-9638-81915B2B7696}" srcOrd="1" destOrd="0" presId="urn:microsoft.com/office/officeart/2018/5/layout/IconLeafLabelList"/>
    <dgm:cxn modelId="{A9CA6F6D-2EDF-4691-919A-A34AD0C3923C}" type="presParOf" srcId="{E9DB2448-EA96-431B-93F1-63D7AEEEFC8E}" destId="{5F694940-83C0-4BCF-AB98-1C6D8CD208EA}" srcOrd="2" destOrd="0" presId="urn:microsoft.com/office/officeart/2018/5/layout/IconLeafLabelList"/>
    <dgm:cxn modelId="{74CBF4BF-B325-4E80-8947-CF3A8B39BA8D}" type="presParOf" srcId="{5F694940-83C0-4BCF-AB98-1C6D8CD208EA}" destId="{FE692CF0-6D7E-45BF-8EEB-45DD3C17D631}" srcOrd="0" destOrd="0" presId="urn:microsoft.com/office/officeart/2018/5/layout/IconLeafLabelList"/>
    <dgm:cxn modelId="{25C79D81-F58B-4DA0-BCCA-5F5A3BA91421}" type="presParOf" srcId="{5F694940-83C0-4BCF-AB98-1C6D8CD208EA}" destId="{2661D1E0-10F8-4964-B025-7CED5FFECD5B}" srcOrd="1" destOrd="0" presId="urn:microsoft.com/office/officeart/2018/5/layout/IconLeafLabelList"/>
    <dgm:cxn modelId="{663F3499-D8FC-4811-8F75-9F6C50BBDB90}" type="presParOf" srcId="{5F694940-83C0-4BCF-AB98-1C6D8CD208EA}" destId="{BAE9B327-E92F-450F-B02D-8DA2A38C97A2}" srcOrd="2" destOrd="0" presId="urn:microsoft.com/office/officeart/2018/5/layout/IconLeafLabelList"/>
    <dgm:cxn modelId="{3249FB81-1EDD-4961-9514-14A75554ADCF}" type="presParOf" srcId="{5F694940-83C0-4BCF-AB98-1C6D8CD208EA}" destId="{BB6D5336-ABA1-4ADC-A295-3EBB67CD2307}" srcOrd="3" destOrd="0" presId="urn:microsoft.com/office/officeart/2018/5/layout/IconLeafLabelList"/>
    <dgm:cxn modelId="{805D581C-5530-4516-85D5-9E011D0789B9}" type="presParOf" srcId="{E9DB2448-EA96-431B-93F1-63D7AEEEFC8E}" destId="{45911226-5777-49B1-9591-C1157B0115F2}" srcOrd="3" destOrd="0" presId="urn:microsoft.com/office/officeart/2018/5/layout/IconLeafLabelList"/>
    <dgm:cxn modelId="{730154F3-0D7D-4763-BD0B-87C7D2723795}" type="presParOf" srcId="{E9DB2448-EA96-431B-93F1-63D7AEEEFC8E}" destId="{5683735F-B8AD-4EB3-A5E2-EAEB062C4BC0}" srcOrd="4" destOrd="0" presId="urn:microsoft.com/office/officeart/2018/5/layout/IconLeafLabelList"/>
    <dgm:cxn modelId="{873D1D60-937D-482F-B9A8-AE61C081C63B}" type="presParOf" srcId="{5683735F-B8AD-4EB3-A5E2-EAEB062C4BC0}" destId="{2291A146-5C72-481B-B1A8-3804FAB953AE}" srcOrd="0" destOrd="0" presId="urn:microsoft.com/office/officeart/2018/5/layout/IconLeafLabelList"/>
    <dgm:cxn modelId="{791278C3-76A3-4D7B-A8F4-CDA918EA4BEC}" type="presParOf" srcId="{5683735F-B8AD-4EB3-A5E2-EAEB062C4BC0}" destId="{9FED1A07-E2C9-4E0F-8E83-5CC3955003C0}" srcOrd="1" destOrd="0" presId="urn:microsoft.com/office/officeart/2018/5/layout/IconLeafLabelList"/>
    <dgm:cxn modelId="{D3AE25B9-AAE5-4DBA-829B-263FDCF36C38}" type="presParOf" srcId="{5683735F-B8AD-4EB3-A5E2-EAEB062C4BC0}" destId="{F78481E3-AF60-4F0B-91AD-9C537281ABC8}" srcOrd="2" destOrd="0" presId="urn:microsoft.com/office/officeart/2018/5/layout/IconLeafLabelList"/>
    <dgm:cxn modelId="{2F18B047-1BB2-4822-8A3C-04CAEB180CC0}" type="presParOf" srcId="{5683735F-B8AD-4EB3-A5E2-EAEB062C4BC0}" destId="{E03DFB7A-C1B1-4AA0-B900-AE1A056D82A7}" srcOrd="3" destOrd="0" presId="urn:microsoft.com/office/officeart/2018/5/layout/IconLeafLabelList"/>
    <dgm:cxn modelId="{D749733E-7B15-424D-9A2A-9C58E7330C1A}" type="presParOf" srcId="{E9DB2448-EA96-431B-93F1-63D7AEEEFC8E}" destId="{D0B109F9-0465-43D2-8F9E-75812E8CBFF7}" srcOrd="5" destOrd="0" presId="urn:microsoft.com/office/officeart/2018/5/layout/IconLeafLabelList"/>
    <dgm:cxn modelId="{117F521F-0216-4A35-A05A-99740343491D}" type="presParOf" srcId="{E9DB2448-EA96-431B-93F1-63D7AEEEFC8E}" destId="{68AA80F7-4219-4F24-9006-80374A1B66B7}" srcOrd="6" destOrd="0" presId="urn:microsoft.com/office/officeart/2018/5/layout/IconLeafLabelList"/>
    <dgm:cxn modelId="{A6AE369A-D780-4B25-AB45-6F22B3C994A1}" type="presParOf" srcId="{68AA80F7-4219-4F24-9006-80374A1B66B7}" destId="{F9A2FE48-8FE7-40C3-B0B3-23BFC0BC2666}" srcOrd="0" destOrd="0" presId="urn:microsoft.com/office/officeart/2018/5/layout/IconLeafLabelList"/>
    <dgm:cxn modelId="{C562C7B4-A42B-4E19-AE49-A3E2041FC636}" type="presParOf" srcId="{68AA80F7-4219-4F24-9006-80374A1B66B7}" destId="{1D247213-8C12-411B-9A6E-9B93D0035378}" srcOrd="1" destOrd="0" presId="urn:microsoft.com/office/officeart/2018/5/layout/IconLeafLabelList"/>
    <dgm:cxn modelId="{3661EDAF-568F-44B4-A443-2CC31F1BB289}" type="presParOf" srcId="{68AA80F7-4219-4F24-9006-80374A1B66B7}" destId="{684C72CD-44AC-481B-8CBF-3CBF84995CB9}" srcOrd="2" destOrd="0" presId="urn:microsoft.com/office/officeart/2018/5/layout/IconLeafLabelList"/>
    <dgm:cxn modelId="{8511ED45-B4CA-4B0F-B7C2-6AE6EAA75523}" type="presParOf" srcId="{68AA80F7-4219-4F24-9006-80374A1B66B7}" destId="{E753A4A1-817D-43A1-8007-396E94465118}" srcOrd="3" destOrd="0" presId="urn:microsoft.com/office/officeart/2018/5/layout/IconLeafLabelList"/>
    <dgm:cxn modelId="{6F3F281D-1D9F-4AB0-88E6-D25F7B54BE3F}" type="presParOf" srcId="{E9DB2448-EA96-431B-93F1-63D7AEEEFC8E}" destId="{D763407B-012E-4C73-9BE3-4519FAE2FFBD}" srcOrd="7" destOrd="0" presId="urn:microsoft.com/office/officeart/2018/5/layout/IconLeafLabelList"/>
    <dgm:cxn modelId="{043C6C23-C001-47C9-A832-0B5CF3AA8308}" type="presParOf" srcId="{E9DB2448-EA96-431B-93F1-63D7AEEEFC8E}" destId="{C5D9F03F-DD38-481B-9F95-4D1F233C1F46}" srcOrd="8" destOrd="0" presId="urn:microsoft.com/office/officeart/2018/5/layout/IconLeafLabelList"/>
    <dgm:cxn modelId="{4AF84F10-4054-4A0A-A720-F22A00718306}" type="presParOf" srcId="{C5D9F03F-DD38-481B-9F95-4D1F233C1F46}" destId="{79555A8A-3B05-4666-BA7B-AB3A094431DF}" srcOrd="0" destOrd="0" presId="urn:microsoft.com/office/officeart/2018/5/layout/IconLeafLabelList"/>
    <dgm:cxn modelId="{A2B55A57-B2A7-4CF3-9E95-AB6805FC6EFC}" type="presParOf" srcId="{C5D9F03F-DD38-481B-9F95-4D1F233C1F46}" destId="{DC9244C7-7A8B-4D0D-963E-019DA4402ABE}" srcOrd="1" destOrd="0" presId="urn:microsoft.com/office/officeart/2018/5/layout/IconLeafLabelList"/>
    <dgm:cxn modelId="{1498776B-FAB9-4875-A90F-269617DBEA02}" type="presParOf" srcId="{C5D9F03F-DD38-481B-9F95-4D1F233C1F46}" destId="{1BC2A83B-8246-41F2-9734-48E26A4CD77F}" srcOrd="2" destOrd="0" presId="urn:microsoft.com/office/officeart/2018/5/layout/IconLeafLabelList"/>
    <dgm:cxn modelId="{DD7CF2C9-6E85-40BF-A5E9-EE05E1A4A4F7}" type="presParOf" srcId="{C5D9F03F-DD38-481B-9F95-4D1F233C1F46}" destId="{0E64E8C9-D28A-4C91-A3D2-09B1EAACCA60}"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A5B9FA-B209-43C1-8C7E-07BDF7A331AE}"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IN"/>
        </a:p>
      </dgm:t>
    </dgm:pt>
    <dgm:pt modelId="{D30013B8-0C58-434B-BB47-56CBE22F0E45}">
      <dgm:prSet phldrT="[Text]"/>
      <dgm:spPr/>
      <dgm:t>
        <a:bodyPr/>
        <a:lstStyle/>
        <a:p>
          <a:pPr>
            <a:defRPr b="1"/>
          </a:pPr>
          <a:r>
            <a:rPr lang="en-IN" dirty="0">
              <a:latin typeface="Times New Roman" panose="02020603050405020304" pitchFamily="18" charset="0"/>
              <a:cs typeface="Times New Roman" panose="02020603050405020304" pitchFamily="18" charset="0"/>
            </a:rPr>
            <a:t>Hardware</a:t>
          </a:r>
        </a:p>
      </dgm:t>
    </dgm:pt>
    <dgm:pt modelId="{3225CD09-4C79-4194-A839-0EACA2376CF0}" type="parTrans" cxnId="{4F5486FA-25EF-4CE4-AA4C-2B5D3DF906D0}">
      <dgm:prSet/>
      <dgm:spPr/>
      <dgm:t>
        <a:bodyPr/>
        <a:lstStyle/>
        <a:p>
          <a:endParaRPr lang="en-IN"/>
        </a:p>
      </dgm:t>
    </dgm:pt>
    <dgm:pt modelId="{096CCA64-9B9C-493B-8404-EFE74B29C4B2}" type="sibTrans" cxnId="{4F5486FA-25EF-4CE4-AA4C-2B5D3DF906D0}">
      <dgm:prSet/>
      <dgm:spPr/>
      <dgm:t>
        <a:bodyPr/>
        <a:lstStyle/>
        <a:p>
          <a:endParaRPr lang="en-IN"/>
        </a:p>
      </dgm:t>
    </dgm:pt>
    <dgm:pt modelId="{8380D7EF-AC92-4AF8-8F3F-80FF4D780C17}">
      <dgm:prSet phldrT="[Text]" custT="1"/>
      <dgm:spPr/>
      <dgm:t>
        <a:bodyPr/>
        <a:lstStyle/>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Processor : intel i3</a:t>
          </a:r>
        </a:p>
      </dgm:t>
    </dgm:pt>
    <dgm:pt modelId="{8FCD3319-F9AF-4833-A47C-95D3E8835F92}" type="parTrans" cxnId="{9458A678-095C-419E-8768-9DAB702C1C44}">
      <dgm:prSet/>
      <dgm:spPr/>
      <dgm:t>
        <a:bodyPr/>
        <a:lstStyle/>
        <a:p>
          <a:endParaRPr lang="en-IN"/>
        </a:p>
      </dgm:t>
    </dgm:pt>
    <dgm:pt modelId="{660CAEFB-A94B-4E1C-959A-F5FC40158BC4}" type="sibTrans" cxnId="{9458A678-095C-419E-8768-9DAB702C1C44}">
      <dgm:prSet/>
      <dgm:spPr/>
      <dgm:t>
        <a:bodyPr/>
        <a:lstStyle/>
        <a:p>
          <a:endParaRPr lang="en-IN"/>
        </a:p>
      </dgm:t>
    </dgm:pt>
    <dgm:pt modelId="{2B340919-F5E5-4236-98A8-2E30A9E78530}">
      <dgm:prSet phldrT="[Text]"/>
      <dgm:spPr/>
      <dgm:t>
        <a:bodyPr/>
        <a:lstStyle/>
        <a:p>
          <a:pPr>
            <a:defRPr b="1"/>
          </a:pPr>
          <a:r>
            <a:rPr lang="en-IN" dirty="0">
              <a:latin typeface="Times New Roman" panose="02020603050405020304" pitchFamily="18" charset="0"/>
              <a:cs typeface="Times New Roman" panose="02020603050405020304" pitchFamily="18" charset="0"/>
            </a:rPr>
            <a:t>Software</a:t>
          </a:r>
        </a:p>
      </dgm:t>
    </dgm:pt>
    <dgm:pt modelId="{4B194E24-7252-4F53-A4B2-5FBC7C057B79}" type="parTrans" cxnId="{D565EEA3-1082-4B65-BD6A-BE132649B999}">
      <dgm:prSet/>
      <dgm:spPr/>
      <dgm:t>
        <a:bodyPr/>
        <a:lstStyle/>
        <a:p>
          <a:endParaRPr lang="en-IN"/>
        </a:p>
      </dgm:t>
    </dgm:pt>
    <dgm:pt modelId="{5F28AAAA-DB58-4FA9-87BA-B9D2FBA107EE}" type="sibTrans" cxnId="{D565EEA3-1082-4B65-BD6A-BE132649B999}">
      <dgm:prSet/>
      <dgm:spPr/>
      <dgm:t>
        <a:bodyPr/>
        <a:lstStyle/>
        <a:p>
          <a:endParaRPr lang="en-IN"/>
        </a:p>
      </dgm:t>
    </dgm:pt>
    <dgm:pt modelId="{1FC2289E-AD05-470B-AE55-0D4F82FB82F9}">
      <dgm:prSet phldrT="[Text]" custT="1"/>
      <dgm:spPr/>
      <dgm:t>
        <a:bodyPr/>
        <a:lstStyle/>
        <a:p>
          <a:pPr algn="l"/>
          <a:r>
            <a:rPr lang="en-IN" sz="1800" dirty="0">
              <a:latin typeface="Times New Roman" panose="02020603050405020304" pitchFamily="18" charset="0"/>
              <a:cs typeface="Times New Roman" panose="02020603050405020304" pitchFamily="18" charset="0"/>
            </a:rPr>
            <a:t>Operating system : Windows</a:t>
          </a:r>
        </a:p>
        <a:p>
          <a:pPr algn="l"/>
          <a:r>
            <a:rPr lang="en-IN" sz="1800" dirty="0">
              <a:latin typeface="Times New Roman" panose="02020603050405020304" pitchFamily="18" charset="0"/>
              <a:cs typeface="Times New Roman" panose="02020603050405020304" pitchFamily="18" charset="0"/>
            </a:rPr>
            <a:t>Coding Language : Python</a:t>
          </a:r>
        </a:p>
      </dgm:t>
    </dgm:pt>
    <dgm:pt modelId="{95E898A9-1808-4A30-93C7-47724EED6AB3}" type="parTrans" cxnId="{D74B391D-0981-41D2-97DC-3307C1A9EEEB}">
      <dgm:prSet/>
      <dgm:spPr/>
      <dgm:t>
        <a:bodyPr/>
        <a:lstStyle/>
        <a:p>
          <a:endParaRPr lang="en-IN"/>
        </a:p>
      </dgm:t>
    </dgm:pt>
    <dgm:pt modelId="{40628B16-B2A9-4373-AEB1-0D2BE38CA45F}" type="sibTrans" cxnId="{D74B391D-0981-41D2-97DC-3307C1A9EEEB}">
      <dgm:prSet/>
      <dgm:spPr/>
      <dgm:t>
        <a:bodyPr/>
        <a:lstStyle/>
        <a:p>
          <a:endParaRPr lang="en-IN"/>
        </a:p>
      </dgm:t>
    </dgm:pt>
    <dgm:pt modelId="{841DAD88-D942-4C16-88FF-DCD86F73B613}">
      <dgm:prSet phldrT="[Text]" custT="1"/>
      <dgm:spPr/>
      <dgm:t>
        <a:bodyPr/>
        <a:lstStyle/>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HARD DISK : 500 GB</a:t>
          </a:r>
        </a:p>
      </dgm:t>
    </dgm:pt>
    <dgm:pt modelId="{6684243C-2003-4FFD-8F1C-3CB8C52C99D6}" type="parTrans" cxnId="{00A86DF9-3DD8-416C-AD51-24FC1284E84D}">
      <dgm:prSet/>
      <dgm:spPr/>
      <dgm:t>
        <a:bodyPr/>
        <a:lstStyle/>
        <a:p>
          <a:endParaRPr lang="en-IN"/>
        </a:p>
      </dgm:t>
    </dgm:pt>
    <dgm:pt modelId="{BAF77742-8B9E-4A15-AF89-A25BA048DABD}" type="sibTrans" cxnId="{00A86DF9-3DD8-416C-AD51-24FC1284E84D}">
      <dgm:prSet/>
      <dgm:spPr/>
      <dgm:t>
        <a:bodyPr/>
        <a:lstStyle/>
        <a:p>
          <a:endParaRPr lang="en-IN"/>
        </a:p>
      </dgm:t>
    </dgm:pt>
    <dgm:pt modelId="{F68F5102-381A-4149-8332-0573FA367E76}">
      <dgm:prSet phldrT="[Text]" custT="1"/>
      <dgm:spPr/>
      <dgm:t>
        <a:bodyPr/>
        <a:lstStyle/>
        <a:p>
          <a:pPr algn="l">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RAM : 2 GB</a:t>
          </a:r>
        </a:p>
      </dgm:t>
    </dgm:pt>
    <dgm:pt modelId="{CEDE9D9E-3A72-42AC-98A6-AB1CBF2E3DA5}" type="parTrans" cxnId="{FE18D5B5-AA75-4339-9690-00AAD828CAEB}">
      <dgm:prSet/>
      <dgm:spPr/>
      <dgm:t>
        <a:bodyPr/>
        <a:lstStyle/>
        <a:p>
          <a:endParaRPr lang="en-IN"/>
        </a:p>
      </dgm:t>
    </dgm:pt>
    <dgm:pt modelId="{155D86D8-1D7D-46E7-B01D-003F9787D675}" type="sibTrans" cxnId="{FE18D5B5-AA75-4339-9690-00AAD828CAEB}">
      <dgm:prSet/>
      <dgm:spPr/>
      <dgm:t>
        <a:bodyPr/>
        <a:lstStyle/>
        <a:p>
          <a:endParaRPr lang="en-IN"/>
        </a:p>
      </dgm:t>
    </dgm:pt>
    <dgm:pt modelId="{E407B52E-E5E3-42F2-A568-AF8B9C1D65F3}">
      <dgm:prSet custT="1"/>
      <dgm:spPr/>
      <dgm:t>
        <a:bodyPr/>
        <a:lstStyle/>
        <a:p>
          <a:pPr algn="l"/>
          <a:r>
            <a:rPr lang="en-IN" sz="1800" dirty="0">
              <a:latin typeface="Times New Roman" panose="02020603050405020304" pitchFamily="18" charset="0"/>
              <a:cs typeface="Times New Roman" panose="02020603050405020304" pitchFamily="18" charset="0"/>
            </a:rPr>
            <a:t>Front End : </a:t>
          </a:r>
          <a:r>
            <a:rPr lang="en-IN" sz="1800" dirty="0" smtClean="0">
              <a:latin typeface="Times New Roman" panose="02020603050405020304" pitchFamily="18" charset="0"/>
              <a:cs typeface="Times New Roman" panose="02020603050405020304" pitchFamily="18" charset="0"/>
            </a:rPr>
            <a:t>IDE Anaconda </a:t>
          </a:r>
          <a:endParaRPr lang="en-IN" sz="1800" dirty="0">
            <a:latin typeface="Times New Roman" panose="02020603050405020304" pitchFamily="18" charset="0"/>
            <a:cs typeface="Times New Roman" panose="02020603050405020304" pitchFamily="18" charset="0"/>
          </a:endParaRPr>
        </a:p>
      </dgm:t>
    </dgm:pt>
    <dgm:pt modelId="{91FAA74F-31B7-4C58-B4C8-29D7528AA231}" type="parTrans" cxnId="{41EC16F6-3CA8-4912-8540-CC7F0B4B75DC}">
      <dgm:prSet/>
      <dgm:spPr/>
      <dgm:t>
        <a:bodyPr/>
        <a:lstStyle/>
        <a:p>
          <a:endParaRPr lang="en-IN"/>
        </a:p>
      </dgm:t>
    </dgm:pt>
    <dgm:pt modelId="{9B31BA64-1D91-47DC-9D7A-2809402CD7B2}" type="sibTrans" cxnId="{41EC16F6-3CA8-4912-8540-CC7F0B4B75DC}">
      <dgm:prSet/>
      <dgm:spPr/>
      <dgm:t>
        <a:bodyPr/>
        <a:lstStyle/>
        <a:p>
          <a:endParaRPr lang="en-IN"/>
        </a:p>
      </dgm:t>
    </dgm:pt>
    <dgm:pt modelId="{4999CCE1-6C0D-4F87-A7DE-EE32FB225959}">
      <dgm:prSet custT="1"/>
      <dgm:spPr/>
      <dgm:t>
        <a:bodyPr/>
        <a:lstStyle/>
        <a:p>
          <a:pPr algn="l"/>
          <a:r>
            <a:rPr lang="en-IN" sz="1800" dirty="0">
              <a:latin typeface="Times New Roman" panose="02020603050405020304" pitchFamily="18" charset="0"/>
              <a:cs typeface="Times New Roman" panose="02020603050405020304" pitchFamily="18" charset="0"/>
            </a:rPr>
            <a:t>Backend : </a:t>
          </a:r>
          <a:r>
            <a:rPr lang="en-IN" sz="1800" dirty="0" smtClean="0">
              <a:latin typeface="Times New Roman" panose="02020603050405020304" pitchFamily="18" charset="0"/>
              <a:cs typeface="Times New Roman" panose="02020603050405020304" pitchFamily="18" charset="0"/>
            </a:rPr>
            <a:t>MySQL</a:t>
          </a:r>
          <a:endParaRPr lang="en-IN" sz="1800" dirty="0">
            <a:latin typeface="Times New Roman" panose="02020603050405020304" pitchFamily="18" charset="0"/>
            <a:cs typeface="Times New Roman" panose="02020603050405020304" pitchFamily="18" charset="0"/>
          </a:endParaRPr>
        </a:p>
        <a:p>
          <a:pPr algn="l"/>
          <a:endParaRPr lang="en-IN" sz="1700" dirty="0"/>
        </a:p>
      </dgm:t>
    </dgm:pt>
    <dgm:pt modelId="{4D1D2D07-F474-44C8-B83F-2F3851D6D496}" type="parTrans" cxnId="{7227D4E2-CAA7-4902-AAF3-3E829BB7F738}">
      <dgm:prSet/>
      <dgm:spPr/>
      <dgm:t>
        <a:bodyPr/>
        <a:lstStyle/>
        <a:p>
          <a:endParaRPr lang="en-IN"/>
        </a:p>
      </dgm:t>
    </dgm:pt>
    <dgm:pt modelId="{0EC6ED64-1A87-4C9A-902A-80A63405A478}" type="sibTrans" cxnId="{7227D4E2-CAA7-4902-AAF3-3E829BB7F738}">
      <dgm:prSet/>
      <dgm:spPr/>
      <dgm:t>
        <a:bodyPr/>
        <a:lstStyle/>
        <a:p>
          <a:endParaRPr lang="en-IN"/>
        </a:p>
      </dgm:t>
    </dgm:pt>
    <dgm:pt modelId="{9A26FF14-D8C8-4C74-84D9-4B2D04C2FC78}" type="pres">
      <dgm:prSet presAssocID="{14A5B9FA-B209-43C1-8C7E-07BDF7A331AE}" presName="root" presStyleCnt="0">
        <dgm:presLayoutVars>
          <dgm:dir/>
          <dgm:resizeHandles val="exact"/>
        </dgm:presLayoutVars>
      </dgm:prSet>
      <dgm:spPr/>
      <dgm:t>
        <a:bodyPr/>
        <a:lstStyle/>
        <a:p>
          <a:endParaRPr lang="en-US"/>
        </a:p>
      </dgm:t>
    </dgm:pt>
    <dgm:pt modelId="{CA238A06-24A4-4145-A464-410B54E9B46D}" type="pres">
      <dgm:prSet presAssocID="{D30013B8-0C58-434B-BB47-56CBE22F0E45}" presName="compNode" presStyleCnt="0"/>
      <dgm:spPr/>
    </dgm:pt>
    <dgm:pt modelId="{23B4CBCF-B62B-479E-9633-43453AEB1285}" type="pres">
      <dgm:prSet presAssocID="{D30013B8-0C58-434B-BB47-56CBE22F0E4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BA4781D3-B527-4D75-83DC-45195512BA53}" type="pres">
      <dgm:prSet presAssocID="{D30013B8-0C58-434B-BB47-56CBE22F0E45}" presName="iconSpace" presStyleCnt="0"/>
      <dgm:spPr/>
    </dgm:pt>
    <dgm:pt modelId="{440C0522-3D46-4FF2-B4BD-E8CEB609808A}" type="pres">
      <dgm:prSet presAssocID="{D30013B8-0C58-434B-BB47-56CBE22F0E45}" presName="parTx" presStyleLbl="revTx" presStyleIdx="0" presStyleCnt="4" custLinFactNeighborY="-20770">
        <dgm:presLayoutVars>
          <dgm:chMax val="0"/>
          <dgm:chPref val="0"/>
        </dgm:presLayoutVars>
      </dgm:prSet>
      <dgm:spPr/>
      <dgm:t>
        <a:bodyPr/>
        <a:lstStyle/>
        <a:p>
          <a:endParaRPr lang="en-US"/>
        </a:p>
      </dgm:t>
    </dgm:pt>
    <dgm:pt modelId="{F1A39E22-1025-4062-8D1B-814F9B73571A}" type="pres">
      <dgm:prSet presAssocID="{D30013B8-0C58-434B-BB47-56CBE22F0E45}" presName="txSpace" presStyleCnt="0"/>
      <dgm:spPr/>
    </dgm:pt>
    <dgm:pt modelId="{2666C21E-24AF-46BE-ADFA-51539B5D01B2}" type="pres">
      <dgm:prSet presAssocID="{D30013B8-0C58-434B-BB47-56CBE22F0E45}" presName="desTx" presStyleLbl="revTx" presStyleIdx="1" presStyleCnt="4" custLinFactNeighborX="25622" custLinFactNeighborY="-21736">
        <dgm:presLayoutVars/>
      </dgm:prSet>
      <dgm:spPr/>
      <dgm:t>
        <a:bodyPr/>
        <a:lstStyle/>
        <a:p>
          <a:endParaRPr lang="en-US"/>
        </a:p>
      </dgm:t>
    </dgm:pt>
    <dgm:pt modelId="{F0B728AD-C310-4B2C-9CD6-5A367A4E37BA}" type="pres">
      <dgm:prSet presAssocID="{096CCA64-9B9C-493B-8404-EFE74B29C4B2}" presName="sibTrans" presStyleCnt="0"/>
      <dgm:spPr/>
    </dgm:pt>
    <dgm:pt modelId="{EBACBDD2-27FD-45B9-86EF-2094BC37CE86}" type="pres">
      <dgm:prSet presAssocID="{2B340919-F5E5-4236-98A8-2E30A9E78530}" presName="compNode" presStyleCnt="0"/>
      <dgm:spPr/>
    </dgm:pt>
    <dgm:pt modelId="{C35A13B6-4933-44C9-8BC2-B71BED44662F}" type="pres">
      <dgm:prSet presAssocID="{2B340919-F5E5-4236-98A8-2E30A9E785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D0F65B64-44D7-49F1-97A7-313EE66308F9}" type="pres">
      <dgm:prSet presAssocID="{2B340919-F5E5-4236-98A8-2E30A9E78530}" presName="iconSpace" presStyleCnt="0"/>
      <dgm:spPr/>
    </dgm:pt>
    <dgm:pt modelId="{BF1C0E3E-3920-4143-ADAB-3DB69962B71C}" type="pres">
      <dgm:prSet presAssocID="{2B340919-F5E5-4236-98A8-2E30A9E78530}" presName="parTx" presStyleLbl="revTx" presStyleIdx="2" presStyleCnt="4" custLinFactNeighborX="-202" custLinFactNeighborY="-20770">
        <dgm:presLayoutVars>
          <dgm:chMax val="0"/>
          <dgm:chPref val="0"/>
        </dgm:presLayoutVars>
      </dgm:prSet>
      <dgm:spPr/>
      <dgm:t>
        <a:bodyPr/>
        <a:lstStyle/>
        <a:p>
          <a:endParaRPr lang="en-US"/>
        </a:p>
      </dgm:t>
    </dgm:pt>
    <dgm:pt modelId="{335BA3A0-B4FB-498B-9934-8722327EB359}" type="pres">
      <dgm:prSet presAssocID="{2B340919-F5E5-4236-98A8-2E30A9E78530}" presName="txSpace" presStyleCnt="0"/>
      <dgm:spPr/>
    </dgm:pt>
    <dgm:pt modelId="{99F3F915-0CA5-4164-A720-FEFD79AD960A}" type="pres">
      <dgm:prSet presAssocID="{2B340919-F5E5-4236-98A8-2E30A9E78530}" presName="desTx" presStyleLbl="revTx" presStyleIdx="3" presStyleCnt="4" custScaleX="86897" custLinFactNeighborX="26384" custLinFactNeighborY="-23461">
        <dgm:presLayoutVars/>
      </dgm:prSet>
      <dgm:spPr/>
      <dgm:t>
        <a:bodyPr/>
        <a:lstStyle/>
        <a:p>
          <a:endParaRPr lang="en-US"/>
        </a:p>
      </dgm:t>
    </dgm:pt>
  </dgm:ptLst>
  <dgm:cxnLst>
    <dgm:cxn modelId="{D74B391D-0981-41D2-97DC-3307C1A9EEEB}" srcId="{2B340919-F5E5-4236-98A8-2E30A9E78530}" destId="{1FC2289E-AD05-470B-AE55-0D4F82FB82F9}" srcOrd="0" destOrd="0" parTransId="{95E898A9-1808-4A30-93C7-47724EED6AB3}" sibTransId="{40628B16-B2A9-4373-AEB1-0D2BE38CA45F}"/>
    <dgm:cxn modelId="{C5FBA704-B4CF-4DF8-BC66-E014A8DE5016}" type="presOf" srcId="{E407B52E-E5E3-42F2-A568-AF8B9C1D65F3}" destId="{99F3F915-0CA5-4164-A720-FEFD79AD960A}" srcOrd="0" destOrd="1" presId="urn:microsoft.com/office/officeart/2018/5/layout/CenteredIconLabelDescriptionList"/>
    <dgm:cxn modelId="{EF0E76A1-02EC-42BB-BA79-F9624E98E59A}" type="presOf" srcId="{841DAD88-D942-4C16-88FF-DCD86F73B613}" destId="{2666C21E-24AF-46BE-ADFA-51539B5D01B2}" srcOrd="0" destOrd="1" presId="urn:microsoft.com/office/officeart/2018/5/layout/CenteredIconLabelDescriptionList"/>
    <dgm:cxn modelId="{FE18D5B5-AA75-4339-9690-00AAD828CAEB}" srcId="{D30013B8-0C58-434B-BB47-56CBE22F0E45}" destId="{F68F5102-381A-4149-8332-0573FA367E76}" srcOrd="2" destOrd="0" parTransId="{CEDE9D9E-3A72-42AC-98A6-AB1CBF2E3DA5}" sibTransId="{155D86D8-1D7D-46E7-B01D-003F9787D675}"/>
    <dgm:cxn modelId="{55AEF767-C3B3-4C0F-962C-DBF0675B5708}" type="presOf" srcId="{2B340919-F5E5-4236-98A8-2E30A9E78530}" destId="{BF1C0E3E-3920-4143-ADAB-3DB69962B71C}" srcOrd="0" destOrd="0" presId="urn:microsoft.com/office/officeart/2018/5/layout/CenteredIconLabelDescriptionList"/>
    <dgm:cxn modelId="{CA715917-3423-4CA7-8B69-5A6B60AE45D7}" type="presOf" srcId="{1FC2289E-AD05-470B-AE55-0D4F82FB82F9}" destId="{99F3F915-0CA5-4164-A720-FEFD79AD960A}" srcOrd="0" destOrd="0" presId="urn:microsoft.com/office/officeart/2018/5/layout/CenteredIconLabelDescriptionList"/>
    <dgm:cxn modelId="{00A86DF9-3DD8-416C-AD51-24FC1284E84D}" srcId="{D30013B8-0C58-434B-BB47-56CBE22F0E45}" destId="{841DAD88-D942-4C16-88FF-DCD86F73B613}" srcOrd="1" destOrd="0" parTransId="{6684243C-2003-4FFD-8F1C-3CB8C52C99D6}" sibTransId="{BAF77742-8B9E-4A15-AF89-A25BA048DABD}"/>
    <dgm:cxn modelId="{1BD9C818-C23B-45B3-89F7-9CC2E69F2E2A}" type="presOf" srcId="{D30013B8-0C58-434B-BB47-56CBE22F0E45}" destId="{440C0522-3D46-4FF2-B4BD-E8CEB609808A}" srcOrd="0" destOrd="0" presId="urn:microsoft.com/office/officeart/2018/5/layout/CenteredIconLabelDescriptionList"/>
    <dgm:cxn modelId="{D565EEA3-1082-4B65-BD6A-BE132649B999}" srcId="{14A5B9FA-B209-43C1-8C7E-07BDF7A331AE}" destId="{2B340919-F5E5-4236-98A8-2E30A9E78530}" srcOrd="1" destOrd="0" parTransId="{4B194E24-7252-4F53-A4B2-5FBC7C057B79}" sibTransId="{5F28AAAA-DB58-4FA9-87BA-B9D2FBA107EE}"/>
    <dgm:cxn modelId="{41EC16F6-3CA8-4912-8540-CC7F0B4B75DC}" srcId="{2B340919-F5E5-4236-98A8-2E30A9E78530}" destId="{E407B52E-E5E3-42F2-A568-AF8B9C1D65F3}" srcOrd="1" destOrd="0" parTransId="{91FAA74F-31B7-4C58-B4C8-29D7528AA231}" sibTransId="{9B31BA64-1D91-47DC-9D7A-2809402CD7B2}"/>
    <dgm:cxn modelId="{E78C7B0E-C4A8-4C64-9609-C988908A4AE2}" type="presOf" srcId="{14A5B9FA-B209-43C1-8C7E-07BDF7A331AE}" destId="{9A26FF14-D8C8-4C74-84D9-4B2D04C2FC78}" srcOrd="0" destOrd="0" presId="urn:microsoft.com/office/officeart/2018/5/layout/CenteredIconLabelDescriptionList"/>
    <dgm:cxn modelId="{2B7DA51F-4CB2-46A5-8E40-5B8BF8F8D254}" type="presOf" srcId="{8380D7EF-AC92-4AF8-8F3F-80FF4D780C17}" destId="{2666C21E-24AF-46BE-ADFA-51539B5D01B2}" srcOrd="0" destOrd="0" presId="urn:microsoft.com/office/officeart/2018/5/layout/CenteredIconLabelDescriptionList"/>
    <dgm:cxn modelId="{4F5486FA-25EF-4CE4-AA4C-2B5D3DF906D0}" srcId="{14A5B9FA-B209-43C1-8C7E-07BDF7A331AE}" destId="{D30013B8-0C58-434B-BB47-56CBE22F0E45}" srcOrd="0" destOrd="0" parTransId="{3225CD09-4C79-4194-A839-0EACA2376CF0}" sibTransId="{096CCA64-9B9C-493B-8404-EFE74B29C4B2}"/>
    <dgm:cxn modelId="{9458A678-095C-419E-8768-9DAB702C1C44}" srcId="{D30013B8-0C58-434B-BB47-56CBE22F0E45}" destId="{8380D7EF-AC92-4AF8-8F3F-80FF4D780C17}" srcOrd="0" destOrd="0" parTransId="{8FCD3319-F9AF-4833-A47C-95D3E8835F92}" sibTransId="{660CAEFB-A94B-4E1C-959A-F5FC40158BC4}"/>
    <dgm:cxn modelId="{0658401C-CB1D-49D6-959B-118F2F8547EE}" type="presOf" srcId="{4999CCE1-6C0D-4F87-A7DE-EE32FB225959}" destId="{99F3F915-0CA5-4164-A720-FEFD79AD960A}" srcOrd="0" destOrd="2" presId="urn:microsoft.com/office/officeart/2018/5/layout/CenteredIconLabelDescriptionList"/>
    <dgm:cxn modelId="{7227D4E2-CAA7-4902-AAF3-3E829BB7F738}" srcId="{2B340919-F5E5-4236-98A8-2E30A9E78530}" destId="{4999CCE1-6C0D-4F87-A7DE-EE32FB225959}" srcOrd="2" destOrd="0" parTransId="{4D1D2D07-F474-44C8-B83F-2F3851D6D496}" sibTransId="{0EC6ED64-1A87-4C9A-902A-80A63405A478}"/>
    <dgm:cxn modelId="{84E69D3E-1DE3-48EB-A688-F563AA3F6279}" type="presOf" srcId="{F68F5102-381A-4149-8332-0573FA367E76}" destId="{2666C21E-24AF-46BE-ADFA-51539B5D01B2}" srcOrd="0" destOrd="2" presId="urn:microsoft.com/office/officeart/2018/5/layout/CenteredIconLabelDescriptionList"/>
    <dgm:cxn modelId="{0896143F-8381-40B7-80CD-32B01B039B0D}" type="presParOf" srcId="{9A26FF14-D8C8-4C74-84D9-4B2D04C2FC78}" destId="{CA238A06-24A4-4145-A464-410B54E9B46D}" srcOrd="0" destOrd="0" presId="urn:microsoft.com/office/officeart/2018/5/layout/CenteredIconLabelDescriptionList"/>
    <dgm:cxn modelId="{0C0E513C-FAB4-4536-AA8A-4FF01ACB09A9}" type="presParOf" srcId="{CA238A06-24A4-4145-A464-410B54E9B46D}" destId="{23B4CBCF-B62B-479E-9633-43453AEB1285}" srcOrd="0" destOrd="0" presId="urn:microsoft.com/office/officeart/2018/5/layout/CenteredIconLabelDescriptionList"/>
    <dgm:cxn modelId="{AB7E1F62-C5C1-4615-92B4-9A5C797EEF6E}" type="presParOf" srcId="{CA238A06-24A4-4145-A464-410B54E9B46D}" destId="{BA4781D3-B527-4D75-83DC-45195512BA53}" srcOrd="1" destOrd="0" presId="urn:microsoft.com/office/officeart/2018/5/layout/CenteredIconLabelDescriptionList"/>
    <dgm:cxn modelId="{654562FA-0309-4372-8FD8-099E3600D6CE}" type="presParOf" srcId="{CA238A06-24A4-4145-A464-410B54E9B46D}" destId="{440C0522-3D46-4FF2-B4BD-E8CEB609808A}" srcOrd="2" destOrd="0" presId="urn:microsoft.com/office/officeart/2018/5/layout/CenteredIconLabelDescriptionList"/>
    <dgm:cxn modelId="{336B64BE-3E2F-486D-9542-7182C2EA0E37}" type="presParOf" srcId="{CA238A06-24A4-4145-A464-410B54E9B46D}" destId="{F1A39E22-1025-4062-8D1B-814F9B73571A}" srcOrd="3" destOrd="0" presId="urn:microsoft.com/office/officeart/2018/5/layout/CenteredIconLabelDescriptionList"/>
    <dgm:cxn modelId="{34835F7B-7E2E-4133-8E62-21842B06C8B4}" type="presParOf" srcId="{CA238A06-24A4-4145-A464-410B54E9B46D}" destId="{2666C21E-24AF-46BE-ADFA-51539B5D01B2}" srcOrd="4" destOrd="0" presId="urn:microsoft.com/office/officeart/2018/5/layout/CenteredIconLabelDescriptionList"/>
    <dgm:cxn modelId="{9AC1DB3C-6312-4E36-B5E9-8847FAAA1E1C}" type="presParOf" srcId="{9A26FF14-D8C8-4C74-84D9-4B2D04C2FC78}" destId="{F0B728AD-C310-4B2C-9CD6-5A367A4E37BA}" srcOrd="1" destOrd="0" presId="urn:microsoft.com/office/officeart/2018/5/layout/CenteredIconLabelDescriptionList"/>
    <dgm:cxn modelId="{EB68A529-5459-44FB-A2B4-024301FD5DB0}" type="presParOf" srcId="{9A26FF14-D8C8-4C74-84D9-4B2D04C2FC78}" destId="{EBACBDD2-27FD-45B9-86EF-2094BC37CE86}" srcOrd="2" destOrd="0" presId="urn:microsoft.com/office/officeart/2018/5/layout/CenteredIconLabelDescriptionList"/>
    <dgm:cxn modelId="{5D8A3A1A-379C-4EB5-8FEC-E1FEC39B9FFF}" type="presParOf" srcId="{EBACBDD2-27FD-45B9-86EF-2094BC37CE86}" destId="{C35A13B6-4933-44C9-8BC2-B71BED44662F}" srcOrd="0" destOrd="0" presId="urn:microsoft.com/office/officeart/2018/5/layout/CenteredIconLabelDescriptionList"/>
    <dgm:cxn modelId="{AD9AF932-4A53-4A60-9D19-BE9743D5AE3C}" type="presParOf" srcId="{EBACBDD2-27FD-45B9-86EF-2094BC37CE86}" destId="{D0F65B64-44D7-49F1-97A7-313EE66308F9}" srcOrd="1" destOrd="0" presId="urn:microsoft.com/office/officeart/2018/5/layout/CenteredIconLabelDescriptionList"/>
    <dgm:cxn modelId="{CC551FEC-F074-490D-86F3-E025A23FE7FC}" type="presParOf" srcId="{EBACBDD2-27FD-45B9-86EF-2094BC37CE86}" destId="{BF1C0E3E-3920-4143-ADAB-3DB69962B71C}" srcOrd="2" destOrd="0" presId="urn:microsoft.com/office/officeart/2018/5/layout/CenteredIconLabelDescriptionList"/>
    <dgm:cxn modelId="{3C3ED709-60E1-4A0A-9948-1D29220E20E1}" type="presParOf" srcId="{EBACBDD2-27FD-45B9-86EF-2094BC37CE86}" destId="{335BA3A0-B4FB-498B-9934-8722327EB359}" srcOrd="3" destOrd="0" presId="urn:microsoft.com/office/officeart/2018/5/layout/CenteredIconLabelDescriptionList"/>
    <dgm:cxn modelId="{B65643DF-0103-4DF3-A4D1-9333A9C71B6C}" type="presParOf" srcId="{EBACBDD2-27FD-45B9-86EF-2094BC37CE86}" destId="{99F3F915-0CA5-4164-A720-FEFD79AD960A}"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B96938-429F-4F7B-881C-C345FFE64C22}" type="doc">
      <dgm:prSet loTypeId="urn:microsoft.com/office/officeart/2005/8/layout/venn1" loCatId="relationship" qsTypeId="urn:microsoft.com/office/officeart/2005/8/quickstyle/simple1" qsCatId="simple" csTypeId="urn:microsoft.com/office/officeart/2005/8/colors/accent5_3" csCatId="accent5"/>
      <dgm:spPr/>
      <dgm:t>
        <a:bodyPr/>
        <a:lstStyle/>
        <a:p>
          <a:endParaRPr lang="en-IN"/>
        </a:p>
      </dgm:t>
    </dgm:pt>
    <dgm:pt modelId="{9F84DE01-EAF4-4632-BDAA-9517362DAA6F}">
      <dgm:prSet/>
      <dgm:spPr/>
      <dgm:t>
        <a:bodyPr/>
        <a:lstStyle/>
        <a:p>
          <a:r>
            <a:rPr lang="en-US" b="0" i="0" dirty="0"/>
            <a:t>High Security from unauthorized use of UPI</a:t>
          </a:r>
          <a:endParaRPr lang="en-IN" dirty="0"/>
        </a:p>
      </dgm:t>
    </dgm:pt>
    <dgm:pt modelId="{482D09B9-935C-441A-9128-055AE6889380}" type="parTrans" cxnId="{B820320E-7E70-45F1-92C9-9F4A1C352484}">
      <dgm:prSet/>
      <dgm:spPr/>
      <dgm:t>
        <a:bodyPr/>
        <a:lstStyle/>
        <a:p>
          <a:endParaRPr lang="en-IN"/>
        </a:p>
      </dgm:t>
    </dgm:pt>
    <dgm:pt modelId="{C4C88AE0-A974-42C9-AD7F-E87AA7F03F73}" type="sibTrans" cxnId="{B820320E-7E70-45F1-92C9-9F4A1C352484}">
      <dgm:prSet/>
      <dgm:spPr/>
      <dgm:t>
        <a:bodyPr/>
        <a:lstStyle/>
        <a:p>
          <a:endParaRPr lang="en-IN"/>
        </a:p>
      </dgm:t>
    </dgm:pt>
    <dgm:pt modelId="{93A252ED-FB6F-43A5-9976-0B44092F3A96}">
      <dgm:prSet/>
      <dgm:spPr/>
      <dgm:t>
        <a:bodyPr/>
        <a:lstStyle/>
        <a:p>
          <a:r>
            <a:rPr lang="en-US" b="0" i="0"/>
            <a:t>Avoids fraud usage of card through online transactions.</a:t>
          </a:r>
          <a:endParaRPr lang="en-IN"/>
        </a:p>
      </dgm:t>
    </dgm:pt>
    <dgm:pt modelId="{067BEB69-6BA3-414C-8D47-FE727CFC9E8F}" type="parTrans" cxnId="{E4ED5D93-FDD6-4EBD-83F5-5AE30A696B0F}">
      <dgm:prSet/>
      <dgm:spPr/>
      <dgm:t>
        <a:bodyPr/>
        <a:lstStyle/>
        <a:p>
          <a:endParaRPr lang="en-IN"/>
        </a:p>
      </dgm:t>
    </dgm:pt>
    <dgm:pt modelId="{D788DB17-3D63-4E41-87C9-6401B5294962}" type="sibTrans" cxnId="{E4ED5D93-FDD6-4EBD-83F5-5AE30A696B0F}">
      <dgm:prSet/>
      <dgm:spPr/>
      <dgm:t>
        <a:bodyPr/>
        <a:lstStyle/>
        <a:p>
          <a:endParaRPr lang="en-IN"/>
        </a:p>
      </dgm:t>
    </dgm:pt>
    <dgm:pt modelId="{B7D02D47-12D4-4DBF-86D5-E5F78B8EBDE2}">
      <dgm:prSet/>
      <dgm:spPr/>
      <dgm:t>
        <a:bodyPr/>
        <a:lstStyle/>
        <a:p>
          <a:r>
            <a:rPr lang="en-US" b="0" i="0"/>
            <a:t>Detect if card used by others if card lost.</a:t>
          </a:r>
          <a:endParaRPr lang="en-IN"/>
        </a:p>
      </dgm:t>
    </dgm:pt>
    <dgm:pt modelId="{13B55F88-E1D1-4CF6-8442-BE4B22C2106F}" type="parTrans" cxnId="{7406BF41-B06A-44CA-A529-14BDED1835E2}">
      <dgm:prSet/>
      <dgm:spPr/>
      <dgm:t>
        <a:bodyPr/>
        <a:lstStyle/>
        <a:p>
          <a:endParaRPr lang="en-IN"/>
        </a:p>
      </dgm:t>
    </dgm:pt>
    <dgm:pt modelId="{DC815C28-5C1B-4CA9-8E32-730389C1752A}" type="sibTrans" cxnId="{7406BF41-B06A-44CA-A529-14BDED1835E2}">
      <dgm:prSet/>
      <dgm:spPr/>
      <dgm:t>
        <a:bodyPr/>
        <a:lstStyle/>
        <a:p>
          <a:endParaRPr lang="en-IN"/>
        </a:p>
      </dgm:t>
    </dgm:pt>
    <dgm:pt modelId="{71A21674-BE41-44F5-A1B4-91F2114909A0}">
      <dgm:prSet/>
      <dgm:spPr/>
      <dgm:t>
        <a:bodyPr/>
        <a:lstStyle/>
        <a:p>
          <a:r>
            <a:rPr lang="en-IN" b="0" i="0"/>
            <a:t>Anomalies detection is faster &amp; more accurate.</a:t>
          </a:r>
          <a:endParaRPr lang="en-IN"/>
        </a:p>
      </dgm:t>
    </dgm:pt>
    <dgm:pt modelId="{E6D86A96-6EDC-46DE-BBF9-232D7040E36F}" type="parTrans" cxnId="{10A769EA-B857-4B92-996E-AECDB036E4BA}">
      <dgm:prSet/>
      <dgm:spPr/>
      <dgm:t>
        <a:bodyPr/>
        <a:lstStyle/>
        <a:p>
          <a:endParaRPr lang="en-IN"/>
        </a:p>
      </dgm:t>
    </dgm:pt>
    <dgm:pt modelId="{F2868592-2889-4CE7-A07E-7CE581B03F40}" type="sibTrans" cxnId="{10A769EA-B857-4B92-996E-AECDB036E4BA}">
      <dgm:prSet/>
      <dgm:spPr/>
      <dgm:t>
        <a:bodyPr/>
        <a:lstStyle/>
        <a:p>
          <a:endParaRPr lang="en-IN"/>
        </a:p>
      </dgm:t>
    </dgm:pt>
    <dgm:pt modelId="{411428AA-A892-4B2F-8426-D0F7A53C0450}">
      <dgm:prSet/>
      <dgm:spPr/>
      <dgm:t>
        <a:bodyPr/>
        <a:lstStyle/>
        <a:p>
          <a:r>
            <a:rPr lang="en-IN" b="0" i="0"/>
            <a:t>Better Predictions &amp; Cost-effective detection</a:t>
          </a:r>
          <a:endParaRPr lang="en-IN"/>
        </a:p>
      </dgm:t>
    </dgm:pt>
    <dgm:pt modelId="{0B3D4280-D9BB-4C3F-977A-4594F8A5F72F}" type="parTrans" cxnId="{B0D37A31-59A1-405E-ADC5-52E99FB50BDE}">
      <dgm:prSet/>
      <dgm:spPr/>
      <dgm:t>
        <a:bodyPr/>
        <a:lstStyle/>
        <a:p>
          <a:endParaRPr lang="en-IN"/>
        </a:p>
      </dgm:t>
    </dgm:pt>
    <dgm:pt modelId="{B1C4EFFE-A7A7-410E-8970-C300AE097AAD}" type="sibTrans" cxnId="{B0D37A31-59A1-405E-ADC5-52E99FB50BDE}">
      <dgm:prSet/>
      <dgm:spPr/>
      <dgm:t>
        <a:bodyPr/>
        <a:lstStyle/>
        <a:p>
          <a:endParaRPr lang="en-IN"/>
        </a:p>
      </dgm:t>
    </dgm:pt>
    <dgm:pt modelId="{31630A2C-4BD3-483F-A4D5-758140DF4E0C}">
      <dgm:prSet/>
      <dgm:spPr/>
      <dgm:t>
        <a:bodyPr/>
        <a:lstStyle/>
        <a:p>
          <a:r>
            <a:rPr lang="en-IN" b="0" i="0" dirty="0"/>
            <a:t>Saves Time and Money</a:t>
          </a:r>
          <a:endParaRPr lang="en-IN" dirty="0"/>
        </a:p>
      </dgm:t>
    </dgm:pt>
    <dgm:pt modelId="{925BD895-0427-4530-BB9B-45747E45A7AE}" type="parTrans" cxnId="{3D70BF7B-CEDC-461D-8461-9A7644B03472}">
      <dgm:prSet/>
      <dgm:spPr/>
      <dgm:t>
        <a:bodyPr/>
        <a:lstStyle/>
        <a:p>
          <a:endParaRPr lang="en-IN"/>
        </a:p>
      </dgm:t>
    </dgm:pt>
    <dgm:pt modelId="{AB274562-5068-4841-B838-D4F237D4042E}" type="sibTrans" cxnId="{3D70BF7B-CEDC-461D-8461-9A7644B03472}">
      <dgm:prSet/>
      <dgm:spPr/>
      <dgm:t>
        <a:bodyPr/>
        <a:lstStyle/>
        <a:p>
          <a:endParaRPr lang="en-IN"/>
        </a:p>
      </dgm:t>
    </dgm:pt>
    <dgm:pt modelId="{98A107A8-D7AC-40AC-A6F0-D0EA3F023557}" type="pres">
      <dgm:prSet presAssocID="{B6B96938-429F-4F7B-881C-C345FFE64C22}" presName="compositeShape" presStyleCnt="0">
        <dgm:presLayoutVars>
          <dgm:chMax val="7"/>
          <dgm:dir/>
          <dgm:resizeHandles val="exact"/>
        </dgm:presLayoutVars>
      </dgm:prSet>
      <dgm:spPr/>
      <dgm:t>
        <a:bodyPr/>
        <a:lstStyle/>
        <a:p>
          <a:endParaRPr lang="en-US"/>
        </a:p>
      </dgm:t>
    </dgm:pt>
    <dgm:pt modelId="{A7D83AF0-7FE7-4143-8BDF-7CC68EEB561C}" type="pres">
      <dgm:prSet presAssocID="{9F84DE01-EAF4-4632-BDAA-9517362DAA6F}" presName="circ1" presStyleLbl="vennNode1" presStyleIdx="0" presStyleCnt="6"/>
      <dgm:spPr/>
    </dgm:pt>
    <dgm:pt modelId="{AE65A5A3-5E63-45F2-A9CC-C4C08D110E95}" type="pres">
      <dgm:prSet presAssocID="{9F84DE01-EAF4-4632-BDAA-9517362DAA6F}" presName="circ1Tx" presStyleLbl="revTx" presStyleIdx="0" presStyleCnt="0">
        <dgm:presLayoutVars>
          <dgm:chMax val="0"/>
          <dgm:chPref val="0"/>
          <dgm:bulletEnabled val="1"/>
        </dgm:presLayoutVars>
      </dgm:prSet>
      <dgm:spPr/>
      <dgm:t>
        <a:bodyPr/>
        <a:lstStyle/>
        <a:p>
          <a:endParaRPr lang="en-US"/>
        </a:p>
      </dgm:t>
    </dgm:pt>
    <dgm:pt modelId="{68CDDEBD-3A21-4269-BBC4-842552F44F71}" type="pres">
      <dgm:prSet presAssocID="{93A252ED-FB6F-43A5-9976-0B44092F3A96}" presName="circ2" presStyleLbl="vennNode1" presStyleIdx="1" presStyleCnt="6"/>
      <dgm:spPr/>
    </dgm:pt>
    <dgm:pt modelId="{FE783F84-ADEA-461D-8179-3DDCD4EE8435}" type="pres">
      <dgm:prSet presAssocID="{93A252ED-FB6F-43A5-9976-0B44092F3A96}" presName="circ2Tx" presStyleLbl="revTx" presStyleIdx="0" presStyleCnt="0">
        <dgm:presLayoutVars>
          <dgm:chMax val="0"/>
          <dgm:chPref val="0"/>
          <dgm:bulletEnabled val="1"/>
        </dgm:presLayoutVars>
      </dgm:prSet>
      <dgm:spPr/>
      <dgm:t>
        <a:bodyPr/>
        <a:lstStyle/>
        <a:p>
          <a:endParaRPr lang="en-US"/>
        </a:p>
      </dgm:t>
    </dgm:pt>
    <dgm:pt modelId="{248E09A7-4258-4E38-A0CB-CE243F28A50C}" type="pres">
      <dgm:prSet presAssocID="{B7D02D47-12D4-4DBF-86D5-E5F78B8EBDE2}" presName="circ3" presStyleLbl="vennNode1" presStyleIdx="2" presStyleCnt="6"/>
      <dgm:spPr/>
    </dgm:pt>
    <dgm:pt modelId="{A05E74C3-CFED-4B58-85F4-4CB6602C0CE3}" type="pres">
      <dgm:prSet presAssocID="{B7D02D47-12D4-4DBF-86D5-E5F78B8EBDE2}" presName="circ3Tx" presStyleLbl="revTx" presStyleIdx="0" presStyleCnt="0">
        <dgm:presLayoutVars>
          <dgm:chMax val="0"/>
          <dgm:chPref val="0"/>
          <dgm:bulletEnabled val="1"/>
        </dgm:presLayoutVars>
      </dgm:prSet>
      <dgm:spPr/>
      <dgm:t>
        <a:bodyPr/>
        <a:lstStyle/>
        <a:p>
          <a:endParaRPr lang="en-US"/>
        </a:p>
      </dgm:t>
    </dgm:pt>
    <dgm:pt modelId="{770EA329-7F98-46D9-821C-0156FBC1C2D7}" type="pres">
      <dgm:prSet presAssocID="{71A21674-BE41-44F5-A1B4-91F2114909A0}" presName="circ4" presStyleLbl="vennNode1" presStyleIdx="3" presStyleCnt="6"/>
      <dgm:spPr/>
    </dgm:pt>
    <dgm:pt modelId="{0ADF14CF-3DC0-4266-A43E-941C62188E0E}" type="pres">
      <dgm:prSet presAssocID="{71A21674-BE41-44F5-A1B4-91F2114909A0}" presName="circ4Tx" presStyleLbl="revTx" presStyleIdx="0" presStyleCnt="0">
        <dgm:presLayoutVars>
          <dgm:chMax val="0"/>
          <dgm:chPref val="0"/>
          <dgm:bulletEnabled val="1"/>
        </dgm:presLayoutVars>
      </dgm:prSet>
      <dgm:spPr/>
      <dgm:t>
        <a:bodyPr/>
        <a:lstStyle/>
        <a:p>
          <a:endParaRPr lang="en-US"/>
        </a:p>
      </dgm:t>
    </dgm:pt>
    <dgm:pt modelId="{CD6CD21E-B13A-4016-AEED-C5C8D6BE4CAC}" type="pres">
      <dgm:prSet presAssocID="{411428AA-A892-4B2F-8426-D0F7A53C0450}" presName="circ5" presStyleLbl="vennNode1" presStyleIdx="4" presStyleCnt="6"/>
      <dgm:spPr/>
    </dgm:pt>
    <dgm:pt modelId="{B27C5771-E70A-477D-A00D-7F1EFE407B81}" type="pres">
      <dgm:prSet presAssocID="{411428AA-A892-4B2F-8426-D0F7A53C0450}" presName="circ5Tx" presStyleLbl="revTx" presStyleIdx="0" presStyleCnt="0">
        <dgm:presLayoutVars>
          <dgm:chMax val="0"/>
          <dgm:chPref val="0"/>
          <dgm:bulletEnabled val="1"/>
        </dgm:presLayoutVars>
      </dgm:prSet>
      <dgm:spPr/>
      <dgm:t>
        <a:bodyPr/>
        <a:lstStyle/>
        <a:p>
          <a:endParaRPr lang="en-US"/>
        </a:p>
      </dgm:t>
    </dgm:pt>
    <dgm:pt modelId="{B4DD3166-6AD8-47E0-B97A-9D19335CB95E}" type="pres">
      <dgm:prSet presAssocID="{31630A2C-4BD3-483F-A4D5-758140DF4E0C}" presName="circ6" presStyleLbl="vennNode1" presStyleIdx="5" presStyleCnt="6"/>
      <dgm:spPr/>
    </dgm:pt>
    <dgm:pt modelId="{2E79B7BD-8FD4-4520-B83E-9A257B9ED35D}" type="pres">
      <dgm:prSet presAssocID="{31630A2C-4BD3-483F-A4D5-758140DF4E0C}" presName="circ6Tx" presStyleLbl="revTx" presStyleIdx="0" presStyleCnt="0">
        <dgm:presLayoutVars>
          <dgm:chMax val="0"/>
          <dgm:chPref val="0"/>
          <dgm:bulletEnabled val="1"/>
        </dgm:presLayoutVars>
      </dgm:prSet>
      <dgm:spPr/>
      <dgm:t>
        <a:bodyPr/>
        <a:lstStyle/>
        <a:p>
          <a:endParaRPr lang="en-US"/>
        </a:p>
      </dgm:t>
    </dgm:pt>
  </dgm:ptLst>
  <dgm:cxnLst>
    <dgm:cxn modelId="{3D70BF7B-CEDC-461D-8461-9A7644B03472}" srcId="{B6B96938-429F-4F7B-881C-C345FFE64C22}" destId="{31630A2C-4BD3-483F-A4D5-758140DF4E0C}" srcOrd="5" destOrd="0" parTransId="{925BD895-0427-4530-BB9B-45747E45A7AE}" sibTransId="{AB274562-5068-4841-B838-D4F237D4042E}"/>
    <dgm:cxn modelId="{0620CD21-29EF-4FF8-85ED-690A8CBB97E4}" type="presOf" srcId="{9F84DE01-EAF4-4632-BDAA-9517362DAA6F}" destId="{AE65A5A3-5E63-45F2-A9CC-C4C08D110E95}" srcOrd="0" destOrd="0" presId="urn:microsoft.com/office/officeart/2005/8/layout/venn1"/>
    <dgm:cxn modelId="{10A769EA-B857-4B92-996E-AECDB036E4BA}" srcId="{B6B96938-429F-4F7B-881C-C345FFE64C22}" destId="{71A21674-BE41-44F5-A1B4-91F2114909A0}" srcOrd="3" destOrd="0" parTransId="{E6D86A96-6EDC-46DE-BBF9-232D7040E36F}" sibTransId="{F2868592-2889-4CE7-A07E-7CE581B03F40}"/>
    <dgm:cxn modelId="{F97288B5-8C87-4262-91DF-94D8351A0B1C}" type="presOf" srcId="{71A21674-BE41-44F5-A1B4-91F2114909A0}" destId="{0ADF14CF-3DC0-4266-A43E-941C62188E0E}" srcOrd="0" destOrd="0" presId="urn:microsoft.com/office/officeart/2005/8/layout/venn1"/>
    <dgm:cxn modelId="{AA705109-9038-4D3F-8EDB-324AA54379B1}" type="presOf" srcId="{93A252ED-FB6F-43A5-9976-0B44092F3A96}" destId="{FE783F84-ADEA-461D-8179-3DDCD4EE8435}" srcOrd="0" destOrd="0" presId="urn:microsoft.com/office/officeart/2005/8/layout/venn1"/>
    <dgm:cxn modelId="{61C881F7-C9B2-411F-AEC7-14E57F26E4D5}" type="presOf" srcId="{411428AA-A892-4B2F-8426-D0F7A53C0450}" destId="{B27C5771-E70A-477D-A00D-7F1EFE407B81}" srcOrd="0" destOrd="0" presId="urn:microsoft.com/office/officeart/2005/8/layout/venn1"/>
    <dgm:cxn modelId="{568CAA60-FAFD-4DA6-89E8-408E3D091F89}" type="presOf" srcId="{31630A2C-4BD3-483F-A4D5-758140DF4E0C}" destId="{2E79B7BD-8FD4-4520-B83E-9A257B9ED35D}" srcOrd="0" destOrd="0" presId="urn:microsoft.com/office/officeart/2005/8/layout/venn1"/>
    <dgm:cxn modelId="{B0D37A31-59A1-405E-ADC5-52E99FB50BDE}" srcId="{B6B96938-429F-4F7B-881C-C345FFE64C22}" destId="{411428AA-A892-4B2F-8426-D0F7A53C0450}" srcOrd="4" destOrd="0" parTransId="{0B3D4280-D9BB-4C3F-977A-4594F8A5F72F}" sibTransId="{B1C4EFFE-A7A7-410E-8970-C300AE097AAD}"/>
    <dgm:cxn modelId="{7406BF41-B06A-44CA-A529-14BDED1835E2}" srcId="{B6B96938-429F-4F7B-881C-C345FFE64C22}" destId="{B7D02D47-12D4-4DBF-86D5-E5F78B8EBDE2}" srcOrd="2" destOrd="0" parTransId="{13B55F88-E1D1-4CF6-8442-BE4B22C2106F}" sibTransId="{DC815C28-5C1B-4CA9-8E32-730389C1752A}"/>
    <dgm:cxn modelId="{E4ED5D93-FDD6-4EBD-83F5-5AE30A696B0F}" srcId="{B6B96938-429F-4F7B-881C-C345FFE64C22}" destId="{93A252ED-FB6F-43A5-9976-0B44092F3A96}" srcOrd="1" destOrd="0" parTransId="{067BEB69-6BA3-414C-8D47-FE727CFC9E8F}" sibTransId="{D788DB17-3D63-4E41-87C9-6401B5294962}"/>
    <dgm:cxn modelId="{9F256670-9ECA-425B-8016-D4BED61850B6}" type="presOf" srcId="{B6B96938-429F-4F7B-881C-C345FFE64C22}" destId="{98A107A8-D7AC-40AC-A6F0-D0EA3F023557}" srcOrd="0" destOrd="0" presId="urn:microsoft.com/office/officeart/2005/8/layout/venn1"/>
    <dgm:cxn modelId="{B820320E-7E70-45F1-92C9-9F4A1C352484}" srcId="{B6B96938-429F-4F7B-881C-C345FFE64C22}" destId="{9F84DE01-EAF4-4632-BDAA-9517362DAA6F}" srcOrd="0" destOrd="0" parTransId="{482D09B9-935C-441A-9128-055AE6889380}" sibTransId="{C4C88AE0-A974-42C9-AD7F-E87AA7F03F73}"/>
    <dgm:cxn modelId="{63A65D84-0DEF-4B7E-8163-E13C249659CB}" type="presOf" srcId="{B7D02D47-12D4-4DBF-86D5-E5F78B8EBDE2}" destId="{A05E74C3-CFED-4B58-85F4-4CB6602C0CE3}" srcOrd="0" destOrd="0" presId="urn:microsoft.com/office/officeart/2005/8/layout/venn1"/>
    <dgm:cxn modelId="{C793EB71-7EB1-4FD2-BD88-A7D6A288980F}" type="presParOf" srcId="{98A107A8-D7AC-40AC-A6F0-D0EA3F023557}" destId="{A7D83AF0-7FE7-4143-8BDF-7CC68EEB561C}" srcOrd="0" destOrd="0" presId="urn:microsoft.com/office/officeart/2005/8/layout/venn1"/>
    <dgm:cxn modelId="{09A24205-A515-478B-9E28-C4622CC2184E}" type="presParOf" srcId="{98A107A8-D7AC-40AC-A6F0-D0EA3F023557}" destId="{AE65A5A3-5E63-45F2-A9CC-C4C08D110E95}" srcOrd="1" destOrd="0" presId="urn:microsoft.com/office/officeart/2005/8/layout/venn1"/>
    <dgm:cxn modelId="{666BEB87-6F03-424E-B419-65463D4E819E}" type="presParOf" srcId="{98A107A8-D7AC-40AC-A6F0-D0EA3F023557}" destId="{68CDDEBD-3A21-4269-BBC4-842552F44F71}" srcOrd="2" destOrd="0" presId="urn:microsoft.com/office/officeart/2005/8/layout/venn1"/>
    <dgm:cxn modelId="{FC60300C-A0F9-4EBC-8FD8-FC9C01200269}" type="presParOf" srcId="{98A107A8-D7AC-40AC-A6F0-D0EA3F023557}" destId="{FE783F84-ADEA-461D-8179-3DDCD4EE8435}" srcOrd="3" destOrd="0" presId="urn:microsoft.com/office/officeart/2005/8/layout/venn1"/>
    <dgm:cxn modelId="{A6D610FD-FE31-44AC-A67B-5C5A4F18BF55}" type="presParOf" srcId="{98A107A8-D7AC-40AC-A6F0-D0EA3F023557}" destId="{248E09A7-4258-4E38-A0CB-CE243F28A50C}" srcOrd="4" destOrd="0" presId="urn:microsoft.com/office/officeart/2005/8/layout/venn1"/>
    <dgm:cxn modelId="{398C669C-F40F-46D7-B08A-31A1C0836A57}" type="presParOf" srcId="{98A107A8-D7AC-40AC-A6F0-D0EA3F023557}" destId="{A05E74C3-CFED-4B58-85F4-4CB6602C0CE3}" srcOrd="5" destOrd="0" presId="urn:microsoft.com/office/officeart/2005/8/layout/venn1"/>
    <dgm:cxn modelId="{32D4E36F-DC44-4AAC-B8CD-C18CDD8AEBFF}" type="presParOf" srcId="{98A107A8-D7AC-40AC-A6F0-D0EA3F023557}" destId="{770EA329-7F98-46D9-821C-0156FBC1C2D7}" srcOrd="6" destOrd="0" presId="urn:microsoft.com/office/officeart/2005/8/layout/venn1"/>
    <dgm:cxn modelId="{6B75257E-CED0-4316-94B3-17C128832AAC}" type="presParOf" srcId="{98A107A8-D7AC-40AC-A6F0-D0EA3F023557}" destId="{0ADF14CF-3DC0-4266-A43E-941C62188E0E}" srcOrd="7" destOrd="0" presId="urn:microsoft.com/office/officeart/2005/8/layout/venn1"/>
    <dgm:cxn modelId="{21B89281-10C3-42A3-957F-8014BAD6D8CD}" type="presParOf" srcId="{98A107A8-D7AC-40AC-A6F0-D0EA3F023557}" destId="{CD6CD21E-B13A-4016-AEED-C5C8D6BE4CAC}" srcOrd="8" destOrd="0" presId="urn:microsoft.com/office/officeart/2005/8/layout/venn1"/>
    <dgm:cxn modelId="{76CB54F5-2F60-4D5D-A494-27291C8102C1}" type="presParOf" srcId="{98A107A8-D7AC-40AC-A6F0-D0EA3F023557}" destId="{B27C5771-E70A-477D-A00D-7F1EFE407B81}" srcOrd="9" destOrd="0" presId="urn:microsoft.com/office/officeart/2005/8/layout/venn1"/>
    <dgm:cxn modelId="{CF6F9F73-1DBA-4D4B-AD08-4B959C5BB762}" type="presParOf" srcId="{98A107A8-D7AC-40AC-A6F0-D0EA3F023557}" destId="{B4DD3166-6AD8-47E0-B97A-9D19335CB95E}" srcOrd="10" destOrd="0" presId="urn:microsoft.com/office/officeart/2005/8/layout/venn1"/>
    <dgm:cxn modelId="{9E5910DB-9267-4F69-8CFC-1DC35AF9B495}" type="presParOf" srcId="{98A107A8-D7AC-40AC-A6F0-D0EA3F023557}" destId="{2E79B7BD-8FD4-4520-B83E-9A257B9ED35D}" srcOrd="11"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D3C3AF-091B-4CC0-8DBA-716EF702A333}">
      <dsp:nvSpPr>
        <dsp:cNvPr id="0" name=""/>
        <dsp:cNvSpPr/>
      </dsp:nvSpPr>
      <dsp:spPr>
        <a:xfrm>
          <a:off x="668684" y="622138"/>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CB80B5-0DDA-47A0-945C-9FA80E615812}">
      <dsp:nvSpPr>
        <dsp:cNvPr id="0" name=""/>
        <dsp:cNvSpPr/>
      </dsp:nvSpPr>
      <dsp:spPr>
        <a:xfrm>
          <a:off x="902684" y="856138"/>
          <a:ext cx="630000" cy="630000"/>
        </a:xfrm>
        <a:prstGeom prst="rect">
          <a:avLst/>
        </a:prstGeom>
        <a:blipFill>
          <a:blip xmlns:r="http://schemas.openxmlformats.org/officeDocument/2006/relationships" r:embed="rId1" cstate="hqprint">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BF6D5E-2C6B-450E-9D1B-E8DC22FE2C58}">
      <dsp:nvSpPr>
        <dsp:cNvPr id="0" name=""/>
        <dsp:cNvSpPr/>
      </dsp:nvSpPr>
      <dsp:spPr>
        <a:xfrm>
          <a:off x="31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IN" sz="1800" b="0" i="0" kern="1200" dirty="0">
              <a:latin typeface="Times New Roman" panose="02020603050405020304" pitchFamily="18" charset="0"/>
              <a:cs typeface="Times New Roman" panose="02020603050405020304" pitchFamily="18" charset="0"/>
            </a:rPr>
            <a:t>Expensive</a:t>
          </a:r>
          <a:endParaRPr lang="en-US" sz="1800" kern="1200" dirty="0">
            <a:latin typeface="Times New Roman" panose="02020603050405020304" pitchFamily="18" charset="0"/>
            <a:cs typeface="Times New Roman" panose="02020603050405020304" pitchFamily="18" charset="0"/>
          </a:endParaRPr>
        </a:p>
      </dsp:txBody>
      <dsp:txXfrm>
        <a:off x="317684" y="2062138"/>
        <a:ext cx="1800000" cy="720000"/>
      </dsp:txXfrm>
    </dsp:sp>
    <dsp:sp modelId="{FE692CF0-6D7E-45BF-8EEB-45DD3C17D631}">
      <dsp:nvSpPr>
        <dsp:cNvPr id="0" name=""/>
        <dsp:cNvSpPr/>
      </dsp:nvSpPr>
      <dsp:spPr>
        <a:xfrm>
          <a:off x="2783684" y="622138"/>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61D1E0-10F8-4964-B025-7CED5FFECD5B}">
      <dsp:nvSpPr>
        <dsp:cNvPr id="0" name=""/>
        <dsp:cNvSpPr/>
      </dsp:nvSpPr>
      <dsp:spPr>
        <a:xfrm>
          <a:off x="3017684" y="856138"/>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B6D5336-ABA1-4ADC-A295-3EBB67CD2307}">
      <dsp:nvSpPr>
        <dsp:cNvPr id="0" name=""/>
        <dsp:cNvSpPr/>
      </dsp:nvSpPr>
      <dsp:spPr>
        <a:xfrm>
          <a:off x="243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IN" sz="1800" b="0" i="0" kern="1200" dirty="0">
              <a:latin typeface="Times New Roman" panose="02020603050405020304" pitchFamily="18" charset="0"/>
              <a:cs typeface="Times New Roman" panose="02020603050405020304" pitchFamily="18" charset="0"/>
            </a:rPr>
            <a:t>Lack of Human Intelligence</a:t>
          </a:r>
          <a:endParaRPr lang="en-US" sz="1800" kern="1200" dirty="0">
            <a:latin typeface="Times New Roman" panose="02020603050405020304" pitchFamily="18" charset="0"/>
            <a:cs typeface="Times New Roman" panose="02020603050405020304" pitchFamily="18" charset="0"/>
          </a:endParaRPr>
        </a:p>
      </dsp:txBody>
      <dsp:txXfrm>
        <a:off x="2432684" y="2062138"/>
        <a:ext cx="1800000" cy="720000"/>
      </dsp:txXfrm>
    </dsp:sp>
    <dsp:sp modelId="{2291A146-5C72-481B-B1A8-3804FAB953AE}">
      <dsp:nvSpPr>
        <dsp:cNvPr id="0" name=""/>
        <dsp:cNvSpPr/>
      </dsp:nvSpPr>
      <dsp:spPr>
        <a:xfrm>
          <a:off x="4898684" y="622138"/>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ED1A07-E2C9-4E0F-8E83-5CC3955003C0}">
      <dsp:nvSpPr>
        <dsp:cNvPr id="0" name=""/>
        <dsp:cNvSpPr/>
      </dsp:nvSpPr>
      <dsp:spPr>
        <a:xfrm>
          <a:off x="5132684" y="856138"/>
          <a:ext cx="630000" cy="630000"/>
        </a:xfrm>
        <a:prstGeom prst="rect">
          <a:avLst/>
        </a:prstGeom>
        <a:blipFill>
          <a:blip xmlns:r="http://schemas.openxmlformats.org/officeDocument/2006/relationships" r:embed="rId5" cstate="hqprint">
            <a:extLst>
              <a:ext uri="{28A0092B-C50C-407E-A947-70E740481C1C}">
                <a14:useLocalDpi xmlns:a14="http://schemas.microsoft.com/office/drawing/2010/main" val="0"/>
              </a:ext>
              <a:ext uri="{96DAC541-7B7A-43D3-8B79-37D633B846F1}">
                <asvg:svgBlip xmlns=""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03DFB7A-C1B1-4AA0-B900-AE1A056D82A7}">
      <dsp:nvSpPr>
        <dsp:cNvPr id="0" name=""/>
        <dsp:cNvSpPr/>
      </dsp:nvSpPr>
      <dsp:spPr>
        <a:xfrm>
          <a:off x="4547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IN" sz="1800" b="0" i="0" kern="1200" dirty="0">
              <a:latin typeface="Times New Roman" panose="02020603050405020304" pitchFamily="18" charset="0"/>
              <a:cs typeface="Times New Roman" panose="02020603050405020304" pitchFamily="18" charset="0"/>
            </a:rPr>
            <a:t>Loss Control</a:t>
          </a:r>
          <a:endParaRPr lang="en-US" sz="1800" kern="1200" dirty="0">
            <a:latin typeface="Times New Roman" panose="02020603050405020304" pitchFamily="18" charset="0"/>
            <a:cs typeface="Times New Roman" panose="02020603050405020304" pitchFamily="18" charset="0"/>
          </a:endParaRPr>
        </a:p>
      </dsp:txBody>
      <dsp:txXfrm>
        <a:off x="4547684" y="2062138"/>
        <a:ext cx="1800000" cy="720000"/>
      </dsp:txXfrm>
    </dsp:sp>
    <dsp:sp modelId="{F9A2FE48-8FE7-40C3-B0B3-23BFC0BC2666}">
      <dsp:nvSpPr>
        <dsp:cNvPr id="0" name=""/>
        <dsp:cNvSpPr/>
      </dsp:nvSpPr>
      <dsp:spPr>
        <a:xfrm>
          <a:off x="7013685" y="622138"/>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47213-8C12-411B-9A6E-9B93D0035378}">
      <dsp:nvSpPr>
        <dsp:cNvPr id="0" name=""/>
        <dsp:cNvSpPr/>
      </dsp:nvSpPr>
      <dsp:spPr>
        <a:xfrm>
          <a:off x="7247685" y="856138"/>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753A4A1-817D-43A1-8007-396E94465118}">
      <dsp:nvSpPr>
        <dsp:cNvPr id="0" name=""/>
        <dsp:cNvSpPr/>
      </dsp:nvSpPr>
      <dsp:spPr>
        <a:xfrm>
          <a:off x="6662684"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IN" sz="1800" b="0" i="0" kern="1200" dirty="0">
              <a:latin typeface="Times New Roman" panose="02020603050405020304" pitchFamily="18" charset="0"/>
              <a:cs typeface="Times New Roman" panose="02020603050405020304" pitchFamily="18" charset="0"/>
            </a:rPr>
            <a:t>Difficult To Interpret</a:t>
          </a:r>
          <a:endParaRPr lang="en-US" sz="1800" kern="1200" dirty="0">
            <a:latin typeface="Times New Roman" panose="02020603050405020304" pitchFamily="18" charset="0"/>
            <a:cs typeface="Times New Roman" panose="02020603050405020304" pitchFamily="18" charset="0"/>
          </a:endParaRPr>
        </a:p>
      </dsp:txBody>
      <dsp:txXfrm>
        <a:off x="6662684" y="2062138"/>
        <a:ext cx="1800000" cy="720000"/>
      </dsp:txXfrm>
    </dsp:sp>
    <dsp:sp modelId="{79555A8A-3B05-4666-BA7B-AB3A094431DF}">
      <dsp:nvSpPr>
        <dsp:cNvPr id="0" name=""/>
        <dsp:cNvSpPr/>
      </dsp:nvSpPr>
      <dsp:spPr>
        <a:xfrm>
          <a:off x="9128685" y="622138"/>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9244C7-7A8B-4D0D-963E-019DA4402ABE}">
      <dsp:nvSpPr>
        <dsp:cNvPr id="0" name=""/>
        <dsp:cNvSpPr/>
      </dsp:nvSpPr>
      <dsp:spPr>
        <a:xfrm>
          <a:off x="9362684" y="856138"/>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E64E8C9-D28A-4C91-A3D2-09B1EAACCA60}">
      <dsp:nvSpPr>
        <dsp:cNvPr id="0" name=""/>
        <dsp:cNvSpPr/>
      </dsp:nvSpPr>
      <dsp:spPr>
        <a:xfrm>
          <a:off x="8777685" y="2062138"/>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800100">
            <a:lnSpc>
              <a:spcPct val="90000"/>
            </a:lnSpc>
            <a:spcBef>
              <a:spcPct val="0"/>
            </a:spcBef>
            <a:spcAft>
              <a:spcPct val="35000"/>
            </a:spcAft>
            <a:defRPr cap="all"/>
          </a:pPr>
          <a:r>
            <a:rPr lang="en-IN" sz="1800" b="0" i="0" kern="1200" dirty="0">
              <a:latin typeface="Times New Roman" panose="02020603050405020304" pitchFamily="18" charset="0"/>
              <a:cs typeface="Times New Roman" panose="02020603050405020304" pitchFamily="18" charset="0"/>
            </a:rPr>
            <a:t>Inaccurate Prediction</a:t>
          </a:r>
          <a:endParaRPr lang="en-US" sz="1800" kern="1200" dirty="0">
            <a:latin typeface="Times New Roman" panose="02020603050405020304" pitchFamily="18" charset="0"/>
            <a:cs typeface="Times New Roman" panose="02020603050405020304" pitchFamily="18" charset="0"/>
          </a:endParaRPr>
        </a:p>
      </dsp:txBody>
      <dsp:txXfrm>
        <a:off x="8777685" y="2062138"/>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4CBCF-B62B-479E-9633-43453AEB1285}">
      <dsp:nvSpPr>
        <dsp:cNvPr id="0" name=""/>
        <dsp:cNvSpPr/>
      </dsp:nvSpPr>
      <dsp:spPr>
        <a:xfrm>
          <a:off x="2156901" y="507098"/>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40C0522-3D46-4FF2-B4BD-E8CEB609808A}">
      <dsp:nvSpPr>
        <dsp:cNvPr id="0" name=""/>
        <dsp:cNvSpPr/>
      </dsp:nvSpPr>
      <dsp:spPr>
        <a:xfrm>
          <a:off x="754272" y="2023869"/>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defRPr b="1"/>
          </a:pPr>
          <a:r>
            <a:rPr lang="en-IN" sz="3600" kern="1200" dirty="0">
              <a:latin typeface="Times New Roman" panose="02020603050405020304" pitchFamily="18" charset="0"/>
              <a:cs typeface="Times New Roman" panose="02020603050405020304" pitchFamily="18" charset="0"/>
            </a:rPr>
            <a:t>Hardware</a:t>
          </a:r>
        </a:p>
      </dsp:txBody>
      <dsp:txXfrm>
        <a:off x="754272" y="2023869"/>
        <a:ext cx="4315781" cy="647367"/>
      </dsp:txXfrm>
    </dsp:sp>
    <dsp:sp modelId="{2666C21E-24AF-46BE-ADFA-51539B5D01B2}">
      <dsp:nvSpPr>
        <dsp:cNvPr id="0" name=""/>
        <dsp:cNvSpPr/>
      </dsp:nvSpPr>
      <dsp:spPr>
        <a:xfrm>
          <a:off x="1860062" y="2674193"/>
          <a:ext cx="4315781" cy="90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800100">
            <a:lnSpc>
              <a:spcPct val="90000"/>
            </a:lnSpc>
            <a:spcBef>
              <a:spcPct val="0"/>
            </a:spcBef>
            <a:spcAft>
              <a:spcPct val="35000"/>
            </a:spcAft>
            <a:buFont typeface="Arial" panose="020B0604020202020204" pitchFamily="34" charset="0"/>
            <a:buChar char="•"/>
          </a:pPr>
          <a:r>
            <a:rPr lang="en-IN" sz="1800" kern="1200" dirty="0">
              <a:latin typeface="Times New Roman" panose="02020603050405020304" pitchFamily="18" charset="0"/>
              <a:cs typeface="Times New Roman" panose="02020603050405020304" pitchFamily="18" charset="0"/>
            </a:rPr>
            <a:t>Processor : intel i3</a:t>
          </a:r>
        </a:p>
        <a:p>
          <a:pPr lvl="0" algn="l" defTabSz="800100">
            <a:lnSpc>
              <a:spcPct val="90000"/>
            </a:lnSpc>
            <a:spcBef>
              <a:spcPct val="0"/>
            </a:spcBef>
            <a:spcAft>
              <a:spcPct val="35000"/>
            </a:spcAft>
            <a:buFont typeface="Arial" panose="020B0604020202020204" pitchFamily="34" charset="0"/>
            <a:buChar char="•"/>
          </a:pPr>
          <a:r>
            <a:rPr lang="en-IN" sz="1800" kern="1200" dirty="0">
              <a:latin typeface="Times New Roman" panose="02020603050405020304" pitchFamily="18" charset="0"/>
              <a:cs typeface="Times New Roman" panose="02020603050405020304" pitchFamily="18" charset="0"/>
            </a:rPr>
            <a:t>HARD DISK : 500 GB</a:t>
          </a:r>
        </a:p>
        <a:p>
          <a:pPr lvl="0" algn="l" defTabSz="800100">
            <a:lnSpc>
              <a:spcPct val="90000"/>
            </a:lnSpc>
            <a:spcBef>
              <a:spcPct val="0"/>
            </a:spcBef>
            <a:spcAft>
              <a:spcPct val="35000"/>
            </a:spcAft>
            <a:buFont typeface="Arial" panose="020B0604020202020204" pitchFamily="34" charset="0"/>
            <a:buChar char="•"/>
          </a:pPr>
          <a:r>
            <a:rPr lang="en-IN" sz="1800" kern="1200" dirty="0">
              <a:latin typeface="Times New Roman" panose="02020603050405020304" pitchFamily="18" charset="0"/>
              <a:cs typeface="Times New Roman" panose="02020603050405020304" pitchFamily="18" charset="0"/>
            </a:rPr>
            <a:t>RAM : 2 GB</a:t>
          </a:r>
        </a:p>
      </dsp:txBody>
      <dsp:txXfrm>
        <a:off x="1860062" y="2674193"/>
        <a:ext cx="4315781" cy="906082"/>
      </dsp:txXfrm>
    </dsp:sp>
    <dsp:sp modelId="{C35A13B6-4933-44C9-8BC2-B71BED44662F}">
      <dsp:nvSpPr>
        <dsp:cNvPr id="0" name=""/>
        <dsp:cNvSpPr/>
      </dsp:nvSpPr>
      <dsp:spPr>
        <a:xfrm>
          <a:off x="7227944" y="507098"/>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F1C0E3E-3920-4143-ADAB-3DB69962B71C}">
      <dsp:nvSpPr>
        <dsp:cNvPr id="0" name=""/>
        <dsp:cNvSpPr/>
      </dsp:nvSpPr>
      <dsp:spPr>
        <a:xfrm>
          <a:off x="5816597" y="2023869"/>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ctr" defTabSz="1600200">
            <a:lnSpc>
              <a:spcPct val="90000"/>
            </a:lnSpc>
            <a:spcBef>
              <a:spcPct val="0"/>
            </a:spcBef>
            <a:spcAft>
              <a:spcPct val="35000"/>
            </a:spcAft>
            <a:defRPr b="1"/>
          </a:pPr>
          <a:r>
            <a:rPr lang="en-IN" sz="3600" kern="1200" dirty="0">
              <a:latin typeface="Times New Roman" panose="02020603050405020304" pitchFamily="18" charset="0"/>
              <a:cs typeface="Times New Roman" panose="02020603050405020304" pitchFamily="18" charset="0"/>
            </a:rPr>
            <a:t>Software</a:t>
          </a:r>
        </a:p>
      </dsp:txBody>
      <dsp:txXfrm>
        <a:off x="5816597" y="2023869"/>
        <a:ext cx="4315781" cy="647367"/>
      </dsp:txXfrm>
    </dsp:sp>
    <dsp:sp modelId="{99F3F915-0CA5-4164-A720-FEFD79AD960A}">
      <dsp:nvSpPr>
        <dsp:cNvPr id="0" name=""/>
        <dsp:cNvSpPr/>
      </dsp:nvSpPr>
      <dsp:spPr>
        <a:xfrm>
          <a:off x="7061698" y="2658563"/>
          <a:ext cx="3262070" cy="9060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lvl="0" algn="l" defTabSz="800100">
            <a:lnSpc>
              <a:spcPct val="90000"/>
            </a:lnSpc>
            <a:spcBef>
              <a:spcPct val="0"/>
            </a:spcBef>
            <a:spcAft>
              <a:spcPct val="35000"/>
            </a:spcAft>
          </a:pPr>
          <a:r>
            <a:rPr lang="en-IN" sz="1800" kern="1200" dirty="0">
              <a:latin typeface="Times New Roman" panose="02020603050405020304" pitchFamily="18" charset="0"/>
              <a:cs typeface="Times New Roman" panose="02020603050405020304" pitchFamily="18" charset="0"/>
            </a:rPr>
            <a:t>Operating system : Windows</a:t>
          </a:r>
        </a:p>
        <a:p>
          <a:pPr lvl="0" algn="l" defTabSz="800100">
            <a:lnSpc>
              <a:spcPct val="90000"/>
            </a:lnSpc>
            <a:spcBef>
              <a:spcPct val="0"/>
            </a:spcBef>
            <a:spcAft>
              <a:spcPct val="35000"/>
            </a:spcAft>
          </a:pPr>
          <a:r>
            <a:rPr lang="en-IN" sz="1800" kern="1200" dirty="0">
              <a:latin typeface="Times New Roman" panose="02020603050405020304" pitchFamily="18" charset="0"/>
              <a:cs typeface="Times New Roman" panose="02020603050405020304" pitchFamily="18" charset="0"/>
            </a:rPr>
            <a:t>Coding Language : Python</a:t>
          </a:r>
        </a:p>
        <a:p>
          <a:pPr lvl="0" algn="l" defTabSz="800100">
            <a:lnSpc>
              <a:spcPct val="90000"/>
            </a:lnSpc>
            <a:spcBef>
              <a:spcPct val="0"/>
            </a:spcBef>
            <a:spcAft>
              <a:spcPct val="35000"/>
            </a:spcAft>
          </a:pPr>
          <a:r>
            <a:rPr lang="en-IN" sz="1800" kern="1200" dirty="0">
              <a:latin typeface="Times New Roman" panose="02020603050405020304" pitchFamily="18" charset="0"/>
              <a:cs typeface="Times New Roman" panose="02020603050405020304" pitchFamily="18" charset="0"/>
            </a:rPr>
            <a:t>Front End : </a:t>
          </a:r>
          <a:r>
            <a:rPr lang="en-IN" sz="1800" kern="1200" dirty="0" smtClean="0">
              <a:latin typeface="Times New Roman" panose="02020603050405020304" pitchFamily="18" charset="0"/>
              <a:cs typeface="Times New Roman" panose="02020603050405020304" pitchFamily="18" charset="0"/>
            </a:rPr>
            <a:t>IDE Anaconda </a:t>
          </a:r>
          <a:endParaRPr lang="en-IN" sz="1800" kern="1200" dirty="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r>
            <a:rPr lang="en-IN" sz="1800" kern="1200" dirty="0">
              <a:latin typeface="Times New Roman" panose="02020603050405020304" pitchFamily="18" charset="0"/>
              <a:cs typeface="Times New Roman" panose="02020603050405020304" pitchFamily="18" charset="0"/>
            </a:rPr>
            <a:t>Backend : </a:t>
          </a:r>
          <a:r>
            <a:rPr lang="en-IN" sz="1800" kern="1200" dirty="0" smtClean="0">
              <a:latin typeface="Times New Roman" panose="02020603050405020304" pitchFamily="18" charset="0"/>
              <a:cs typeface="Times New Roman" panose="02020603050405020304" pitchFamily="18" charset="0"/>
            </a:rPr>
            <a:t>MySQL</a:t>
          </a:r>
          <a:endParaRPr lang="en-IN" sz="1800" kern="1200" dirty="0">
            <a:latin typeface="Times New Roman" panose="02020603050405020304" pitchFamily="18" charset="0"/>
            <a:cs typeface="Times New Roman" panose="02020603050405020304" pitchFamily="18" charset="0"/>
          </a:endParaRPr>
        </a:p>
        <a:p>
          <a:pPr lvl="0" algn="l" defTabSz="800100">
            <a:lnSpc>
              <a:spcPct val="90000"/>
            </a:lnSpc>
            <a:spcBef>
              <a:spcPct val="0"/>
            </a:spcBef>
            <a:spcAft>
              <a:spcPct val="35000"/>
            </a:spcAft>
          </a:pPr>
          <a:endParaRPr lang="en-IN" sz="1700" kern="1200" dirty="0"/>
        </a:p>
      </dsp:txBody>
      <dsp:txXfrm>
        <a:off x="7061698" y="2658563"/>
        <a:ext cx="3262070" cy="9060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D83AF0-7FE7-4143-8BDF-7CC68EEB561C}">
      <dsp:nvSpPr>
        <dsp:cNvPr id="0" name=""/>
        <dsp:cNvSpPr/>
      </dsp:nvSpPr>
      <dsp:spPr>
        <a:xfrm>
          <a:off x="2431973" y="1280592"/>
          <a:ext cx="1535983" cy="1535983"/>
        </a:xfrm>
        <a:prstGeom prst="ellipse">
          <a:avLst/>
        </a:prstGeom>
        <a:solidFill>
          <a:schemeClr val="accent5">
            <a:shade val="80000"/>
            <a:alpha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E65A5A3-5E63-45F2-A9CC-C4C08D110E95}">
      <dsp:nvSpPr>
        <dsp:cNvPr id="0" name=""/>
        <dsp:cNvSpPr/>
      </dsp:nvSpPr>
      <dsp:spPr>
        <a:xfrm>
          <a:off x="2239975" y="134083"/>
          <a:ext cx="1919979" cy="10459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i="0" kern="1200" dirty="0"/>
            <a:t>High Security from unauthorized use of UPI</a:t>
          </a:r>
          <a:endParaRPr lang="en-IN" sz="1800" kern="1200" dirty="0"/>
        </a:p>
      </dsp:txBody>
      <dsp:txXfrm>
        <a:off x="2239975" y="134083"/>
        <a:ext cx="1919979" cy="1045902"/>
      </dsp:txXfrm>
    </dsp:sp>
    <dsp:sp modelId="{68CDDEBD-3A21-4269-BBC4-842552F44F71}">
      <dsp:nvSpPr>
        <dsp:cNvPr id="0" name=""/>
        <dsp:cNvSpPr/>
      </dsp:nvSpPr>
      <dsp:spPr>
        <a:xfrm>
          <a:off x="2930527" y="1568464"/>
          <a:ext cx="1535983" cy="1535983"/>
        </a:xfrm>
        <a:prstGeom prst="ellipse">
          <a:avLst/>
        </a:prstGeom>
        <a:solidFill>
          <a:schemeClr val="accent5">
            <a:shade val="80000"/>
            <a:alpha val="50000"/>
            <a:hueOff val="39151"/>
            <a:satOff val="-2143"/>
            <a:lumOff val="547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FE783F84-ADEA-461D-8179-3DDCD4EE8435}">
      <dsp:nvSpPr>
        <dsp:cNvPr id="0" name=""/>
        <dsp:cNvSpPr/>
      </dsp:nvSpPr>
      <dsp:spPr>
        <a:xfrm>
          <a:off x="4580429" y="1130181"/>
          <a:ext cx="1819500" cy="114551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i="0" kern="1200"/>
            <a:t>Avoids fraud usage of card through online transactions.</a:t>
          </a:r>
          <a:endParaRPr lang="en-IN" sz="1800" kern="1200"/>
        </a:p>
      </dsp:txBody>
      <dsp:txXfrm>
        <a:off x="4580429" y="1130181"/>
        <a:ext cx="1819500" cy="1145512"/>
      </dsp:txXfrm>
    </dsp:sp>
    <dsp:sp modelId="{248E09A7-4258-4E38-A0CB-CE243F28A50C}">
      <dsp:nvSpPr>
        <dsp:cNvPr id="0" name=""/>
        <dsp:cNvSpPr/>
      </dsp:nvSpPr>
      <dsp:spPr>
        <a:xfrm>
          <a:off x="2930527" y="2144209"/>
          <a:ext cx="1535983" cy="1535983"/>
        </a:xfrm>
        <a:prstGeom prst="ellipse">
          <a:avLst/>
        </a:prstGeom>
        <a:solidFill>
          <a:schemeClr val="accent5">
            <a:shade val="80000"/>
            <a:alpha val="50000"/>
            <a:hueOff val="78301"/>
            <a:satOff val="-4285"/>
            <a:lumOff val="1095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A05E74C3-CFED-4B58-85F4-4CB6602C0CE3}">
      <dsp:nvSpPr>
        <dsp:cNvPr id="0" name=""/>
        <dsp:cNvSpPr/>
      </dsp:nvSpPr>
      <dsp:spPr>
        <a:xfrm>
          <a:off x="4580429" y="2838489"/>
          <a:ext cx="1819500" cy="12799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US" sz="1800" b="0" i="0" kern="1200"/>
            <a:t>Detect if card used by others if card lost.</a:t>
          </a:r>
          <a:endParaRPr lang="en-IN" sz="1800" kern="1200"/>
        </a:p>
      </dsp:txBody>
      <dsp:txXfrm>
        <a:off x="4580429" y="2838489"/>
        <a:ext cx="1819500" cy="1279986"/>
      </dsp:txXfrm>
    </dsp:sp>
    <dsp:sp modelId="{770EA329-7F98-46D9-821C-0156FBC1C2D7}">
      <dsp:nvSpPr>
        <dsp:cNvPr id="0" name=""/>
        <dsp:cNvSpPr/>
      </dsp:nvSpPr>
      <dsp:spPr>
        <a:xfrm>
          <a:off x="2431973" y="2432579"/>
          <a:ext cx="1535983" cy="1535983"/>
        </a:xfrm>
        <a:prstGeom prst="ellipse">
          <a:avLst/>
        </a:prstGeom>
        <a:solidFill>
          <a:schemeClr val="accent5">
            <a:shade val="80000"/>
            <a:alpha val="50000"/>
            <a:hueOff val="117452"/>
            <a:satOff val="-6428"/>
            <a:lumOff val="1642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0ADF14CF-3DC0-4266-A43E-941C62188E0E}">
      <dsp:nvSpPr>
        <dsp:cNvPr id="0" name=""/>
        <dsp:cNvSpPr/>
      </dsp:nvSpPr>
      <dsp:spPr>
        <a:xfrm>
          <a:off x="2239975" y="4068670"/>
          <a:ext cx="1919979" cy="1045902"/>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IN" sz="1800" b="0" i="0" kern="1200"/>
            <a:t>Anomalies detection is faster &amp; more accurate.</a:t>
          </a:r>
          <a:endParaRPr lang="en-IN" sz="1800" kern="1200"/>
        </a:p>
      </dsp:txBody>
      <dsp:txXfrm>
        <a:off x="2239975" y="4068670"/>
        <a:ext cx="1919979" cy="1045902"/>
      </dsp:txXfrm>
    </dsp:sp>
    <dsp:sp modelId="{CD6CD21E-B13A-4016-AEED-C5C8D6BE4CAC}">
      <dsp:nvSpPr>
        <dsp:cNvPr id="0" name=""/>
        <dsp:cNvSpPr/>
      </dsp:nvSpPr>
      <dsp:spPr>
        <a:xfrm>
          <a:off x="1933418" y="2144209"/>
          <a:ext cx="1535983" cy="1535983"/>
        </a:xfrm>
        <a:prstGeom prst="ellipse">
          <a:avLst/>
        </a:prstGeom>
        <a:solidFill>
          <a:schemeClr val="accent5">
            <a:shade val="80000"/>
            <a:alpha val="50000"/>
            <a:hueOff val="156602"/>
            <a:satOff val="-8570"/>
            <a:lumOff val="2190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B27C5771-E70A-477D-A00D-7F1EFE407B81}">
      <dsp:nvSpPr>
        <dsp:cNvPr id="0" name=""/>
        <dsp:cNvSpPr/>
      </dsp:nvSpPr>
      <dsp:spPr>
        <a:xfrm>
          <a:off x="0" y="2838489"/>
          <a:ext cx="1819500" cy="12799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IN" sz="1800" b="0" i="0" kern="1200"/>
            <a:t>Better Predictions &amp; Cost-effective detection</a:t>
          </a:r>
          <a:endParaRPr lang="en-IN" sz="1800" kern="1200"/>
        </a:p>
      </dsp:txBody>
      <dsp:txXfrm>
        <a:off x="0" y="2838489"/>
        <a:ext cx="1819500" cy="1279986"/>
      </dsp:txXfrm>
    </dsp:sp>
    <dsp:sp modelId="{B4DD3166-6AD8-47E0-B97A-9D19335CB95E}">
      <dsp:nvSpPr>
        <dsp:cNvPr id="0" name=""/>
        <dsp:cNvSpPr/>
      </dsp:nvSpPr>
      <dsp:spPr>
        <a:xfrm>
          <a:off x="1933418" y="1568464"/>
          <a:ext cx="1535983" cy="1535983"/>
        </a:xfrm>
        <a:prstGeom prst="ellipse">
          <a:avLst/>
        </a:prstGeom>
        <a:solidFill>
          <a:schemeClr val="accent5">
            <a:shade val="80000"/>
            <a:alpha val="50000"/>
            <a:hueOff val="195753"/>
            <a:satOff val="-10713"/>
            <a:lumOff val="2737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2E79B7BD-8FD4-4520-B83E-9A257B9ED35D}">
      <dsp:nvSpPr>
        <dsp:cNvPr id="0" name=""/>
        <dsp:cNvSpPr/>
      </dsp:nvSpPr>
      <dsp:spPr>
        <a:xfrm>
          <a:off x="0" y="1130181"/>
          <a:ext cx="1819500" cy="12799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r>
            <a:rPr lang="en-IN" sz="1800" b="0" i="0" kern="1200" dirty="0"/>
            <a:t>Saves Time and Money</a:t>
          </a:r>
          <a:endParaRPr lang="en-IN" sz="1800" kern="1200" dirty="0"/>
        </a:p>
      </dsp:txBody>
      <dsp:txXfrm>
        <a:off x="0" y="1130181"/>
        <a:ext cx="1819500" cy="1279986"/>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17765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715BB-A073-40C0-8968-0316330F75B2}"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46167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57504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77712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673096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577626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11862525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8119020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371582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995343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396949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6715BB-A073-40C0-8968-0316330F75B2}"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3442454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715BB-A073-40C0-8968-0316330F75B2}" type="datetimeFigureOut">
              <a:rPr lang="en-US" smtClean="0"/>
              <a:t>2/23/2024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932497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780076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077830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16715BB-A073-40C0-8968-0316330F75B2}" type="datetimeFigureOut">
              <a:rPr lang="en-US" smtClean="0"/>
              <a:t>2/23/2024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42601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715BB-A073-40C0-8968-0316330F75B2}" type="datetimeFigureOut">
              <a:rPr lang="en-US" smtClean="0"/>
              <a:t>2/23/2024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85C457-B90E-496B-B881-442479F38D7B}" type="slidenum">
              <a:rPr lang="en-US" smtClean="0"/>
              <a:t>‹#›</a:t>
            </a:fld>
            <a:endParaRPr lang="en-US"/>
          </a:p>
        </p:txBody>
      </p:sp>
    </p:spTree>
    <p:extLst>
      <p:ext uri="{BB962C8B-B14F-4D97-AF65-F5344CB8AC3E}">
        <p14:creationId xmlns:p14="http://schemas.microsoft.com/office/powerpoint/2010/main" val="2835997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6715BB-A073-40C0-8968-0316330F75B2}" type="datetimeFigureOut">
              <a:rPr lang="en-US" smtClean="0"/>
              <a:t>2/23/2024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E485C457-B90E-496B-B881-442479F38D7B}" type="slidenum">
              <a:rPr lang="en-US" smtClean="0"/>
              <a:t>‹#›</a:t>
            </a:fld>
            <a:endParaRPr lang="en-US"/>
          </a:p>
        </p:txBody>
      </p:sp>
    </p:spTree>
    <p:extLst>
      <p:ext uri="{BB962C8B-B14F-4D97-AF65-F5344CB8AC3E}">
        <p14:creationId xmlns:p14="http://schemas.microsoft.com/office/powerpoint/2010/main" val="24693127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hyperlink" Target="https://pixabay.com/en/thank-you-note-thank-thank-you-note-142814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BC004C91-9324-4E94-BC28-856AE162D3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rgbClr val="FFFFFF"/>
          </a:solidFill>
          <a:ln>
            <a:noFill/>
          </a:ln>
        </p:spPr>
      </p:sp>
      <p:sp>
        <p:nvSpPr>
          <p:cNvPr id="12" name="Freeform 7">
            <a:extLst>
              <a:ext uri="{FF2B5EF4-FFF2-40B4-BE49-F238E27FC236}">
                <a16:creationId xmlns:a16="http://schemas.microsoft.com/office/drawing/2014/main" id="{5B562CD4-39C5-44ED-BD68-B789B305E0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3" name="Content Placeholder 2">
            <a:extLst>
              <a:ext uri="{FF2B5EF4-FFF2-40B4-BE49-F238E27FC236}">
                <a16:creationId xmlns:a16="http://schemas.microsoft.com/office/drawing/2014/main" id="{999787EE-4CFB-39E2-7AA8-B1C289065C2C}"/>
              </a:ext>
            </a:extLst>
          </p:cNvPr>
          <p:cNvSpPr>
            <a:spLocks noGrp="1"/>
          </p:cNvSpPr>
          <p:nvPr>
            <p:ph idx="1"/>
          </p:nvPr>
        </p:nvSpPr>
        <p:spPr>
          <a:xfrm>
            <a:off x="248920" y="216408"/>
            <a:ext cx="11694160" cy="1717378"/>
          </a:xfrm>
        </p:spPr>
        <p:txBody>
          <a:bodyPr>
            <a:normAutofit/>
          </a:bodyPr>
          <a:lstStyle/>
          <a:p>
            <a:pPr marL="0" indent="0">
              <a:buNone/>
            </a:pPr>
            <a:r>
              <a:rPr lang="en-IN" sz="2400" dirty="0">
                <a:solidFill>
                  <a:schemeClr val="bg1"/>
                </a:solidFill>
              </a:rPr>
              <a:t>      </a:t>
            </a:r>
            <a:r>
              <a:rPr lang="en-US" sz="2800" b="1" dirty="0">
                <a:latin typeface="Times New Roman" panose="02020603050405020304" pitchFamily="18" charset="0"/>
                <a:cs typeface="Times New Roman" panose="02020603050405020304" pitchFamily="18" charset="0"/>
              </a:rPr>
              <a:t>Shri Vishnu Engineering College For Women(A), Bhimavaram</a:t>
            </a:r>
            <a:r>
              <a:rPr lang="en-US" sz="1800" b="1"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
            </a:r>
            <a:br>
              <a:rPr lang="en-IN" sz="1400" dirty="0">
                <a:latin typeface="Times New Roman" panose="02020603050405020304" pitchFamily="18" charset="0"/>
                <a:cs typeface="Times New Roman" panose="02020603050405020304" pitchFamily="18" charset="0"/>
              </a:rPr>
            </a:b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Recognized by AICTE, Permanent Affiliated to JNTU-Kakinada, Accredited by NACC with A+ Grade</a:t>
            </a:r>
            <a:r>
              <a:rPr lang="en-IN" sz="1400" dirty="0">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Department of Computer Science &amp; Engineering</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 Accredited by NBA in TIER-I Category )</a:t>
            </a:r>
            <a:r>
              <a:rPr lang="en-IN" sz="1600" dirty="0">
                <a:solidFill>
                  <a:schemeClr val="bg1"/>
                </a:solidFill>
              </a:rPr>
              <a:t/>
            </a:r>
            <a:br>
              <a:rPr lang="en-IN" sz="1600" dirty="0">
                <a:solidFill>
                  <a:schemeClr val="bg1"/>
                </a:solidFill>
              </a:rPr>
            </a:br>
            <a:endParaRPr lang="en-IN" dirty="0">
              <a:solidFill>
                <a:schemeClr val="bg1"/>
              </a:solidFill>
            </a:endParaRPr>
          </a:p>
        </p:txBody>
      </p:sp>
      <p:pic>
        <p:nvPicPr>
          <p:cNvPr id="5" name="Picture 4" descr="A logo of a company&#10;&#10;Description automatically generated">
            <a:extLst>
              <a:ext uri="{FF2B5EF4-FFF2-40B4-BE49-F238E27FC236}">
                <a16:creationId xmlns:a16="http://schemas.microsoft.com/office/drawing/2014/main" id="{81913460-EA29-EE62-AFCA-97C4FE1673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084" y="2132644"/>
            <a:ext cx="1584763" cy="1649595"/>
          </a:xfrm>
          <a:prstGeom prst="rect">
            <a:avLst/>
          </a:prstGeom>
          <a:effectLst/>
        </p:spPr>
      </p:pic>
      <p:pic>
        <p:nvPicPr>
          <p:cNvPr id="4" name="Picture 3">
            <a:extLst>
              <a:ext uri="{FF2B5EF4-FFF2-40B4-BE49-F238E27FC236}">
                <a16:creationId xmlns:a16="http://schemas.microsoft.com/office/drawing/2014/main" id="{C7733A34-5B54-DB0A-7C93-78D5FC7C0D5A}"/>
              </a:ext>
            </a:extLst>
          </p:cNvPr>
          <p:cNvPicPr>
            <a:picLocks noGrp="1" noChangeAspect="1" noChangeArrowheads="1"/>
          </p:cNvPicPr>
          <p:nvPr/>
        </p:nvPicPr>
        <p:blipFill rotWithShape="1">
          <a:blip r:embed="rId4" cstate="print">
            <a:extLst>
              <a:ext uri="{28A0092B-C50C-407E-A947-70E740481C1C}">
                <a14:useLocalDpi xmlns:a14="http://schemas.microsoft.com/office/drawing/2010/main" val="0"/>
              </a:ext>
            </a:extLst>
          </a:blip>
          <a:srcRect l="88504" b="15559"/>
          <a:stretch/>
        </p:blipFill>
        <p:spPr bwMode="auto">
          <a:xfrm>
            <a:off x="10390052" y="2381209"/>
            <a:ext cx="1584762" cy="1733038"/>
          </a:xfrm>
          <a:prstGeom prst="rect">
            <a:avLst/>
          </a:prstGeom>
          <a:noFill/>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F7D623D0-B697-249F-9255-4384833AC17F}"/>
              </a:ext>
            </a:extLst>
          </p:cNvPr>
          <p:cNvSpPr txBox="1"/>
          <p:nvPr/>
        </p:nvSpPr>
        <p:spPr>
          <a:xfrm>
            <a:off x="2052011" y="2469824"/>
            <a:ext cx="8018463" cy="461665"/>
          </a:xfrm>
          <a:prstGeom prst="rect">
            <a:avLst/>
          </a:prstGeom>
          <a:noFill/>
        </p:spPr>
        <p:txBody>
          <a:bodyPr wrap="square" rtlCol="0">
            <a:spAutoFit/>
          </a:bodyPr>
          <a:lstStyle/>
          <a:p>
            <a:r>
              <a:rPr lang="en-US" sz="20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400" b="1" dirty="0">
                <a:solidFill>
                  <a:srgbClr val="002060"/>
                </a:solidFill>
                <a:latin typeface="Tahoma" panose="020B0604030504040204" pitchFamily="34" charset="0"/>
                <a:ea typeface="Tahoma" panose="020B0604030504040204" pitchFamily="34" charset="0"/>
                <a:cs typeface="Tahoma" panose="020B0604030504040204" pitchFamily="34" charset="0"/>
              </a:rPr>
              <a:t>UPI Fraud Detection Using MACHINE LEARNING</a:t>
            </a:r>
            <a:endParaRPr lang="en-IN" sz="2000" dirty="0">
              <a:solidFill>
                <a:srgbClr val="002060"/>
              </a:solidFill>
            </a:endParaRPr>
          </a:p>
        </p:txBody>
      </p:sp>
      <p:sp>
        <p:nvSpPr>
          <p:cNvPr id="7" name="TextBox 6">
            <a:extLst>
              <a:ext uri="{FF2B5EF4-FFF2-40B4-BE49-F238E27FC236}">
                <a16:creationId xmlns:a16="http://schemas.microsoft.com/office/drawing/2014/main" id="{391E5DD9-1CB8-3D36-2F08-808656390FC3}"/>
              </a:ext>
            </a:extLst>
          </p:cNvPr>
          <p:cNvSpPr txBox="1"/>
          <p:nvPr/>
        </p:nvSpPr>
        <p:spPr>
          <a:xfrm>
            <a:off x="2988297" y="3115151"/>
            <a:ext cx="5731642" cy="3543990"/>
          </a:xfrm>
          <a:prstGeom prst="rect">
            <a:avLst/>
          </a:prstGeom>
          <a:noFill/>
        </p:spPr>
        <p:txBody>
          <a:bodyPr wrap="square" rtlCol="0">
            <a:spAutoFit/>
          </a:bodyPr>
          <a:lstStyle/>
          <a:p>
            <a:r>
              <a:rPr lang="en-US" sz="2000" b="1" dirty="0">
                <a:solidFill>
                  <a:srgbClr val="00B0F0"/>
                </a:solidFill>
                <a:latin typeface="Times New Roman" panose="02020603050405020304" pitchFamily="18" charset="0"/>
                <a:cs typeface="Times New Roman" panose="02020603050405020304" pitchFamily="18" charset="0"/>
              </a:rPr>
              <a:t>                           Project </a:t>
            </a:r>
            <a:r>
              <a:rPr lang="en-US" sz="2000" b="1" dirty="0" smtClean="0">
                <a:solidFill>
                  <a:srgbClr val="00B0F0"/>
                </a:solidFill>
                <a:latin typeface="Times New Roman" panose="02020603050405020304" pitchFamily="18" charset="0"/>
                <a:cs typeface="Times New Roman" panose="02020603050405020304" pitchFamily="18" charset="0"/>
              </a:rPr>
              <a:t>Review - 4</a:t>
            </a:r>
            <a:endParaRPr lang="en-US" sz="2000" b="1" dirty="0">
              <a:solidFill>
                <a:srgbClr val="00B0F0"/>
              </a:solidFill>
              <a:latin typeface="Times New Roman" panose="02020603050405020304" pitchFamily="18" charset="0"/>
              <a:cs typeface="Times New Roman" panose="02020603050405020304" pitchFamily="18" charset="0"/>
            </a:endParaRPr>
          </a:p>
          <a:p>
            <a:endParaRPr lang="en-US" sz="2000" b="1" dirty="0">
              <a:solidFill>
                <a:srgbClr val="00B0F0"/>
              </a:solidFill>
              <a:latin typeface="Times New Roman" panose="02020603050405020304" pitchFamily="18" charset="0"/>
              <a:cs typeface="Times New Roman" panose="02020603050405020304" pitchFamily="18" charset="0"/>
            </a:endParaRPr>
          </a:p>
          <a:p>
            <a:r>
              <a:rPr lang="en-US" sz="2000" dirty="0">
                <a:solidFill>
                  <a:schemeClr val="accent2">
                    <a:lumMod val="75000"/>
                  </a:schemeClr>
                </a:solidFill>
                <a:effectLst>
                  <a:outerShdw blurRad="38100" dist="38100" dir="2700000" algn="tl">
                    <a:srgbClr val="000000">
                      <a:alpha val="43137"/>
                    </a:srgbClr>
                  </a:outerShdw>
                </a:effectLst>
                <a:latin typeface="Times New Roman"/>
                <a:ea typeface="Times New Roman"/>
              </a:rPr>
              <a:t>                   MASTER OF TECHNOLOGY</a:t>
            </a:r>
            <a:r>
              <a:rPr lang="en-US" sz="2000" dirty="0">
                <a:solidFill>
                  <a:schemeClr val="accent2">
                    <a:lumMod val="75000"/>
                  </a:schemeClr>
                </a:solidFill>
                <a:latin typeface="Times New Roman"/>
                <a:ea typeface="Times New Roman"/>
              </a:rPr>
              <a:t/>
            </a:r>
            <a:br>
              <a:rPr lang="en-US" sz="2000" dirty="0">
                <a:solidFill>
                  <a:schemeClr val="accent2">
                    <a:lumMod val="75000"/>
                  </a:schemeClr>
                </a:solidFill>
                <a:latin typeface="Times New Roman"/>
                <a:ea typeface="Times New Roman"/>
              </a:rPr>
            </a:br>
            <a:r>
              <a:rPr lang="en-US" sz="2000" dirty="0">
                <a:solidFill>
                  <a:schemeClr val="accent2">
                    <a:lumMod val="75000"/>
                  </a:schemeClr>
                </a:solidFill>
                <a:latin typeface="Times New Roman"/>
                <a:ea typeface="Times New Roman"/>
              </a:rPr>
              <a:t>                                      </a:t>
            </a:r>
            <a:r>
              <a:rPr lang="en-US" sz="2000" dirty="0" smtClean="0">
                <a:solidFill>
                  <a:schemeClr val="accent2">
                    <a:lumMod val="75000"/>
                  </a:schemeClr>
                </a:solidFill>
                <a:latin typeface="Times New Roman"/>
                <a:ea typeface="Times New Roman"/>
              </a:rPr>
              <a:t>   IN</a:t>
            </a:r>
            <a:r>
              <a:rPr lang="en-US" sz="2000" dirty="0">
                <a:solidFill>
                  <a:schemeClr val="accent2">
                    <a:lumMod val="75000"/>
                  </a:schemeClr>
                </a:solidFill>
                <a:latin typeface="Times New Roman"/>
                <a:ea typeface="Times New Roman"/>
              </a:rPr>
              <a:t/>
            </a:r>
            <a:br>
              <a:rPr lang="en-US" sz="2000" dirty="0">
                <a:solidFill>
                  <a:schemeClr val="accent2">
                    <a:lumMod val="75000"/>
                  </a:schemeClr>
                </a:solidFill>
                <a:latin typeface="Times New Roman"/>
                <a:ea typeface="Times New Roman"/>
              </a:rPr>
            </a:br>
            <a:r>
              <a:rPr lang="en-US" sz="2000" dirty="0">
                <a:solidFill>
                  <a:schemeClr val="accent2">
                    <a:lumMod val="75000"/>
                  </a:schemeClr>
                </a:solidFill>
                <a:latin typeface="Times New Roman"/>
                <a:ea typeface="Times New Roman"/>
              </a:rPr>
              <a:t>         </a:t>
            </a:r>
            <a:r>
              <a:rPr lang="en-US" sz="1800" b="1" dirty="0">
                <a:solidFill>
                  <a:srgbClr val="962254"/>
                </a:solidFill>
                <a:latin typeface="Times New Roman" panose="02020603050405020304" pitchFamily="18" charset="0"/>
                <a:cs typeface="Times New Roman" panose="02020603050405020304" pitchFamily="18" charset="0"/>
              </a:rPr>
              <a:t>COMPUTER SCIENCE AND ENGINEERING</a:t>
            </a:r>
          </a:p>
          <a:p>
            <a:r>
              <a:rPr lang="en-US" sz="1800" dirty="0">
                <a:solidFill>
                  <a:srgbClr val="962254"/>
                </a:solidFill>
                <a:latin typeface="Times New Roman" panose="02020603050405020304" pitchFamily="18" charset="0"/>
                <a:cs typeface="Times New Roman" panose="02020603050405020304" pitchFamily="18" charset="0"/>
              </a:rPr>
              <a:t/>
            </a:r>
            <a:br>
              <a:rPr lang="en-US" sz="1800" dirty="0">
                <a:solidFill>
                  <a:srgbClr val="962254"/>
                </a:solidFill>
                <a:latin typeface="Times New Roman" panose="02020603050405020304" pitchFamily="18" charset="0"/>
                <a:cs typeface="Times New Roman" panose="02020603050405020304" pitchFamily="18" charset="0"/>
              </a:rPr>
            </a:br>
            <a:r>
              <a:rPr lang="en-US" sz="1800" dirty="0">
                <a:solidFill>
                  <a:srgbClr val="962254"/>
                </a:solidFill>
                <a:latin typeface="Times New Roman" panose="02020603050405020304" pitchFamily="18" charset="0"/>
                <a:cs typeface="Times New Roman" panose="02020603050405020304" pitchFamily="18" charset="0"/>
              </a:rPr>
              <a:t>                                           </a:t>
            </a:r>
            <a:r>
              <a:rPr lang="en-US" sz="1800" b="1" dirty="0">
                <a:solidFill>
                  <a:srgbClr val="7030A0"/>
                </a:solidFill>
                <a:latin typeface="Times New Roman" panose="02020603050405020304" pitchFamily="18" charset="0"/>
                <a:cs typeface="Times New Roman" panose="02020603050405020304" pitchFamily="18" charset="0"/>
              </a:rPr>
              <a:t>By</a:t>
            </a:r>
            <a:endParaRPr lang="en-US" sz="1800" b="1" dirty="0">
              <a:solidFill>
                <a:srgbClr val="002060"/>
              </a:solidFill>
              <a:latin typeface="Times New Roman" panose="02020603050405020304" pitchFamily="18" charset="0"/>
              <a:cs typeface="Times New Roman" panose="02020603050405020304" pitchFamily="18" charset="0"/>
            </a:endParaRPr>
          </a:p>
          <a:p>
            <a:r>
              <a:rPr lang="en-IN" sz="2000" b="1" i="0" dirty="0">
                <a:solidFill>
                  <a:srgbClr val="002060"/>
                </a:solidFill>
                <a:effectLst/>
                <a:latin typeface="Segoe UI" panose="020B0502040204020203" pitchFamily="34" charset="0"/>
              </a:rPr>
              <a:t>           Ester Rani Chadalavada </a:t>
            </a:r>
            <a:r>
              <a:rPr lang="en-US" sz="2000" b="1"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(22B01D5802</a:t>
            </a:r>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a:t>
            </a:r>
          </a:p>
          <a:p>
            <a:r>
              <a:rPr lang="en-US" sz="2000" dirty="0">
                <a:solidFill>
                  <a:srgbClr val="002060"/>
                </a:solidFill>
                <a:latin typeface="Times New Roman" panose="02020603050405020304" pitchFamily="18" charset="0"/>
                <a:ea typeface="Times New Roman" panose="02020603050405020304" pitchFamily="18" charset="0"/>
                <a:cs typeface="Times New Roman" panose="02020603050405020304" pitchFamily="18" charset="0"/>
              </a:rPr>
              <a:t> </a:t>
            </a:r>
          </a:p>
          <a:p>
            <a:pPr algn="ctr"/>
            <a:r>
              <a:rPr lang="en-US" sz="2000" dirty="0">
                <a:solidFill>
                  <a:srgbClr val="002060"/>
                </a:solidFill>
                <a:latin typeface="Times New Roman" panose="02020603050405020304" pitchFamily="18" charset="0"/>
                <a:cs typeface="Times New Roman" pitchFamily="18" charset="0"/>
              </a:rPr>
              <a:t>  UNDER THE GUIDENCE OF  </a:t>
            </a:r>
          </a:p>
          <a:p>
            <a:pPr algn="ct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  Dr</a:t>
            </a:r>
            <a:r>
              <a:rPr lang="en-US" sz="2000" b="1" dirty="0">
                <a:solidFill>
                  <a:srgbClr val="002060"/>
                </a:solidFill>
                <a:latin typeface="Tahoma" panose="020B0604030504040204" pitchFamily="34" charset="0"/>
                <a:ea typeface="Tahoma" panose="020B0604030504040204" pitchFamily="34" charset="0"/>
                <a:cs typeface="Tahoma" panose="020B0604030504040204" pitchFamily="34" charset="0"/>
              </a:rPr>
              <a:t>. V. Purushothama </a:t>
            </a:r>
            <a:r>
              <a:rPr lang="en-US" sz="2000" b="1" dirty="0" smtClean="0">
                <a:solidFill>
                  <a:srgbClr val="002060"/>
                </a:solidFill>
                <a:latin typeface="Tahoma" panose="020B0604030504040204" pitchFamily="34" charset="0"/>
                <a:ea typeface="Tahoma" panose="020B0604030504040204" pitchFamily="34" charset="0"/>
                <a:cs typeface="Tahoma" panose="020B0604030504040204" pitchFamily="34" charset="0"/>
              </a:rPr>
              <a:t>Raju, </a:t>
            </a:r>
            <a:r>
              <a:rPr lang="en-US" sz="20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Ph. D.</a:t>
            </a:r>
            <a:endParaRPr lang="en-IN" sz="20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056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70821-51E6-F904-CB63-02AD197B46C2}"/>
              </a:ext>
            </a:extLst>
          </p:cNvPr>
          <p:cNvSpPr>
            <a:spLocks noGrp="1"/>
          </p:cNvSpPr>
          <p:nvPr>
            <p:ph type="title"/>
          </p:nvPr>
        </p:nvSpPr>
        <p:spPr>
          <a:xfrm>
            <a:off x="540381" y="687714"/>
            <a:ext cx="3521359" cy="5248656"/>
          </a:xfrm>
        </p:spPr>
        <p:txBody>
          <a:bodyPr anchor="ctr">
            <a:normAutofit/>
          </a:bodyPr>
          <a:lstStyle/>
          <a:p>
            <a:pPr algn="ctr"/>
            <a:r>
              <a:rPr lang="en-US"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A49EFDB7-4216-D36A-9AE4-47A1DEBD081B}"/>
              </a:ext>
            </a:extLst>
          </p:cNvPr>
          <p:cNvSpPr>
            <a:spLocks noGrp="1"/>
          </p:cNvSpPr>
          <p:nvPr>
            <p:ph idx="1"/>
          </p:nvPr>
        </p:nvSpPr>
        <p:spPr>
          <a:xfrm>
            <a:off x="4061740" y="797442"/>
            <a:ext cx="7028018" cy="5688418"/>
          </a:xfrm>
        </p:spPr>
        <p:txBody>
          <a:bodyPr anchor="ctr">
            <a:normAutofit/>
          </a:bodyPr>
          <a:lstStyle/>
          <a:p>
            <a:pPr>
              <a:lnSpc>
                <a:spcPct val="90000"/>
              </a:lnSpc>
            </a:pPr>
            <a:r>
              <a:rPr lang="en-US" sz="2400" dirty="0">
                <a:latin typeface="Times New Roman" panose="02020603050405020304" pitchFamily="18" charset="0"/>
                <a:cs typeface="Times New Roman" panose="02020603050405020304" pitchFamily="18" charset="0"/>
              </a:rPr>
              <a:t>Using modern </a:t>
            </a:r>
            <a:r>
              <a:rPr lang="en-US" sz="2400" dirty="0" smtClean="0">
                <a:latin typeface="Times New Roman" panose="02020603050405020304" pitchFamily="18" charset="0"/>
                <a:cs typeface="Times New Roman" panose="02020603050405020304" pitchFamily="18" charset="0"/>
              </a:rPr>
              <a:t>technique </a:t>
            </a:r>
            <a:r>
              <a:rPr lang="en-US" sz="2400" dirty="0">
                <a:latin typeface="Times New Roman" panose="02020603050405020304" pitchFamily="18" charset="0"/>
                <a:cs typeface="Times New Roman" panose="02020603050405020304" pitchFamily="18" charset="0"/>
              </a:rPr>
              <a:t>like artificial neural network.</a:t>
            </a:r>
          </a:p>
          <a:p>
            <a:pPr>
              <a:lnSpc>
                <a:spcPct val="90000"/>
              </a:lnSpc>
            </a:pPr>
            <a:r>
              <a:rPr lang="en-US" sz="2400" dirty="0">
                <a:latin typeface="Times New Roman" panose="02020603050405020304" pitchFamily="18" charset="0"/>
                <a:cs typeface="Times New Roman" panose="02020603050405020304" pitchFamily="18" charset="0"/>
              </a:rPr>
              <a:t>Different machine learning algorithms will be compared , including Auto Encoder, Local Outlier Factor, K-means Clustering.</a:t>
            </a:r>
          </a:p>
          <a:p>
            <a:pPr>
              <a:lnSpc>
                <a:spcPct val="90000"/>
              </a:lnSpc>
            </a:pPr>
            <a:r>
              <a:rPr lang="en-US" sz="2400" dirty="0">
                <a:latin typeface="Times New Roman" panose="02020603050405020304" pitchFamily="18" charset="0"/>
                <a:cs typeface="Times New Roman" panose="02020603050405020304" pitchFamily="18" charset="0"/>
              </a:rPr>
              <a:t>Using above algorithms to find out optimal solution for the problem and implicitly generating the result of the fraudulent transaction.</a:t>
            </a:r>
          </a:p>
          <a:p>
            <a:pPr>
              <a:lnSpc>
                <a:spcPct val="90000"/>
              </a:lnSpc>
            </a:pPr>
            <a:r>
              <a:rPr lang="en-US" sz="2400" dirty="0">
                <a:latin typeface="Times New Roman" panose="02020603050405020304" pitchFamily="18" charset="0"/>
                <a:cs typeface="Times New Roman" panose="02020603050405020304" pitchFamily="18" charset="0"/>
              </a:rPr>
              <a:t> The main aim is to detect the fraudulent transaction and to develop a method of generating test data.</a:t>
            </a:r>
          </a:p>
          <a:p>
            <a:pPr>
              <a:lnSpc>
                <a:spcPct val="90000"/>
              </a:lnSpc>
            </a:pPr>
            <a:r>
              <a:rPr lang="en-US" sz="2400" dirty="0" smtClean="0">
                <a:latin typeface="Times New Roman" panose="02020603050405020304" pitchFamily="18" charset="0"/>
                <a:cs typeface="Times New Roman" panose="02020603050405020304" pitchFamily="18" charset="0"/>
              </a:rPr>
              <a:t>The proposed efficient </a:t>
            </a:r>
            <a:r>
              <a:rPr lang="en-US" sz="2400" dirty="0">
                <a:latin typeface="Times New Roman" panose="02020603050405020304" pitchFamily="18" charset="0"/>
                <a:cs typeface="Times New Roman" panose="02020603050405020304" pitchFamily="18" charset="0"/>
              </a:rPr>
              <a:t>fraud detection system </a:t>
            </a:r>
            <a:r>
              <a:rPr lang="en-US" sz="2400" dirty="0" smtClean="0">
                <a:latin typeface="Times New Roman" panose="02020603050405020304" pitchFamily="18" charset="0"/>
                <a:cs typeface="Times New Roman" panose="02020603050405020304" pitchFamily="18" charset="0"/>
              </a:rPr>
              <a:t>can be used by all </a:t>
            </a:r>
            <a:r>
              <a:rPr lang="en-US" sz="2400" dirty="0">
                <a:latin typeface="Times New Roman" panose="02020603050405020304" pitchFamily="18" charset="0"/>
                <a:cs typeface="Times New Roman" panose="02020603050405020304" pitchFamily="18" charset="0"/>
              </a:rPr>
              <a:t>UPI issuing companies and their clients to minimize their losses. </a:t>
            </a:r>
          </a:p>
        </p:txBody>
      </p:sp>
    </p:spTree>
    <p:extLst>
      <p:ext uri="{BB962C8B-B14F-4D97-AF65-F5344CB8AC3E}">
        <p14:creationId xmlns:p14="http://schemas.microsoft.com/office/powerpoint/2010/main" val="428781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511" y="282805"/>
            <a:ext cx="9730323" cy="829558"/>
          </a:xfrm>
        </p:spPr>
        <p:txBody>
          <a:bodyPr/>
          <a:lstStyle/>
          <a:p>
            <a:r>
              <a:rPr lang="en-IN" dirty="0">
                <a:latin typeface="Times New Roman" panose="02020603050405020304" pitchFamily="18" charset="0"/>
                <a:cs typeface="Times New Roman" panose="02020603050405020304" pitchFamily="18" charset="0"/>
              </a:rPr>
              <a:t>Algorithms to be </a:t>
            </a:r>
            <a:r>
              <a:rPr lang="en-IN" dirty="0" smtClean="0">
                <a:latin typeface="Times New Roman" panose="02020603050405020304" pitchFamily="18" charset="0"/>
                <a:cs typeface="Times New Roman" panose="02020603050405020304" pitchFamily="18" charset="0"/>
              </a:rPr>
              <a:t>implemented</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857839" y="1498862"/>
            <a:ext cx="7607431" cy="5043339"/>
          </a:xfrm>
        </p:spPr>
        <p:txBody>
          <a:bodyPr>
            <a:normAutofit/>
          </a:bodyPr>
          <a:lstStyle/>
          <a:p>
            <a:r>
              <a:rPr lang="en-IN" sz="2400" dirty="0" smtClean="0">
                <a:latin typeface="Times New Roman" panose="02020603050405020304" pitchFamily="18" charset="0"/>
                <a:cs typeface="Times New Roman" panose="02020603050405020304" pitchFamily="18" charset="0"/>
              </a:rPr>
              <a:t>Artificial </a:t>
            </a:r>
            <a:r>
              <a:rPr lang="en-IN" sz="2400" dirty="0">
                <a:latin typeface="Times New Roman" panose="02020603050405020304" pitchFamily="18" charset="0"/>
                <a:cs typeface="Times New Roman" panose="02020603050405020304" pitchFamily="18" charset="0"/>
              </a:rPr>
              <a:t>neural </a:t>
            </a:r>
            <a:r>
              <a:rPr lang="en-IN" sz="2400" dirty="0" smtClean="0">
                <a:latin typeface="Times New Roman" panose="02020603050405020304" pitchFamily="18" charset="0"/>
                <a:cs typeface="Times New Roman" panose="02020603050405020304" pitchFamily="18" charset="0"/>
              </a:rPr>
              <a:t>network algorithm will be implement</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Different machine learning algorithms are also </a:t>
            </a:r>
            <a:r>
              <a:rPr lang="en-IN" sz="2400" dirty="0" smtClean="0">
                <a:latin typeface="Times New Roman" panose="02020603050405020304" pitchFamily="18" charset="0"/>
                <a:cs typeface="Times New Roman" panose="02020603050405020304" pitchFamily="18" charset="0"/>
              </a:rPr>
              <a:t>implemented </a:t>
            </a:r>
            <a:r>
              <a:rPr lang="en-IN" sz="2400" dirty="0">
                <a:latin typeface="Times New Roman" panose="02020603050405020304" pitchFamily="18" charset="0"/>
                <a:cs typeface="Times New Roman" panose="02020603050405020304" pitchFamily="18" charset="0"/>
              </a:rPr>
              <a:t>such as </a:t>
            </a:r>
          </a:p>
          <a:p>
            <a:pPr lvl="2">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Auto Encoder</a:t>
            </a:r>
          </a:p>
          <a:p>
            <a:pPr lvl="2">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Local Outlier Factor</a:t>
            </a:r>
          </a:p>
          <a:p>
            <a:pPr lvl="2">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K-means Clustering.</a:t>
            </a:r>
          </a:p>
          <a:p>
            <a:pPr marL="914400" lvl="2" indent="0">
              <a:buNone/>
            </a:pP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Very efficient To prevent the fraudulent transactions and to decrease the financial </a:t>
            </a:r>
            <a:r>
              <a:rPr lang="en-IN" sz="2400" dirty="0" smtClean="0">
                <a:latin typeface="Times New Roman" panose="02020603050405020304" pitchFamily="18" charset="0"/>
                <a:cs typeface="Times New Roman" panose="02020603050405020304" pitchFamily="18" charset="0"/>
              </a:rPr>
              <a:t>loses</a:t>
            </a:r>
            <a:r>
              <a:rPr lang="en-IN"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671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FC962A-9988-440C-BA65-5C09C907B1DD}"/>
              </a:ext>
            </a:extLst>
          </p:cNvPr>
          <p:cNvSpPr>
            <a:spLocks noGrp="1"/>
          </p:cNvSpPr>
          <p:nvPr>
            <p:ph type="title"/>
          </p:nvPr>
        </p:nvSpPr>
        <p:spPr>
          <a:xfrm>
            <a:off x="646111" y="311085"/>
            <a:ext cx="9404723" cy="1542163"/>
          </a:xfrm>
        </p:spPr>
        <p:txBody>
          <a:bodyPr>
            <a:normAutofit/>
          </a:bodyPr>
          <a:lstStyle/>
          <a:p>
            <a:pPr algn="ctr"/>
            <a:r>
              <a:rPr lang="en-US" sz="2800" b="1" dirty="0" smtClean="0">
                <a:latin typeface="Times New Roman" panose="02020603050405020304" pitchFamily="18" charset="0"/>
                <a:cs typeface="Times New Roman" panose="02020603050405020304" pitchFamily="18" charset="0"/>
              </a:rPr>
              <a:t>Implementation Architecture Diagram</a:t>
            </a:r>
            <a:endParaRPr lang="en-US" sz="2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45731" y="934061"/>
            <a:ext cx="9630004" cy="5711525"/>
          </a:xfrm>
          <a:prstGeom prst="rect">
            <a:avLst/>
          </a:prstGeom>
        </p:spPr>
      </p:pic>
    </p:spTree>
    <p:extLst>
      <p:ext uri="{BB962C8B-B14F-4D97-AF65-F5344CB8AC3E}">
        <p14:creationId xmlns:p14="http://schemas.microsoft.com/office/powerpoint/2010/main" val="27403724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30308-23E0-4F71-80AB-32C91D12B1A2}"/>
              </a:ext>
            </a:extLst>
          </p:cNvPr>
          <p:cNvSpPr>
            <a:spLocks noGrp="1"/>
          </p:cNvSpPr>
          <p:nvPr>
            <p:ph type="title"/>
          </p:nvPr>
        </p:nvSpPr>
        <p:spPr>
          <a:xfrm>
            <a:off x="646111" y="103696"/>
            <a:ext cx="9404723" cy="697582"/>
          </a:xfrm>
        </p:spPr>
        <p:txBody>
          <a:bodyPr/>
          <a:lstStyle/>
          <a:p>
            <a:r>
              <a:rPr lang="en-US" sz="3600" b="1" dirty="0" smtClean="0">
                <a:latin typeface="Times New Roman" panose="02020603050405020304" pitchFamily="18" charset="0"/>
                <a:cs typeface="Times New Roman" panose="02020603050405020304" pitchFamily="18" charset="0"/>
              </a:rPr>
              <a:t>Modules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37C565-F80D-4D25-AAC3-9904719BAD0D}"/>
              </a:ext>
            </a:extLst>
          </p:cNvPr>
          <p:cNvSpPr>
            <a:spLocks noGrp="1"/>
          </p:cNvSpPr>
          <p:nvPr>
            <p:ph idx="1"/>
          </p:nvPr>
        </p:nvSpPr>
        <p:spPr>
          <a:xfrm>
            <a:off x="725863" y="801278"/>
            <a:ext cx="11359299" cy="5778630"/>
          </a:xfrm>
        </p:spPr>
        <p:txBody>
          <a:bodyPr>
            <a:noAutofit/>
          </a:bodyPr>
          <a:lstStyle/>
          <a:p>
            <a:r>
              <a:rPr lang="en-US" sz="1800" b="1" dirty="0">
                <a:latin typeface="Times New Roman" panose="02020603050405020304" pitchFamily="18" charset="0"/>
                <a:cs typeface="Times New Roman" panose="02020603050405020304" pitchFamily="18" charset="0"/>
              </a:rPr>
              <a:t>New </a:t>
            </a:r>
            <a:r>
              <a:rPr lang="en-US" sz="1800" b="1" dirty="0" smtClean="0">
                <a:latin typeface="Times New Roman" panose="02020603050405020304" pitchFamily="18" charset="0"/>
                <a:cs typeface="Times New Roman" panose="02020603050405020304" pitchFamily="18" charset="0"/>
              </a:rPr>
              <a:t>UPI</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Given </a:t>
            </a:r>
            <a:r>
              <a:rPr lang="en-US" sz="1800" dirty="0">
                <a:latin typeface="Times New Roman" panose="02020603050405020304" pitchFamily="18" charset="0"/>
                <a:cs typeface="Times New Roman" panose="02020603050405020304" pitchFamily="18" charset="0"/>
              </a:rPr>
              <a:t>Input- Request from the user for the </a:t>
            </a:r>
            <a:r>
              <a:rPr lang="en-US" sz="1800" dirty="0" smtClean="0">
                <a:latin typeface="Times New Roman" panose="02020603050405020304" pitchFamily="18" charset="0"/>
                <a:cs typeface="Times New Roman" panose="02020603050405020304" pitchFamily="18" charset="0"/>
              </a:rPr>
              <a:t>card.</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Expected </a:t>
            </a:r>
            <a:r>
              <a:rPr lang="en-US" sz="1800" dirty="0">
                <a:latin typeface="Times New Roman" panose="02020603050405020304" pitchFamily="18" charset="0"/>
                <a:cs typeface="Times New Roman" panose="02020603050405020304" pitchFamily="18" charset="0"/>
              </a:rPr>
              <a:t>Output-Assigning an account to requested user.</a:t>
            </a:r>
          </a:p>
          <a:p>
            <a:r>
              <a:rPr lang="en-US" sz="1800" b="1" dirty="0">
                <a:latin typeface="Times New Roman" panose="02020603050405020304" pitchFamily="18" charset="0"/>
                <a:cs typeface="Times New Roman" panose="02020603050405020304" pitchFamily="18" charset="0"/>
              </a:rPr>
              <a:t>Login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Given </a:t>
            </a:r>
            <a:r>
              <a:rPr lang="en-US" sz="1800" dirty="0">
                <a:latin typeface="Times New Roman" panose="02020603050405020304" pitchFamily="18" charset="0"/>
                <a:cs typeface="Times New Roman" panose="02020603050405020304" pitchFamily="18" charset="0"/>
              </a:rPr>
              <a:t>Input- Give username and password of particular user.</a:t>
            </a:r>
          </a:p>
          <a:p>
            <a:pPr marL="0" indent="0">
              <a:buNone/>
            </a:pPr>
            <a:r>
              <a:rPr lang="en-US" sz="1800" dirty="0" smtClean="0">
                <a:latin typeface="Times New Roman" panose="02020603050405020304" pitchFamily="18" charset="0"/>
                <a:cs typeface="Times New Roman" panose="02020603050405020304" pitchFamily="18" charset="0"/>
              </a:rPr>
              <a:t>      Expected </a:t>
            </a:r>
            <a:r>
              <a:rPr lang="en-US" sz="1800" dirty="0">
                <a:latin typeface="Times New Roman" panose="02020603050405020304" pitchFamily="18" charset="0"/>
                <a:cs typeface="Times New Roman" panose="02020603050405020304" pitchFamily="18" charset="0"/>
              </a:rPr>
              <a:t>Output- Login to user’s account.</a:t>
            </a:r>
          </a:p>
          <a:p>
            <a:r>
              <a:rPr lang="en-US" sz="1800" b="1" dirty="0">
                <a:latin typeface="Times New Roman" panose="02020603050405020304" pitchFamily="18" charset="0"/>
                <a:cs typeface="Times New Roman" panose="02020603050405020304" pitchFamily="18" charset="0"/>
              </a:rPr>
              <a:t>Security information</a:t>
            </a:r>
            <a:endParaRPr lang="en-US" sz="1800" dirty="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Given </a:t>
            </a:r>
            <a:r>
              <a:rPr lang="en-US" sz="1800" dirty="0">
                <a:latin typeface="Times New Roman" panose="02020603050405020304" pitchFamily="18" charset="0"/>
                <a:cs typeface="Times New Roman" panose="02020603050405020304" pitchFamily="18" charset="0"/>
              </a:rPr>
              <a:t>Input- Give the security information by answering security questions.</a:t>
            </a:r>
          </a:p>
          <a:p>
            <a:pPr marL="0" indent="0">
              <a:buNone/>
            </a:pPr>
            <a:r>
              <a:rPr lang="en-US" sz="1800" dirty="0" smtClean="0">
                <a:latin typeface="Times New Roman" panose="02020603050405020304" pitchFamily="18" charset="0"/>
                <a:cs typeface="Times New Roman" panose="02020603050405020304" pitchFamily="18" charset="0"/>
              </a:rPr>
              <a:t>      Expected Output- Updation </a:t>
            </a:r>
            <a:r>
              <a:rPr lang="en-US" sz="1800" dirty="0">
                <a:latin typeface="Times New Roman" panose="02020603050405020304" pitchFamily="18" charset="0"/>
                <a:cs typeface="Times New Roman" panose="02020603050405020304" pitchFamily="18" charset="0"/>
              </a:rPr>
              <a:t>of account with the security details.</a:t>
            </a:r>
          </a:p>
          <a:p>
            <a:r>
              <a:rPr lang="en-US" sz="1800" b="1" dirty="0" smtClean="0">
                <a:latin typeface="Times New Roman" panose="02020603050405020304" pitchFamily="18" charset="0"/>
                <a:cs typeface="Times New Roman" panose="02020603050405020304" pitchFamily="18" charset="0"/>
              </a:rPr>
              <a:t>Transaction</a:t>
            </a:r>
            <a:endParaRPr lang="en-US" sz="1800" dirty="0" smtClean="0">
              <a:latin typeface="Times New Roman" panose="02020603050405020304" pitchFamily="18" charset="0"/>
              <a:cs typeface="Times New Roman" panose="02020603050405020304" pitchFamily="18" charset="0"/>
            </a:endParaRPr>
          </a:p>
          <a:p>
            <a:pPr marL="0" indent="0">
              <a:buNone/>
            </a:pPr>
            <a:r>
              <a:rPr lang="en-US" sz="1800" dirty="0" smtClean="0">
                <a:latin typeface="Times New Roman" panose="02020603050405020304" pitchFamily="18" charset="0"/>
                <a:cs typeface="Times New Roman" panose="02020603050405020304" pitchFamily="18" charset="0"/>
              </a:rPr>
              <a:t>     Given Input- Give the account details and performs transaction.</a:t>
            </a:r>
          </a:p>
          <a:p>
            <a:pPr marL="0" indent="0">
              <a:buNone/>
            </a:pPr>
            <a:r>
              <a:rPr lang="en-US" sz="1800" dirty="0" smtClean="0">
                <a:latin typeface="Times New Roman" panose="02020603050405020304" pitchFamily="18" charset="0"/>
                <a:cs typeface="Times New Roman" panose="02020603050405020304" pitchFamily="18" charset="0"/>
              </a:rPr>
              <a:t>      Expected </a:t>
            </a:r>
            <a:r>
              <a:rPr lang="en-US" sz="1800" dirty="0">
                <a:latin typeface="Times New Roman" panose="02020603050405020304" pitchFamily="18" charset="0"/>
                <a:cs typeface="Times New Roman" panose="02020603050405020304" pitchFamily="18" charset="0"/>
              </a:rPr>
              <a:t>Output- Updation of database.</a:t>
            </a:r>
          </a:p>
          <a:p>
            <a:r>
              <a:rPr lang="en-US" sz="1800" b="1" dirty="0" smtClean="0">
                <a:latin typeface="Times New Roman" panose="02020603050405020304" pitchFamily="18" charset="0"/>
                <a:cs typeface="Times New Roman" panose="02020603050405020304" pitchFamily="18" charset="0"/>
              </a:rPr>
              <a:t>Verification</a:t>
            </a:r>
          </a:p>
          <a:p>
            <a:pPr marL="0" indent="0">
              <a:buNone/>
            </a:pPr>
            <a:r>
              <a:rPr lang="en-US" sz="1800" b="1" dirty="0">
                <a:latin typeface="Times New Roman" panose="02020603050405020304" pitchFamily="18" charset="0"/>
                <a:cs typeface="Times New Roman" panose="02020603050405020304" pitchFamily="18" charset="0"/>
              </a:rPr>
              <a:t> </a:t>
            </a:r>
            <a:r>
              <a:rPr lang="en-US" sz="1800" b="1"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Given </a:t>
            </a:r>
            <a:r>
              <a:rPr lang="en-US" sz="1800" dirty="0">
                <a:latin typeface="Times New Roman" panose="02020603050405020304" pitchFamily="18" charset="0"/>
                <a:cs typeface="Times New Roman" panose="02020603050405020304" pitchFamily="18" charset="0"/>
              </a:rPr>
              <a:t>Input- Checks with user’s stored details like security answers or hidden </a:t>
            </a:r>
            <a:r>
              <a:rPr lang="en-US" sz="1800" dirty="0" smtClean="0">
                <a:latin typeface="Times New Roman" panose="02020603050405020304" pitchFamily="18" charset="0"/>
                <a:cs typeface="Times New Roman" panose="02020603050405020304" pitchFamily="18" charset="0"/>
              </a:rPr>
              <a:t>details. </a:t>
            </a:r>
            <a:r>
              <a:rPr lang="en-US" dirty="0" smtClean="0">
                <a:latin typeface="Times New Roman" panose="02020603050405020304" pitchFamily="18" charset="0"/>
                <a:cs typeface="Times New Roman" panose="02020603050405020304" pitchFamily="18" charset="0"/>
              </a:rPr>
              <a:t>Expected </a:t>
            </a:r>
            <a:r>
              <a:rPr lang="en-US" dirty="0">
                <a:latin typeface="Times New Roman" panose="02020603050405020304" pitchFamily="18" charset="0"/>
                <a:cs typeface="Times New Roman" panose="02020603050405020304" pitchFamily="18" charset="0"/>
              </a:rPr>
              <a:t>Output-If the </a:t>
            </a:r>
            <a:r>
              <a:rPr lang="en-US" dirty="0" smtClean="0">
                <a:latin typeface="Times New Roman" panose="02020603050405020304" pitchFamily="18" charset="0"/>
                <a:cs typeface="Times New Roman" panose="02020603050405020304" pitchFamily="18" charset="0"/>
              </a:rPr>
              <a:t>verification </a:t>
            </a:r>
            <a:r>
              <a:rPr lang="en-US" dirty="0">
                <a:latin typeface="Times New Roman" panose="02020603050405020304" pitchFamily="18" charset="0"/>
                <a:cs typeface="Times New Roman" panose="02020603050405020304" pitchFamily="18" charset="0"/>
              </a:rPr>
              <a:t>is success, user can perform transaction, else </a:t>
            </a:r>
            <a:r>
              <a:rPr lang="en-US" dirty="0" smtClean="0">
                <a:latin typeface="Times New Roman" panose="02020603050405020304" pitchFamily="18" charset="0"/>
                <a:cs typeface="Times New Roman" panose="02020603050405020304" pitchFamily="18" charset="0"/>
              </a:rPr>
              <a:t>blocks the </a:t>
            </a:r>
            <a:r>
              <a:rPr lang="en-US" dirty="0">
                <a:latin typeface="Times New Roman" panose="02020603050405020304" pitchFamily="18" charset="0"/>
                <a:cs typeface="Times New Roman" panose="02020603050405020304" pitchFamily="18" charset="0"/>
              </a:rPr>
              <a:t>cards</a:t>
            </a:r>
          </a:p>
          <a:p>
            <a:endParaRPr lang="en-US" sz="1800" dirty="0"/>
          </a:p>
        </p:txBody>
      </p:sp>
    </p:spTree>
    <p:extLst>
      <p:ext uri="{BB962C8B-B14F-4D97-AF65-F5344CB8AC3E}">
        <p14:creationId xmlns:p14="http://schemas.microsoft.com/office/powerpoint/2010/main" val="170042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 name="Rectangle 94">
            <a:extLst>
              <a:ext uri="{FF2B5EF4-FFF2-40B4-BE49-F238E27FC236}">
                <a16:creationId xmlns:a16="http://schemas.microsoft.com/office/drawing/2014/main" id="{F747F1B4-B831-4277-8AB0-32767F7EB7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97" name="Freeform 7">
            <a:extLst>
              <a:ext uri="{FF2B5EF4-FFF2-40B4-BE49-F238E27FC236}">
                <a16:creationId xmlns:a16="http://schemas.microsoft.com/office/drawing/2014/main" id="{D80CFA21-AB7C-4BEB-9BFF-05764FBBF3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89F9074-171D-4717-9BBC-8C8CA5069917}"/>
              </a:ext>
            </a:extLst>
          </p:cNvPr>
          <p:cNvSpPr>
            <a:spLocks noGrp="1"/>
          </p:cNvSpPr>
          <p:nvPr>
            <p:ph type="title"/>
          </p:nvPr>
        </p:nvSpPr>
        <p:spPr>
          <a:xfrm>
            <a:off x="648930" y="629267"/>
            <a:ext cx="9252154" cy="1016654"/>
          </a:xfrm>
        </p:spPr>
        <p:txBody>
          <a:bodyPr>
            <a:normAutofit fontScale="90000"/>
          </a:bodyPr>
          <a:lstStyle/>
          <a:p>
            <a:pPr>
              <a:lnSpc>
                <a:spcPct val="90000"/>
              </a:lnSpc>
            </a:pPr>
            <a:r>
              <a:rPr lang="en-US" sz="4000" b="1" dirty="0">
                <a:solidFill>
                  <a:srgbClr val="EBEBEB"/>
                </a:solidFill>
                <a:latin typeface="Times New Roman" panose="02020603050405020304" pitchFamily="18" charset="0"/>
                <a:cs typeface="Times New Roman" panose="02020603050405020304" pitchFamily="18" charset="0"/>
              </a:rPr>
              <a:t>Requirements </a:t>
            </a:r>
            <a:r>
              <a:rPr lang="en-US" sz="3300" dirty="0">
                <a:solidFill>
                  <a:srgbClr val="EBEBEB"/>
                </a:solidFill>
              </a:rPr>
              <a:t/>
            </a:r>
            <a:br>
              <a:rPr lang="en-US" sz="3300" dirty="0">
                <a:solidFill>
                  <a:srgbClr val="EBEBEB"/>
                </a:solidFill>
              </a:rPr>
            </a:br>
            <a:endParaRPr lang="en-US" sz="3300" dirty="0">
              <a:solidFill>
                <a:srgbClr val="EBEBEB"/>
              </a:solidFill>
            </a:endParaRPr>
          </a:p>
        </p:txBody>
      </p:sp>
      <p:sp>
        <p:nvSpPr>
          <p:cNvPr id="99" name="Rectangle 98">
            <a:extLst>
              <a:ext uri="{FF2B5EF4-FFF2-40B4-BE49-F238E27FC236}">
                <a16:creationId xmlns:a16="http://schemas.microsoft.com/office/drawing/2014/main" id="{12F7E335-851A-4CAE-B09F-E657819D46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1" name="Freeform: Shape 100">
            <a:extLst>
              <a:ext uri="{FF2B5EF4-FFF2-40B4-BE49-F238E27FC236}">
                <a16:creationId xmlns:a16="http://schemas.microsoft.com/office/drawing/2014/main" id="{10B541F0-7F6E-402E-84D8-CF96EACA5F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17" name="Diagram 16">
            <a:extLst>
              <a:ext uri="{FF2B5EF4-FFF2-40B4-BE49-F238E27FC236}">
                <a16:creationId xmlns:a16="http://schemas.microsoft.com/office/drawing/2014/main" id="{6E2DA512-10CF-68F4-1D67-F1C05D7DF7DE}"/>
              </a:ext>
            </a:extLst>
          </p:cNvPr>
          <p:cNvGraphicFramePr/>
          <p:nvPr>
            <p:extLst>
              <p:ext uri="{D42A27DB-BD31-4B8C-83A1-F6EECF244321}">
                <p14:modId xmlns:p14="http://schemas.microsoft.com/office/powerpoint/2010/main" val="2727851872"/>
              </p:ext>
            </p:extLst>
          </p:nvPr>
        </p:nvGraphicFramePr>
        <p:xfrm>
          <a:off x="648314" y="2286162"/>
          <a:ext cx="10895370" cy="4284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764209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30" name="Rectangle 20">
            <a:extLst>
              <a:ext uri="{FF2B5EF4-FFF2-40B4-BE49-F238E27FC236}">
                <a16:creationId xmlns:a16="http://schemas.microsoft.com/office/drawing/2014/main" id="{923E8915-D2AA-4327-A45A-972C3CA95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22">
            <a:extLst>
              <a:ext uri="{FF2B5EF4-FFF2-40B4-BE49-F238E27FC236}">
                <a16:creationId xmlns:a16="http://schemas.microsoft.com/office/drawing/2014/main" id="{8302FC3C-9804-4950-B721-5FD704BA60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24">
            <a:extLst>
              <a:ext uri="{FF2B5EF4-FFF2-40B4-BE49-F238E27FC236}">
                <a16:creationId xmlns:a16="http://schemas.microsoft.com/office/drawing/2014/main" id="{6B9695BD-ECF6-49CA-8877-8C493193C65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33" name="Picture 26">
            <a:extLst>
              <a:ext uri="{FF2B5EF4-FFF2-40B4-BE49-F238E27FC236}">
                <a16:creationId xmlns:a16="http://schemas.microsoft.com/office/drawing/2014/main" id="{3BC6EBB2-9BDC-4075-BA6B-43A9FBF9C8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85B7148C-6B1D-4E54-9701-DC4C1AAEA700}"/>
              </a:ext>
            </a:extLst>
          </p:cNvPr>
          <p:cNvSpPr>
            <a:spLocks noGrp="1"/>
          </p:cNvSpPr>
          <p:nvPr>
            <p:ph type="title"/>
          </p:nvPr>
        </p:nvSpPr>
        <p:spPr>
          <a:xfrm>
            <a:off x="806195" y="804672"/>
            <a:ext cx="3521359" cy="5248656"/>
          </a:xfrm>
        </p:spPr>
        <p:txBody>
          <a:bodyPr anchor="ctr">
            <a:normAutofit/>
          </a:bodyPr>
          <a:lstStyle/>
          <a:p>
            <a:pPr algn="ctr"/>
            <a:r>
              <a:rPr lang="en-US" sz="4000" b="1" dirty="0">
                <a:latin typeface="Times New Roman" panose="02020603050405020304" pitchFamily="18" charset="0"/>
                <a:cs typeface="Times New Roman" panose="02020603050405020304" pitchFamily="18" charset="0"/>
              </a:rPr>
              <a:t>Advantages</a:t>
            </a:r>
            <a:r>
              <a:rPr lang="en-US" sz="4000" b="1" dirty="0"/>
              <a:t/>
            </a:r>
            <a:br>
              <a:rPr lang="en-US" sz="4000" b="1" dirty="0"/>
            </a:br>
            <a:endParaRPr lang="en-US" sz="4000" b="1" dirty="0"/>
          </a:p>
        </p:txBody>
      </p:sp>
      <p:graphicFrame>
        <p:nvGraphicFramePr>
          <p:cNvPr id="4" name="Content Placeholder 3">
            <a:extLst>
              <a:ext uri="{FF2B5EF4-FFF2-40B4-BE49-F238E27FC236}">
                <a16:creationId xmlns:a16="http://schemas.microsoft.com/office/drawing/2014/main" id="{219A738B-6F54-3CE6-42B2-78447F78237C}"/>
              </a:ext>
            </a:extLst>
          </p:cNvPr>
          <p:cNvGraphicFramePr>
            <a:graphicFrameLocks noGrp="1"/>
          </p:cNvGraphicFramePr>
          <p:nvPr>
            <p:ph idx="1"/>
            <p:extLst>
              <p:ext uri="{D42A27DB-BD31-4B8C-83A1-F6EECF244321}">
                <p14:modId xmlns:p14="http://schemas.microsoft.com/office/powerpoint/2010/main" val="371925802"/>
              </p:ext>
            </p:extLst>
          </p:nvPr>
        </p:nvGraphicFramePr>
        <p:xfrm>
          <a:off x="4975861" y="804671"/>
          <a:ext cx="6399930" cy="52486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9816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611BDDFF-1EBF-D66B-3F6F-4EA071EF44FA}"/>
              </a:ext>
            </a:extLst>
          </p:cNvPr>
          <p:cNvSpPr>
            <a:spLocks noGrp="1"/>
          </p:cNvSpPr>
          <p:nvPr>
            <p:ph type="title"/>
          </p:nvPr>
        </p:nvSpPr>
        <p:spPr>
          <a:xfrm>
            <a:off x="756182" y="803878"/>
            <a:ext cx="3521359" cy="5248656"/>
          </a:xfrm>
        </p:spPr>
        <p:txBody>
          <a:bodyPr anchor="ctr">
            <a:normAutofit/>
          </a:bodyPr>
          <a:lstStyle/>
          <a:p>
            <a:pPr algn="ctr"/>
            <a:r>
              <a:rPr lang="en-US" sz="39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C2212327-ABCA-10FD-8EBE-998CCC2C9E43}"/>
              </a:ext>
            </a:extLst>
          </p:cNvPr>
          <p:cNvSpPr>
            <a:spLocks noGrp="1"/>
          </p:cNvSpPr>
          <p:nvPr>
            <p:ph idx="1"/>
          </p:nvPr>
        </p:nvSpPr>
        <p:spPr>
          <a:xfrm>
            <a:off x="4975861" y="804671"/>
            <a:ext cx="6399930" cy="5248657"/>
          </a:xfrm>
        </p:spPr>
        <p:txBody>
          <a:bodyPr anchor="ctr">
            <a:normAutofit/>
          </a:bodyPr>
          <a:lstStyle/>
          <a:p>
            <a:r>
              <a:rPr lang="en-US" sz="2400" dirty="0">
                <a:latin typeface="Times New Roman" panose="02020603050405020304" pitchFamily="18" charset="0"/>
                <a:cs typeface="Times New Roman" panose="02020603050405020304" pitchFamily="18" charset="0"/>
              </a:rPr>
              <a:t>UPI fraud becomes a serious concern to the world. </a:t>
            </a:r>
          </a:p>
          <a:p>
            <a:r>
              <a:rPr lang="en-US" sz="2400" dirty="0">
                <a:latin typeface="Times New Roman" panose="02020603050405020304" pitchFamily="18" charset="0"/>
                <a:cs typeface="Times New Roman" panose="02020603050405020304" pitchFamily="18" charset="0"/>
              </a:rPr>
              <a:t>Fraud brings huge financial losses to the world. This urged UPI companies have been invested money to create and develop techniques to reveal and reduce fraud.</a:t>
            </a:r>
          </a:p>
          <a:p>
            <a:pPr marL="0" indent="0">
              <a:buNone/>
            </a:pPr>
            <a:endParaRPr lang="en-US" sz="2400" dirty="0"/>
          </a:p>
        </p:txBody>
      </p:sp>
    </p:spTree>
    <p:extLst>
      <p:ext uri="{BB962C8B-B14F-4D97-AF65-F5344CB8AC3E}">
        <p14:creationId xmlns:p14="http://schemas.microsoft.com/office/powerpoint/2010/main" val="40310238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52BEFF1-896C-45B1-B02C-96A6A1BC389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3" name="Freeform 36">
            <a:extLst>
              <a:ext uri="{FF2B5EF4-FFF2-40B4-BE49-F238E27FC236}">
                <a16:creationId xmlns:a16="http://schemas.microsoft.com/office/drawing/2014/main" id="{BB237A14-61B1-4C00-A670-5D8D68A8668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2">
              <a:alpha val="20000"/>
            </a:schemeClr>
          </a:solidFill>
          <a:ln>
            <a:noFill/>
          </a:ln>
        </p:spPr>
        <p:txBody>
          <a:bodyPr rtlCol="0" anchor="ctr"/>
          <a:lstStyle/>
          <a:p>
            <a:pPr algn="ctr"/>
            <a:endParaRPr lang="en-US"/>
          </a:p>
        </p:txBody>
      </p:sp>
      <p:sp>
        <p:nvSpPr>
          <p:cNvPr id="25" name="Freeform: Shape 24">
            <a:extLst>
              <a:ext uri="{FF2B5EF4-FFF2-40B4-BE49-F238E27FC236}">
                <a16:creationId xmlns:a16="http://schemas.microsoft.com/office/drawing/2014/main" id="{8598F259-6F54-47A3-8D13-1603D786A32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BA768A8-4FED-4ED8-9E46-6BE72188ECD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B7230D04-8847-804E-C6FF-B816C3DF4D2A}"/>
              </a:ext>
            </a:extLst>
          </p:cNvPr>
          <p:cNvSpPr>
            <a:spLocks noGrp="1"/>
          </p:cNvSpPr>
          <p:nvPr>
            <p:ph type="title"/>
          </p:nvPr>
        </p:nvSpPr>
        <p:spPr>
          <a:xfrm>
            <a:off x="653143" y="1645920"/>
            <a:ext cx="3522879" cy="4470821"/>
          </a:xfrm>
        </p:spPr>
        <p:txBody>
          <a:bodyPr>
            <a:normAutofit/>
          </a:bodyPr>
          <a:lstStyle/>
          <a:p>
            <a:pPr algn="ctr"/>
            <a:r>
              <a:rPr lang="en-US">
                <a:solidFill>
                  <a:srgbClr val="FFFFFF"/>
                </a:solidFill>
                <a:latin typeface="Times New Roman" panose="02020603050405020304" pitchFamily="18" charset="0"/>
                <a:cs typeface="Times New Roman" panose="02020603050405020304" pitchFamily="18" charset="0"/>
              </a:rPr>
              <a:t>Reference</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0449E6-5811-A153-1251-FB8BC5095BD7}"/>
              </a:ext>
            </a:extLst>
          </p:cNvPr>
          <p:cNvSpPr>
            <a:spLocks noGrp="1"/>
          </p:cNvSpPr>
          <p:nvPr>
            <p:ph idx="1"/>
          </p:nvPr>
        </p:nvSpPr>
        <p:spPr>
          <a:xfrm>
            <a:off x="5104256" y="1130968"/>
            <a:ext cx="6469731" cy="5411804"/>
          </a:xfrm>
        </p:spPr>
        <p:txBody>
          <a:bodyPr>
            <a:normAutofit/>
          </a:bodyPr>
          <a:lstStyle/>
          <a:p>
            <a:pPr>
              <a:lnSpc>
                <a:spcPct val="90000"/>
              </a:lnSpc>
              <a:buClr>
                <a:schemeClr val="tx1"/>
              </a:buClr>
              <a:buSzPct val="90000"/>
              <a:buFont typeface="+mj-lt"/>
              <a:buAutoNum type="arabicPeriod"/>
            </a:pPr>
            <a:r>
              <a:rPr lang="en-US" dirty="0">
                <a:latin typeface="Times New Roman" panose="02020603050405020304" pitchFamily="18" charset="0"/>
                <a:cs typeface="Times New Roman" panose="02020603050405020304" pitchFamily="18" charset="0"/>
              </a:rPr>
              <a:t>K. Sim, V. Gopalkrishnan, A. Zimek, and G. Cong -‘‘A survey on enhanced subspace clustering,’’ Data Mining Knowledge Discovery, vol. 26, no. 2, pp. 332–397, 2019. </a:t>
            </a:r>
          </a:p>
          <a:p>
            <a:pPr>
              <a:lnSpc>
                <a:spcPct val="90000"/>
              </a:lnSpc>
              <a:buClr>
                <a:schemeClr val="tx1"/>
              </a:buClr>
              <a:buSzPct val="90000"/>
              <a:buFont typeface="+mj-lt"/>
              <a:buAutoNum type="arabicPeriod"/>
            </a:pPr>
            <a:r>
              <a:rPr lang="en-US" dirty="0">
                <a:latin typeface="Times New Roman" panose="02020603050405020304" pitchFamily="18" charset="0"/>
                <a:cs typeface="Times New Roman" panose="02020603050405020304" pitchFamily="18" charset="0"/>
              </a:rPr>
              <a:t>S. Mcskimming -‘‘Trade-based money laundering: Responding to an emerging threat,’’ Deakin Law Rev, vol. 15, no. 1, 2020.</a:t>
            </a:r>
          </a:p>
          <a:p>
            <a:pPr>
              <a:lnSpc>
                <a:spcPct val="90000"/>
              </a:lnSpc>
              <a:buClr>
                <a:schemeClr val="tx1"/>
              </a:buClr>
              <a:buSzPct val="90000"/>
              <a:buFont typeface="+mj-lt"/>
              <a:buAutoNum type="arabicPeriod"/>
            </a:pPr>
            <a:r>
              <a:rPr lang="en-US" dirty="0">
                <a:latin typeface="Times New Roman" panose="02020603050405020304" pitchFamily="18" charset="0"/>
                <a:cs typeface="Times New Roman" panose="02020603050405020304" pitchFamily="18" charset="0"/>
              </a:rPr>
              <a:t>Nitu Kumari, S. Kannan and A. Muthukumaravel - “UPI Fraud Detection Using Genetic-A Survey” published by MiddleEast Journal of Scientific Research , IDOSI Publications, 2014 </a:t>
            </a:r>
          </a:p>
          <a:p>
            <a:pPr>
              <a:lnSpc>
                <a:spcPct val="90000"/>
              </a:lnSpc>
              <a:buClr>
                <a:schemeClr val="tx1"/>
              </a:buClr>
              <a:buSzPct val="90000"/>
              <a:buFont typeface="+mj-lt"/>
              <a:buAutoNum type="arabicPeriod"/>
            </a:pPr>
            <a:r>
              <a:rPr lang="en-US" dirty="0">
                <a:latin typeface="Times New Roman" panose="02020603050405020304" pitchFamily="18" charset="0"/>
                <a:cs typeface="Times New Roman" panose="02020603050405020304" pitchFamily="18" charset="0"/>
              </a:rPr>
              <a:t>Satvik Vats, Surya Kant Dubey, Naveen Kumar Pandey - “A Tool for Effective Detection of Fraud in UPI System”, published in International Journal of Communication Network Security ISSN: 2231 – 1882, Volume-2 </a:t>
            </a:r>
          </a:p>
          <a:p>
            <a:pPr>
              <a:lnSpc>
                <a:spcPct val="90000"/>
              </a:lnSpc>
              <a:buClr>
                <a:schemeClr val="tx1"/>
              </a:buClr>
              <a:buSzPct val="90000"/>
              <a:buFont typeface="+mj-lt"/>
              <a:buAutoNum type="arabicPeriod"/>
            </a:pPr>
            <a:r>
              <a:rPr lang="en-US" dirty="0">
                <a:latin typeface="Times New Roman" panose="02020603050405020304" pitchFamily="18" charset="0"/>
                <a:cs typeface="Times New Roman" panose="02020603050405020304" pitchFamily="18" charset="0"/>
              </a:rPr>
              <a:t>S.H. Projects and W. Lovo , ― JMU Scholarly Commons Detecting UPI fraud : An analysis of fraud detection techniques,‖ 2020.</a:t>
            </a:r>
          </a:p>
        </p:txBody>
      </p:sp>
    </p:spTree>
    <p:extLst>
      <p:ext uri="{BB962C8B-B14F-4D97-AF65-F5344CB8AC3E}">
        <p14:creationId xmlns:p14="http://schemas.microsoft.com/office/powerpoint/2010/main" val="3932593555"/>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yellow post it note with blue text&#10;&#10;Description automatically generated">
            <a:extLst>
              <a:ext uri="{FF2B5EF4-FFF2-40B4-BE49-F238E27FC236}">
                <a16:creationId xmlns:a16="http://schemas.microsoft.com/office/drawing/2014/main" id="{4F091C50-E441-87DA-04C2-1F01C7A4954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 xmlns:a1611="http://schemas.microsoft.com/office/drawing/2016/11/main" r:id="rId4"/>
              </a:ext>
            </a:extLst>
          </a:blip>
          <a:stretch>
            <a:fillRect/>
          </a:stretch>
        </p:blipFill>
        <p:spPr>
          <a:xfrm>
            <a:off x="2469823" y="-165972"/>
            <a:ext cx="6900420" cy="6662041"/>
          </a:xfrm>
          <a:prstGeom prst="rect">
            <a:avLst/>
          </a:prstGeom>
        </p:spPr>
      </p:pic>
    </p:spTree>
    <p:extLst>
      <p:ext uri="{BB962C8B-B14F-4D97-AF65-F5344CB8AC3E}">
        <p14:creationId xmlns:p14="http://schemas.microsoft.com/office/powerpoint/2010/main" val="317758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893" y="415011"/>
            <a:ext cx="9405941" cy="1400530"/>
          </a:xfrm>
        </p:spPr>
        <p:txBody>
          <a:bodyPr/>
          <a:lstStyle/>
          <a:p>
            <a:r>
              <a:rPr lang="en-IN" sz="4400" b="1" dirty="0">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007059" y="1354681"/>
            <a:ext cx="9821362" cy="5088307"/>
          </a:xfrm>
        </p:spPr>
        <p:txBody>
          <a:bodyPr>
            <a:normAutofit fontScale="92500" lnSpcReduction="20000"/>
          </a:bodyPr>
          <a:lstStyle/>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Abstract </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Introduction</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Literature Survey</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Existing System</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Disadvantages in Existing System</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Proposed System</a:t>
            </a: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Algorithms to be </a:t>
            </a:r>
            <a:r>
              <a:rPr lang="en-IN" sz="2400" dirty="0" smtClean="0">
                <a:latin typeface="Times New Roman" panose="02020603050405020304" pitchFamily="18" charset="0"/>
                <a:cs typeface="Times New Roman" panose="02020603050405020304" pitchFamily="18" charset="0"/>
              </a:rPr>
              <a:t>Implemented</a:t>
            </a:r>
            <a:endParaRPr lang="en-IN" sz="2400" dirty="0">
              <a:latin typeface="Times New Roman" panose="02020603050405020304" pitchFamily="18" charset="0"/>
              <a:cs typeface="Times New Roman" panose="02020603050405020304" pitchFamily="18" charset="0"/>
            </a:endParaRPr>
          </a:p>
          <a:p>
            <a:pPr>
              <a:buClr>
                <a:schemeClr val="bg2">
                  <a:lumMod val="60000"/>
                  <a:lumOff val="40000"/>
                </a:schemeClr>
              </a:buClr>
            </a:pPr>
            <a:r>
              <a:rPr lang="en-IN" sz="2400" dirty="0">
                <a:latin typeface="Times New Roman" panose="02020603050405020304" pitchFamily="18" charset="0"/>
                <a:cs typeface="Times New Roman" panose="02020603050405020304" pitchFamily="18" charset="0"/>
              </a:rPr>
              <a:t>Modules &amp; Implementation Architecture</a:t>
            </a:r>
          </a:p>
          <a:p>
            <a:pPr>
              <a:buClr>
                <a:schemeClr val="bg2">
                  <a:lumMod val="60000"/>
                  <a:lumOff val="40000"/>
                </a:schemeClr>
              </a:buClr>
            </a:pPr>
            <a:r>
              <a:rPr lang="en-IN" sz="2400" dirty="0" smtClean="0">
                <a:latin typeface="Times New Roman" panose="02020603050405020304" pitchFamily="18" charset="0"/>
                <a:cs typeface="Times New Roman" panose="02020603050405020304" pitchFamily="18" charset="0"/>
              </a:rPr>
              <a:t>Requirements </a:t>
            </a:r>
          </a:p>
          <a:p>
            <a:pPr>
              <a:buClr>
                <a:schemeClr val="bg2">
                  <a:lumMod val="60000"/>
                  <a:lumOff val="40000"/>
                </a:schemeClr>
              </a:buClr>
            </a:pPr>
            <a:r>
              <a:rPr lang="en-IN" sz="2400" dirty="0" smtClean="0">
                <a:latin typeface="Times New Roman" panose="02020603050405020304" pitchFamily="18" charset="0"/>
                <a:cs typeface="Times New Roman" panose="02020603050405020304" pitchFamily="18" charset="0"/>
              </a:rPr>
              <a:t>Advantages</a:t>
            </a:r>
            <a:endParaRPr lang="en-IN" sz="2400" dirty="0">
              <a:latin typeface="Times New Roman" panose="02020603050405020304" pitchFamily="18" charset="0"/>
              <a:cs typeface="Times New Roman" panose="02020603050405020304" pitchFamily="18" charset="0"/>
            </a:endParaRPr>
          </a:p>
          <a:p>
            <a:pPr>
              <a:buClr>
                <a:schemeClr val="bg2">
                  <a:lumMod val="60000"/>
                  <a:lumOff val="40000"/>
                </a:schemeClr>
              </a:buClr>
            </a:pPr>
            <a:r>
              <a:rPr lang="en-IN" sz="2400" dirty="0" smtClean="0">
                <a:latin typeface="Times New Roman" panose="02020603050405020304" pitchFamily="18" charset="0"/>
                <a:cs typeface="Times New Roman" panose="02020603050405020304" pitchFamily="18" charset="0"/>
              </a:rPr>
              <a:t>Conclusion</a:t>
            </a:r>
          </a:p>
          <a:p>
            <a:pPr>
              <a:buClr>
                <a:schemeClr val="bg2">
                  <a:lumMod val="60000"/>
                  <a:lumOff val="40000"/>
                </a:schemeClr>
              </a:buClr>
            </a:pPr>
            <a:r>
              <a:rPr lang="en-IN" sz="2400" dirty="0" smtClean="0">
                <a:latin typeface="Times New Roman" panose="02020603050405020304" pitchFamily="18" charset="0"/>
                <a:cs typeface="Times New Roman" panose="02020603050405020304" pitchFamily="18" charset="0"/>
              </a:rPr>
              <a:t>References</a:t>
            </a:r>
            <a:endParaRPr lang="en-IN" sz="2400" dirty="0">
              <a:latin typeface="Times New Roman" panose="02020603050405020304" pitchFamily="18" charset="0"/>
              <a:cs typeface="Times New Roman" panose="02020603050405020304" pitchFamily="18" charset="0"/>
            </a:endParaRPr>
          </a:p>
          <a:p>
            <a:endParaRPr lang="en-IN" dirty="0"/>
          </a:p>
          <a:p>
            <a:endParaRPr lang="en-IN" dirty="0"/>
          </a:p>
          <a:p>
            <a:endParaRPr lang="en-IN" dirty="0"/>
          </a:p>
        </p:txBody>
      </p:sp>
    </p:spTree>
    <p:extLst>
      <p:ext uri="{BB962C8B-B14F-4D97-AF65-F5344CB8AC3E}">
        <p14:creationId xmlns:p14="http://schemas.microsoft.com/office/powerpoint/2010/main" val="31143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6461"/>
          </a:xfrm>
        </p:spPr>
        <p:txBody>
          <a:bodyPr/>
          <a:lstStyle/>
          <a:p>
            <a:r>
              <a:rPr lang="en-US" sz="4400" b="1" dirty="0">
                <a:solidFill>
                  <a:srgbClr val="EBEBEB"/>
                </a:solidFill>
                <a:latin typeface="Times New Roman" panose="02020603050405020304" pitchFamily="18" charset="0"/>
                <a:ea typeface="Tahoma" panose="020B0604030504040204" pitchFamily="34" charset="0"/>
                <a:cs typeface="Times New Roman" panose="02020603050405020304" pitchFamily="18" charset="0"/>
              </a:rPr>
              <a:t>Abstract </a:t>
            </a:r>
            <a:endParaRPr lang="en-IN" sz="4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1517714"/>
            <a:ext cx="8946541" cy="4730685"/>
          </a:xfrm>
        </p:spPr>
        <p:txBody>
          <a:bodyPr/>
          <a:lstStyle/>
          <a:p>
            <a:pPr>
              <a:buClr>
                <a:schemeClr val="bg2">
                  <a:lumMod val="60000"/>
                  <a:lumOff val="40000"/>
                </a:schemeClr>
              </a:buClr>
            </a:pPr>
            <a:r>
              <a:rPr lang="en-US" sz="2400" dirty="0">
                <a:solidFill>
                  <a:srgbClr val="FFFFFF"/>
                </a:solidFill>
                <a:latin typeface="Times New Roman" panose="02020603050405020304" pitchFamily="18" charset="0"/>
                <a:cs typeface="Times New Roman" panose="02020603050405020304" pitchFamily="18" charset="0"/>
              </a:rPr>
              <a:t>People can use UPIs for online transactions as it provides an efficient and easy-to-use facility. </a:t>
            </a:r>
          </a:p>
          <a:p>
            <a:pPr>
              <a:buClr>
                <a:schemeClr val="bg2">
                  <a:lumMod val="60000"/>
                  <a:lumOff val="40000"/>
                </a:schemeClr>
              </a:buClr>
            </a:pPr>
            <a:r>
              <a:rPr lang="en-US" sz="2400" dirty="0">
                <a:solidFill>
                  <a:srgbClr val="FFFFFF"/>
                </a:solidFill>
                <a:latin typeface="Times New Roman" panose="02020603050405020304" pitchFamily="18" charset="0"/>
                <a:cs typeface="Times New Roman" panose="02020603050405020304" pitchFamily="18" charset="0"/>
              </a:rPr>
              <a:t>With the increase in usage of UPIs, the capacity of UPI misuse has also enhanced.</a:t>
            </a:r>
          </a:p>
          <a:p>
            <a:pPr>
              <a:buClr>
                <a:schemeClr val="bg2">
                  <a:lumMod val="60000"/>
                  <a:lumOff val="40000"/>
                </a:schemeClr>
              </a:buClr>
            </a:pPr>
            <a:r>
              <a:rPr lang="en-US" sz="2400" dirty="0">
                <a:solidFill>
                  <a:srgbClr val="FFFFFF"/>
                </a:solidFill>
                <a:latin typeface="Times New Roman" panose="02020603050405020304" pitchFamily="18" charset="0"/>
                <a:cs typeface="Times New Roman" panose="02020603050405020304" pitchFamily="18" charset="0"/>
              </a:rPr>
              <a:t>UPI frauds cause significant financial losses for both UPI holders and financial companies.</a:t>
            </a:r>
          </a:p>
          <a:p>
            <a:pPr>
              <a:buClr>
                <a:schemeClr val="bg2">
                  <a:lumMod val="60000"/>
                  <a:lumOff val="40000"/>
                </a:schemeClr>
              </a:buClr>
            </a:pPr>
            <a:r>
              <a:rPr lang="en-US" sz="2400" dirty="0">
                <a:solidFill>
                  <a:srgbClr val="FFFFFF"/>
                </a:solidFill>
                <a:latin typeface="Times New Roman" panose="02020603050405020304" pitchFamily="18" charset="0"/>
                <a:cs typeface="Times New Roman" panose="02020603050405020304" pitchFamily="18" charset="0"/>
              </a:rPr>
              <a:t>In this Project, the main aim is to detect such frauds, including the accessibility of public data, high-class imbalance data, the changes in fraud nature, and high rates of false alarm.</a:t>
            </a:r>
          </a:p>
          <a:p>
            <a:pPr marL="0" indent="0">
              <a:buNone/>
            </a:pPr>
            <a:endParaRPr lang="en-US" dirty="0">
              <a:solidFill>
                <a:srgbClr val="FFFFFF"/>
              </a:solidFill>
            </a:endParaRPr>
          </a:p>
        </p:txBody>
      </p:sp>
    </p:spTree>
    <p:extLst>
      <p:ext uri="{BB962C8B-B14F-4D97-AF65-F5344CB8AC3E}">
        <p14:creationId xmlns:p14="http://schemas.microsoft.com/office/powerpoint/2010/main" val="3173365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31975"/>
            <a:ext cx="9404723" cy="801279"/>
          </a:xfrm>
        </p:spPr>
        <p:txBody>
          <a:bodyPr/>
          <a:lstStyle/>
          <a:p>
            <a:r>
              <a:rPr lang="en-US" sz="4400" b="1" dirty="0">
                <a:solidFill>
                  <a:srgbClr val="EBEBEB"/>
                </a:solidFill>
                <a:latin typeface="Times New Roman" panose="02020603050405020304" pitchFamily="18" charset="0"/>
                <a:ea typeface="Tahoma" panose="020B0604030504040204" pitchFamily="34"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95546" y="1065229"/>
            <a:ext cx="10350631" cy="5590095"/>
          </a:xfrm>
        </p:spPr>
        <p:txBody>
          <a:bodyPr>
            <a:normAutofit fontScale="92500"/>
          </a:bodyPr>
          <a:lstStyle/>
          <a:p>
            <a:pPr>
              <a:lnSpc>
                <a:spcPct val="90000"/>
              </a:lnSpc>
              <a:buClr>
                <a:schemeClr val="bg2">
                  <a:lumMod val="60000"/>
                  <a:lumOff val="40000"/>
                </a:schemeClr>
              </a:buClr>
              <a:buSzPct val="9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UPI payment system is nothing but a virtual card system</a:t>
            </a:r>
          </a:p>
          <a:p>
            <a:pPr>
              <a:lnSpc>
                <a:spcPct val="90000"/>
              </a:lnSpc>
              <a:buClr>
                <a:schemeClr val="bg2">
                  <a:lumMod val="60000"/>
                  <a:lumOff val="40000"/>
                </a:schemeClr>
              </a:buClr>
              <a:buSzPct val="9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card-based purchases can be categorized into two types: </a:t>
            </a:r>
          </a:p>
          <a:p>
            <a:pPr marL="0" indent="0">
              <a:lnSpc>
                <a:spcPct val="90000"/>
              </a:lnSpc>
              <a:buClr>
                <a:schemeClr val="tx1"/>
              </a:buClr>
              <a:buNone/>
            </a:pPr>
            <a:r>
              <a:rPr lang="en-US" sz="2400" dirty="0">
                <a:latin typeface="Times New Roman" panose="02020603050405020304" pitchFamily="18" charset="0"/>
                <a:cs typeface="Times New Roman" panose="02020603050405020304" pitchFamily="18" charset="0"/>
              </a:rPr>
              <a:t>                  1) Physical card</a:t>
            </a:r>
          </a:p>
          <a:p>
            <a:pPr marL="0" indent="0">
              <a:lnSpc>
                <a:spcPct val="90000"/>
              </a:lnSpc>
              <a:buClr>
                <a:schemeClr val="tx1"/>
              </a:buClr>
              <a:buNone/>
            </a:pPr>
            <a:r>
              <a:rPr lang="en-US" sz="2400" dirty="0">
                <a:latin typeface="Times New Roman" panose="02020603050405020304" pitchFamily="18" charset="0"/>
                <a:cs typeface="Times New Roman" panose="02020603050405020304" pitchFamily="18" charset="0"/>
              </a:rPr>
              <a:t>                  2) Virtual card. </a:t>
            </a:r>
          </a:p>
          <a:p>
            <a:pPr marL="0" indent="0">
              <a:lnSpc>
                <a:spcPct val="90000"/>
              </a:lnSpc>
              <a:buClr>
                <a:schemeClr val="tx1"/>
              </a:buClr>
              <a:buNone/>
            </a:pPr>
            <a:r>
              <a:rPr lang="en-US" sz="2400" dirty="0">
                <a:latin typeface="Times New Roman" panose="02020603050405020304" pitchFamily="18" charset="0"/>
                <a:cs typeface="Times New Roman" panose="02020603050405020304" pitchFamily="18" charset="0"/>
              </a:rPr>
              <a:t>In a </a:t>
            </a:r>
            <a:r>
              <a:rPr lang="en-US" sz="2400" b="1" dirty="0">
                <a:latin typeface="Times New Roman" panose="02020603050405020304" pitchFamily="18" charset="0"/>
                <a:cs typeface="Times New Roman" panose="02020603050405020304" pitchFamily="18" charset="0"/>
              </a:rPr>
              <a:t>Physical-card</a:t>
            </a:r>
            <a:r>
              <a:rPr lang="en-US" sz="2400" dirty="0">
                <a:latin typeface="Times New Roman" panose="02020603050405020304" pitchFamily="18" charset="0"/>
                <a:cs typeface="Times New Roman" panose="02020603050405020304" pitchFamily="18" charset="0"/>
              </a:rPr>
              <a:t> based purchase, the cardholder presents his card physically to a merchant for making a payment. </a:t>
            </a:r>
          </a:p>
          <a:p>
            <a:pPr>
              <a:lnSpc>
                <a:spcPct val="90000"/>
              </a:lnSpc>
              <a:buClr>
                <a:schemeClr val="bg2">
                  <a:lumMod val="60000"/>
                  <a:lumOff val="40000"/>
                </a:schemeClr>
              </a:buClr>
              <a:buSzPct val="9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To carry out fraudulent transactions in this kind of purchase, an attacker has to steal the card. </a:t>
            </a:r>
          </a:p>
          <a:p>
            <a:pPr>
              <a:lnSpc>
                <a:spcPct val="90000"/>
              </a:lnSpc>
              <a:buClr>
                <a:schemeClr val="bg2">
                  <a:lumMod val="60000"/>
                  <a:lumOff val="40000"/>
                </a:schemeClr>
              </a:buClr>
              <a:buSzPct val="900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If the cardholder does not realize the loss of card, it can lead to a substantial financial loss to the cardholder.</a:t>
            </a:r>
          </a:p>
          <a:p>
            <a:pPr marL="0" indent="0">
              <a:lnSpc>
                <a:spcPct val="90000"/>
              </a:lnSpc>
              <a:buClr>
                <a:schemeClr val="tx1"/>
              </a:buClr>
              <a:buNone/>
            </a:pPr>
            <a:r>
              <a:rPr lang="en-US" sz="2400" dirty="0">
                <a:latin typeface="Times New Roman" panose="02020603050405020304" pitchFamily="18" charset="0"/>
                <a:cs typeface="Times New Roman" panose="02020603050405020304" pitchFamily="18" charset="0"/>
              </a:rPr>
              <a:t>In the second kind of purchase i.e., </a:t>
            </a:r>
            <a:r>
              <a:rPr lang="en-US" sz="2400" b="1" dirty="0">
                <a:latin typeface="Times New Roman" panose="02020603050405020304" pitchFamily="18" charset="0"/>
                <a:cs typeface="Times New Roman" panose="02020603050405020304" pitchFamily="18" charset="0"/>
              </a:rPr>
              <a:t>Virtual Card </a:t>
            </a:r>
            <a:r>
              <a:rPr lang="en-US" sz="2400" dirty="0">
                <a:latin typeface="Times New Roman" panose="02020603050405020304" pitchFamily="18" charset="0"/>
                <a:cs typeface="Times New Roman" panose="02020603050405020304" pitchFamily="18" charset="0"/>
              </a:rPr>
              <a:t>, only some important information about a card (card number, expiration date, secure code) is required to make the payment. Such purchases are normally done on the Internet or over the telephone, In that case there is a chance to make fraud transactions and fraudsters can steal cardholder data, so </a:t>
            </a:r>
            <a:r>
              <a:rPr lang="en-IN" sz="2400" dirty="0">
                <a:latin typeface="Times New Roman" panose="02020603050405020304" pitchFamily="18" charset="0"/>
                <a:cs typeface="Times New Roman" panose="02020603050405020304" pitchFamily="18" charset="0"/>
              </a:rPr>
              <a:t>Fraud detection algorithms is very useful for preventing frauds and to save cardholder data.</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7312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7618" y="0"/>
            <a:ext cx="9404723" cy="610757"/>
          </a:xfrm>
        </p:spPr>
        <p:txBody>
          <a:bodyPr>
            <a:normAutofit fontScale="90000"/>
          </a:bodyPr>
          <a:lstStyle/>
          <a:p>
            <a:r>
              <a:rPr lang="en-US" sz="3600" b="1" dirty="0">
                <a:latin typeface="Times New Roman" pitchFamily="18" charset="0"/>
                <a:cs typeface="Times New Roman" pitchFamily="18" charset="0"/>
              </a:rPr>
              <a:t>                              </a:t>
            </a:r>
            <a:r>
              <a:rPr lang="en-US" sz="4000" b="1" dirty="0">
                <a:latin typeface="Times New Roman" pitchFamily="18" charset="0"/>
                <a:cs typeface="Times New Roman" pitchFamily="18" charset="0"/>
              </a:rPr>
              <a:t>Literature Survey </a:t>
            </a:r>
            <a:endParaRPr lang="en-US" sz="3600" b="1" dirty="0">
              <a:latin typeface="Times New Roman" pitchFamily="18"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4130802181"/>
              </p:ext>
            </p:extLst>
          </p:nvPr>
        </p:nvGraphicFramePr>
        <p:xfrm>
          <a:off x="168348" y="601069"/>
          <a:ext cx="11855303" cy="6141325"/>
        </p:xfrm>
        <a:graphic>
          <a:graphicData uri="http://schemas.openxmlformats.org/drawingml/2006/table">
            <a:tbl>
              <a:tblPr>
                <a:tableStyleId>{5940675A-B579-460E-94D1-54222C63F5DA}</a:tableStyleId>
              </a:tblPr>
              <a:tblGrid>
                <a:gridCol w="2788017">
                  <a:extLst>
                    <a:ext uri="{9D8B030D-6E8A-4147-A177-3AD203B41FA5}">
                      <a16:colId xmlns:a16="http://schemas.microsoft.com/office/drawing/2014/main" val="20000"/>
                    </a:ext>
                  </a:extLst>
                </a:gridCol>
                <a:gridCol w="1935880">
                  <a:extLst>
                    <a:ext uri="{9D8B030D-6E8A-4147-A177-3AD203B41FA5}">
                      <a16:colId xmlns:a16="http://schemas.microsoft.com/office/drawing/2014/main" val="20001"/>
                    </a:ext>
                  </a:extLst>
                </a:gridCol>
                <a:gridCol w="1478091">
                  <a:extLst>
                    <a:ext uri="{9D8B030D-6E8A-4147-A177-3AD203B41FA5}">
                      <a16:colId xmlns:a16="http://schemas.microsoft.com/office/drawing/2014/main" val="20002"/>
                    </a:ext>
                  </a:extLst>
                </a:gridCol>
                <a:gridCol w="1657859">
                  <a:extLst>
                    <a:ext uri="{9D8B030D-6E8A-4147-A177-3AD203B41FA5}">
                      <a16:colId xmlns:a16="http://schemas.microsoft.com/office/drawing/2014/main" val="20003"/>
                    </a:ext>
                  </a:extLst>
                </a:gridCol>
                <a:gridCol w="3995456">
                  <a:extLst>
                    <a:ext uri="{9D8B030D-6E8A-4147-A177-3AD203B41FA5}">
                      <a16:colId xmlns:a16="http://schemas.microsoft.com/office/drawing/2014/main" val="20004"/>
                    </a:ext>
                  </a:extLst>
                </a:gridCol>
              </a:tblGrid>
              <a:tr h="520896">
                <a:tc>
                  <a:txBody>
                    <a:bodyPr/>
                    <a:lstStyle/>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             TITLE</a:t>
                      </a:r>
                      <a:endParaRPr lang="en-US" sz="16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AUTHOR</a:t>
                      </a:r>
                      <a:endParaRPr lang="en-US" sz="16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MONTH/</a:t>
                      </a:r>
                      <a:endParaRPr lang="en-US" sz="1600" dirty="0">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YEAR</a:t>
                      </a:r>
                      <a:endParaRPr lang="en-US" sz="16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JOURNAL/</a:t>
                      </a:r>
                      <a:endParaRPr lang="en-US" sz="1600" dirty="0">
                        <a:latin typeface="Times New Roman" panose="02020603050405020304" pitchFamily="18" charset="0"/>
                        <a:cs typeface="Times New Roman" panose="02020603050405020304" pitchFamily="18" charset="0"/>
                      </a:endParaRPr>
                    </a:p>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CONFERENCE</a:t>
                      </a:r>
                      <a:endParaRPr lang="en-US" sz="16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600" b="1" dirty="0">
                          <a:latin typeface="Times New Roman" panose="02020603050405020304" pitchFamily="18" charset="0"/>
                          <a:cs typeface="Times New Roman" panose="02020603050405020304" pitchFamily="18" charset="0"/>
                        </a:rPr>
                        <a:t>EXPLANATION</a:t>
                      </a:r>
                      <a:endParaRPr lang="en-US" sz="16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0"/>
                  </a:ext>
                </a:extLst>
              </a:tr>
              <a:tr h="742698">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Random Forest for Credit Card Fraud Detection</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it-IT" sz="1500" dirty="0">
                          <a:latin typeface="Times New Roman" panose="02020603050405020304" pitchFamily="18" charset="0"/>
                          <a:cs typeface="Times New Roman" panose="02020603050405020304" pitchFamily="18" charset="0"/>
                        </a:rPr>
                        <a:t>Hettiarachchi H.A.C.K. </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December</a:t>
                      </a:r>
                      <a:r>
                        <a:rPr lang="en-US" sz="1500" baseline="0" dirty="0">
                          <a:latin typeface="Times New Roman" panose="02020603050405020304" pitchFamily="18" charset="0"/>
                          <a:cs typeface="Times New Roman" panose="02020603050405020304" pitchFamily="18" charset="0"/>
                        </a:rPr>
                        <a:t> 2022</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IEEE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SVM (Support Vector Machine) Small change in data will not affect the model stability. Long training time, lots of memory required.</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1"/>
                  </a:ext>
                </a:extLst>
              </a:tr>
              <a:tr h="997063">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Credit Card Fraud Detection - Machine Learning methods</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Nikhil Jadhav</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March 2022</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IEEE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Logistic Regression It talks about coefficient size with direction (positive/negative) If (No. of observation&lt; features) than it may lead to over fit.</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2"/>
                  </a:ext>
                </a:extLst>
              </a:tr>
              <a:tr h="1287372">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A Comparative Study of Machine Learning Techniques for Credit Card Fraud Detection Based on Time Variance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Felix G. Hamza-</a:t>
                      </a:r>
                      <a:r>
                        <a:rPr lang="en-US" sz="1500" dirty="0" err="1">
                          <a:latin typeface="Times New Roman" panose="02020603050405020304" pitchFamily="18" charset="0"/>
                          <a:cs typeface="Times New Roman" panose="02020603050405020304" pitchFamily="18" charset="0"/>
                        </a:rPr>
                        <a:t>LuP</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April 2021</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IEEE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Gaussian Naïve Bayes The prediction and training process is fast and gives best result with small data sets.</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3"/>
                  </a:ext>
                </a:extLst>
              </a:tr>
              <a:tr h="1287372">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Credit Card Fraud Detection: A Novel Approach Using Aggregation Strategy and Feedback Mechanism</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Mengwei Pang</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October 2020</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IEEE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K-Neighbor Classification Since it doesn’t require training time new data can easily added to it. Need scaled data. It can’t work with high dimensionality. </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4"/>
                  </a:ext>
                </a:extLst>
              </a:tr>
              <a:tr h="940990">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A Survey of Credit Card Fraud Detection Techniques: Data and Technique Oriented Perspective.</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de-DE" sz="1500" dirty="0">
                          <a:latin typeface="Times New Roman" panose="02020603050405020304" pitchFamily="18" charset="0"/>
                          <a:cs typeface="Times New Roman" panose="02020603050405020304" pitchFamily="18" charset="0"/>
                        </a:rPr>
                        <a:t>Heinrich F., Joeres F., Lawonn K.</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gn="just">
                        <a:lnSpc>
                          <a:spcPct val="150000"/>
                        </a:lnSpc>
                        <a:spcBef>
                          <a:spcPts val="0"/>
                        </a:spcBef>
                        <a:spcAft>
                          <a:spcPts val="0"/>
                        </a:spcAft>
                      </a:pPr>
                      <a:r>
                        <a:rPr lang="en-US" sz="1500" dirty="0">
                          <a:latin typeface="Times New Roman" panose="02020603050405020304" pitchFamily="18" charset="0"/>
                          <a:cs typeface="Times New Roman" panose="02020603050405020304" pitchFamily="18" charset="0"/>
                        </a:rPr>
                        <a:t>March 2021</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fr-FR" sz="1500" dirty="0">
                          <a:latin typeface="Times New Roman" panose="02020603050405020304" pitchFamily="18" charset="0"/>
                          <a:cs typeface="Times New Roman" panose="02020603050405020304" pitchFamily="18" charset="0"/>
                        </a:rPr>
                        <a:t>IEEE Trans</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tc>
                  <a:txBody>
                    <a:bodyPr/>
                    <a:lstStyle/>
                    <a:p>
                      <a:pPr marL="0" marR="0">
                        <a:lnSpc>
                          <a:spcPct val="115000"/>
                        </a:lnSpc>
                        <a:spcBef>
                          <a:spcPts val="0"/>
                        </a:spcBef>
                        <a:spcAft>
                          <a:spcPts val="0"/>
                        </a:spcAft>
                      </a:pPr>
                      <a:r>
                        <a:rPr lang="en-US" sz="1500" dirty="0">
                          <a:latin typeface="Times New Roman" panose="02020603050405020304" pitchFamily="18" charset="0"/>
                          <a:cs typeface="Times New Roman" panose="02020603050405020304" pitchFamily="18" charset="0"/>
                        </a:rPr>
                        <a:t>Random Forest It uses bagging and ensemble learning as a result it reduces over fitting and improves the accuracy of a model. It is complex in nature. </a:t>
                      </a:r>
                      <a:endParaRPr lang="en-US" sz="1500" dirty="0">
                        <a:latin typeface="Times New Roman" panose="02020603050405020304" pitchFamily="18" charset="0"/>
                        <a:ea typeface="Calibri"/>
                        <a:cs typeface="Times New Roman" panose="02020603050405020304" pitchFamily="18" charset="0"/>
                      </a:endParaRPr>
                    </a:p>
                  </a:txBody>
                  <a:tcPr marL="48141" marR="48141"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27830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923E8915-D2AA-4327-A45A-972C3CA95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8302FC3C-9804-4950-B721-5FD704BA60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6B9695BD-ECF6-49CA-8877-8C493193C65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3BC6EBB2-9BDC-4075-BA6B-43A9FBF9C8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29" name="Freeform 5">
            <a:extLst>
              <a:ext uri="{FF2B5EF4-FFF2-40B4-BE49-F238E27FC236}">
                <a16:creationId xmlns:a16="http://schemas.microsoft.com/office/drawing/2014/main" id="{F3798573-F27B-47EB-8EA4-7EE34954C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3203F37E-B8BD-A6AC-902C-EE37A50B651C}"/>
              </a:ext>
            </a:extLst>
          </p:cNvPr>
          <p:cNvSpPr>
            <a:spLocks noGrp="1"/>
          </p:cNvSpPr>
          <p:nvPr>
            <p:ph type="title"/>
          </p:nvPr>
        </p:nvSpPr>
        <p:spPr>
          <a:xfrm>
            <a:off x="806195" y="804672"/>
            <a:ext cx="3521359" cy="5248656"/>
          </a:xfrm>
        </p:spPr>
        <p:txBody>
          <a:bodyPr anchor="ctr">
            <a:normAutofit/>
          </a:bodyPr>
          <a:lstStyle/>
          <a:p>
            <a:pPr algn="ctr"/>
            <a:r>
              <a:rPr lang="en-US" sz="4000" b="1" dirty="0">
                <a:latin typeface="Times New Roman" panose="02020603050405020304" pitchFamily="18" charset="0"/>
                <a:cs typeface="Times New Roman" panose="02020603050405020304" pitchFamily="18" charset="0"/>
              </a:rPr>
              <a:t>Problem Definition </a:t>
            </a:r>
          </a:p>
        </p:txBody>
      </p:sp>
      <p:sp>
        <p:nvSpPr>
          <p:cNvPr id="3" name="Content Placeholder 2">
            <a:extLst>
              <a:ext uri="{FF2B5EF4-FFF2-40B4-BE49-F238E27FC236}">
                <a16:creationId xmlns:a16="http://schemas.microsoft.com/office/drawing/2014/main" id="{4B838A77-D4E0-F741-9888-228C9B05C6ED}"/>
              </a:ext>
            </a:extLst>
          </p:cNvPr>
          <p:cNvSpPr>
            <a:spLocks noGrp="1"/>
          </p:cNvSpPr>
          <p:nvPr>
            <p:ph idx="1"/>
          </p:nvPr>
        </p:nvSpPr>
        <p:spPr>
          <a:xfrm>
            <a:off x="4975861" y="804671"/>
            <a:ext cx="6399930" cy="5248657"/>
          </a:xfrm>
        </p:spPr>
        <p:txBody>
          <a:bodyPr anchor="ctr">
            <a:normAutofit fontScale="92500"/>
          </a:bodyPr>
          <a:lstStyle/>
          <a:p>
            <a:r>
              <a:rPr lang="en-US" sz="2400" dirty="0">
                <a:latin typeface="Times New Roman" panose="02020603050405020304" pitchFamily="18" charset="0"/>
                <a:cs typeface="Times New Roman" panose="02020603050405020304" pitchFamily="18" charset="0"/>
              </a:rPr>
              <a:t>There are lots of issues that make this procedure tough to implement and one of the biggest problems associated with fraud detection is the lack of real-world data to perform experiments on. </a:t>
            </a:r>
          </a:p>
          <a:p>
            <a:r>
              <a:rPr lang="en-US" sz="2400" dirty="0">
                <a:latin typeface="Times New Roman" panose="02020603050405020304" pitchFamily="18" charset="0"/>
                <a:cs typeface="Times New Roman" panose="02020603050405020304" pitchFamily="18" charset="0"/>
              </a:rPr>
              <a:t>The reason behind this is the sensitive financial data associated with the fraud that has to be kept confidential for the purpose of customer’s privacy.</a:t>
            </a:r>
          </a:p>
          <a:p>
            <a:r>
              <a:rPr lang="en-US" sz="2400" dirty="0">
                <a:latin typeface="Times New Roman" panose="02020603050405020304" pitchFamily="18" charset="0"/>
                <a:cs typeface="Times New Roman" panose="02020603050405020304" pitchFamily="18" charset="0"/>
              </a:rPr>
              <a:t>There should be a proper means to handle the </a:t>
            </a:r>
            <a:r>
              <a:rPr lang="en-US" sz="2400" dirty="0" smtClean="0">
                <a:latin typeface="Times New Roman" panose="02020603050405020304" pitchFamily="18" charset="0"/>
                <a:cs typeface="Times New Roman" panose="02020603050405020304" pitchFamily="18" charset="0"/>
              </a:rPr>
              <a:t>improper data. </a:t>
            </a:r>
            <a:r>
              <a:rPr lang="en-US" sz="2400" dirty="0">
                <a:latin typeface="Times New Roman" panose="02020603050405020304" pitchFamily="18" charset="0"/>
                <a:cs typeface="Times New Roman" panose="02020603050405020304" pitchFamily="18" charset="0"/>
              </a:rPr>
              <a:t>Noise is the errors that is present in the data, for example, incorrect dates.</a:t>
            </a:r>
          </a:p>
          <a:p>
            <a:r>
              <a:rPr lang="en-US" sz="2400" dirty="0">
                <a:latin typeface="Times New Roman" panose="02020603050405020304" pitchFamily="18" charset="0"/>
                <a:cs typeface="Times New Roman" panose="02020603050405020304" pitchFamily="18" charset="0"/>
              </a:rPr>
              <a:t>This noise in actual data limits the accuracy of generalization that can be achieved, irrespective of how extensive the training set is.</a:t>
            </a:r>
          </a:p>
        </p:txBody>
      </p:sp>
    </p:spTree>
    <p:extLst>
      <p:ext uri="{BB962C8B-B14F-4D97-AF65-F5344CB8AC3E}">
        <p14:creationId xmlns:p14="http://schemas.microsoft.com/office/powerpoint/2010/main" val="19446835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23E8915-D2AA-4327-A45A-972C3CA9574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302FC3C-9804-4950-B721-5FD704BA60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88952" cy="68580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6B9695BD-ECF6-49CA-8877-8C493193C65D}"/>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5" y="1828800"/>
            <a:ext cx="0" cy="3200400"/>
          </a:xfrm>
          <a:prstGeom prst="line">
            <a:avLst/>
          </a:prstGeom>
          <a:ln w="19050">
            <a:solidFill>
              <a:schemeClr val="bg2">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BC6EBB2-9BDC-4075-BA6B-43A9FBF9C86C}"/>
              </a:ext>
              <a:ext uri="{C183D7F6-B498-43B3-948B-1728B52AA6E4}">
                <adec:decorative xmlns=""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23320"/>
          <a:stretch/>
        </p:blipFill>
        <p:spPr>
          <a:xfrm>
            <a:off x="8605878" y="6228080"/>
            <a:ext cx="993734" cy="762000"/>
          </a:xfrm>
          <a:prstGeom prst="rect">
            <a:avLst/>
          </a:prstGeom>
        </p:spPr>
      </p:pic>
      <p:sp>
        <p:nvSpPr>
          <p:cNvPr id="16" name="Freeform 5">
            <a:extLst>
              <a:ext uri="{FF2B5EF4-FFF2-40B4-BE49-F238E27FC236}">
                <a16:creationId xmlns:a16="http://schemas.microsoft.com/office/drawing/2014/main" id="{F3798573-F27B-47EB-8EA4-7EE34954C2D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588" y="0"/>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B739DDB5-2DF9-01D4-9015-DE8F8E4612F0}"/>
              </a:ext>
            </a:extLst>
          </p:cNvPr>
          <p:cNvSpPr>
            <a:spLocks noGrp="1"/>
          </p:cNvSpPr>
          <p:nvPr>
            <p:ph type="title"/>
          </p:nvPr>
        </p:nvSpPr>
        <p:spPr>
          <a:xfrm>
            <a:off x="806195" y="804672"/>
            <a:ext cx="3521359" cy="5248656"/>
          </a:xfrm>
        </p:spPr>
        <p:txBody>
          <a:bodyPr anchor="ctr">
            <a:normAutofit/>
          </a:bodyPr>
          <a:lstStyle/>
          <a:p>
            <a:pPr algn="ctr"/>
            <a:r>
              <a:rPr lang="en-US"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CEEF9721-A001-AC8F-E9FD-FF3CB3AF550C}"/>
              </a:ext>
            </a:extLst>
          </p:cNvPr>
          <p:cNvSpPr>
            <a:spLocks noGrp="1"/>
          </p:cNvSpPr>
          <p:nvPr>
            <p:ph idx="1"/>
          </p:nvPr>
        </p:nvSpPr>
        <p:spPr>
          <a:xfrm>
            <a:off x="4975861" y="804671"/>
            <a:ext cx="6399930" cy="5248657"/>
          </a:xfrm>
        </p:spPr>
        <p:txBody>
          <a:bodyPr anchor="ctr">
            <a:normAutofit fontScale="92500"/>
          </a:bodyPr>
          <a:lstStyle/>
          <a:p>
            <a:r>
              <a:rPr lang="en-US" sz="2400" dirty="0">
                <a:latin typeface="Times New Roman" panose="02020603050405020304" pitchFamily="18" charset="0"/>
                <a:cs typeface="Times New Roman" panose="02020603050405020304" pitchFamily="18" charset="0"/>
              </a:rPr>
              <a:t>To detect transactions, three machine-learning </a:t>
            </a:r>
            <a:r>
              <a:rPr lang="en-US" sz="2400" dirty="0" smtClean="0">
                <a:latin typeface="Times New Roman" panose="02020603050405020304" pitchFamily="18" charset="0"/>
                <a:cs typeface="Times New Roman" panose="02020603050405020304" pitchFamily="18" charset="0"/>
              </a:rPr>
              <a:t>algorithms were implemented.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There are many measures used to evaluate the performance of classifiers or predictors, such as the Gradient Boost Classifier, Vector Machine, Random Forest, and Decision Tree. </a:t>
            </a:r>
          </a:p>
          <a:p>
            <a:r>
              <a:rPr lang="en-IN" sz="2400" dirty="0">
                <a:latin typeface="Times New Roman" panose="02020603050405020304" pitchFamily="18" charset="0"/>
                <a:cs typeface="Times New Roman" panose="02020603050405020304" pitchFamily="18" charset="0"/>
              </a:rPr>
              <a:t>It uses random forest algorithm to identify the fake account. It is efficient when it has the correct inputs and when it has all the inputs. When some of the inputs are missing it becomes difficult for the algorithm to produce the output.</a:t>
            </a:r>
          </a:p>
          <a:p>
            <a:r>
              <a:rPr lang="en-IN" sz="2400" dirty="0" smtClean="0">
                <a:latin typeface="Times New Roman" panose="02020603050405020304" pitchFamily="18" charset="0"/>
                <a:cs typeface="Times New Roman" panose="02020603050405020304" pitchFamily="18" charset="0"/>
              </a:rPr>
              <a:t>It </a:t>
            </a:r>
            <a:r>
              <a:rPr lang="en-IN" sz="2400" dirty="0">
                <a:latin typeface="Times New Roman" panose="02020603050405020304" pitchFamily="18" charset="0"/>
                <a:cs typeface="Times New Roman" panose="02020603050405020304" pitchFamily="18" charset="0"/>
              </a:rPr>
              <a:t>able to detect risk based on your historical data. It can suggest or implement rules to reduce the fraud risk automatically.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9933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197964"/>
            <a:ext cx="9393435" cy="1042704"/>
          </a:xfrm>
        </p:spPr>
        <p:txBody>
          <a:bodyPr/>
          <a:lstStyle/>
          <a:p>
            <a:r>
              <a:rPr lang="en-IN" sz="4400" b="1" dirty="0">
                <a:latin typeface="Times New Roman" panose="02020603050405020304" pitchFamily="18" charset="0"/>
                <a:cs typeface="Times New Roman" panose="02020603050405020304" pitchFamily="18" charset="0"/>
              </a:rPr>
              <a:t>Existing Algorithms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320512" y="1338607"/>
            <a:ext cx="5179140" cy="5335570"/>
          </a:xfrm>
        </p:spPr>
        <p:txBody>
          <a:bodyPr/>
          <a:lstStyle/>
          <a:p>
            <a:r>
              <a:rPr lang="en-IN" sz="2000" dirty="0">
                <a:latin typeface="Times New Roman" panose="02020603050405020304" pitchFamily="18" charset="0"/>
                <a:cs typeface="Times New Roman" panose="02020603050405020304" pitchFamily="18" charset="0"/>
              </a:rPr>
              <a:t>To detect </a:t>
            </a:r>
            <a:r>
              <a:rPr lang="en-IN" sz="2000" dirty="0" smtClean="0">
                <a:latin typeface="Times New Roman" panose="02020603050405020304" pitchFamily="18" charset="0"/>
                <a:cs typeface="Times New Roman" panose="02020603050405020304" pitchFamily="18" charset="0"/>
              </a:rPr>
              <a:t>fraud related </a:t>
            </a:r>
            <a:r>
              <a:rPr lang="en-IN" sz="2000" dirty="0">
                <a:latin typeface="Times New Roman" panose="02020603050405020304" pitchFamily="18" charset="0"/>
                <a:cs typeface="Times New Roman" panose="02020603050405020304" pitchFamily="18" charset="0"/>
              </a:rPr>
              <a:t>transactions, three machine-learning algorithms were presented and implemented. There are many measures used to evaluate the performance of classifiers or predictors, such as , </a:t>
            </a:r>
          </a:p>
          <a:p>
            <a:pPr marL="0" indent="0">
              <a:buNone/>
            </a:pP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The Gradient Boost Classifier, KNN, LR</a:t>
            </a:r>
          </a:p>
          <a:p>
            <a:pPr lvl="1">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Support Vector Machine, Naïve Bays</a:t>
            </a:r>
          </a:p>
          <a:p>
            <a:pPr lvl="1">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Random Forest, and Decision Tree</a:t>
            </a:r>
          </a:p>
          <a:p>
            <a:pPr marL="0" indent="0">
              <a:buNone/>
            </a:pPr>
            <a:endParaRPr lang="en-IN" sz="2000" dirty="0">
              <a:latin typeface="Times New Roman" panose="02020603050405020304" pitchFamily="18" charset="0"/>
              <a:cs typeface="Times New Roman" panose="02020603050405020304" pitchFamily="18" charset="0"/>
            </a:endParaRPr>
          </a:p>
          <a:p>
            <a:pPr>
              <a:buClr>
                <a:schemeClr val="bg2">
                  <a:lumMod val="60000"/>
                  <a:lumOff val="40000"/>
                </a:schemeClr>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main drawback of these algorithms -  accuracy is very less compared to proposed algorithm.</a:t>
            </a:r>
          </a:p>
          <a:p>
            <a:pPr marL="0" indent="0">
              <a:buNone/>
            </a:pPr>
            <a:endParaRPr lang="en-IN" dirty="0"/>
          </a:p>
        </p:txBody>
      </p:sp>
      <p:sp>
        <p:nvSpPr>
          <p:cNvPr id="4" name="Content Placeholder 3"/>
          <p:cNvSpPr>
            <a:spLocks noGrp="1"/>
          </p:cNvSpPr>
          <p:nvPr>
            <p:ph sz="half" idx="2"/>
          </p:nvPr>
        </p:nvSpPr>
        <p:spPr>
          <a:xfrm>
            <a:off x="5698390" y="1055802"/>
            <a:ext cx="6260987" cy="5200535"/>
          </a:xfrm>
        </p:spPr>
        <p:txBody>
          <a:bodyPr/>
          <a:lstStyle/>
          <a:p>
            <a:pPr marL="0" indent="0">
              <a:buNone/>
            </a:pPr>
            <a:r>
              <a:rPr lang="en-IN" dirty="0"/>
              <a:t>            </a:t>
            </a:r>
            <a:r>
              <a:rPr lang="en-IN" dirty="0">
                <a:latin typeface="Times New Roman" panose="02020603050405020304" pitchFamily="18" charset="0"/>
                <a:cs typeface="Times New Roman" panose="02020603050405020304" pitchFamily="18" charset="0"/>
              </a:rPr>
              <a:t>Fig : Accuracy % for existed algorithms</a:t>
            </a:r>
          </a:p>
        </p:txBody>
      </p:sp>
      <p:grpSp>
        <p:nvGrpSpPr>
          <p:cNvPr id="5" name="Group 4"/>
          <p:cNvGrpSpPr/>
          <p:nvPr/>
        </p:nvGrpSpPr>
        <p:grpSpPr>
          <a:xfrm>
            <a:off x="6014301" y="1687399"/>
            <a:ext cx="5385519" cy="4100659"/>
            <a:chOff x="0" y="-3373"/>
            <a:chExt cx="6084769" cy="2548933"/>
          </a:xfrm>
        </p:grpSpPr>
        <p:sp>
          <p:nvSpPr>
            <p:cNvPr id="6" name="Rectangle 5"/>
            <p:cNvSpPr/>
            <p:nvPr/>
          </p:nvSpPr>
          <p:spPr>
            <a:xfrm>
              <a:off x="2913312" y="2400959"/>
              <a:ext cx="39605" cy="144601"/>
            </a:xfrm>
            <a:prstGeom prst="rect">
              <a:avLst/>
            </a:prstGeom>
            <a:ln>
              <a:noFill/>
            </a:ln>
          </p:spPr>
          <p:txBody>
            <a:bodyPr vert="horz" lIns="0" tIns="0" rIns="0" bIns="0" rtlCol="0">
              <a:noAutofit/>
            </a:bodyPr>
            <a:lstStyle/>
            <a:p>
              <a:pPr marL="6350" indent="-6350" algn="l">
                <a:lnSpc>
                  <a:spcPct val="107000"/>
                </a:lnSpc>
                <a:spcAft>
                  <a:spcPts val="800"/>
                </a:spcAft>
              </a:pPr>
              <a:r>
                <a:rPr lang="en-IN" sz="950">
                  <a:solidFill>
                    <a:srgbClr val="181717"/>
                  </a:solidFill>
                  <a:effectLst/>
                  <a:latin typeface="Times New Roman" panose="02020603050405020304" pitchFamily="18" charset="0"/>
                  <a:ea typeface="Times New Roman" panose="02020603050405020304" pitchFamily="18" charset="0"/>
                </a:rPr>
                <a:t> </a:t>
              </a:r>
            </a:p>
          </p:txBody>
        </p:sp>
        <p:pic>
          <p:nvPicPr>
            <p:cNvPr id="7" name="Picture 6"/>
            <p:cNvPicPr/>
            <p:nvPr/>
          </p:nvPicPr>
          <p:blipFill>
            <a:blip r:embed="rId2"/>
            <a:stretch>
              <a:fillRect/>
            </a:stretch>
          </p:blipFill>
          <p:spPr>
            <a:xfrm>
              <a:off x="0" y="0"/>
              <a:ext cx="2910521" cy="2480600"/>
            </a:xfrm>
            <a:prstGeom prst="rect">
              <a:avLst/>
            </a:prstGeom>
          </p:spPr>
        </p:pic>
        <p:pic>
          <p:nvPicPr>
            <p:cNvPr id="8" name="Picture 7"/>
            <p:cNvPicPr/>
            <p:nvPr/>
          </p:nvPicPr>
          <p:blipFill>
            <a:blip r:embed="rId3"/>
            <a:stretch>
              <a:fillRect/>
            </a:stretch>
          </p:blipFill>
          <p:spPr>
            <a:xfrm>
              <a:off x="3180025" y="-3373"/>
              <a:ext cx="2904744" cy="2487168"/>
            </a:xfrm>
            <a:prstGeom prst="rect">
              <a:avLst/>
            </a:prstGeom>
          </p:spPr>
        </p:pic>
      </p:grpSp>
    </p:spTree>
    <p:extLst>
      <p:ext uri="{BB962C8B-B14F-4D97-AF65-F5344CB8AC3E}">
        <p14:creationId xmlns:p14="http://schemas.microsoft.com/office/powerpoint/2010/main" val="2749680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p:cNvSpPr>
            <a:spLocks noGrp="1"/>
          </p:cNvSpPr>
          <p:nvPr>
            <p:ph type="title"/>
          </p:nvPr>
        </p:nvSpPr>
        <p:spPr>
          <a:xfrm>
            <a:off x="648930" y="629267"/>
            <a:ext cx="9252154" cy="1016654"/>
          </a:xfrm>
        </p:spPr>
        <p:txBody>
          <a:bodyPr>
            <a:normAutofit/>
          </a:bodyPr>
          <a:lstStyle/>
          <a:p>
            <a:r>
              <a:rPr lang="en-IN" sz="4000" b="1" dirty="0">
                <a:solidFill>
                  <a:srgbClr val="EBEBEB"/>
                </a:solidFill>
                <a:latin typeface="Times New Roman" panose="02020603050405020304" pitchFamily="18" charset="0"/>
                <a:cs typeface="Times New Roman" panose="02020603050405020304" pitchFamily="18" charset="0"/>
              </a:rPr>
              <a:t>Disadvantages In Existing System</a:t>
            </a:r>
          </a:p>
        </p:txBody>
      </p:sp>
      <p:sp>
        <p:nvSpPr>
          <p:cNvPr id="13" name="Rectangle 12">
            <a:extLst>
              <a:ext uri="{FF2B5EF4-FFF2-40B4-BE49-F238E27FC236}">
                <a16:creationId xmlns:a16="http://schemas.microsoft.com/office/drawing/2014/main" id="{12F7E335-851A-4CAE-B09F-E657819D460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Shape 14">
            <a:extLst>
              <a:ext uri="{FF2B5EF4-FFF2-40B4-BE49-F238E27FC236}">
                <a16:creationId xmlns:a16="http://schemas.microsoft.com/office/drawing/2014/main" id="{10B541F0-7F6E-402E-84D8-CF96EACA5FB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sp>
      <p:graphicFrame>
        <p:nvGraphicFramePr>
          <p:cNvPr id="5" name="Content Placeholder 2">
            <a:extLst>
              <a:ext uri="{FF2B5EF4-FFF2-40B4-BE49-F238E27FC236}">
                <a16:creationId xmlns:a16="http://schemas.microsoft.com/office/drawing/2014/main" id="{2E606BA3-14D8-CA52-D92D-B1667C788AB0}"/>
              </a:ext>
            </a:extLst>
          </p:cNvPr>
          <p:cNvGraphicFramePr>
            <a:graphicFrameLocks noGrp="1"/>
          </p:cNvGraphicFramePr>
          <p:nvPr>
            <p:ph idx="1"/>
            <p:extLst>
              <p:ext uri="{D42A27DB-BD31-4B8C-83A1-F6EECF244321}">
                <p14:modId xmlns:p14="http://schemas.microsoft.com/office/powerpoint/2010/main" val="149340764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0101145"/>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392dc67-806a-4040-812e-d78f13ca405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5DE7EBF430EA247B93E4430729059CB" ma:contentTypeVersion="17" ma:contentTypeDescription="Create a new document." ma:contentTypeScope="" ma:versionID="0bd9fecbe5578055bcf3ff681c4b18c4">
  <xsd:schema xmlns:xsd="http://www.w3.org/2001/XMLSchema" xmlns:xs="http://www.w3.org/2001/XMLSchema" xmlns:p="http://schemas.microsoft.com/office/2006/metadata/properties" xmlns:ns3="3392dc67-806a-4040-812e-d78f13ca4056" xmlns:ns4="e06c7762-5839-4222-85ba-2393b48f8050" targetNamespace="http://schemas.microsoft.com/office/2006/metadata/properties" ma:root="true" ma:fieldsID="b1f3e1f0a1b4c9d3e0f29bc5c8081d40" ns3:_="" ns4:_="">
    <xsd:import namespace="3392dc67-806a-4040-812e-d78f13ca4056"/>
    <xsd:import namespace="e06c7762-5839-4222-85ba-2393b48f8050"/>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LengthInSeconds" minOccurs="0"/>
                <xsd:element ref="ns3:MediaServiceAutoKeyPoints" minOccurs="0"/>
                <xsd:element ref="ns3:MediaServiceKeyPoint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392dc67-806a-4040-812e-d78f13ca40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ystemTags" ma:index="23" nillable="true" ma:displayName="MediaServiceSystemTags" ma:hidden="true" ma:internalName="MediaServiceSystemTags" ma:readOnly="true">
      <xsd:simpleType>
        <xsd:restriction base="dms:Note"/>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c7762-5839-4222-85ba-2393b48f805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368EC2F-BE5E-4E3D-A08D-4E8674834369}">
  <ds:schemaRefs>
    <ds:schemaRef ds:uri="http://schemas.openxmlformats.org/package/2006/metadata/core-properties"/>
    <ds:schemaRef ds:uri="3392dc67-806a-4040-812e-d78f13ca4056"/>
    <ds:schemaRef ds:uri="http://purl.org/dc/terms/"/>
    <ds:schemaRef ds:uri="e06c7762-5839-4222-85ba-2393b48f8050"/>
    <ds:schemaRef ds:uri="http://schemas.microsoft.com/office/2006/documentManagement/types"/>
    <ds:schemaRef ds:uri="http://schemas.microsoft.com/office/2006/metadata/properties"/>
    <ds:schemaRef ds:uri="http://purl.org/dc/elements/1.1/"/>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68E95297-B4FC-41DD-8F27-A4256D703662}">
  <ds:schemaRefs>
    <ds:schemaRef ds:uri="http://schemas.microsoft.com/sharepoint/v3/contenttype/forms"/>
  </ds:schemaRefs>
</ds:datastoreItem>
</file>

<file path=customXml/itemProps3.xml><?xml version="1.0" encoding="utf-8"?>
<ds:datastoreItem xmlns:ds="http://schemas.openxmlformats.org/officeDocument/2006/customXml" ds:itemID="{7C2C21D0-5618-46BC-B913-66987C0B50D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392dc67-806a-4040-812e-d78f13ca4056"/>
    <ds:schemaRef ds:uri="e06c7762-5839-4222-85ba-2393b48f805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14415</TotalTime>
  <Words>1487</Words>
  <Application>Microsoft Office PowerPoint</Application>
  <PresentationFormat>Widescreen</PresentationFormat>
  <Paragraphs>153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Century Gothic</vt:lpstr>
      <vt:lpstr>Segoe UI</vt:lpstr>
      <vt:lpstr>Tahoma</vt:lpstr>
      <vt:lpstr>Times New Roman</vt:lpstr>
      <vt:lpstr>Wingdings</vt:lpstr>
      <vt:lpstr>Wingdings 3</vt:lpstr>
      <vt:lpstr>Ion</vt:lpstr>
      <vt:lpstr>PowerPoint Presentation</vt:lpstr>
      <vt:lpstr>Contents</vt:lpstr>
      <vt:lpstr>Abstract </vt:lpstr>
      <vt:lpstr>Introduction</vt:lpstr>
      <vt:lpstr>                              Literature Survey </vt:lpstr>
      <vt:lpstr>Problem Definition </vt:lpstr>
      <vt:lpstr>Existing System</vt:lpstr>
      <vt:lpstr>Existing Algorithms</vt:lpstr>
      <vt:lpstr>Disadvantages In Existing System</vt:lpstr>
      <vt:lpstr>Proposed System</vt:lpstr>
      <vt:lpstr>Algorithms to be implemented</vt:lpstr>
      <vt:lpstr>Implementation Architecture Diagram</vt:lpstr>
      <vt:lpstr>Modules</vt:lpstr>
      <vt:lpstr>Requirements  </vt:lpstr>
      <vt:lpstr>Advantages </vt:lpstr>
      <vt:lpstr>Conclusion</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Using Hidden Markov Model</dc:title>
  <dc:creator>shashi teja</dc:creator>
  <cp:lastModifiedBy>Chadalavada, Ester Rani</cp:lastModifiedBy>
  <cp:revision>199</cp:revision>
  <dcterms:created xsi:type="dcterms:W3CDTF">2019-08-15T13:25:49Z</dcterms:created>
  <dcterms:modified xsi:type="dcterms:W3CDTF">2024-02-23T14:29:41Z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0x01010095DE7EBF430EA247B93E4430729059CB</vt:lpwstr>
  </property>
</Properties>
</file>