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9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6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18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88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57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2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8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7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4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4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4BD5-892F-4BF0-BB95-568F96F4EEA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31C5-7995-4A36-89A5-03D0842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99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315" y="1035425"/>
            <a:ext cx="10874189" cy="13357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POKEMON CLUSTERING USING HIERARCHIAL AGGLOMERATIVE CLUSTERING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9647" y="5245848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			By Lakshmi Sai Srikar Vadlamani (2K19/CO/208)</a:t>
            </a:r>
          </a:p>
          <a:p>
            <a:r>
              <a:rPr lang="en-US" dirty="0"/>
              <a:t>	</a:t>
            </a:r>
            <a:r>
              <a:rPr lang="en-US" dirty="0" smtClean="0"/>
              <a:t>		     Jayant Rana (2K19/CO/177)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71" y="2300849"/>
            <a:ext cx="3808599" cy="34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318" y="414749"/>
            <a:ext cx="8610600" cy="1293028"/>
          </a:xfrm>
        </p:spPr>
        <p:txBody>
          <a:bodyPr/>
          <a:lstStyle/>
          <a:p>
            <a:pPr algn="ctr"/>
            <a:r>
              <a:rPr lang="en-US" dirty="0" err="1" smtClean="0"/>
              <a:t>Hierarchial</a:t>
            </a:r>
            <a:r>
              <a:rPr lang="en-US" dirty="0" smtClean="0"/>
              <a:t> AGGLOMERATIVE CLUSTERING (HAC)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Agglomerative clustering works in a “bottom-up” manner. That is, each object is initially considered as a single-element cluster (leaf). At each step of the algorithm, the two clusters that are the most similar are combined into a new bigger cluster (nodes). This procedure is iterated until all points are member of just one single big cluster (root) (see figure below</a:t>
            </a:r>
            <a:r>
              <a:rPr lang="en-US" dirty="0" smtClean="0"/>
              <a:t>).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32" y="4034553"/>
            <a:ext cx="5117726" cy="249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2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18" y="253385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The IDEA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the </a:t>
            </a:r>
            <a:r>
              <a:rPr lang="en-US" dirty="0" err="1" smtClean="0"/>
              <a:t>Pokemon</a:t>
            </a:r>
            <a:r>
              <a:rPr lang="en-US" dirty="0" smtClean="0"/>
              <a:t> stats available in the csv file, we'll </a:t>
            </a:r>
            <a:r>
              <a:rPr lang="en-US" dirty="0"/>
              <a:t>be performing clustering on these stats. 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Pokemon</a:t>
            </a:r>
            <a:r>
              <a:rPr lang="en-US" dirty="0" smtClean="0"/>
              <a:t> </a:t>
            </a:r>
            <a:r>
              <a:rPr lang="en-US" dirty="0"/>
              <a:t>is defined by a row in the data set. Because there are various ways to characterize how </a:t>
            </a:r>
            <a:r>
              <a:rPr lang="en-US" dirty="0" smtClean="0"/>
              <a:t>strong a </a:t>
            </a:r>
            <a:r>
              <a:rPr lang="en-US" dirty="0" err="1"/>
              <a:t>Pokemon</a:t>
            </a:r>
            <a:r>
              <a:rPr lang="en-US" dirty="0"/>
              <a:t> is, it is often desirable to convert a raw stats sheet into a shorter feature vector. </a:t>
            </a:r>
            <a:endParaRPr lang="en-US" dirty="0" smtClean="0"/>
          </a:p>
          <a:p>
            <a:r>
              <a:rPr lang="en-US" dirty="0" smtClean="0"/>
              <a:t>In this project, we </a:t>
            </a:r>
            <a:r>
              <a:rPr lang="en-US" dirty="0"/>
              <a:t>will represent a </a:t>
            </a:r>
            <a:r>
              <a:rPr lang="en-US" dirty="0" err="1"/>
              <a:t>Pokemon's</a:t>
            </a:r>
            <a:r>
              <a:rPr lang="en-US" dirty="0"/>
              <a:t> strength by two numbers: "x" and "y".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x" will represent </a:t>
            </a:r>
            <a:r>
              <a:rPr lang="en-US" dirty="0" smtClean="0"/>
              <a:t>the </a:t>
            </a:r>
            <a:r>
              <a:rPr lang="en-US" dirty="0" err="1" smtClean="0"/>
              <a:t>Pokemon's</a:t>
            </a:r>
            <a:r>
              <a:rPr lang="en-US" dirty="0" smtClean="0"/>
              <a:t> </a:t>
            </a:r>
            <a:r>
              <a:rPr lang="en-US" dirty="0"/>
              <a:t>total offensive strength, which is defined by Attack + Sp. </a:t>
            </a:r>
            <a:r>
              <a:rPr lang="en-US" dirty="0" err="1"/>
              <a:t>Atk</a:t>
            </a:r>
            <a:r>
              <a:rPr lang="en-US" dirty="0"/>
              <a:t> + Speed.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"y" </a:t>
            </a:r>
            <a:r>
              <a:rPr lang="en-US" dirty="0" smtClean="0"/>
              <a:t>will represent </a:t>
            </a:r>
            <a:r>
              <a:rPr lang="en-US" dirty="0"/>
              <a:t>the </a:t>
            </a:r>
            <a:r>
              <a:rPr lang="en-US" dirty="0" err="1"/>
              <a:t>Pokemon's</a:t>
            </a:r>
            <a:r>
              <a:rPr lang="en-US" dirty="0"/>
              <a:t> total defensive strength, which is defined by Defense + Sp. Def + HP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After each </a:t>
            </a:r>
            <a:r>
              <a:rPr lang="en-US" dirty="0" err="1"/>
              <a:t>Pokemon</a:t>
            </a:r>
            <a:r>
              <a:rPr lang="en-US" dirty="0"/>
              <a:t> becomes that two-dimensional feature vector, </a:t>
            </a:r>
            <a:r>
              <a:rPr lang="en-US" dirty="0" smtClean="0"/>
              <a:t>we </a:t>
            </a:r>
            <a:r>
              <a:rPr lang="en-US" dirty="0"/>
              <a:t>will cluster the first 20 </a:t>
            </a:r>
            <a:r>
              <a:rPr lang="en-US" dirty="0" err="1"/>
              <a:t>Pokemon</a:t>
            </a:r>
            <a:r>
              <a:rPr lang="en-US" dirty="0"/>
              <a:t> </a:t>
            </a:r>
            <a:r>
              <a:rPr lang="en-US" dirty="0" smtClean="0"/>
              <a:t>with hierarchical </a:t>
            </a:r>
            <a:r>
              <a:rPr lang="en-US" dirty="0"/>
              <a:t>agglomerative clustering (HAC).</a:t>
            </a:r>
          </a:p>
        </p:txBody>
      </p:sp>
    </p:spTree>
    <p:extLst>
      <p:ext uri="{BB962C8B-B14F-4D97-AF65-F5344CB8AC3E}">
        <p14:creationId xmlns:p14="http://schemas.microsoft.com/office/powerpoint/2010/main" val="2219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809197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Example of csv file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586" y="2193925"/>
            <a:ext cx="649082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1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10584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OUTPUT AFTER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46" y="1949823"/>
            <a:ext cx="7735971" cy="1914366"/>
          </a:xfrm>
        </p:spPr>
      </p:pic>
    </p:spTree>
    <p:extLst>
      <p:ext uri="{BB962C8B-B14F-4D97-AF65-F5344CB8AC3E}">
        <p14:creationId xmlns:p14="http://schemas.microsoft.com/office/powerpoint/2010/main" val="217101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1655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FUNCTIONS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load_data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) — takes in a string with a path to a CSV file formatted as in the link above, </a:t>
            </a:r>
            <a:r>
              <a:rPr lang="en-US" dirty="0" smtClean="0"/>
              <a:t>and returns </a:t>
            </a:r>
            <a:r>
              <a:rPr lang="en-US" dirty="0"/>
              <a:t>the first 20 data points </a:t>
            </a:r>
            <a:r>
              <a:rPr lang="en-US" dirty="0" smtClean="0"/>
              <a:t>in </a:t>
            </a:r>
            <a:r>
              <a:rPr lang="en-US" dirty="0"/>
              <a:t>a single structure.</a:t>
            </a:r>
          </a:p>
          <a:p>
            <a:r>
              <a:rPr lang="en-US" dirty="0"/>
              <a:t>2. </a:t>
            </a:r>
            <a:r>
              <a:rPr lang="en-US" dirty="0" err="1"/>
              <a:t>calculate_x_y</a:t>
            </a:r>
            <a:r>
              <a:rPr lang="en-US" dirty="0"/>
              <a:t>(stats) — takes in one row from the data loaded from the previous function, </a:t>
            </a:r>
            <a:r>
              <a:rPr lang="en-US" dirty="0" smtClean="0"/>
              <a:t>calculates the </a:t>
            </a:r>
            <a:r>
              <a:rPr lang="en-US" dirty="0"/>
              <a:t>corresponding x, y values for that </a:t>
            </a:r>
            <a:r>
              <a:rPr lang="en-US" dirty="0" err="1"/>
              <a:t>Pokemon</a:t>
            </a:r>
            <a:r>
              <a:rPr lang="en-US" dirty="0"/>
              <a:t> as specified above, and returns them in a </a:t>
            </a:r>
            <a:r>
              <a:rPr lang="en-US" dirty="0" smtClean="0"/>
              <a:t>single structure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hac</a:t>
            </a:r>
            <a:r>
              <a:rPr lang="en-US" dirty="0"/>
              <a:t>(dataset) — performs single linkage hierarchical agglomerative clustering on the </a:t>
            </a:r>
            <a:r>
              <a:rPr lang="en-US" dirty="0" err="1"/>
              <a:t>Pokemon</a:t>
            </a:r>
            <a:r>
              <a:rPr lang="en-US" dirty="0"/>
              <a:t> </a:t>
            </a:r>
            <a:r>
              <a:rPr lang="en-US" dirty="0" smtClean="0"/>
              <a:t>with the 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feature representation, and returns a data structure representing the clustering.</a:t>
            </a:r>
          </a:p>
        </p:txBody>
      </p:sp>
    </p:spTree>
    <p:extLst>
      <p:ext uri="{BB962C8B-B14F-4D97-AF65-F5344CB8AC3E}">
        <p14:creationId xmlns:p14="http://schemas.microsoft.com/office/powerpoint/2010/main" val="332254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671" y="526808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3.0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(compilation)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6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435" y="2974172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THANK YOU!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158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150</TotalTime>
  <Words>363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POKEMON CLUSTERING USING HIERARCHIAL AGGLOMERATIVE CLUSTERING </vt:lpstr>
      <vt:lpstr>Hierarchial AGGLOMERATIVE CLUSTERING (HAC)</vt:lpstr>
      <vt:lpstr>The IDEA </vt:lpstr>
      <vt:lpstr>Example of csv file </vt:lpstr>
      <vt:lpstr>OUTPUT AFTER CLUSTERING</vt:lpstr>
      <vt:lpstr>FUNCTIONS USED </vt:lpstr>
      <vt:lpstr>TECHNOLOGIES USED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DETECTION USING NEURAL NETWORKS</dc:title>
  <dc:creator>Srikar Vadlamani</dc:creator>
  <cp:lastModifiedBy>Srikar Vadlamani</cp:lastModifiedBy>
  <cp:revision>4</cp:revision>
  <dcterms:created xsi:type="dcterms:W3CDTF">2021-11-11T18:52:05Z</dcterms:created>
  <dcterms:modified xsi:type="dcterms:W3CDTF">2021-11-14T22:13:50Z</dcterms:modified>
</cp:coreProperties>
</file>