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71" r:id="rId3"/>
    <p:sldId id="258" r:id="rId4"/>
    <p:sldId id="257" r:id="rId5"/>
    <p:sldId id="262" r:id="rId6"/>
    <p:sldId id="275" r:id="rId7"/>
    <p:sldId id="272" r:id="rId8"/>
    <p:sldId id="264" r:id="rId9"/>
    <p:sldId id="267" r:id="rId10"/>
    <p:sldId id="268" r:id="rId11"/>
    <p:sldId id="276" r:id="rId12"/>
    <p:sldId id="263" r:id="rId13"/>
    <p:sldId id="266" r:id="rId14"/>
    <p:sldId id="277" r:id="rId15"/>
    <p:sldId id="278" r:id="rId16"/>
    <p:sldId id="280" r:id="rId17"/>
    <p:sldId id="270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idu" initials="DN" lastIdx="1" clrIdx="0">
    <p:extLst>
      <p:ext uri="{19B8F6BF-5375-455C-9EA6-DF929625EA0E}">
        <p15:presenceInfo xmlns:p15="http://schemas.microsoft.com/office/powerpoint/2012/main" userId="S::naidu.d@northeastern.edu::fedaf82a-3f21-4994-afdf-c2b25f0196d7" providerId="AD"/>
      </p:ext>
    </p:extLst>
  </p:cmAuthor>
  <p:cmAuthor id="2" name="Srikar Veldandi" initials="SV" lastIdx="2" clrIdx="1">
    <p:extLst>
      <p:ext uri="{19B8F6BF-5375-455C-9EA6-DF929625EA0E}">
        <p15:presenceInfo xmlns:p15="http://schemas.microsoft.com/office/powerpoint/2012/main" userId="S::veldandi.s@northeastern.edu::b014144a-cc2f-4ef8-ac8a-358694ae88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A7239-A229-F484-B275-2713D8514070}" v="795" dt="2020-08-17T19:18:39.808"/>
    <p1510:client id="{1BA45BA2-EF51-0029-3F91-3FCBCE5EC165}" v="5" dt="2020-08-16T17:49:05.966"/>
    <p1510:client id="{1CC8FEC7-4005-5113-0408-A3E61B13FC0F}" v="7" dt="2020-08-18T16:53:07.823"/>
    <p1510:client id="{357A85FE-93BB-7DEB-3B5A-8D6C427AC8C6}" v="16" dt="2020-08-18T16:52:40.776"/>
    <p1510:client id="{35BBB173-5FC7-8A11-3845-9F4F71A77EEA}" v="1939" dt="2020-08-17T18:10:02.954"/>
    <p1510:client id="{3EBB4DF6-5E29-6350-A192-10789C79A539}" v="1" dt="2020-08-17T18:17:10.900"/>
    <p1510:client id="{65DCCC80-E2D7-896D-E036-0AC2258FA71E}" v="322" dt="2020-08-17T18:16:02.317"/>
    <p1510:client id="{67F0C3A9-39CE-47E2-9E09-165BD6ECB715}" v="44" dt="2020-08-16T17:48:44.148"/>
    <p1510:client id="{7CA9EADD-C412-5E34-FE4B-F4FB7890D0A2}" v="355" dt="2020-08-16T18:21:24.122"/>
    <p1510:client id="{C3161106-31DB-3FF8-EFF8-585ED68C05D5}" v="23" dt="2020-08-18T18:01:42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Veldandi" userId="S::veldandi.s@northeastern.edu::b014144a-cc2f-4ef8-ac8a-358694ae880d" providerId="AD" clId="Web-{67F0C3A9-39CE-47E2-9E09-165BD6ECB715}"/>
    <pc:docChg chg="modSld addMainMaster delMainMaster">
      <pc:chgData name="Srikar Veldandi" userId="S::veldandi.s@northeastern.edu::b014144a-cc2f-4ef8-ac8a-358694ae880d" providerId="AD" clId="Web-{67F0C3A9-39CE-47E2-9E09-165BD6ECB715}" dt="2020-08-16T17:48:44.148" v="43" actId="14100"/>
      <pc:docMkLst>
        <pc:docMk/>
      </pc:docMkLst>
      <pc:sldChg chg="addSp delSp modSp mod setBg modClrScheme chgLayout">
        <pc:chgData name="Srikar Veldandi" userId="S::veldandi.s@northeastern.edu::b014144a-cc2f-4ef8-ac8a-358694ae880d" providerId="AD" clId="Web-{67F0C3A9-39CE-47E2-9E09-165BD6ECB715}" dt="2020-08-16T17:48:44.148" v="43" actId="14100"/>
        <pc:sldMkLst>
          <pc:docMk/>
          <pc:sldMk cId="109857222" sldId="256"/>
        </pc:sldMkLst>
        <pc:spChg chg="mod">
          <ac:chgData name="Srikar Veldandi" userId="S::veldandi.s@northeastern.edu::b014144a-cc2f-4ef8-ac8a-358694ae880d" providerId="AD" clId="Web-{67F0C3A9-39CE-47E2-9E09-165BD6ECB715}" dt="2020-08-16T17:44:06.706" v="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ikar Veldandi" userId="S::veldandi.s@northeastern.edu::b014144a-cc2f-4ef8-ac8a-358694ae880d" providerId="AD" clId="Web-{67F0C3A9-39CE-47E2-9E09-165BD6ECB715}" dt="2020-08-16T17:44:24.175" v="3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rikar Veldandi" userId="S::veldandi.s@northeastern.edu::b014144a-cc2f-4ef8-ac8a-358694ae880d" providerId="AD" clId="Web-{67F0C3A9-39CE-47E2-9E09-165BD6ECB715}" dt="2020-08-16T17:44:06.706" v="28"/>
          <ac:spMkLst>
            <pc:docMk/>
            <pc:sldMk cId="109857222" sldId="256"/>
            <ac:spMk id="9" creationId="{E222E66E-61B6-4384-8DA3-80F52DF7CF72}"/>
          </ac:spMkLst>
        </pc:spChg>
        <pc:spChg chg="add del">
          <ac:chgData name="Srikar Veldandi" userId="S::veldandi.s@northeastern.edu::b014144a-cc2f-4ef8-ac8a-358694ae880d" providerId="AD" clId="Web-{67F0C3A9-39CE-47E2-9E09-165BD6ECB715}" dt="2020-08-16T17:44:06.706" v="28"/>
          <ac:spMkLst>
            <pc:docMk/>
            <pc:sldMk cId="109857222" sldId="256"/>
            <ac:spMk id="11" creationId="{3E0A32C1-327A-4393-8585-F94260E5522C}"/>
          </ac:spMkLst>
        </pc:spChg>
        <pc:spChg chg="add">
          <ac:chgData name="Srikar Veldandi" userId="S::veldandi.s@northeastern.edu::b014144a-cc2f-4ef8-ac8a-358694ae880d" providerId="AD" clId="Web-{67F0C3A9-39CE-47E2-9E09-165BD6ECB715}" dt="2020-08-16T17:44:06.706" v="28"/>
          <ac:spMkLst>
            <pc:docMk/>
            <pc:sldMk cId="109857222" sldId="256"/>
            <ac:spMk id="16" creationId="{FAF9D845-1D7D-4A88-86ED-B45A77144E5E}"/>
          </ac:spMkLst>
        </pc:spChg>
        <pc:spChg chg="add">
          <ac:chgData name="Srikar Veldandi" userId="S::veldandi.s@northeastern.edu::b014144a-cc2f-4ef8-ac8a-358694ae880d" providerId="AD" clId="Web-{67F0C3A9-39CE-47E2-9E09-165BD6ECB715}" dt="2020-08-16T17:44:06.706" v="28"/>
          <ac:spMkLst>
            <pc:docMk/>
            <pc:sldMk cId="109857222" sldId="256"/>
            <ac:spMk id="18" creationId="{934F2A62-CB96-44B7-9829-3BEA927D5A2F}"/>
          </ac:spMkLst>
        </pc:spChg>
        <pc:picChg chg="add mod ord">
          <ac:chgData name="Srikar Veldandi" userId="S::veldandi.s@northeastern.edu::b014144a-cc2f-4ef8-ac8a-358694ae880d" providerId="AD" clId="Web-{67F0C3A9-39CE-47E2-9E09-165BD6ECB715}" dt="2020-08-16T17:48:44.148" v="43" actId="14100"/>
          <ac:picMkLst>
            <pc:docMk/>
            <pc:sldMk cId="109857222" sldId="256"/>
            <ac:picMk id="4" creationId="{571CAD83-3E74-4736-9284-1E802130F738}"/>
          </ac:picMkLst>
        </pc:picChg>
      </pc:sldChg>
      <pc:sldMasterChg chg="del delSldLayout">
        <pc:chgData name="Srikar Veldandi" userId="S::veldandi.s@northeastern.edu::b014144a-cc2f-4ef8-ac8a-358694ae880d" providerId="AD" clId="Web-{67F0C3A9-39CE-47E2-9E09-165BD6ECB715}" dt="2020-08-16T17:43:41.769" v="0"/>
        <pc:sldMasterMkLst>
          <pc:docMk/>
          <pc:sldMasterMk cId="2460954070" sldId="2147483660"/>
        </pc:sldMasterMkLst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rikar Veldandi" userId="S::veldandi.s@northeastern.edu::b014144a-cc2f-4ef8-ac8a-358694ae880d" providerId="AD" clId="Web-{67F0C3A9-39CE-47E2-9E09-165BD6ECB715}" dt="2020-08-16T17:43:41.769" v="0"/>
        <pc:sldMasterMkLst>
          <pc:docMk/>
          <pc:sldMasterMk cId="3027736220" sldId="2147483699"/>
        </pc:sldMasterMkLst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241618929" sldId="2147483688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4198668090" sldId="2147483689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3029222675" sldId="2147483690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762726496" sldId="2147483691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688484008" sldId="2147483692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2715001787" sldId="2147483693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3080626233" sldId="2147483694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3392815422" sldId="2147483695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1520851319" sldId="2147483696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106170354" sldId="2147483697"/>
          </pc:sldLayoutMkLst>
        </pc:sldLayoutChg>
        <pc:sldLayoutChg chg="add">
          <pc:chgData name="Srikar Veldandi" userId="S::veldandi.s@northeastern.edu::b014144a-cc2f-4ef8-ac8a-358694ae880d" providerId="AD" clId="Web-{67F0C3A9-39CE-47E2-9E09-165BD6ECB715}" dt="2020-08-16T17:43:41.769" v="0"/>
          <pc:sldLayoutMkLst>
            <pc:docMk/>
            <pc:sldMasterMk cId="3027736220" sldId="2147483699"/>
            <pc:sldLayoutMk cId="3037783764" sldId="2147483698"/>
          </pc:sldLayoutMkLst>
        </pc:sldLayoutChg>
      </pc:sldMasterChg>
    </pc:docChg>
  </pc:docChgLst>
  <pc:docChgLst>
    <pc:chgData name="Divesh Naidu" userId="S::naidu.d@northeastern.edu::fedaf82a-3f21-4994-afdf-c2b25f0196d7" providerId="AD" clId="Web-{35BBB173-5FC7-8A11-3845-9F4F71A77EEA}"/>
    <pc:docChg chg="addSld modSld sldOrd addMainMaster delMainMaster">
      <pc:chgData name="Divesh Naidu" userId="S::naidu.d@northeastern.edu::fedaf82a-3f21-4994-afdf-c2b25f0196d7" providerId="AD" clId="Web-{35BBB173-5FC7-8A11-3845-9F4F71A77EEA}" dt="2020-08-17T18:10:02.954" v="1922" actId="1076"/>
      <pc:docMkLst>
        <pc:docMk/>
      </pc:docMkLst>
      <pc:sldChg chg="addSp delSp modSp mod setBg modClrScheme delDesignElem chgLayout">
        <pc:chgData name="Divesh Naidu" userId="S::naidu.d@northeastern.edu::fedaf82a-3f21-4994-afdf-c2b25f0196d7" providerId="AD" clId="Web-{35BBB173-5FC7-8A11-3845-9F4F71A77EEA}" dt="2020-08-17T16:44:44.748" v="126" actId="20577"/>
        <pc:sldMkLst>
          <pc:docMk/>
          <pc:sldMk cId="109857222" sldId="256"/>
        </pc:sldMkLst>
        <pc:spChg chg="mod ord">
          <ac:chgData name="Divesh Naidu" userId="S::naidu.d@northeastern.edu::fedaf82a-3f21-4994-afdf-c2b25f0196d7" providerId="AD" clId="Web-{35BBB173-5FC7-8A11-3845-9F4F71A77EEA}" dt="2020-08-17T16:44:42.013" v="11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44:44.748" v="12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ivesh Naidu" userId="S::naidu.d@northeastern.edu::fedaf82a-3f21-4994-afdf-c2b25f0196d7" providerId="AD" clId="Web-{35BBB173-5FC7-8A11-3845-9F4F71A77EEA}" dt="2020-08-17T16:28:07.879" v="7"/>
          <ac:spMkLst>
            <pc:docMk/>
            <pc:sldMk cId="109857222" sldId="256"/>
            <ac:spMk id="5" creationId="{A0B5529D-5CAA-4BF2-B5C9-34705E7661F9}"/>
          </ac:spMkLst>
        </pc:spChg>
        <pc:spChg chg="add">
          <ac:chgData name="Divesh Naidu" userId="S::naidu.d@northeastern.edu::fedaf82a-3f21-4994-afdf-c2b25f0196d7" providerId="AD" clId="Web-{35BBB173-5FC7-8A11-3845-9F4F71A77EEA}" dt="2020-08-17T16:28:07.879" v="7"/>
          <ac:spMkLst>
            <pc:docMk/>
            <pc:sldMk cId="109857222" sldId="256"/>
            <ac:spMk id="6" creationId="{FBD68200-BC03-4015-860B-CD5C30CD76B8}"/>
          </ac:spMkLst>
        </pc:spChg>
        <pc:spChg chg="add mod">
          <ac:chgData name="Divesh Naidu" userId="S::naidu.d@northeastern.edu::fedaf82a-3f21-4994-afdf-c2b25f0196d7" providerId="AD" clId="Web-{35BBB173-5FC7-8A11-3845-9F4F71A77EEA}" dt="2020-08-17T16:30:26.396" v="106" actId="20577"/>
          <ac:spMkLst>
            <pc:docMk/>
            <pc:sldMk cId="109857222" sldId="256"/>
            <ac:spMk id="7" creationId="{49EEF652-D544-46B7-BBCE-677A4F062805}"/>
          </ac:spMkLst>
        </pc:spChg>
        <pc:spChg chg="add">
          <ac:chgData name="Divesh Naidu" userId="S::naidu.d@northeastern.edu::fedaf82a-3f21-4994-afdf-c2b25f0196d7" providerId="AD" clId="Web-{35BBB173-5FC7-8A11-3845-9F4F71A77EEA}" dt="2020-08-17T16:28:07.879" v="7"/>
          <ac:spMkLst>
            <pc:docMk/>
            <pc:sldMk cId="109857222" sldId="256"/>
            <ac:spMk id="8" creationId="{8F3CF990-ACB8-443A-BB74-D36EC8A00B02}"/>
          </ac:spMkLst>
        </pc:spChg>
        <pc:spChg chg="add">
          <ac:chgData name="Divesh Naidu" userId="S::naidu.d@northeastern.edu::fedaf82a-3f21-4994-afdf-c2b25f0196d7" providerId="AD" clId="Web-{35BBB173-5FC7-8A11-3845-9F4F71A77EEA}" dt="2020-08-17T16:28:07.879" v="7"/>
          <ac:spMkLst>
            <pc:docMk/>
            <pc:sldMk cId="109857222" sldId="256"/>
            <ac:spMk id="12" creationId="{65F94F98-3A57-49AA-838E-91AAF600B6EE}"/>
          </ac:spMkLst>
        </pc:spChg>
        <pc:spChg chg="del">
          <ac:chgData name="Divesh Naidu" userId="S::naidu.d@northeastern.edu::fedaf82a-3f21-4994-afdf-c2b25f0196d7" providerId="AD" clId="Web-{35BBB173-5FC7-8A11-3845-9F4F71A77EEA}" dt="2020-08-17T16:26:11.221" v="3"/>
          <ac:spMkLst>
            <pc:docMk/>
            <pc:sldMk cId="109857222" sldId="256"/>
            <ac:spMk id="16" creationId="{FAF9D845-1D7D-4A88-86ED-B45A77144E5E}"/>
          </ac:spMkLst>
        </pc:spChg>
        <pc:spChg chg="del">
          <ac:chgData name="Divesh Naidu" userId="S::naidu.d@northeastern.edu::fedaf82a-3f21-4994-afdf-c2b25f0196d7" providerId="AD" clId="Web-{35BBB173-5FC7-8A11-3845-9F4F71A77EEA}" dt="2020-08-17T16:26:11.221" v="3"/>
          <ac:spMkLst>
            <pc:docMk/>
            <pc:sldMk cId="109857222" sldId="256"/>
            <ac:spMk id="18" creationId="{934F2A62-CB96-44B7-9829-3BEA927D5A2F}"/>
          </ac:spMkLst>
        </pc:spChg>
        <pc:spChg chg="add">
          <ac:chgData name="Divesh Naidu" userId="S::naidu.d@northeastern.edu::fedaf82a-3f21-4994-afdf-c2b25f0196d7" providerId="AD" clId="Web-{35BBB173-5FC7-8A11-3845-9F4F71A77EEA}" dt="2020-08-17T16:28:07.879" v="7"/>
          <ac:spMkLst>
            <pc:docMk/>
            <pc:sldMk cId="109857222" sldId="256"/>
            <ac:spMk id="20" creationId="{332A6F87-AC28-4AA8-B8A6-AEBC67BD0D64}"/>
          </ac:spMkLst>
        </pc:spChg>
        <pc:picChg chg="mod">
          <ac:chgData name="Divesh Naidu" userId="S::naidu.d@northeastern.edu::fedaf82a-3f21-4994-afdf-c2b25f0196d7" providerId="AD" clId="Web-{35BBB173-5FC7-8A11-3845-9F4F71A77EEA}" dt="2020-08-17T16:25:38.111" v="2" actId="1076"/>
          <ac:picMkLst>
            <pc:docMk/>
            <pc:sldMk cId="109857222" sldId="256"/>
            <ac:picMk id="4" creationId="{571CAD83-3E74-4736-9284-1E802130F738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6:28:07.879" v="7"/>
          <ac:picMkLst>
            <pc:docMk/>
            <pc:sldMk cId="109857222" sldId="256"/>
            <ac:picMk id="10" creationId="{00B98862-BEE1-44FB-A335-A1B9106B445E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6:28:07.879" v="7"/>
          <ac:picMkLst>
            <pc:docMk/>
            <pc:sldMk cId="109857222" sldId="256"/>
            <ac:picMk id="14" creationId="{7185CF21-0594-48C0-9F3E-254D6BCE9D9B}"/>
          </ac:picMkLst>
        </pc:picChg>
      </pc:sldChg>
      <pc:sldChg chg="addSp delSp modSp mod modClrScheme chgLayout">
        <pc:chgData name="Divesh Naidu" userId="S::naidu.d@northeastern.edu::fedaf82a-3f21-4994-afdf-c2b25f0196d7" providerId="AD" clId="Web-{35BBB173-5FC7-8A11-3845-9F4F71A77EEA}" dt="2020-08-17T16:55:35.301" v="180" actId="1076"/>
        <pc:sldMkLst>
          <pc:docMk/>
          <pc:sldMk cId="3423415437" sldId="257"/>
        </pc:sldMkLst>
        <pc:spChg chg="add del mod ord">
          <ac:chgData name="Divesh Naidu" userId="S::naidu.d@northeastern.edu::fedaf82a-3f21-4994-afdf-c2b25f0196d7" providerId="AD" clId="Web-{35BBB173-5FC7-8A11-3845-9F4F71A77EEA}" dt="2020-08-17T16:55:19.660" v="179" actId="1076"/>
          <ac:spMkLst>
            <pc:docMk/>
            <pc:sldMk cId="3423415437" sldId="257"/>
            <ac:spMk id="2" creationId="{0E61C189-6EC2-4215-AB98-F49F8C57614C}"/>
          </ac:spMkLst>
        </pc:spChg>
        <pc:spChg chg="add del mod ord">
          <ac:chgData name="Divesh Naidu" userId="S::naidu.d@northeastern.edu::fedaf82a-3f21-4994-afdf-c2b25f0196d7" providerId="AD" clId="Web-{35BBB173-5FC7-8A11-3845-9F4F71A77EEA}" dt="2020-08-17T16:55:35.301" v="180" actId="1076"/>
          <ac:spMkLst>
            <pc:docMk/>
            <pc:sldMk cId="3423415437" sldId="257"/>
            <ac:spMk id="3" creationId="{5A881792-678D-4432-9A87-87ADFE01628E}"/>
          </ac:spMkLst>
        </pc:spChg>
        <pc:spChg chg="del mod ord">
          <ac:chgData name="Divesh Naidu" userId="S::naidu.d@northeastern.edu::fedaf82a-3f21-4994-afdf-c2b25f0196d7" providerId="AD" clId="Web-{35BBB173-5FC7-8A11-3845-9F4F71A77EEA}" dt="2020-08-17T16:47:31.031" v="129"/>
          <ac:spMkLst>
            <pc:docMk/>
            <pc:sldMk cId="3423415437" sldId="257"/>
            <ac:spMk id="4" creationId="{04EBA237-14EC-414A-BAC6-4CB42AC9B24B}"/>
          </ac:spMkLst>
        </pc:spChg>
        <pc:spChg chg="del mod ord">
          <ac:chgData name="Divesh Naidu" userId="S::naidu.d@northeastern.edu::fedaf82a-3f21-4994-afdf-c2b25f0196d7" providerId="AD" clId="Web-{35BBB173-5FC7-8A11-3845-9F4F71A77EEA}" dt="2020-08-17T16:55:05.926" v="171"/>
          <ac:spMkLst>
            <pc:docMk/>
            <pc:sldMk cId="3423415437" sldId="257"/>
            <ac:spMk id="5" creationId="{7A74029E-B703-4795-8B2E-4243CF8F133A}"/>
          </ac:spMkLst>
        </pc:spChg>
        <pc:spChg chg="del mod ord">
          <ac:chgData name="Divesh Naidu" userId="S::naidu.d@northeastern.edu::fedaf82a-3f21-4994-afdf-c2b25f0196d7" providerId="AD" clId="Web-{35BBB173-5FC7-8A11-3845-9F4F71A77EEA}" dt="2020-08-17T16:55:06.926" v="172"/>
          <ac:spMkLst>
            <pc:docMk/>
            <pc:sldMk cId="3423415437" sldId="257"/>
            <ac:spMk id="6" creationId="{94C0EB31-40B8-45DB-A3B2-77CB01B5BDB1}"/>
          </ac:spMkLst>
        </pc:spChg>
        <pc:picChg chg="add mod ord">
          <ac:chgData name="Divesh Naidu" userId="S::naidu.d@northeastern.edu::fedaf82a-3f21-4994-afdf-c2b25f0196d7" providerId="AD" clId="Web-{35BBB173-5FC7-8A11-3845-9F4F71A77EEA}" dt="2020-08-17T16:47:48.703" v="134" actId="14100"/>
          <ac:picMkLst>
            <pc:docMk/>
            <pc:sldMk cId="3423415437" sldId="257"/>
            <ac:picMk id="7" creationId="{ED7EAF44-1D7E-44E4-A59B-E4EE79674921}"/>
          </ac:picMkLst>
        </pc:picChg>
      </pc:sldChg>
      <pc:sldChg chg="modSp mod ord modClrScheme chgLayout">
        <pc:chgData name="Divesh Naidu" userId="S::naidu.d@northeastern.edu::fedaf82a-3f21-4994-afdf-c2b25f0196d7" providerId="AD" clId="Web-{35BBB173-5FC7-8A11-3845-9F4F71A77EEA}" dt="2020-08-17T17:22:57.270" v="975" actId="20577"/>
        <pc:sldMkLst>
          <pc:docMk/>
          <pc:sldMk cId="2620912072" sldId="258"/>
        </pc:sldMkLst>
        <pc:spChg chg="mod ord">
          <ac:chgData name="Divesh Naidu" userId="S::naidu.d@northeastern.edu::fedaf82a-3f21-4994-afdf-c2b25f0196d7" providerId="AD" clId="Web-{35BBB173-5FC7-8A11-3845-9F4F71A77EEA}" dt="2020-08-17T17:22:57.270" v="975" actId="20577"/>
          <ac:spMkLst>
            <pc:docMk/>
            <pc:sldMk cId="2620912072" sldId="258"/>
            <ac:spMk id="2" creationId="{38A33788-38BA-451A-832A-183C70058531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58:25.693" v="268" actId="20577"/>
          <ac:spMkLst>
            <pc:docMk/>
            <pc:sldMk cId="2620912072" sldId="258"/>
            <ac:spMk id="3" creationId="{E8332F85-4FBC-423F-B613-5A03C208A539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7:21:24.613" v="643" actId="20577"/>
          <ac:spMkLst>
            <pc:docMk/>
            <pc:sldMk cId="2620912072" sldId="258"/>
            <ac:spMk id="4" creationId="{37F32BA8-A717-47B2-B82B-EDAC879F3E6F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58:33.115" v="289" actId="20577"/>
          <ac:spMkLst>
            <pc:docMk/>
            <pc:sldMk cId="2620912072" sldId="258"/>
            <ac:spMk id="5" creationId="{7FE4D0AA-46B0-47F0-B538-D932987B7223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7:22:27.910" v="956" actId="20577"/>
          <ac:spMkLst>
            <pc:docMk/>
            <pc:sldMk cId="2620912072" sldId="258"/>
            <ac:spMk id="6" creationId="{4903DFA2-C3E4-499C-A3F5-B74F35FDDC87}"/>
          </ac:spMkLst>
        </pc:spChg>
      </pc:sldChg>
      <pc:sldChg chg="modSp mod modClrScheme chgLayout">
        <pc:chgData name="Divesh Naidu" userId="S::naidu.d@northeastern.edu::fedaf82a-3f21-4994-afdf-c2b25f0196d7" providerId="AD" clId="Web-{35BBB173-5FC7-8A11-3845-9F4F71A77EEA}" dt="2020-08-17T16:27:13.487" v="6"/>
        <pc:sldMkLst>
          <pc:docMk/>
          <pc:sldMk cId="3373522866" sldId="259"/>
        </pc:sldMkLst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373522866" sldId="259"/>
            <ac:spMk id="2" creationId="{CAA41484-B625-488B-84C1-D26136130E2E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373522866" sldId="259"/>
            <ac:spMk id="3" creationId="{7A2C5000-DF0E-4FBC-8E9B-7CBA81F94424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373522866" sldId="259"/>
            <ac:spMk id="4" creationId="{1CDFB67B-5E80-4117-A013-3453F3297613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373522866" sldId="259"/>
            <ac:spMk id="5" creationId="{9A2CFB85-432F-4763-95D8-10B73098411A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373522866" sldId="259"/>
            <ac:spMk id="6" creationId="{5BA246B3-F83E-49EC-9272-E9B47433B9A8}"/>
          </ac:spMkLst>
        </pc:spChg>
      </pc:sldChg>
      <pc:sldChg chg="modSp mod modClrScheme chgLayout">
        <pc:chgData name="Divesh Naidu" userId="S::naidu.d@northeastern.edu::fedaf82a-3f21-4994-afdf-c2b25f0196d7" providerId="AD" clId="Web-{35BBB173-5FC7-8A11-3845-9F4F71A77EEA}" dt="2020-08-17T16:27:13.487" v="6"/>
        <pc:sldMkLst>
          <pc:docMk/>
          <pc:sldMk cId="610151545" sldId="260"/>
        </pc:sldMkLst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610151545" sldId="260"/>
            <ac:spMk id="2" creationId="{444B4808-CC84-4B67-A1CC-15390E89C9C4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610151545" sldId="260"/>
            <ac:spMk id="3" creationId="{1AB226CE-9AA9-436C-A8B1-AEE0145DC249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610151545" sldId="260"/>
            <ac:spMk id="4" creationId="{D68E78B4-6D13-4C04-AD3B-660723011CA7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610151545" sldId="260"/>
            <ac:spMk id="5" creationId="{4B4EC9DF-D305-4480-928E-CA753E75687F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610151545" sldId="260"/>
            <ac:spMk id="6" creationId="{BF74CAEC-CF09-417E-96EC-9A7F69A3481A}"/>
          </ac:spMkLst>
        </pc:spChg>
      </pc:sldChg>
      <pc:sldChg chg="modSp mod modClrScheme chgLayout">
        <pc:chgData name="Divesh Naidu" userId="S::naidu.d@northeastern.edu::fedaf82a-3f21-4994-afdf-c2b25f0196d7" providerId="AD" clId="Web-{35BBB173-5FC7-8A11-3845-9F4F71A77EEA}" dt="2020-08-17T16:27:13.487" v="6"/>
        <pc:sldMkLst>
          <pc:docMk/>
          <pc:sldMk cId="2153071501" sldId="261"/>
        </pc:sldMkLst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2153071501" sldId="261"/>
            <ac:spMk id="2" creationId="{E7967C1B-3326-4FF8-8F5E-1FC9BF219E9A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2153071501" sldId="261"/>
            <ac:spMk id="3" creationId="{5D82468B-489A-4A53-9B0F-D1FE3355F81B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2153071501" sldId="261"/>
            <ac:spMk id="4" creationId="{00CA6DC6-93E0-4E5A-B48C-65657F317EDD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2153071501" sldId="261"/>
            <ac:spMk id="5" creationId="{DA7FD1A2-B799-4865-ADE4-2DD96B215D9B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2153071501" sldId="261"/>
            <ac:spMk id="6" creationId="{51FB9F77-20E5-4658-9295-223AA5EF87D2}"/>
          </ac:spMkLst>
        </pc:spChg>
      </pc:sldChg>
      <pc:sldChg chg="addSp delSp modSp mod modClrScheme chgLayout">
        <pc:chgData name="Divesh Naidu" userId="S::naidu.d@northeastern.edu::fedaf82a-3f21-4994-afdf-c2b25f0196d7" providerId="AD" clId="Web-{35BBB173-5FC7-8A11-3845-9F4F71A77EEA}" dt="2020-08-17T18:05:51.702" v="1460" actId="20577"/>
        <pc:sldMkLst>
          <pc:docMk/>
          <pc:sldMk cId="1700790091" sldId="262"/>
        </pc:sldMkLst>
        <pc:spChg chg="mod ord">
          <ac:chgData name="Divesh Naidu" userId="S::naidu.d@northeastern.edu::fedaf82a-3f21-4994-afdf-c2b25f0196d7" providerId="AD" clId="Web-{35BBB173-5FC7-8A11-3845-9F4F71A77EEA}" dt="2020-08-17T18:05:51.702" v="1460" actId="20577"/>
          <ac:spMkLst>
            <pc:docMk/>
            <pc:sldMk cId="1700790091" sldId="262"/>
            <ac:spMk id="2" creationId="{522A24FB-A150-4E4E-9D85-762E025E0324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10:29.372" v="339"/>
          <ac:spMkLst>
            <pc:docMk/>
            <pc:sldMk cId="1700790091" sldId="262"/>
            <ac:spMk id="4" creationId="{87FC765A-9D78-41D1-A558-BE171165A8D1}"/>
          </ac:spMkLst>
        </pc:spChg>
        <pc:spChg chg="del mod ord">
          <ac:chgData name="Divesh Naidu" userId="S::naidu.d@northeastern.edu::fedaf82a-3f21-4994-afdf-c2b25f0196d7" providerId="AD" clId="Web-{35BBB173-5FC7-8A11-3845-9F4F71A77EEA}" dt="2020-08-17T17:10:25.841" v="337"/>
          <ac:spMkLst>
            <pc:docMk/>
            <pc:sldMk cId="1700790091" sldId="262"/>
            <ac:spMk id="5" creationId="{690A4C19-95AC-4537-85C5-33A531CDCC6E}"/>
          </ac:spMkLst>
        </pc:spChg>
        <pc:spChg chg="del mod ord">
          <ac:chgData name="Divesh Naidu" userId="S::naidu.d@northeastern.edu::fedaf82a-3f21-4994-afdf-c2b25f0196d7" providerId="AD" clId="Web-{35BBB173-5FC7-8A11-3845-9F4F71A77EEA}" dt="2020-08-17T17:10:27.950" v="338"/>
          <ac:spMkLst>
            <pc:docMk/>
            <pc:sldMk cId="1700790091" sldId="262"/>
            <ac:spMk id="6" creationId="{758E145C-2773-40F5-A055-5775F6422F17}"/>
          </ac:spMkLst>
        </pc:spChg>
        <pc:spChg chg="del">
          <ac:chgData name="Divesh Naidu" userId="S::naidu.d@northeastern.edu::fedaf82a-3f21-4994-afdf-c2b25f0196d7" providerId="AD" clId="Web-{35BBB173-5FC7-8A11-3845-9F4F71A77EEA}" dt="2020-08-17T17:10:31.544" v="340"/>
          <ac:spMkLst>
            <pc:docMk/>
            <pc:sldMk cId="1700790091" sldId="262"/>
            <ac:spMk id="8" creationId="{A9974FE9-19C3-471D-BD35-F2B806648A0D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10:32.450" v="341"/>
          <ac:spMkLst>
            <pc:docMk/>
            <pc:sldMk cId="1700790091" sldId="262"/>
            <ac:spMk id="9" creationId="{D2213EB3-E844-4003-B175-EDFA34FA19B9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8:01:00.964" v="1417"/>
          <ac:spMkLst>
            <pc:docMk/>
            <pc:sldMk cId="1700790091" sldId="262"/>
            <ac:spMk id="10" creationId="{1994206B-4CC5-494D-A9A4-98DE0D562B5E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8:01:10.730" v="1422"/>
          <ac:spMkLst>
            <pc:docMk/>
            <pc:sldMk cId="1700790091" sldId="262"/>
            <ac:spMk id="12" creationId="{77A7443C-971D-4CC2-A5D2-7668F0101C9B}"/>
          </ac:spMkLst>
        </pc:spChg>
        <pc:spChg chg="del">
          <ac:chgData name="Divesh Naidu" userId="S::naidu.d@northeastern.edu::fedaf82a-3f21-4994-afdf-c2b25f0196d7" providerId="AD" clId="Web-{35BBB173-5FC7-8A11-3845-9F4F71A77EEA}" dt="2020-08-17T17:10:34.028" v="342"/>
          <ac:spMkLst>
            <pc:docMk/>
            <pc:sldMk cId="1700790091" sldId="262"/>
            <ac:spMk id="14" creationId="{CBB9BE8C-0D5B-4097-92F4-A57A6F226450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8:01:40.324" v="1423"/>
          <ac:spMkLst>
            <pc:docMk/>
            <pc:sldMk cId="1700790091" sldId="262"/>
            <ac:spMk id="17" creationId="{A7D9FF74-9EB4-47F3-9E94-C508A4E4F159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8:03:10.669" v="1431"/>
          <ac:spMkLst>
            <pc:docMk/>
            <pc:sldMk cId="1700790091" sldId="262"/>
            <ac:spMk id="21" creationId="{57A0FA06-4664-4BB1-BFE2-E009F71948DC}"/>
          </ac:spMkLst>
        </pc:spChg>
        <pc:picChg chg="add del mod">
          <ac:chgData name="Divesh Naidu" userId="S::naidu.d@northeastern.edu::fedaf82a-3f21-4994-afdf-c2b25f0196d7" providerId="AD" clId="Web-{35BBB173-5FC7-8A11-3845-9F4F71A77EEA}" dt="2020-08-17T18:04:16.732" v="1442"/>
          <ac:picMkLst>
            <pc:docMk/>
            <pc:sldMk cId="1700790091" sldId="262"/>
            <ac:picMk id="15" creationId="{C43D8597-98FC-48F9-B163-EF302002F702}"/>
          </ac:picMkLst>
        </pc:picChg>
        <pc:picChg chg="add del mod ord">
          <ac:chgData name="Divesh Naidu" userId="S::naidu.d@northeastern.edu::fedaf82a-3f21-4994-afdf-c2b25f0196d7" providerId="AD" clId="Web-{35BBB173-5FC7-8A11-3845-9F4F71A77EEA}" dt="2020-08-17T18:02:08.262" v="1427"/>
          <ac:picMkLst>
            <pc:docMk/>
            <pc:sldMk cId="1700790091" sldId="262"/>
            <ac:picMk id="18" creationId="{8BCC46A2-AFA9-4706-B501-BD6A225B9B57}"/>
          </ac:picMkLst>
        </pc:picChg>
        <pc:picChg chg="add mod">
          <ac:chgData name="Divesh Naidu" userId="S::naidu.d@northeastern.edu::fedaf82a-3f21-4994-afdf-c2b25f0196d7" providerId="AD" clId="Web-{35BBB173-5FC7-8A11-3845-9F4F71A77EEA}" dt="2020-08-17T18:05:33.545" v="1455" actId="1076"/>
          <ac:picMkLst>
            <pc:docMk/>
            <pc:sldMk cId="1700790091" sldId="262"/>
            <ac:picMk id="19" creationId="{B99EAD09-B97A-4D0A-93B2-484B7C793047}"/>
          </ac:picMkLst>
        </pc:picChg>
        <pc:picChg chg="add mod ord">
          <ac:chgData name="Divesh Naidu" userId="S::naidu.d@northeastern.edu::fedaf82a-3f21-4994-afdf-c2b25f0196d7" providerId="AD" clId="Web-{35BBB173-5FC7-8A11-3845-9F4F71A77EEA}" dt="2020-08-17T18:05:33.576" v="1456" actId="1076"/>
          <ac:picMkLst>
            <pc:docMk/>
            <pc:sldMk cId="1700790091" sldId="262"/>
            <ac:picMk id="22" creationId="{4315FE81-4CEB-4D74-9FA0-736EB4ED6FFB}"/>
          </ac:picMkLst>
        </pc:picChg>
        <pc:picChg chg="add mod">
          <ac:chgData name="Divesh Naidu" userId="S::naidu.d@northeastern.edu::fedaf82a-3f21-4994-afdf-c2b25f0196d7" providerId="AD" clId="Web-{35BBB173-5FC7-8A11-3845-9F4F71A77EEA}" dt="2020-08-17T18:05:33.623" v="1457" actId="1076"/>
          <ac:picMkLst>
            <pc:docMk/>
            <pc:sldMk cId="1700790091" sldId="262"/>
            <ac:picMk id="23" creationId="{5D301E22-D2A1-4CB6-98CC-BBC97BEA15CE}"/>
          </ac:picMkLst>
        </pc:picChg>
        <pc:picChg chg="add del mod">
          <ac:chgData name="Divesh Naidu" userId="S::naidu.d@northeastern.edu::fedaf82a-3f21-4994-afdf-c2b25f0196d7" providerId="AD" clId="Web-{35BBB173-5FC7-8A11-3845-9F4F71A77EEA}" dt="2020-08-17T18:05:30.342" v="1454"/>
          <ac:picMkLst>
            <pc:docMk/>
            <pc:sldMk cId="1700790091" sldId="262"/>
            <ac:picMk id="24" creationId="{2BD6C049-5F2E-4E9C-AFB7-92C6B4343F72}"/>
          </ac:picMkLst>
        </pc:picChg>
      </pc:sldChg>
      <pc:sldChg chg="modSp mod modClrScheme addCm chgLayout">
        <pc:chgData name="Divesh Naidu" userId="S::naidu.d@northeastern.edu::fedaf82a-3f21-4994-afdf-c2b25f0196d7" providerId="AD" clId="Web-{35BBB173-5FC7-8A11-3845-9F4F71A77EEA}" dt="2020-08-17T16:59:36.616" v="290"/>
        <pc:sldMkLst>
          <pc:docMk/>
          <pc:sldMk cId="3823110050" sldId="263"/>
        </pc:sldMkLst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823110050" sldId="263"/>
            <ac:spMk id="2" creationId="{4BBC75C8-9C82-4E43-B0E3-AA9292F5782C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823110050" sldId="263"/>
            <ac:spMk id="3" creationId="{E54926C5-8DD3-499D-912E-C99C959058B6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823110050" sldId="263"/>
            <ac:spMk id="4" creationId="{F2CC28F7-44EB-42C6-97C4-A82DF0DFAFDC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823110050" sldId="263"/>
            <ac:spMk id="5" creationId="{09556121-DD94-4630-AD0D-5FE7CC8DF6C9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823110050" sldId="263"/>
            <ac:spMk id="6" creationId="{F61C31B0-76C0-4570-960C-E09C98067C98}"/>
          </ac:spMkLst>
        </pc:spChg>
      </pc:sldChg>
      <pc:sldChg chg="modSp mod modClrScheme chgLayout">
        <pc:chgData name="Divesh Naidu" userId="S::naidu.d@northeastern.edu::fedaf82a-3f21-4994-afdf-c2b25f0196d7" providerId="AD" clId="Web-{35BBB173-5FC7-8A11-3845-9F4F71A77EEA}" dt="2020-08-17T16:27:13.487" v="6"/>
        <pc:sldMkLst>
          <pc:docMk/>
          <pc:sldMk cId="3493243964" sldId="264"/>
        </pc:sldMkLst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493243964" sldId="264"/>
            <ac:spMk id="2" creationId="{4CA28BA4-2259-4044-BB9F-DBB4D5E9FC1E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493243964" sldId="264"/>
            <ac:spMk id="3" creationId="{F73D8435-3C73-4567-8049-83CFFE255281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493243964" sldId="264"/>
            <ac:spMk id="4" creationId="{B4C3FB5E-33AB-44E6-B90E-74C4112903D1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493243964" sldId="264"/>
            <ac:spMk id="5" creationId="{598EA79D-07F2-4AEC-A56C-DCCDC3E57052}"/>
          </ac:spMkLst>
        </pc:spChg>
        <pc:spChg chg="mod ord">
          <ac:chgData name="Divesh Naidu" userId="S::naidu.d@northeastern.edu::fedaf82a-3f21-4994-afdf-c2b25f0196d7" providerId="AD" clId="Web-{35BBB173-5FC7-8A11-3845-9F4F71A77EEA}" dt="2020-08-17T16:27:13.487" v="6"/>
          <ac:spMkLst>
            <pc:docMk/>
            <pc:sldMk cId="3493243964" sldId="264"/>
            <ac:spMk id="6" creationId="{316AFC49-C531-44ED-8004-3000D0C4B735}"/>
          </ac:spMkLst>
        </pc:spChg>
      </pc:sldChg>
      <pc:sldChg chg="addSp modSp">
        <pc:chgData name="Divesh Naidu" userId="S::naidu.d@northeastern.edu::fedaf82a-3f21-4994-afdf-c2b25f0196d7" providerId="AD" clId="Web-{35BBB173-5FC7-8A11-3845-9F4F71A77EEA}" dt="2020-08-17T17:42:28.703" v="1368"/>
        <pc:sldMkLst>
          <pc:docMk/>
          <pc:sldMk cId="3283783566" sldId="270"/>
        </pc:sldMkLst>
        <pc:spChg chg="add mod ord">
          <ac:chgData name="Divesh Naidu" userId="S::naidu.d@northeastern.edu::fedaf82a-3f21-4994-afdf-c2b25f0196d7" providerId="AD" clId="Web-{35BBB173-5FC7-8A11-3845-9F4F71A77EEA}" dt="2020-08-17T17:42:28.703" v="1368"/>
          <ac:spMkLst>
            <pc:docMk/>
            <pc:sldMk cId="3283783566" sldId="270"/>
            <ac:spMk id="7" creationId="{1C010C00-20AB-4816-A406-2CD5C54A94AC}"/>
          </ac:spMkLst>
        </pc:spChg>
      </pc:sldChg>
      <pc:sldChg chg="addSp delSp modSp add mod ord replId setBg">
        <pc:chgData name="Divesh Naidu" userId="S::naidu.d@northeastern.edu::fedaf82a-3f21-4994-afdf-c2b25f0196d7" providerId="AD" clId="Web-{35BBB173-5FC7-8A11-3845-9F4F71A77EEA}" dt="2020-08-17T17:56:03.383" v="1385"/>
        <pc:sldMkLst>
          <pc:docMk/>
          <pc:sldMk cId="1110436444" sldId="271"/>
        </pc:sldMkLst>
        <pc:spChg chg="mod">
          <ac:chgData name="Divesh Naidu" userId="S::naidu.d@northeastern.edu::fedaf82a-3f21-4994-afdf-c2b25f0196d7" providerId="AD" clId="Web-{35BBB173-5FC7-8A11-3845-9F4F71A77EEA}" dt="2020-08-17T17:34:55.511" v="1358" actId="1076"/>
          <ac:spMkLst>
            <pc:docMk/>
            <pc:sldMk cId="1110436444" sldId="271"/>
            <ac:spMk id="2" creationId="{38A33788-38BA-451A-832A-183C70058531}"/>
          </ac:spMkLst>
        </pc:spChg>
        <pc:spChg chg="del">
          <ac:chgData name="Divesh Naidu" userId="S::naidu.d@northeastern.edu::fedaf82a-3f21-4994-afdf-c2b25f0196d7" providerId="AD" clId="Web-{35BBB173-5FC7-8A11-3845-9F4F71A77EEA}" dt="2020-08-17T17:27:30.554" v="1014"/>
          <ac:spMkLst>
            <pc:docMk/>
            <pc:sldMk cId="1110436444" sldId="271"/>
            <ac:spMk id="3" creationId="{E8332F85-4FBC-423F-B613-5A03C208A539}"/>
          </ac:spMkLst>
        </pc:spChg>
        <pc:spChg chg="del">
          <ac:chgData name="Divesh Naidu" userId="S::naidu.d@northeastern.edu::fedaf82a-3f21-4994-afdf-c2b25f0196d7" providerId="AD" clId="Web-{35BBB173-5FC7-8A11-3845-9F4F71A77EEA}" dt="2020-08-17T17:23:15.145" v="978"/>
          <ac:spMkLst>
            <pc:docMk/>
            <pc:sldMk cId="1110436444" sldId="271"/>
            <ac:spMk id="4" creationId="{37F32BA8-A717-47B2-B82B-EDAC879F3E6F}"/>
          </ac:spMkLst>
        </pc:spChg>
        <pc:spChg chg="del">
          <ac:chgData name="Divesh Naidu" userId="S::naidu.d@northeastern.edu::fedaf82a-3f21-4994-afdf-c2b25f0196d7" providerId="AD" clId="Web-{35BBB173-5FC7-8A11-3845-9F4F71A77EEA}" dt="2020-08-17T17:27:22.679" v="1012"/>
          <ac:spMkLst>
            <pc:docMk/>
            <pc:sldMk cId="1110436444" sldId="271"/>
            <ac:spMk id="5" creationId="{7FE4D0AA-46B0-47F0-B538-D932987B7223}"/>
          </ac:spMkLst>
        </pc:spChg>
        <pc:spChg chg="del">
          <ac:chgData name="Divesh Naidu" userId="S::naidu.d@northeastern.edu::fedaf82a-3f21-4994-afdf-c2b25f0196d7" providerId="AD" clId="Web-{35BBB173-5FC7-8A11-3845-9F4F71A77EEA}" dt="2020-08-17T17:27:07.398" v="1002"/>
          <ac:spMkLst>
            <pc:docMk/>
            <pc:sldMk cId="1110436444" sldId="271"/>
            <ac:spMk id="6" creationId="{4903DFA2-C3E4-499C-A3F5-B74F35FDDC87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16" creationId="{768BF61B-9271-4D1A-B5AE-3C3D81A4EC43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18" creationId="{9396CF4B-D9CC-4061-B98D-21834E5F99EA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20" creationId="{DA69CD36-CE1E-4D24-A42C-FF61E230973F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22" creationId="{6C80EA93-359A-4B7A-9AD2-0207F0FE4525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24" creationId="{421CDC62-D454-45CF-A494-3C28B63E4FA9}"/>
          </ac:spMkLst>
        </pc:spChg>
        <pc:spChg chg="add del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26" creationId="{B59CD79B-13FF-4DE6-AF06-77B560C62859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37" creationId="{589F2FE7-0776-45FC-BA50-B33FD5272DC7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39" creationId="{9E28EA0B-064B-42ED-AEB7-E2B518F58862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41" creationId="{50815A55-8D70-457A-807A-8497E4EB2FDA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43" creationId="{E9409685-E4D7-4C17-A7A6-C7C411192862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45" creationId="{0BB97CD4-5E08-4372-8A06-C645E5701DC3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47" creationId="{147E635D-C3B4-465B-AF24-991B6BF63C49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51" creationId="{14E56C4B-C9E0-4F01-AF43-E69279A06A1C}"/>
          </ac:spMkLst>
        </pc:spChg>
        <pc:spChg chg="add">
          <ac:chgData name="Divesh Naidu" userId="S::naidu.d@northeastern.edu::fedaf82a-3f21-4994-afdf-c2b25f0196d7" providerId="AD" clId="Web-{35BBB173-5FC7-8A11-3845-9F4F71A77EEA}" dt="2020-08-17T17:28:15.867" v="1035"/>
          <ac:spMkLst>
            <pc:docMk/>
            <pc:sldMk cId="1110436444" sldId="271"/>
            <ac:spMk id="55" creationId="{8C654A17-56DA-4921-A42B-DE255FA66365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27:31.882" v="1016"/>
          <ac:spMkLst>
            <pc:docMk/>
            <pc:sldMk cId="1110436444" sldId="271"/>
            <ac:spMk id="373" creationId="{DDFAB85D-B5B5-4B96-A174-B5348023880F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27:31.367" v="1015"/>
          <ac:spMkLst>
            <pc:docMk/>
            <pc:sldMk cId="1110436444" sldId="271"/>
            <ac:spMk id="387" creationId="{F6011B0B-3E90-467A-9684-365BE0F99CC0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27:35.648" v="1030"/>
          <ac:spMkLst>
            <pc:docMk/>
            <pc:sldMk cId="1110436444" sldId="271"/>
            <ac:spMk id="413" creationId="{BB1321E2-5767-4B58-A468-0D4328FA86B9}"/>
          </ac:spMkLst>
        </pc:spChg>
        <pc:spChg chg="add mod">
          <ac:chgData name="Divesh Naidu" userId="S::naidu.d@northeastern.edu::fedaf82a-3f21-4994-afdf-c2b25f0196d7" providerId="AD" clId="Web-{35BBB173-5FC7-8A11-3845-9F4F71A77EEA}" dt="2020-08-17T17:34:51.355" v="1357" actId="1076"/>
          <ac:spMkLst>
            <pc:docMk/>
            <pc:sldMk cId="1110436444" sldId="271"/>
            <ac:spMk id="1782" creationId="{6806A652-2663-40D6-BFD4-46F38B29FDE8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7:32:58.198" v="1312"/>
          <ac:spMkLst>
            <pc:docMk/>
            <pc:sldMk cId="1110436444" sldId="271"/>
            <ac:spMk id="1796" creationId="{76EA1AE3-1094-4008-87C6-F45C92ABA11A}"/>
          </ac:spMkLst>
        </pc:spChg>
        <pc:graphicFrameChg chg="add del mod ord modGraphic">
          <ac:chgData name="Divesh Naidu" userId="S::naidu.d@northeastern.edu::fedaf82a-3f21-4994-afdf-c2b25f0196d7" providerId="AD" clId="Web-{35BBB173-5FC7-8A11-3845-9F4F71A77EEA}" dt="2020-08-17T17:32:53.260" v="1310"/>
          <ac:graphicFrameMkLst>
            <pc:docMk/>
            <pc:sldMk cId="1110436444" sldId="271"/>
            <ac:graphicFrameMk id="7" creationId="{27EDC8A2-2314-4A7F-A607-9EBD2B3A20AC}"/>
          </ac:graphicFrameMkLst>
        </pc:graphicFrameChg>
        <pc:graphicFrameChg chg="add del mod ord modGraphic">
          <ac:chgData name="Divesh Naidu" userId="S::naidu.d@northeastern.edu::fedaf82a-3f21-4994-afdf-c2b25f0196d7" providerId="AD" clId="Web-{35BBB173-5FC7-8A11-3845-9F4F71A77EEA}" dt="2020-08-17T17:27:19.913" v="1011"/>
          <ac:graphicFrameMkLst>
            <pc:docMk/>
            <pc:sldMk cId="1110436444" sldId="271"/>
            <ac:graphicFrameMk id="316" creationId="{2F35DE60-302F-4F74-8D1C-733684FAB942}"/>
          </ac:graphicFrameMkLst>
        </pc:graphicFrameChg>
        <pc:picChg chg="add del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12" creationId="{56496640-F25B-44EC-86B5-93A5FE5783DD}"/>
          </ac:picMkLst>
        </pc:picChg>
        <pc:picChg chg="add del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14" creationId="{8C45ACD8-7C50-4A66-BE95-3D047AA36DDC}"/>
          </ac:picMkLst>
        </pc:picChg>
        <pc:picChg chg="add del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28" creationId="{402D77BF-B8EB-4AFE-AC21-08C836EF16A7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33" creationId="{4D8F4B8D-CB62-49AA-BBC9-BFBF0FA438DB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35" creationId="{0B11A20E-F906-44AF-9B8C-5C7607ED2883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49" creationId="{4A0623D0-396B-499E-BBFB-C17F1BB0F2DF}"/>
          </ac:picMkLst>
        </pc:picChg>
        <pc:picChg chg="add">
          <ac:chgData name="Divesh Naidu" userId="S::naidu.d@northeastern.edu::fedaf82a-3f21-4994-afdf-c2b25f0196d7" providerId="AD" clId="Web-{35BBB173-5FC7-8A11-3845-9F4F71A77EEA}" dt="2020-08-17T17:28:15.867" v="1035"/>
          <ac:picMkLst>
            <pc:docMk/>
            <pc:sldMk cId="1110436444" sldId="271"/>
            <ac:picMk id="53" creationId="{6CCFC05F-DF0D-4B1B-8FD8-51B508CBCF22}"/>
          </ac:picMkLst>
        </pc:picChg>
        <pc:picChg chg="add del mod">
          <ac:chgData name="Divesh Naidu" userId="S::naidu.d@northeastern.edu::fedaf82a-3f21-4994-afdf-c2b25f0196d7" providerId="AD" clId="Web-{35BBB173-5FC7-8A11-3845-9F4F71A77EEA}" dt="2020-08-17T17:55:19.742" v="1380"/>
          <ac:picMkLst>
            <pc:docMk/>
            <pc:sldMk cId="1110436444" sldId="271"/>
            <ac:picMk id="1797" creationId="{C48DB4BF-A21E-439C-A3F9-38CDDEB59584}"/>
          </ac:picMkLst>
        </pc:picChg>
        <pc:picChg chg="add del mod">
          <ac:chgData name="Divesh Naidu" userId="S::naidu.d@northeastern.edu::fedaf82a-3f21-4994-afdf-c2b25f0196d7" providerId="AD" clId="Web-{35BBB173-5FC7-8A11-3845-9F4F71A77EEA}" dt="2020-08-17T17:56:03.383" v="1385"/>
          <ac:picMkLst>
            <pc:docMk/>
            <pc:sldMk cId="1110436444" sldId="271"/>
            <ac:picMk id="1798" creationId="{4D9F0FCF-A3A3-40F1-9C95-1DD048FDE2AA}"/>
          </ac:picMkLst>
        </pc:picChg>
      </pc:sldChg>
      <pc:sldChg chg="add replId">
        <pc:chgData name="Divesh Naidu" userId="S::naidu.d@northeastern.edu::fedaf82a-3f21-4994-afdf-c2b25f0196d7" providerId="AD" clId="Web-{35BBB173-5FC7-8A11-3845-9F4F71A77EEA}" dt="2020-08-17T17:10:16.185" v="317"/>
        <pc:sldMkLst>
          <pc:docMk/>
          <pc:sldMk cId="2620346210" sldId="272"/>
        </pc:sldMkLst>
      </pc:sldChg>
      <pc:sldChg chg="delSp modSp add ord replId">
        <pc:chgData name="Divesh Naidu" userId="S::naidu.d@northeastern.edu::fedaf82a-3f21-4994-afdf-c2b25f0196d7" providerId="AD" clId="Web-{35BBB173-5FC7-8A11-3845-9F4F71A77EEA}" dt="2020-08-17T17:34:24.246" v="1356" actId="1076"/>
        <pc:sldMkLst>
          <pc:docMk/>
          <pc:sldMk cId="2642633062" sldId="273"/>
        </pc:sldMkLst>
        <pc:spChg chg="mod">
          <ac:chgData name="Divesh Naidu" userId="S::naidu.d@northeastern.edu::fedaf82a-3f21-4994-afdf-c2b25f0196d7" providerId="AD" clId="Web-{35BBB173-5FC7-8A11-3845-9F4F71A77EEA}" dt="2020-08-17T17:34:24.246" v="1356" actId="1076"/>
          <ac:spMkLst>
            <pc:docMk/>
            <pc:sldMk cId="2642633062" sldId="273"/>
            <ac:spMk id="2" creationId="{38A33788-38BA-451A-832A-183C70058531}"/>
          </ac:spMkLst>
        </pc:spChg>
        <pc:spChg chg="del mod">
          <ac:chgData name="Divesh Naidu" userId="S::naidu.d@northeastern.edu::fedaf82a-3f21-4994-afdf-c2b25f0196d7" providerId="AD" clId="Web-{35BBB173-5FC7-8A11-3845-9F4F71A77EEA}" dt="2020-08-17T17:34:00.167" v="1324"/>
          <ac:spMkLst>
            <pc:docMk/>
            <pc:sldMk cId="2642633062" sldId="273"/>
            <ac:spMk id="1782" creationId="{6806A652-2663-40D6-BFD4-46F38B29FDE8}"/>
          </ac:spMkLst>
        </pc:spChg>
      </pc:sldChg>
      <pc:sldChg chg="addSp delSp modSp add replId">
        <pc:chgData name="Divesh Naidu" userId="S::naidu.d@northeastern.edu::fedaf82a-3f21-4994-afdf-c2b25f0196d7" providerId="AD" clId="Web-{35BBB173-5FC7-8A11-3845-9F4F71A77EEA}" dt="2020-08-17T18:10:02.954" v="1922" actId="1076"/>
        <pc:sldMkLst>
          <pc:docMk/>
          <pc:sldMk cId="3928842092" sldId="275"/>
        </pc:sldMkLst>
        <pc:spChg chg="mod">
          <ac:chgData name="Divesh Naidu" userId="S::naidu.d@northeastern.edu::fedaf82a-3f21-4994-afdf-c2b25f0196d7" providerId="AD" clId="Web-{35BBB173-5FC7-8A11-3845-9F4F71A77EEA}" dt="2020-08-17T18:00:44.152" v="1395" actId="20577"/>
          <ac:spMkLst>
            <pc:docMk/>
            <pc:sldMk cId="3928842092" sldId="275"/>
            <ac:spMk id="2" creationId="{522A24FB-A150-4E4E-9D85-762E025E0324}"/>
          </ac:spMkLst>
        </pc:spChg>
        <pc:spChg chg="add del mod">
          <ac:chgData name="Divesh Naidu" userId="S::naidu.d@northeastern.edu::fedaf82a-3f21-4994-afdf-c2b25f0196d7" providerId="AD" clId="Web-{35BBB173-5FC7-8A11-3845-9F4F71A77EEA}" dt="2020-08-17T18:06:14.545" v="1463"/>
          <ac:spMkLst>
            <pc:docMk/>
            <pc:sldMk cId="3928842092" sldId="275"/>
            <ac:spMk id="4" creationId="{3372B18F-1EBF-4975-B5FE-20C2CE4EE927}"/>
          </ac:spMkLst>
        </pc:spChg>
        <pc:spChg chg="add mod">
          <ac:chgData name="Divesh Naidu" userId="S::naidu.d@northeastern.edu::fedaf82a-3f21-4994-afdf-c2b25f0196d7" providerId="AD" clId="Web-{35BBB173-5FC7-8A11-3845-9F4F71A77EEA}" dt="2020-08-17T18:09:50.766" v="1919" actId="20577"/>
          <ac:spMkLst>
            <pc:docMk/>
            <pc:sldMk cId="3928842092" sldId="275"/>
            <ac:spMk id="6" creationId="{E5BAE19F-6F0C-4999-A5FB-EC828F30EF4F}"/>
          </ac:spMkLst>
        </pc:spChg>
        <pc:spChg chg="add mod">
          <ac:chgData name="Divesh Naidu" userId="S::naidu.d@northeastern.edu::fedaf82a-3f21-4994-afdf-c2b25f0196d7" providerId="AD" clId="Web-{35BBB173-5FC7-8A11-3845-9F4F71A77EEA}" dt="2020-08-17T18:06:26.296" v="1484" actId="20577"/>
          <ac:spMkLst>
            <pc:docMk/>
            <pc:sldMk cId="3928842092" sldId="275"/>
            <ac:spMk id="8" creationId="{75F3F8D4-7499-4549-8B58-40CC50753BE6}"/>
          </ac:spMkLst>
        </pc:spChg>
        <pc:picChg chg="add mod">
          <ac:chgData name="Divesh Naidu" userId="S::naidu.d@northeastern.edu::fedaf82a-3f21-4994-afdf-c2b25f0196d7" providerId="AD" clId="Web-{35BBB173-5FC7-8A11-3845-9F4F71A77EEA}" dt="2020-08-17T18:10:02.954" v="1922" actId="1076"/>
          <ac:picMkLst>
            <pc:docMk/>
            <pc:sldMk cId="3928842092" sldId="275"/>
            <ac:picMk id="9" creationId="{02D838D6-D81F-4B59-838B-DF3AAE050A99}"/>
          </ac:picMkLst>
        </pc:picChg>
      </pc:sldChg>
      <pc:sldMasterChg chg="del delSldLayout">
        <pc:chgData name="Divesh Naidu" userId="S::naidu.d@northeastern.edu::fedaf82a-3f21-4994-afdf-c2b25f0196d7" providerId="AD" clId="Web-{35BBB173-5FC7-8A11-3845-9F4F71A77EEA}" dt="2020-08-17T16:26:11.221" v="3"/>
        <pc:sldMasterMkLst>
          <pc:docMk/>
          <pc:sldMasterMk cId="3027736220" sldId="2147483699"/>
        </pc:sldMasterMkLst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241618929" sldId="2147483688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4198668090" sldId="2147483689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3029222675" sldId="2147483690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762726496" sldId="2147483691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688484008" sldId="2147483692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2715001787" sldId="2147483693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3080626233" sldId="2147483694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3392815422" sldId="2147483695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1520851319" sldId="2147483696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106170354" sldId="2147483697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6:11.221" v="3"/>
          <pc:sldLayoutMkLst>
            <pc:docMk/>
            <pc:sldMasterMk cId="3027736220" sldId="2147483699"/>
            <pc:sldLayoutMk cId="3037783764" sldId="2147483698"/>
          </pc:sldLayoutMkLst>
        </pc:sldLayoutChg>
      </pc:sldMasterChg>
      <pc:sldMasterChg chg="add del addSldLayout delSldLayout modSldLayout">
        <pc:chgData name="Divesh Naidu" userId="S::naidu.d@northeastern.edu::fedaf82a-3f21-4994-afdf-c2b25f0196d7" providerId="AD" clId="Web-{35BBB173-5FC7-8A11-3845-9F4F71A77EEA}" dt="2020-08-17T16:26:37.425" v="4"/>
        <pc:sldMasterMkLst>
          <pc:docMk/>
          <pc:sldMasterMk cId="3623967413" sldId="2147483700"/>
        </pc:sldMasterMkLst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900728209" sldId="2147483701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1998121430" sldId="2147483702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366148465" sldId="2147483703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130309937" sldId="2147483704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2270693347" sldId="2147483705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977452768" sldId="2147483706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1844120968" sldId="2147483707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3724646137" sldId="2147483708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3563442018" sldId="2147483709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3353921655" sldId="2147483710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6:37.425" v="4"/>
          <pc:sldLayoutMkLst>
            <pc:docMk/>
            <pc:sldMasterMk cId="3623967413" sldId="2147483700"/>
            <pc:sldLayoutMk cId="538850719" sldId="2147483711"/>
          </pc:sldLayoutMkLst>
        </pc:sldLayoutChg>
      </pc:sldMasterChg>
      <pc:sldMasterChg chg="add del addSldLayout delSldLayout modSldLayout">
        <pc:chgData name="Divesh Naidu" userId="S::naidu.d@northeastern.edu::fedaf82a-3f21-4994-afdf-c2b25f0196d7" providerId="AD" clId="Web-{35BBB173-5FC7-8A11-3845-9F4F71A77EEA}" dt="2020-08-17T16:27:05.644" v="5"/>
        <pc:sldMasterMkLst>
          <pc:docMk/>
          <pc:sldMasterMk cId="965733434" sldId="2147483712"/>
        </pc:sldMasterMkLst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4010388136" sldId="2147483713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174103470" sldId="2147483714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1501670102" sldId="2147483715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2672497682" sldId="2147483716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4268102777" sldId="2147483717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3089629552" sldId="2147483718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164838631" sldId="2147483719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2720264475" sldId="2147483720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3480801479" sldId="2147483721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2352187506" sldId="2147483722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965733434" sldId="2147483712"/>
            <pc:sldLayoutMk cId="497470948" sldId="2147483723"/>
          </pc:sldLayoutMkLst>
        </pc:sldLayoutChg>
      </pc:sldMasterChg>
      <pc:sldMasterChg chg="del delSldLayout">
        <pc:chgData name="Divesh Naidu" userId="S::naidu.d@northeastern.edu::fedaf82a-3f21-4994-afdf-c2b25f0196d7" providerId="AD" clId="Web-{35BBB173-5FC7-8A11-3845-9F4F71A77EEA}" dt="2020-08-17T16:27:05.644" v="5"/>
        <pc:sldMasterMkLst>
          <pc:docMk/>
          <pc:sldMasterMk cId="2809990311" sldId="2147483724"/>
        </pc:sldMasterMkLst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818786515" sldId="2147483725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3852504961" sldId="2147483726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824773763" sldId="2147483727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916747324" sldId="2147483728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567481408" sldId="2147483729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2429072482" sldId="2147483730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3399295320" sldId="2147483731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551458022" sldId="2147483732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825510519" sldId="2147483733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1257720182" sldId="2147483734"/>
          </pc:sldLayoutMkLst>
        </pc:sldLayoutChg>
        <pc:sldLayoutChg chg="del">
          <pc:chgData name="Divesh Naidu" userId="S::naidu.d@northeastern.edu::fedaf82a-3f21-4994-afdf-c2b25f0196d7" providerId="AD" clId="Web-{35BBB173-5FC7-8A11-3845-9F4F71A77EEA}" dt="2020-08-17T16:27:05.644" v="5"/>
          <pc:sldLayoutMkLst>
            <pc:docMk/>
            <pc:sldMasterMk cId="2809990311" sldId="2147483724"/>
            <pc:sldLayoutMk cId="979915334" sldId="2147483735"/>
          </pc:sldLayoutMkLst>
        </pc:sldLayoutChg>
      </pc:sldMasterChg>
      <pc:sldMasterChg chg="add del addSldLayout delSldLayout modSldLayout">
        <pc:chgData name="Divesh Naidu" userId="S::naidu.d@northeastern.edu::fedaf82a-3f21-4994-afdf-c2b25f0196d7" providerId="AD" clId="Web-{35BBB173-5FC7-8A11-3845-9F4F71A77EEA}" dt="2020-08-17T16:27:13.487" v="6"/>
        <pc:sldMasterMkLst>
          <pc:docMk/>
          <pc:sldMasterMk cId="2725560116" sldId="2147483736"/>
        </pc:sldMasterMkLst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2653142772" sldId="2147483737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3228518764" sldId="2147483738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1977644863" sldId="2147483739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3951029661" sldId="2147483740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3156289905" sldId="2147483741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3795379560" sldId="2147483742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830081761" sldId="2147483743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2592320552" sldId="2147483744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4138272554" sldId="2147483745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3849009884" sldId="2147483746"/>
          </pc:sldLayoutMkLst>
        </pc:sldLayoutChg>
        <pc:sldLayoutChg chg="add del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2725560116" sldId="2147483736"/>
            <pc:sldLayoutMk cId="2579299102" sldId="2147483747"/>
          </pc:sldLayoutMkLst>
        </pc:sldLayoutChg>
      </pc:sldMasterChg>
      <pc:sldMasterChg chg="add addSldLayout modSldLayout">
        <pc:chgData name="Divesh Naidu" userId="S::naidu.d@northeastern.edu::fedaf82a-3f21-4994-afdf-c2b25f0196d7" providerId="AD" clId="Web-{35BBB173-5FC7-8A11-3845-9F4F71A77EEA}" dt="2020-08-17T16:27:13.487" v="6"/>
        <pc:sldMasterMkLst>
          <pc:docMk/>
          <pc:sldMasterMk cId="1088233290" sldId="2147483748"/>
        </pc:sldMasterMkLst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181668809" sldId="2147483749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3854552077" sldId="2147483750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4191402423" sldId="2147483751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4222618178" sldId="2147483752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1053459862" sldId="2147483753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2120141941" sldId="2147483754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1976222961" sldId="2147483755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3290411115" sldId="2147483756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2578151618" sldId="2147483757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245239653" sldId="2147483758"/>
          </pc:sldLayoutMkLst>
        </pc:sldLayoutChg>
        <pc:sldLayoutChg chg="add mod replId">
          <pc:chgData name="Divesh Naidu" userId="S::naidu.d@northeastern.edu::fedaf82a-3f21-4994-afdf-c2b25f0196d7" providerId="AD" clId="Web-{35BBB173-5FC7-8A11-3845-9F4F71A77EEA}" dt="2020-08-17T16:27:13.487" v="6"/>
          <pc:sldLayoutMkLst>
            <pc:docMk/>
            <pc:sldMasterMk cId="1088233290" sldId="2147483748"/>
            <pc:sldLayoutMk cId="2425973255" sldId="2147483759"/>
          </pc:sldLayoutMkLst>
        </pc:sldLayoutChg>
      </pc:sldMasterChg>
    </pc:docChg>
  </pc:docChgLst>
  <pc:docChgLst>
    <pc:chgData name="Divesh Naidu" userId="S::naidu.d@northeastern.edu::fedaf82a-3f21-4994-afdf-c2b25f0196d7" providerId="AD" clId="Web-{1BA45BA2-EF51-0029-3F91-3FCBCE5EC165}"/>
    <pc:docChg chg="addSld modSld">
      <pc:chgData name="Divesh Naidu" userId="S::naidu.d@northeastern.edu::fedaf82a-3f21-4994-afdf-c2b25f0196d7" providerId="AD" clId="Web-{1BA45BA2-EF51-0029-3F91-3FCBCE5EC165}" dt="2020-08-16T17:49:05.747" v="4" actId="14100"/>
      <pc:docMkLst>
        <pc:docMk/>
      </pc:docMkLst>
      <pc:sldChg chg="modSp">
        <pc:chgData name="Divesh Naidu" userId="S::naidu.d@northeastern.edu::fedaf82a-3f21-4994-afdf-c2b25f0196d7" providerId="AD" clId="Web-{1BA45BA2-EF51-0029-3F91-3FCBCE5EC165}" dt="2020-08-16T17:49:05.747" v="4" actId="14100"/>
        <pc:sldMkLst>
          <pc:docMk/>
          <pc:sldMk cId="109857222" sldId="256"/>
        </pc:sldMkLst>
        <pc:picChg chg="mod">
          <ac:chgData name="Divesh Naidu" userId="S::naidu.d@northeastern.edu::fedaf82a-3f21-4994-afdf-c2b25f0196d7" providerId="AD" clId="Web-{1BA45BA2-EF51-0029-3F91-3FCBCE5EC165}" dt="2020-08-16T17:49:05.747" v="4" actId="14100"/>
          <ac:picMkLst>
            <pc:docMk/>
            <pc:sldMk cId="109857222" sldId="256"/>
            <ac:picMk id="4" creationId="{571CAD83-3E74-4736-9284-1E802130F738}"/>
          </ac:picMkLst>
        </pc:picChg>
      </pc:sldChg>
      <pc:sldChg chg="new">
        <pc:chgData name="Divesh Naidu" userId="S::naidu.d@northeastern.edu::fedaf82a-3f21-4994-afdf-c2b25f0196d7" providerId="AD" clId="Web-{1BA45BA2-EF51-0029-3F91-3FCBCE5EC165}" dt="2020-08-16T17:44:40.538" v="0"/>
        <pc:sldMkLst>
          <pc:docMk/>
          <pc:sldMk cId="3423415437" sldId="257"/>
        </pc:sldMkLst>
      </pc:sldChg>
    </pc:docChg>
  </pc:docChgLst>
  <pc:docChgLst>
    <pc:chgData name="Srikar Veldandi" userId="S::veldandi.s@northeastern.edu::b014144a-cc2f-4ef8-ac8a-358694ae880d" providerId="AD" clId="Web-{19BA7239-A229-F484-B275-2713D8514070}"/>
    <pc:docChg chg="addSld delSld modSld addMainMaster delMainMaster">
      <pc:chgData name="Srikar Veldandi" userId="S::veldandi.s@northeastern.edu::b014144a-cc2f-4ef8-ac8a-358694ae880d" providerId="AD" clId="Web-{19BA7239-A229-F484-B275-2713D8514070}" dt="2020-08-17T19:18:39.808" v="771"/>
      <pc:docMkLst>
        <pc:docMk/>
      </pc:docMkLst>
      <pc:sldChg chg="delSp modSp mod modClrScheme chgLayout">
        <pc:chgData name="Srikar Veldandi" userId="S::veldandi.s@northeastern.edu::b014144a-cc2f-4ef8-ac8a-358694ae880d" providerId="AD" clId="Web-{19BA7239-A229-F484-B275-2713D8514070}" dt="2020-08-17T16:27:00.353" v="3" actId="1076"/>
        <pc:sldMkLst>
          <pc:docMk/>
          <pc:sldMk cId="109857222" sldId="256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7:00.353" v="3" actId="1076"/>
          <ac:spMkLst>
            <pc:docMk/>
            <pc:sldMk cId="109857222" sldId="256"/>
            <ac:spMk id="3" creationId="{00000000-0000-0000-0000-000000000000}"/>
          </ac:spMkLst>
        </pc:spChg>
        <pc:picChg chg="del">
          <ac:chgData name="Srikar Veldandi" userId="S::veldandi.s@northeastern.edu::b014144a-cc2f-4ef8-ac8a-358694ae880d" providerId="AD" clId="Web-{19BA7239-A229-F484-B275-2713D8514070}" dt="2020-08-17T16:26:20.024" v="0"/>
          <ac:picMkLst>
            <pc:docMk/>
            <pc:sldMk cId="109857222" sldId="256"/>
            <ac:picMk id="4" creationId="{571CAD83-3E74-4736-9284-1E802130F738}"/>
          </ac:picMkLst>
        </pc:pic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3423415437" sldId="257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423415437" sldId="257"/>
            <ac:spMk id="2" creationId="{0E61C189-6EC2-4215-AB98-F49F8C57614C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423415437" sldId="257"/>
            <ac:spMk id="3" creationId="{5A881792-678D-4432-9A87-87ADFE01628E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423415437" sldId="257"/>
            <ac:spMk id="4" creationId="{04EBA237-14EC-414A-BAC6-4CB42AC9B24B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423415437" sldId="257"/>
            <ac:spMk id="5" creationId="{7A74029E-B703-4795-8B2E-4243CF8F133A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423415437" sldId="257"/>
            <ac:spMk id="6" creationId="{94C0EB31-40B8-45DB-A3B2-77CB01B5BDB1}"/>
          </ac:spMkLst>
        </pc:sp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2620912072" sldId="258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620912072" sldId="258"/>
            <ac:spMk id="2" creationId="{38A33788-38BA-451A-832A-183C70058531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620912072" sldId="258"/>
            <ac:spMk id="3" creationId="{E8332F85-4FBC-423F-B613-5A03C208A539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620912072" sldId="258"/>
            <ac:spMk id="4" creationId="{37F32BA8-A717-47B2-B82B-EDAC879F3E6F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620912072" sldId="258"/>
            <ac:spMk id="5" creationId="{7FE4D0AA-46B0-47F0-B538-D932987B7223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620912072" sldId="258"/>
            <ac:spMk id="6" creationId="{4903DFA2-C3E4-499C-A3F5-B74F35FDDC87}"/>
          </ac:spMkLst>
        </pc:sp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3373522866" sldId="259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373522866" sldId="259"/>
            <ac:spMk id="2" creationId="{CAA41484-B625-488B-84C1-D26136130E2E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373522866" sldId="259"/>
            <ac:spMk id="3" creationId="{7A2C5000-DF0E-4FBC-8E9B-7CBA81F94424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373522866" sldId="259"/>
            <ac:spMk id="4" creationId="{1CDFB67B-5E80-4117-A013-3453F3297613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373522866" sldId="259"/>
            <ac:spMk id="5" creationId="{9A2CFB85-432F-4763-95D8-10B73098411A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373522866" sldId="259"/>
            <ac:spMk id="6" creationId="{5BA246B3-F83E-49EC-9272-E9B47433B9A8}"/>
          </ac:spMkLst>
        </pc:sp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610151545" sldId="260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610151545" sldId="260"/>
            <ac:spMk id="2" creationId="{444B4808-CC84-4B67-A1CC-15390E89C9C4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610151545" sldId="260"/>
            <ac:spMk id="3" creationId="{1AB226CE-9AA9-436C-A8B1-AEE0145DC249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610151545" sldId="260"/>
            <ac:spMk id="4" creationId="{D68E78B4-6D13-4C04-AD3B-660723011CA7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610151545" sldId="260"/>
            <ac:spMk id="5" creationId="{4B4EC9DF-D305-4480-928E-CA753E75687F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610151545" sldId="260"/>
            <ac:spMk id="6" creationId="{BF74CAEC-CF09-417E-96EC-9A7F69A3481A}"/>
          </ac:spMkLst>
        </pc:sp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2153071501" sldId="261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153071501" sldId="261"/>
            <ac:spMk id="2" creationId="{E7967C1B-3326-4FF8-8F5E-1FC9BF219E9A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153071501" sldId="261"/>
            <ac:spMk id="3" creationId="{5D82468B-489A-4A53-9B0F-D1FE3355F81B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153071501" sldId="261"/>
            <ac:spMk id="4" creationId="{00CA6DC6-93E0-4E5A-B48C-65657F317EDD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153071501" sldId="261"/>
            <ac:spMk id="5" creationId="{DA7FD1A2-B799-4865-ADE4-2DD96B215D9B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2153071501" sldId="261"/>
            <ac:spMk id="6" creationId="{51FB9F77-20E5-4658-9295-223AA5EF87D2}"/>
          </ac:spMkLst>
        </pc:spChg>
      </pc:sldChg>
      <pc:sldChg chg="modSp mod modClrScheme chgLayout">
        <pc:chgData name="Srikar Veldandi" userId="S::veldandi.s@northeastern.edu::b014144a-cc2f-4ef8-ac8a-358694ae880d" providerId="AD" clId="Web-{19BA7239-A229-F484-B275-2713D8514070}" dt="2020-08-17T16:26:40.103" v="2"/>
        <pc:sldMkLst>
          <pc:docMk/>
          <pc:sldMk cId="1700790091" sldId="262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1700790091" sldId="262"/>
            <ac:spMk id="2" creationId="{522A24FB-A150-4E4E-9D85-762E025E0324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1700790091" sldId="262"/>
            <ac:spMk id="5" creationId="{690A4C19-95AC-4537-85C5-33A531CDCC6E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1700790091" sldId="262"/>
            <ac:spMk id="6" creationId="{758E145C-2773-40F5-A055-5775F6422F17}"/>
          </ac:spMkLst>
        </pc:spChg>
      </pc:sldChg>
      <pc:sldChg chg="modSp mod modClrScheme addCm chgLayout">
        <pc:chgData name="Srikar Veldandi" userId="S::veldandi.s@northeastern.edu::b014144a-cc2f-4ef8-ac8a-358694ae880d" providerId="AD" clId="Web-{19BA7239-A229-F484-B275-2713D8514070}" dt="2020-08-17T18:59:10.343" v="313"/>
        <pc:sldMkLst>
          <pc:docMk/>
          <pc:sldMk cId="3823110050" sldId="263"/>
        </pc:sldMkLst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823110050" sldId="263"/>
            <ac:spMk id="2" creationId="{4BBC75C8-9C82-4E43-B0E3-AA9292F5782C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823110050" sldId="263"/>
            <ac:spMk id="3" creationId="{E54926C5-8DD3-499D-912E-C99C959058B6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823110050" sldId="263"/>
            <ac:spMk id="4" creationId="{F2CC28F7-44EB-42C6-97C4-A82DF0DFAFDC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823110050" sldId="263"/>
            <ac:spMk id="5" creationId="{09556121-DD94-4630-AD0D-5FE7CC8DF6C9}"/>
          </ac:spMkLst>
        </pc:spChg>
        <pc:spChg chg="mod ord">
          <ac:chgData name="Srikar Veldandi" userId="S::veldandi.s@northeastern.edu::b014144a-cc2f-4ef8-ac8a-358694ae880d" providerId="AD" clId="Web-{19BA7239-A229-F484-B275-2713D8514070}" dt="2020-08-17T16:26:40.103" v="2"/>
          <ac:spMkLst>
            <pc:docMk/>
            <pc:sldMk cId="3823110050" sldId="263"/>
            <ac:spMk id="6" creationId="{F61C31B0-76C0-4570-960C-E09C98067C98}"/>
          </ac:spMkLst>
        </pc:spChg>
      </pc:sldChg>
      <pc:sldChg chg="addSp modSp new del">
        <pc:chgData name="Srikar Veldandi" userId="S::veldandi.s@northeastern.edu::b014144a-cc2f-4ef8-ac8a-358694ae880d" providerId="AD" clId="Web-{19BA7239-A229-F484-B275-2713D8514070}" dt="2020-08-17T16:33:01.762" v="11"/>
        <pc:sldMkLst>
          <pc:docMk/>
          <pc:sldMk cId="2431154405" sldId="265"/>
        </pc:sldMkLst>
        <pc:spChg chg="add mod">
          <ac:chgData name="Srikar Veldandi" userId="S::veldandi.s@northeastern.edu::b014144a-cc2f-4ef8-ac8a-358694ae880d" providerId="AD" clId="Web-{19BA7239-A229-F484-B275-2713D8514070}" dt="2020-08-17T16:32:59.606" v="8" actId="20577"/>
          <ac:spMkLst>
            <pc:docMk/>
            <pc:sldMk cId="2431154405" sldId="265"/>
            <ac:spMk id="2" creationId="{4991E213-2A93-4297-8554-B8B05E037582}"/>
          </ac:spMkLst>
        </pc:spChg>
      </pc:sldChg>
      <pc:sldChg chg="modSp new del">
        <pc:chgData name="Srikar Veldandi" userId="S::veldandi.s@northeastern.edu::b014144a-cc2f-4ef8-ac8a-358694ae880d" providerId="AD" clId="Web-{19BA7239-A229-F484-B275-2713D8514070}" dt="2020-08-17T19:15:17.119" v="691"/>
        <pc:sldMkLst>
          <pc:docMk/>
          <pc:sldMk cId="2579485556" sldId="265"/>
        </pc:sldMkLst>
        <pc:spChg chg="mod">
          <ac:chgData name="Srikar Veldandi" userId="S::veldandi.s@northeastern.edu::b014144a-cc2f-4ef8-ac8a-358694ae880d" providerId="AD" clId="Web-{19BA7239-A229-F484-B275-2713D8514070}" dt="2020-08-17T16:33:24.841" v="37" actId="20577"/>
          <ac:spMkLst>
            <pc:docMk/>
            <pc:sldMk cId="2579485556" sldId="265"/>
            <ac:spMk id="2" creationId="{96A042FC-11BF-4223-9FC4-69BDCBF7F63B}"/>
          </ac:spMkLst>
        </pc:spChg>
      </pc:sldChg>
      <pc:sldChg chg="addSp delSp modSp new">
        <pc:chgData name="Srikar Veldandi" userId="S::veldandi.s@northeastern.edu::b014144a-cc2f-4ef8-ac8a-358694ae880d" providerId="AD" clId="Web-{19BA7239-A229-F484-B275-2713D8514070}" dt="2020-08-17T19:18:33.339" v="770" actId="1076"/>
        <pc:sldMkLst>
          <pc:docMk/>
          <pc:sldMk cId="4116251414" sldId="266"/>
        </pc:sldMkLst>
        <pc:spChg chg="mod">
          <ac:chgData name="Srikar Veldandi" userId="S::veldandi.s@northeastern.edu::b014144a-cc2f-4ef8-ac8a-358694ae880d" providerId="AD" clId="Web-{19BA7239-A229-F484-B275-2713D8514070}" dt="2020-08-17T19:18:33.339" v="770" actId="1076"/>
          <ac:spMkLst>
            <pc:docMk/>
            <pc:sldMk cId="4116251414" sldId="266"/>
            <ac:spMk id="2" creationId="{F9F703FF-6BC3-494C-B924-EA15307BFE13}"/>
          </ac:spMkLst>
        </pc:spChg>
        <pc:spChg chg="mod">
          <ac:chgData name="Srikar Veldandi" userId="S::veldandi.s@northeastern.edu::b014144a-cc2f-4ef8-ac8a-358694ae880d" providerId="AD" clId="Web-{19BA7239-A229-F484-B275-2713D8514070}" dt="2020-08-17T19:17:57.495" v="766" actId="1076"/>
          <ac:spMkLst>
            <pc:docMk/>
            <pc:sldMk cId="4116251414" sldId="266"/>
            <ac:spMk id="3" creationId="{CA0476A0-C73B-4A04-9848-C25E5411EA51}"/>
          </ac:spMkLst>
        </pc:spChg>
        <pc:spChg chg="add del mod">
          <ac:chgData name="Srikar Veldandi" userId="S::veldandi.s@northeastern.edu::b014144a-cc2f-4ef8-ac8a-358694ae880d" providerId="AD" clId="Web-{19BA7239-A229-F484-B275-2713D8514070}" dt="2020-08-17T19:16:45.182" v="720"/>
          <ac:spMkLst>
            <pc:docMk/>
            <pc:sldMk cId="4116251414" sldId="266"/>
            <ac:spMk id="4" creationId="{9B7FB1D3-6533-4F37-8821-80EB18C29D0C}"/>
          </ac:spMkLst>
        </pc:spChg>
        <pc:spChg chg="add mod">
          <ac:chgData name="Srikar Veldandi" userId="S::veldandi.s@northeastern.edu::b014144a-cc2f-4ef8-ac8a-358694ae880d" providerId="AD" clId="Web-{19BA7239-A229-F484-B275-2713D8514070}" dt="2020-08-17T19:18:10.417" v="768" actId="1076"/>
          <ac:spMkLst>
            <pc:docMk/>
            <pc:sldMk cId="4116251414" sldId="266"/>
            <ac:spMk id="6" creationId="{99ACF8E0-3BA9-409C-A659-4350E0A4B1A0}"/>
          </ac:spMkLst>
        </pc:spChg>
      </pc:sldChg>
      <pc:sldChg chg="addSp delSp modSp new del">
        <pc:chgData name="Srikar Veldandi" userId="S::veldandi.s@northeastern.edu::b014144a-cc2f-4ef8-ac8a-358694ae880d" providerId="AD" clId="Web-{19BA7239-A229-F484-B275-2713D8514070}" dt="2020-08-17T18:59:16.468" v="314"/>
        <pc:sldMkLst>
          <pc:docMk/>
          <pc:sldMk cId="3033987973" sldId="269"/>
        </pc:sldMkLst>
        <pc:spChg chg="del mod">
          <ac:chgData name="Srikar Veldandi" userId="S::veldandi.s@northeastern.edu::b014144a-cc2f-4ef8-ac8a-358694ae880d" providerId="AD" clId="Web-{19BA7239-A229-F484-B275-2713D8514070}" dt="2020-08-17T16:47:21.567" v="81"/>
          <ac:spMkLst>
            <pc:docMk/>
            <pc:sldMk cId="3033987973" sldId="269"/>
            <ac:spMk id="2" creationId="{10511F33-B933-4223-BFC3-5E001DBDC59E}"/>
          </ac:spMkLst>
        </pc:spChg>
        <pc:spChg chg="del mod">
          <ac:chgData name="Srikar Veldandi" userId="S::veldandi.s@northeastern.edu::b014144a-cc2f-4ef8-ac8a-358694ae880d" providerId="AD" clId="Web-{19BA7239-A229-F484-B275-2713D8514070}" dt="2020-08-17T16:47:26.458" v="83"/>
          <ac:spMkLst>
            <pc:docMk/>
            <pc:sldMk cId="3033987973" sldId="269"/>
            <ac:spMk id="3" creationId="{E9626F33-4DF2-4BE2-8B14-2EB95679DA3D}"/>
          </ac:spMkLst>
        </pc:spChg>
        <pc:spChg chg="add mod">
          <ac:chgData name="Srikar Veldandi" userId="S::veldandi.s@northeastern.edu::b014144a-cc2f-4ef8-ac8a-358694ae880d" providerId="AD" clId="Web-{19BA7239-A229-F484-B275-2713D8514070}" dt="2020-08-17T18:57:29.123" v="309"/>
          <ac:spMkLst>
            <pc:docMk/>
            <pc:sldMk cId="3033987973" sldId="269"/>
            <ac:spMk id="6" creationId="{63733B94-9042-49B3-8A83-CE40A479E7D1}"/>
          </ac:spMkLst>
        </pc:spChg>
        <pc:spChg chg="add mod">
          <ac:chgData name="Srikar Veldandi" userId="S::veldandi.s@northeastern.edu::b014144a-cc2f-4ef8-ac8a-358694ae880d" providerId="AD" clId="Web-{19BA7239-A229-F484-B275-2713D8514070}" dt="2020-08-17T18:57:42.639" v="311" actId="1076"/>
          <ac:spMkLst>
            <pc:docMk/>
            <pc:sldMk cId="3033987973" sldId="269"/>
            <ac:spMk id="7" creationId="{08ABF3A2-40B3-4413-B4C0-E43CF45AA55A}"/>
          </ac:spMkLst>
        </pc:spChg>
        <pc:picChg chg="add del mod ord">
          <ac:chgData name="Srikar Veldandi" userId="S::veldandi.s@northeastern.edu::b014144a-cc2f-4ef8-ac8a-358694ae880d" providerId="AD" clId="Web-{19BA7239-A229-F484-B275-2713D8514070}" dt="2020-08-17T18:57:29.123" v="309"/>
          <ac:picMkLst>
            <pc:docMk/>
            <pc:sldMk cId="3033987973" sldId="269"/>
            <ac:picMk id="4" creationId="{955FB977-931E-45DB-B664-66190F3BC208}"/>
          </ac:picMkLst>
        </pc:picChg>
      </pc:sldChg>
      <pc:sldChg chg="addSp delSp modSp new mod setBg">
        <pc:chgData name="Srikar Veldandi" userId="S::veldandi.s@northeastern.edu::b014144a-cc2f-4ef8-ac8a-358694ae880d" providerId="AD" clId="Web-{19BA7239-A229-F484-B275-2713D8514070}" dt="2020-08-17T17:54:17.838" v="152" actId="14100"/>
        <pc:sldMkLst>
          <pc:docMk/>
          <pc:sldMk cId="3283783566" sldId="270"/>
        </pc:sldMkLst>
        <pc:spChg chg="del">
          <ac:chgData name="Srikar Veldandi" userId="S::veldandi.s@northeastern.edu::b014144a-cc2f-4ef8-ac8a-358694ae880d" providerId="AD" clId="Web-{19BA7239-A229-F484-B275-2713D8514070}" dt="2020-08-17T16:55:24.993" v="88"/>
          <ac:spMkLst>
            <pc:docMk/>
            <pc:sldMk cId="3283783566" sldId="270"/>
            <ac:spMk id="2" creationId="{5EF93999-BD2F-4559-A174-8D84C619C64C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6:57:23.682" v="89"/>
          <ac:spMkLst>
            <pc:docMk/>
            <pc:sldMk cId="3283783566" sldId="270"/>
            <ac:spMk id="3" creationId="{E04B8EA5-8C33-4AC2-B8A0-325FF6CE0524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9" creationId="{68772009-A7DF-4FF9-9758-732E1BFF27C9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11" creationId="{AA6ED399-784B-45EE-A3D7-D58A76980E20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13" creationId="{13975A68-D89D-4A6F-AB49-FCBD1E4117DA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14" creationId="{DFDC974D-8682-4EC3-86E7-74169661754A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15" creationId="{F0A23517-8CBB-44E7-8325-8BED234D042F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16" creationId="{501FC45B-CEC8-4A45-A392-0EBA86D86167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17" creationId="{9A926BDB-98EF-43B0-A66B-1A6EF8FB2835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18" creationId="{AD2C27B4-6B1C-436E-BED2-91D58C165EEE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20" creationId="{B5CDA6A8-5B3D-4245-9DCA-AF2DEC731A4D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8.048" v="99"/>
          <ac:spMkLst>
            <pc:docMk/>
            <pc:sldMk cId="3283783566" sldId="270"/>
            <ac:spMk id="21" creationId="{90FADDEF-2C10-4B0B-868E-6A655B671DAC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22" creationId="{9A926BDB-98EF-43B0-A66B-1A6EF8FB2835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23" creationId="{01BC10AE-0978-44A8-90BB-035C7E237415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05.845" v="97"/>
          <ac:spMkLst>
            <pc:docMk/>
            <pc:sldMk cId="3283783566" sldId="270"/>
            <ac:spMk id="26" creationId="{90FADDEF-2C10-4B0B-868E-6A655B671DAC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28" creationId="{F0596BC0-68F5-429F-A6D0-3A97A62C2B4C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29" creationId="{2508CE1A-C7C9-4E92-AA5C-A0374093A174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30" creationId="{A7BF794F-D2F1-409F-85B1-0C92933FD9F5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31" creationId="{39208BC5-4466-4704-AF50-F02A007EBD52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4.970" v="101"/>
          <ac:spMkLst>
            <pc:docMk/>
            <pc:sldMk cId="3283783566" sldId="270"/>
            <ac:spMk id="32" creationId="{82C5B126-6A26-42C3-ABC3-3C9196952BE1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33" creationId="{0DC15094-C3CD-4B88-A7D3-FDB1EC82BA0D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36" creationId="{0ECCD308-3D1B-4060-8AB1-B8674E72793B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37" creationId="{75C97297-0536-4A5A-93FB-891B70DD0EF2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38" creationId="{75FD369A-D156-483A-9E57-FB52FB8052B0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39" creationId="{246DEDEB-0E7B-4D5B-B52C-542DC3127C31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17.783" v="103"/>
          <ac:spMkLst>
            <pc:docMk/>
            <pc:sldMk cId="3283783566" sldId="270"/>
            <ac:spMk id="40" creationId="{657D4491-6583-4745-940C-442F0D4C7537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1" creationId="{E5CB026F-2748-4A34-894A-13F5362FEA14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4" creationId="{845E5A9F-BF19-447E-ACFC-14A882166329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5" creationId="{30B8E750-495C-4792-8CA3-E1BD9059C238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6" creationId="{30D46D72-F74B-4B30-BDF4-EB09F080C1D0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7" creationId="{9CD29878-7E96-4E89-8CB2-82945816698E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7:10:43.424" v="105"/>
          <ac:spMkLst>
            <pc:docMk/>
            <pc:sldMk cId="3283783566" sldId="270"/>
            <ac:spMk id="48" creationId="{65ADF038-8B71-4094-B3B6-52C345F9FF8C}"/>
          </ac:spMkLst>
        </pc:spChg>
        <pc:picChg chg="add mod ord">
          <ac:chgData name="Srikar Veldandi" userId="S::veldandi.s@northeastern.edu::b014144a-cc2f-4ef8-ac8a-358694ae880d" providerId="AD" clId="Web-{19BA7239-A229-F484-B275-2713D8514070}" dt="2020-08-17T17:54:05.088" v="150" actId="1076"/>
          <ac:picMkLst>
            <pc:docMk/>
            <pc:sldMk cId="3283783566" sldId="270"/>
            <ac:picMk id="4" creationId="{0A0D6B61-C569-49F0-8464-7BDC605C8E2F}"/>
          </ac:picMkLst>
        </pc:picChg>
        <pc:picChg chg="add del mod">
          <ac:chgData name="Srikar Veldandi" userId="S::veldandi.s@northeastern.edu::b014144a-cc2f-4ef8-ac8a-358694ae880d" providerId="AD" clId="Web-{19BA7239-A229-F484-B275-2713D8514070}" dt="2020-08-17T17:29:53.825" v="132"/>
          <ac:picMkLst>
            <pc:docMk/>
            <pc:sldMk cId="3283783566" sldId="270"/>
            <ac:picMk id="5" creationId="{C27AD951-A4EE-4FF0-A868-90BE7036995E}"/>
          </ac:picMkLst>
        </pc:picChg>
        <pc:picChg chg="add del mod">
          <ac:chgData name="Srikar Veldandi" userId="S::veldandi.s@northeastern.edu::b014144a-cc2f-4ef8-ac8a-358694ae880d" providerId="AD" clId="Web-{19BA7239-A229-F484-B275-2713D8514070}" dt="2020-08-17T17:22:40.196" v="116"/>
          <ac:picMkLst>
            <pc:docMk/>
            <pc:sldMk cId="3283783566" sldId="270"/>
            <ac:picMk id="6" creationId="{FEBD7EAE-4DBE-40F6-8D01-90EBE6FA2D19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8.048" v="99"/>
          <ac:picMkLst>
            <pc:docMk/>
            <pc:sldMk cId="3283783566" sldId="270"/>
            <ac:picMk id="7" creationId="{4651DEEF-68AE-43F3-A9C0-A3F7569FE6A6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8.048" v="99"/>
          <ac:picMkLst>
            <pc:docMk/>
            <pc:sldMk cId="3283783566" sldId="270"/>
            <ac:picMk id="8" creationId="{DFC378AA-6354-48A6-94FD-53A98C85C2E4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5.845" v="97"/>
          <ac:picMkLst>
            <pc:docMk/>
            <pc:sldMk cId="3283783566" sldId="270"/>
            <ac:picMk id="10" creationId="{EA10E91C-8634-4FAA-9B50-FF755027BC63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5.845" v="97"/>
          <ac:picMkLst>
            <pc:docMk/>
            <pc:sldMk cId="3283783566" sldId="270"/>
            <ac:picMk id="12" creationId="{A557ED76-2A05-45E8-AB79-76B84574FAB9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8.048" v="99"/>
          <ac:picMkLst>
            <pc:docMk/>
            <pc:sldMk cId="3283783566" sldId="270"/>
            <ac:picMk id="19" creationId="{A722A754-56A5-43DA-ADE3-C2704FABA2DC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05.845" v="97"/>
          <ac:picMkLst>
            <pc:docMk/>
            <pc:sldMk cId="3283783566" sldId="270"/>
            <ac:picMk id="24" creationId="{A722A754-56A5-43DA-ADE3-C2704FABA2DC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14.970" v="101"/>
          <ac:picMkLst>
            <pc:docMk/>
            <pc:sldMk cId="3283783566" sldId="270"/>
            <ac:picMk id="25" creationId="{E17FCA0A-2061-455A-B63A-DE1C010F1329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14.970" v="101"/>
          <ac:picMkLst>
            <pc:docMk/>
            <pc:sldMk cId="3283783566" sldId="270"/>
            <ac:picMk id="27" creationId="{E2B0BDB6-01E9-4AD8-A995-25C1E186B4D5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17.783" v="103"/>
          <ac:picMkLst>
            <pc:docMk/>
            <pc:sldMk cId="3283783566" sldId="270"/>
            <ac:picMk id="34" creationId="{B47D7971-5D8E-4FF5-B561-DEF85BDBFA4C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17.783" v="103"/>
          <ac:picMkLst>
            <pc:docMk/>
            <pc:sldMk cId="3283783566" sldId="270"/>
            <ac:picMk id="35" creationId="{C3EA9507-2783-4CE6-B17D-F6FCA22F4CA4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43.424" v="105"/>
          <ac:picMkLst>
            <pc:docMk/>
            <pc:sldMk cId="3283783566" sldId="270"/>
            <ac:picMk id="42" creationId="{FFDA6E29-17DA-4525-A65F-4EB3538AC3B3}"/>
          </ac:picMkLst>
        </pc:picChg>
        <pc:picChg chg="add del">
          <ac:chgData name="Srikar Veldandi" userId="S::veldandi.s@northeastern.edu::b014144a-cc2f-4ef8-ac8a-358694ae880d" providerId="AD" clId="Web-{19BA7239-A229-F484-B275-2713D8514070}" dt="2020-08-17T17:10:43.424" v="105"/>
          <ac:picMkLst>
            <pc:docMk/>
            <pc:sldMk cId="3283783566" sldId="270"/>
            <ac:picMk id="43" creationId="{56CC5499-AF18-4E26-8625-460036C04D65}"/>
          </ac:picMkLst>
        </pc:picChg>
        <pc:picChg chg="add del mod">
          <ac:chgData name="Srikar Veldandi" userId="S::veldandi.s@northeastern.edu::b014144a-cc2f-4ef8-ac8a-358694ae880d" providerId="AD" clId="Web-{19BA7239-A229-F484-B275-2713D8514070}" dt="2020-08-17T17:31:35.529" v="134"/>
          <ac:picMkLst>
            <pc:docMk/>
            <pc:sldMk cId="3283783566" sldId="270"/>
            <ac:picMk id="49" creationId="{0B05CCE0-2937-46EC-89B8-EF61EA5AF5C6}"/>
          </ac:picMkLst>
        </pc:picChg>
        <pc:picChg chg="add del mod">
          <ac:chgData name="Srikar Veldandi" userId="S::veldandi.s@northeastern.edu::b014144a-cc2f-4ef8-ac8a-358694ae880d" providerId="AD" clId="Web-{19BA7239-A229-F484-B275-2713D8514070}" dt="2020-08-17T17:28:48.152" v="128"/>
          <ac:picMkLst>
            <pc:docMk/>
            <pc:sldMk cId="3283783566" sldId="270"/>
            <ac:picMk id="50" creationId="{7FE28A9E-AE2F-4A27-8C6D-DDF6D28E4605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7:43:56.208" v="149" actId="1076"/>
          <ac:picMkLst>
            <pc:docMk/>
            <pc:sldMk cId="3283783566" sldId="270"/>
            <ac:picMk id="51" creationId="{1A4B639A-E00D-43FB-9F7F-171990AB3BDC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7:54:17.838" v="152" actId="14100"/>
          <ac:picMkLst>
            <pc:docMk/>
            <pc:sldMk cId="3283783566" sldId="270"/>
            <ac:picMk id="52" creationId="{35EB4D53-2A23-43B6-920D-48EF9CEF0ADD}"/>
          </ac:picMkLst>
        </pc:picChg>
      </pc:sldChg>
      <pc:sldChg chg="addSp delSp modSp new">
        <pc:chgData name="Srikar Veldandi" userId="S::veldandi.s@northeastern.edu::b014144a-cc2f-4ef8-ac8a-358694ae880d" providerId="AD" clId="Web-{19BA7239-A229-F484-B275-2713D8514070}" dt="2020-08-17T18:54:12.122" v="176" actId="1076"/>
        <pc:sldMkLst>
          <pc:docMk/>
          <pc:sldMk cId="121667064" sldId="274"/>
        </pc:sldMkLst>
        <pc:spChg chg="del">
          <ac:chgData name="Srikar Veldandi" userId="S::veldandi.s@northeastern.edu::b014144a-cc2f-4ef8-ac8a-358694ae880d" providerId="AD" clId="Web-{19BA7239-A229-F484-B275-2713D8514070}" dt="2020-08-17T17:40:59.690" v="140"/>
          <ac:spMkLst>
            <pc:docMk/>
            <pc:sldMk cId="121667064" sldId="274"/>
            <ac:spMk id="2" creationId="{6ADA20F1-DB0F-4127-B12E-FF48EE62807E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7:41:07.065" v="141"/>
          <ac:spMkLst>
            <pc:docMk/>
            <pc:sldMk cId="121667064" sldId="274"/>
            <ac:spMk id="3" creationId="{C2E1355E-3CE5-4AE0-970A-E823DEBB222C}"/>
          </ac:spMkLst>
        </pc:spChg>
        <pc:spChg chg="del mod">
          <ac:chgData name="Srikar Veldandi" userId="S::veldandi.s@northeastern.edu::b014144a-cc2f-4ef8-ac8a-358694ae880d" providerId="AD" clId="Web-{19BA7239-A229-F484-B275-2713D8514070}" dt="2020-08-17T18:17:37.288" v="153"/>
          <ac:spMkLst>
            <pc:docMk/>
            <pc:sldMk cId="121667064" sldId="274"/>
            <ac:spMk id="4" creationId="{FBCCC381-E9BD-4DC2-BB06-1CFD898914E0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7:41:09.362" v="142"/>
          <ac:spMkLst>
            <pc:docMk/>
            <pc:sldMk cId="121667064" sldId="274"/>
            <ac:spMk id="5" creationId="{2AB91A93-3AE1-4278-9D5F-8C643DFE82B4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8:22:08.088" v="158"/>
          <ac:spMkLst>
            <pc:docMk/>
            <pc:sldMk cId="121667064" sldId="274"/>
            <ac:spMk id="6" creationId="{9E069003-222B-42D1-BC94-BE115E667763}"/>
          </ac:spMkLst>
        </pc:spChg>
        <pc:spChg chg="add del mod">
          <ac:chgData name="Srikar Veldandi" userId="S::veldandi.s@northeastern.edu::b014144a-cc2f-4ef8-ac8a-358694ae880d" providerId="AD" clId="Web-{19BA7239-A229-F484-B275-2713D8514070}" dt="2020-08-17T18:53:56.606" v="170"/>
          <ac:spMkLst>
            <pc:docMk/>
            <pc:sldMk cId="121667064" sldId="274"/>
            <ac:spMk id="10" creationId="{DBFD8BE1-5FB0-44A5-8CBA-0E5902F6778D}"/>
          </ac:spMkLst>
        </pc:spChg>
        <pc:picChg chg="add del mod ord">
          <ac:chgData name="Srikar Veldandi" userId="S::veldandi.s@northeastern.edu::b014144a-cc2f-4ef8-ac8a-358694ae880d" providerId="AD" clId="Web-{19BA7239-A229-F484-B275-2713D8514070}" dt="2020-08-17T18:53:56.418" v="169"/>
          <ac:picMkLst>
            <pc:docMk/>
            <pc:sldMk cId="121667064" sldId="274"/>
            <ac:picMk id="7" creationId="{C699C807-605E-41D1-8F05-3E201CB84316}"/>
          </ac:picMkLst>
        </pc:picChg>
        <pc:picChg chg="add mod ord">
          <ac:chgData name="Srikar Veldandi" userId="S::veldandi.s@northeastern.edu::b014144a-cc2f-4ef8-ac8a-358694ae880d" providerId="AD" clId="Web-{19BA7239-A229-F484-B275-2713D8514070}" dt="2020-08-17T18:22:23.229" v="167" actId="1076"/>
          <ac:picMkLst>
            <pc:docMk/>
            <pc:sldMk cId="121667064" sldId="274"/>
            <ac:picMk id="8" creationId="{2E2FB9C3-2D05-4F74-A756-39ACEE6E418B}"/>
          </ac:picMkLst>
        </pc:picChg>
        <pc:picChg chg="add mod ord">
          <ac:chgData name="Srikar Veldandi" userId="S::veldandi.s@northeastern.edu::b014144a-cc2f-4ef8-ac8a-358694ae880d" providerId="AD" clId="Web-{19BA7239-A229-F484-B275-2713D8514070}" dt="2020-08-17T18:54:12.122" v="176" actId="1076"/>
          <ac:picMkLst>
            <pc:docMk/>
            <pc:sldMk cId="121667064" sldId="274"/>
            <ac:picMk id="11" creationId="{82059F94-3819-4C71-B04A-57F348B369F0}"/>
          </ac:picMkLst>
        </pc:picChg>
      </pc:sldChg>
      <pc:sldChg chg="addSp delSp modSp new mod setBg">
        <pc:chgData name="Srikar Veldandi" userId="S::veldandi.s@northeastern.edu::b014144a-cc2f-4ef8-ac8a-358694ae880d" providerId="AD" clId="Web-{19BA7239-A229-F484-B275-2713D8514070}" dt="2020-08-17T19:06:07.816" v="403" actId="1076"/>
        <pc:sldMkLst>
          <pc:docMk/>
          <pc:sldMk cId="1586708214" sldId="277"/>
        </pc:sldMkLst>
        <pc:spChg chg="mod">
          <ac:chgData name="Srikar Veldandi" userId="S::veldandi.s@northeastern.edu::b014144a-cc2f-4ef8-ac8a-358694ae880d" providerId="AD" clId="Web-{19BA7239-A229-F484-B275-2713D8514070}" dt="2020-08-17T19:04:53.066" v="396" actId="1076"/>
          <ac:spMkLst>
            <pc:docMk/>
            <pc:sldMk cId="1586708214" sldId="277"/>
            <ac:spMk id="2" creationId="{AA0ED76A-A3CE-485F-9CF8-4688C5885E74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9:00:55.828" v="325"/>
          <ac:spMkLst>
            <pc:docMk/>
            <pc:sldMk cId="1586708214" sldId="277"/>
            <ac:spMk id="3" creationId="{946DA243-F56F-485A-BF0C-AC096857B578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9:01:12.469" v="331"/>
          <ac:spMkLst>
            <pc:docMk/>
            <pc:sldMk cId="1586708214" sldId="277"/>
            <ac:spMk id="8" creationId="{9C51E313-EF0B-4B42-B6F1-A3B241C7A4DF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1:02.938" v="327"/>
          <ac:spMkLst>
            <pc:docMk/>
            <pc:sldMk cId="1586708214" sldId="277"/>
            <ac:spMk id="11" creationId="{72712BB1-98C0-4A8A-835D-6829EF6A00A2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1:02.938" v="327"/>
          <ac:spMkLst>
            <pc:docMk/>
            <pc:sldMk cId="1586708214" sldId="277"/>
            <ac:spMk id="17" creationId="{A24FBFAC-873C-4D59-814A-DCAF5D9FE5E2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1:02.938" v="327"/>
          <ac:spMkLst>
            <pc:docMk/>
            <pc:sldMk cId="1586708214" sldId="277"/>
            <ac:spMk id="19" creationId="{C9D28307-0123-4C8C-BCEC-91815ACE26E5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1:02.938" v="327"/>
          <ac:spMkLst>
            <pc:docMk/>
            <pc:sldMk cId="1586708214" sldId="277"/>
            <ac:spMk id="21" creationId="{86ACDFCD-84FE-4000-A15C-274814606AF3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1:02.938" v="327"/>
          <ac:spMkLst>
            <pc:docMk/>
            <pc:sldMk cId="1586708214" sldId="277"/>
            <ac:spMk id="23" creationId="{08CBDCE7-5012-40F9-8D15-A8DB7E1C9BAC}"/>
          </ac:spMkLst>
        </pc:spChg>
        <pc:picChg chg="add del mod ord">
          <ac:chgData name="Srikar Veldandi" userId="S::veldandi.s@northeastern.edu::b014144a-cc2f-4ef8-ac8a-358694ae880d" providerId="AD" clId="Web-{19BA7239-A229-F484-B275-2713D8514070}" dt="2020-08-17T19:01:11.110" v="330"/>
          <ac:picMkLst>
            <pc:docMk/>
            <pc:sldMk cId="1586708214" sldId="277"/>
            <ac:picMk id="4" creationId="{8124EC51-2373-4B48-B9ED-D1D955A1ED8E}"/>
          </ac:picMkLst>
        </pc:picChg>
        <pc:picChg chg="add mod ord">
          <ac:chgData name="Srikar Veldandi" userId="S::veldandi.s@northeastern.edu::b014144a-cc2f-4ef8-ac8a-358694ae880d" providerId="AD" clId="Web-{19BA7239-A229-F484-B275-2713D8514070}" dt="2020-08-17T19:06:07.816" v="403" actId="1076"/>
          <ac:picMkLst>
            <pc:docMk/>
            <pc:sldMk cId="1586708214" sldId="277"/>
            <ac:picMk id="5" creationId="{099E7B80-F3A2-43DE-87A7-0263CF20B06E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06:04.754" v="402" actId="1076"/>
          <ac:picMkLst>
            <pc:docMk/>
            <pc:sldMk cId="1586708214" sldId="277"/>
            <ac:picMk id="6" creationId="{1B4DC0A9-5F90-4647-8EA6-0B7563BFF656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1:02.938" v="327"/>
          <ac:picMkLst>
            <pc:docMk/>
            <pc:sldMk cId="1586708214" sldId="277"/>
            <ac:picMk id="13" creationId="{EF2096BC-6C6D-41F2-90AA-2578BD496E31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1:02.938" v="327"/>
          <ac:picMkLst>
            <pc:docMk/>
            <pc:sldMk cId="1586708214" sldId="277"/>
            <ac:picMk id="15" creationId="{9BBEF840-FEAD-46CB-B5C3-4F79B5232733}"/>
          </ac:picMkLst>
        </pc:picChg>
      </pc:sldChg>
      <pc:sldChg chg="addSp delSp modSp new mod setBg">
        <pc:chgData name="Srikar Veldandi" userId="S::veldandi.s@northeastern.edu::b014144a-cc2f-4ef8-ac8a-358694ae880d" providerId="AD" clId="Web-{19BA7239-A229-F484-B275-2713D8514070}" dt="2020-08-17T19:07:14.176" v="410" actId="1076"/>
        <pc:sldMkLst>
          <pc:docMk/>
          <pc:sldMk cId="2307846489" sldId="278"/>
        </pc:sldMkLst>
        <pc:spChg chg="mod">
          <ac:chgData name="Srikar Veldandi" userId="S::veldandi.s@northeastern.edu::b014144a-cc2f-4ef8-ac8a-358694ae880d" providerId="AD" clId="Web-{19BA7239-A229-F484-B275-2713D8514070}" dt="2020-08-17T19:06:51.410" v="404" actId="1076"/>
          <ac:spMkLst>
            <pc:docMk/>
            <pc:sldMk cId="2307846489" sldId="278"/>
            <ac:spMk id="2" creationId="{54C9AE88-8890-43F4-99D7-B111BA048FE5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9:02:05.657" v="355"/>
          <ac:spMkLst>
            <pc:docMk/>
            <pc:sldMk cId="2307846489" sldId="278"/>
            <ac:spMk id="3" creationId="{0D121F8F-0B15-4AC9-92B1-BD2024A11D09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9:02:28.111" v="357"/>
          <ac:spMkLst>
            <pc:docMk/>
            <pc:sldMk cId="2307846489" sldId="278"/>
            <ac:spMk id="8" creationId="{2F255385-FEB7-47DF-BCBD-0636B49C5565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2:22.298" v="356"/>
          <ac:spMkLst>
            <pc:docMk/>
            <pc:sldMk cId="2307846489" sldId="278"/>
            <ac:spMk id="11" creationId="{88384B2C-D83C-48C4-9FE2-0152FEACADF6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2:22.298" v="356"/>
          <ac:spMkLst>
            <pc:docMk/>
            <pc:sldMk cId="2307846489" sldId="278"/>
            <ac:spMk id="17" creationId="{C88A0541-D60C-48FD-B22E-B3057F4A47A6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2:22.298" v="356"/>
          <ac:spMkLst>
            <pc:docMk/>
            <pc:sldMk cId="2307846489" sldId="278"/>
            <ac:spMk id="19" creationId="{B2975E7A-D475-4711-8E1B-57C3AA0728DA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2:22.298" v="356"/>
          <ac:spMkLst>
            <pc:docMk/>
            <pc:sldMk cId="2307846489" sldId="278"/>
            <ac:spMk id="21" creationId="{4107FF63-F6C7-4F68-8B20-E82086344995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2:22.298" v="356"/>
          <ac:spMkLst>
            <pc:docMk/>
            <pc:sldMk cId="2307846489" sldId="278"/>
            <ac:spMk id="23" creationId="{9C956270-A498-477A-B5CA-11E37947BEC7}"/>
          </ac:spMkLst>
        </pc:spChg>
        <pc:picChg chg="add del mod ord">
          <ac:chgData name="Srikar Veldandi" userId="S::veldandi.s@northeastern.edu::b014144a-cc2f-4ef8-ac8a-358694ae880d" providerId="AD" clId="Web-{19BA7239-A229-F484-B275-2713D8514070}" dt="2020-08-17T19:02:33.548" v="359"/>
          <ac:picMkLst>
            <pc:docMk/>
            <pc:sldMk cId="2307846489" sldId="278"/>
            <ac:picMk id="4" creationId="{8716CED1-FDFC-4791-9E38-14C5C51C6694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06:55.629" v="405" actId="1076"/>
          <ac:picMkLst>
            <pc:docMk/>
            <pc:sldMk cId="2307846489" sldId="278"/>
            <ac:picMk id="5" creationId="{7A9158FF-3B0D-4663-A66E-26284166F671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07:14.176" v="410" actId="1076"/>
          <ac:picMkLst>
            <pc:docMk/>
            <pc:sldMk cId="2307846489" sldId="278"/>
            <ac:picMk id="6" creationId="{5B85FB52-8DBD-4DCE-AB71-E389A5627A71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2:22.298" v="356"/>
          <ac:picMkLst>
            <pc:docMk/>
            <pc:sldMk cId="2307846489" sldId="278"/>
            <ac:picMk id="13" creationId="{BFD2FE0B-1D1F-4433-BE67-459AD0455B44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2:22.298" v="356"/>
          <ac:picMkLst>
            <pc:docMk/>
            <pc:sldMk cId="2307846489" sldId="278"/>
            <ac:picMk id="15" creationId="{74871E05-8AE2-4B65-BBAB-03AB6AB21FB2}"/>
          </ac:picMkLst>
        </pc:picChg>
      </pc:sldChg>
      <pc:sldChg chg="addSp delSp modSp new mod setBg">
        <pc:chgData name="Srikar Veldandi" userId="S::veldandi.s@northeastern.edu::b014144a-cc2f-4ef8-ac8a-358694ae880d" providerId="AD" clId="Web-{19BA7239-A229-F484-B275-2713D8514070}" dt="2020-08-17T19:09:04.052" v="426" actId="1076"/>
        <pc:sldMkLst>
          <pc:docMk/>
          <pc:sldMk cId="3583463599" sldId="279"/>
        </pc:sldMkLst>
        <pc:spChg chg="mod">
          <ac:chgData name="Srikar Veldandi" userId="S::veldandi.s@northeastern.edu::b014144a-cc2f-4ef8-ac8a-358694ae880d" providerId="AD" clId="Web-{19BA7239-A229-F484-B275-2713D8514070}" dt="2020-08-17T19:07:28.552" v="411" actId="1076"/>
          <ac:spMkLst>
            <pc:docMk/>
            <pc:sldMk cId="3583463599" sldId="279"/>
            <ac:spMk id="2" creationId="{39FD057C-C936-4E99-AC93-65C9290BEBD0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9:03:45.674" v="384"/>
          <ac:spMkLst>
            <pc:docMk/>
            <pc:sldMk cId="3583463599" sldId="279"/>
            <ac:spMk id="3" creationId="{66088666-CF8E-4179-B9C0-7F3C51130700}"/>
          </ac:spMkLst>
        </pc:spChg>
        <pc:spChg chg="add del">
          <ac:chgData name="Srikar Veldandi" userId="S::veldandi.s@northeastern.edu::b014144a-cc2f-4ef8-ac8a-358694ae880d" providerId="AD" clId="Web-{19BA7239-A229-F484-B275-2713D8514070}" dt="2020-08-17T19:04:09.800" v="387"/>
          <ac:spMkLst>
            <pc:docMk/>
            <pc:sldMk cId="3583463599" sldId="279"/>
            <ac:spMk id="8" creationId="{3ECF6E32-99ED-471F-BB61-180CCC5173EB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3:50.096" v="385"/>
          <ac:spMkLst>
            <pc:docMk/>
            <pc:sldMk cId="3583463599" sldId="279"/>
            <ac:spMk id="11" creationId="{72712BB1-98C0-4A8A-835D-6829EF6A00A2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3:50.096" v="385"/>
          <ac:spMkLst>
            <pc:docMk/>
            <pc:sldMk cId="3583463599" sldId="279"/>
            <ac:spMk id="17" creationId="{A24FBFAC-873C-4D59-814A-DCAF5D9FE5E2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3:50.096" v="385"/>
          <ac:spMkLst>
            <pc:docMk/>
            <pc:sldMk cId="3583463599" sldId="279"/>
            <ac:spMk id="19" creationId="{C9D28307-0123-4C8C-BCEC-91815ACE26E5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3:50.096" v="385"/>
          <ac:spMkLst>
            <pc:docMk/>
            <pc:sldMk cId="3583463599" sldId="279"/>
            <ac:spMk id="21" creationId="{86ACDFCD-84FE-4000-A15C-274814606AF3}"/>
          </ac:spMkLst>
        </pc:spChg>
        <pc:spChg chg="add">
          <ac:chgData name="Srikar Veldandi" userId="S::veldandi.s@northeastern.edu::b014144a-cc2f-4ef8-ac8a-358694ae880d" providerId="AD" clId="Web-{19BA7239-A229-F484-B275-2713D8514070}" dt="2020-08-17T19:03:50.096" v="385"/>
          <ac:spMkLst>
            <pc:docMk/>
            <pc:sldMk cId="3583463599" sldId="279"/>
            <ac:spMk id="23" creationId="{08CBDCE7-5012-40F9-8D15-A8DB7E1C9BAC}"/>
          </ac:spMkLst>
        </pc:spChg>
        <pc:picChg chg="add del mod ord">
          <ac:chgData name="Srikar Veldandi" userId="S::veldandi.s@northeastern.edu::b014144a-cc2f-4ef8-ac8a-358694ae880d" providerId="AD" clId="Web-{19BA7239-A229-F484-B275-2713D8514070}" dt="2020-08-17T19:03:53.893" v="386"/>
          <ac:picMkLst>
            <pc:docMk/>
            <pc:sldMk cId="3583463599" sldId="279"/>
            <ac:picMk id="4" creationId="{D047C846-5253-4729-9A33-06C161638077}"/>
          </ac:picMkLst>
        </pc:picChg>
        <pc:picChg chg="add del mod">
          <ac:chgData name="Srikar Veldandi" userId="S::veldandi.s@northeastern.edu::b014144a-cc2f-4ef8-ac8a-358694ae880d" providerId="AD" clId="Web-{19BA7239-A229-F484-B275-2713D8514070}" dt="2020-08-17T19:08:41.443" v="415"/>
          <ac:picMkLst>
            <pc:docMk/>
            <pc:sldMk cId="3583463599" sldId="279"/>
            <ac:picMk id="5" creationId="{EC0C9AC1-2CFA-4369-8F1C-D2FD75209383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09:04.052" v="426" actId="1076"/>
          <ac:picMkLst>
            <pc:docMk/>
            <pc:sldMk cId="3583463599" sldId="279"/>
            <ac:picMk id="6" creationId="{A0F2549F-DF1F-4394-950A-7C670EAC6B9D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09:00.380" v="425" actId="1076"/>
          <ac:picMkLst>
            <pc:docMk/>
            <pc:sldMk cId="3583463599" sldId="279"/>
            <ac:picMk id="7" creationId="{EB24467D-057D-4B04-83E7-093201BB26EC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3:50.096" v="385"/>
          <ac:picMkLst>
            <pc:docMk/>
            <pc:sldMk cId="3583463599" sldId="279"/>
            <ac:picMk id="13" creationId="{EF2096BC-6C6D-41F2-90AA-2578BD496E31}"/>
          </ac:picMkLst>
        </pc:picChg>
        <pc:picChg chg="add">
          <ac:chgData name="Srikar Veldandi" userId="S::veldandi.s@northeastern.edu::b014144a-cc2f-4ef8-ac8a-358694ae880d" providerId="AD" clId="Web-{19BA7239-A229-F484-B275-2713D8514070}" dt="2020-08-17T19:03:50.096" v="385"/>
          <ac:picMkLst>
            <pc:docMk/>
            <pc:sldMk cId="3583463599" sldId="279"/>
            <ac:picMk id="15" creationId="{9BBEF840-FEAD-46CB-B5C3-4F79B5232733}"/>
          </ac:picMkLst>
        </pc:picChg>
      </pc:sldChg>
      <pc:sldChg chg="addSp delSp modSp new">
        <pc:chgData name="Srikar Veldandi" userId="S::veldandi.s@northeastern.edu::b014144a-cc2f-4ef8-ac8a-358694ae880d" providerId="AD" clId="Web-{19BA7239-A229-F484-B275-2713D8514070}" dt="2020-08-17T19:11:26.788" v="463" actId="1076"/>
        <pc:sldMkLst>
          <pc:docMk/>
          <pc:sldMk cId="2987921471" sldId="280"/>
        </pc:sldMkLst>
        <pc:spChg chg="mod">
          <ac:chgData name="Srikar Veldandi" userId="S::veldandi.s@northeastern.edu::b014144a-cc2f-4ef8-ac8a-358694ae880d" providerId="AD" clId="Web-{19BA7239-A229-F484-B275-2713D8514070}" dt="2020-08-17T19:10:52.756" v="457" actId="1076"/>
          <ac:spMkLst>
            <pc:docMk/>
            <pc:sldMk cId="2987921471" sldId="280"/>
            <ac:spMk id="2" creationId="{52AB7B30-19D7-43B1-A886-3DD7667B4373}"/>
          </ac:spMkLst>
        </pc:spChg>
        <pc:spChg chg="del">
          <ac:chgData name="Srikar Veldandi" userId="S::veldandi.s@northeastern.edu::b014144a-cc2f-4ef8-ac8a-358694ae880d" providerId="AD" clId="Web-{19BA7239-A229-F484-B275-2713D8514070}" dt="2020-08-17T19:09:45.693" v="452"/>
          <ac:spMkLst>
            <pc:docMk/>
            <pc:sldMk cId="2987921471" sldId="280"/>
            <ac:spMk id="3" creationId="{647FEAB0-578A-484B-A92F-99624FF60125}"/>
          </ac:spMkLst>
        </pc:spChg>
        <pc:picChg chg="add mod">
          <ac:chgData name="Srikar Veldandi" userId="S::veldandi.s@northeastern.edu::b014144a-cc2f-4ef8-ac8a-358694ae880d" providerId="AD" clId="Web-{19BA7239-A229-F484-B275-2713D8514070}" dt="2020-08-17T19:11:26.788" v="463" actId="1076"/>
          <ac:picMkLst>
            <pc:docMk/>
            <pc:sldMk cId="2987921471" sldId="280"/>
            <ac:picMk id="4" creationId="{C06CAA6A-0AAC-4922-82F0-1C91B95DD8FA}"/>
          </ac:picMkLst>
        </pc:picChg>
        <pc:picChg chg="add mod">
          <ac:chgData name="Srikar Veldandi" userId="S::veldandi.s@northeastern.edu::b014144a-cc2f-4ef8-ac8a-358694ae880d" providerId="AD" clId="Web-{19BA7239-A229-F484-B275-2713D8514070}" dt="2020-08-17T19:11:24.772" v="462" actId="14100"/>
          <ac:picMkLst>
            <pc:docMk/>
            <pc:sldMk cId="2987921471" sldId="280"/>
            <ac:picMk id="5" creationId="{04D18DCD-9E11-49E0-A8AA-37DE26A654AB}"/>
          </ac:picMkLst>
        </pc:picChg>
      </pc:sldChg>
      <pc:sldChg chg="modSp new del">
        <pc:chgData name="Srikar Veldandi" userId="S::veldandi.s@northeastern.edu::b014144a-cc2f-4ef8-ac8a-358694ae880d" providerId="AD" clId="Web-{19BA7239-A229-F484-B275-2713D8514070}" dt="2020-08-17T19:18:39.808" v="771"/>
        <pc:sldMkLst>
          <pc:docMk/>
          <pc:sldMk cId="3839766580" sldId="281"/>
        </pc:sldMkLst>
        <pc:spChg chg="mod">
          <ac:chgData name="Srikar Veldandi" userId="S::veldandi.s@northeastern.edu::b014144a-cc2f-4ef8-ac8a-358694ae880d" providerId="AD" clId="Web-{19BA7239-A229-F484-B275-2713D8514070}" dt="2020-08-17T19:11:56.241" v="475" actId="20577"/>
          <ac:spMkLst>
            <pc:docMk/>
            <pc:sldMk cId="3839766580" sldId="281"/>
            <ac:spMk id="2" creationId="{6F12293F-3DB2-4A09-9CC6-6458671E7A04}"/>
          </ac:spMkLst>
        </pc:spChg>
        <pc:spChg chg="mod">
          <ac:chgData name="Srikar Veldandi" userId="S::veldandi.s@northeastern.edu::b014144a-cc2f-4ef8-ac8a-358694ae880d" providerId="AD" clId="Web-{19BA7239-A229-F484-B275-2713D8514070}" dt="2020-08-17T19:14:15.040" v="689" actId="20577"/>
          <ac:spMkLst>
            <pc:docMk/>
            <pc:sldMk cId="3839766580" sldId="281"/>
            <ac:spMk id="3" creationId="{C41A885E-F283-4181-A72C-6383D0EC4CDF}"/>
          </ac:spMkLst>
        </pc:spChg>
      </pc:sldChg>
      <pc:sldMasterChg chg="del delSldLayout">
        <pc:chgData name="Srikar Veldandi" userId="S::veldandi.s@northeastern.edu::b014144a-cc2f-4ef8-ac8a-358694ae880d" providerId="AD" clId="Web-{19BA7239-A229-F484-B275-2713D8514070}" dt="2020-08-17T16:26:40.103" v="2"/>
        <pc:sldMasterMkLst>
          <pc:docMk/>
          <pc:sldMasterMk cId="965733434" sldId="2147483712"/>
        </pc:sldMasterMkLst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4010388136" sldId="2147483713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174103470" sldId="2147483714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1501670102" sldId="2147483715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2672497682" sldId="2147483716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4268102777" sldId="2147483717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3089629552" sldId="2147483718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164838631" sldId="2147483719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2720264475" sldId="2147483720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3480801479" sldId="2147483721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2352187506" sldId="2147483722"/>
          </pc:sldLayoutMkLst>
        </pc:sldLayoutChg>
        <pc:sldLayoutChg chg="del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965733434" sldId="2147483712"/>
            <pc:sldLayoutMk cId="497470948" sldId="2147483723"/>
          </pc:sldLayoutMkLst>
        </pc:sldLayoutChg>
      </pc:sldMasterChg>
      <pc:sldMasterChg chg="add addSldLayout modSldLayout">
        <pc:chgData name="Srikar Veldandi" userId="S::veldandi.s@northeastern.edu::b014144a-cc2f-4ef8-ac8a-358694ae880d" providerId="AD" clId="Web-{19BA7239-A229-F484-B275-2713D8514070}" dt="2020-08-17T16:26:40.103" v="2"/>
        <pc:sldMasterMkLst>
          <pc:docMk/>
          <pc:sldMasterMk cId="2809990311" sldId="2147483724"/>
        </pc:sldMasterMkLst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818786515" sldId="2147483725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3852504961" sldId="2147483726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824773763" sldId="2147483727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916747324" sldId="2147483728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567481408" sldId="2147483729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2429072482" sldId="2147483730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3399295320" sldId="2147483731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551458022" sldId="2147483732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825510519" sldId="2147483733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1257720182" sldId="2147483734"/>
          </pc:sldLayoutMkLst>
        </pc:sldLayoutChg>
        <pc:sldLayoutChg chg="add mod replId">
          <pc:chgData name="Srikar Veldandi" userId="S::veldandi.s@northeastern.edu::b014144a-cc2f-4ef8-ac8a-358694ae880d" providerId="AD" clId="Web-{19BA7239-A229-F484-B275-2713D8514070}" dt="2020-08-17T16:26:40.103" v="2"/>
          <pc:sldLayoutMkLst>
            <pc:docMk/>
            <pc:sldMasterMk cId="2809990311" sldId="2147483724"/>
            <pc:sldLayoutMk cId="979915334" sldId="2147483735"/>
          </pc:sldLayoutMkLst>
        </pc:sldLayoutChg>
      </pc:sldMasterChg>
    </pc:docChg>
  </pc:docChgLst>
  <pc:docChgLst>
    <pc:chgData name="Yanda Yuan" userId="S::yuan.ya@northeastern.edu::45945e97-e99e-4be5-9b60-125344d7f2c2" providerId="AD" clId="Web-{65DCCC80-E2D7-896D-E036-0AC2258FA71E}"/>
    <pc:docChg chg="addSld delSld modSld">
      <pc:chgData name="Yanda Yuan" userId="S::yuan.ya@northeastern.edu::45945e97-e99e-4be5-9b60-125344d7f2c2" providerId="AD" clId="Web-{65DCCC80-E2D7-896D-E036-0AC2258FA71E}" dt="2020-08-17T18:16:02.317" v="287" actId="20577"/>
      <pc:docMkLst>
        <pc:docMk/>
      </pc:docMkLst>
      <pc:sldChg chg="del">
        <pc:chgData name="Yanda Yuan" userId="S::yuan.ya@northeastern.edu::45945e97-e99e-4be5-9b60-125344d7f2c2" providerId="AD" clId="Web-{65DCCC80-E2D7-896D-E036-0AC2258FA71E}" dt="2020-08-17T16:45:05.404" v="256"/>
        <pc:sldMkLst>
          <pc:docMk/>
          <pc:sldMk cId="3373522866" sldId="259"/>
        </pc:sldMkLst>
      </pc:sldChg>
      <pc:sldChg chg="del">
        <pc:chgData name="Yanda Yuan" userId="S::yuan.ya@northeastern.edu::45945e97-e99e-4be5-9b60-125344d7f2c2" providerId="AD" clId="Web-{65DCCC80-E2D7-896D-E036-0AC2258FA71E}" dt="2020-08-17T16:45:02.670" v="255"/>
        <pc:sldMkLst>
          <pc:docMk/>
          <pc:sldMk cId="610151545" sldId="260"/>
        </pc:sldMkLst>
      </pc:sldChg>
      <pc:sldChg chg="del">
        <pc:chgData name="Yanda Yuan" userId="S::yuan.ya@northeastern.edu::45945e97-e99e-4be5-9b60-125344d7f2c2" providerId="AD" clId="Web-{65DCCC80-E2D7-896D-E036-0AC2258FA71E}" dt="2020-08-17T16:44:57.435" v="254"/>
        <pc:sldMkLst>
          <pc:docMk/>
          <pc:sldMk cId="2153071501" sldId="261"/>
        </pc:sldMkLst>
      </pc:sldChg>
      <pc:sldChg chg="delSp modSp">
        <pc:chgData name="Yanda Yuan" userId="S::yuan.ya@northeastern.edu::45945e97-e99e-4be5-9b60-125344d7f2c2" providerId="AD" clId="Web-{65DCCC80-E2D7-896D-E036-0AC2258FA71E}" dt="2020-08-17T18:10:02.285" v="258" actId="1076"/>
        <pc:sldMkLst>
          <pc:docMk/>
          <pc:sldMk cId="3823110050" sldId="263"/>
        </pc:sldMkLst>
        <pc:spChg chg="del mod">
          <ac:chgData name="Yanda Yuan" userId="S::yuan.ya@northeastern.edu::45945e97-e99e-4be5-9b60-125344d7f2c2" providerId="AD" clId="Web-{65DCCC80-E2D7-896D-E036-0AC2258FA71E}" dt="2020-08-17T16:40:55.011" v="193"/>
          <ac:spMkLst>
            <pc:docMk/>
            <pc:sldMk cId="3823110050" sldId="263"/>
            <ac:spMk id="2" creationId="{4BBC75C8-9C82-4E43-B0E3-AA9292F5782C}"/>
          </ac:spMkLst>
        </pc:spChg>
        <pc:spChg chg="mod">
          <ac:chgData name="Yanda Yuan" userId="S::yuan.ya@northeastern.edu::45945e97-e99e-4be5-9b60-125344d7f2c2" providerId="AD" clId="Web-{65DCCC80-E2D7-896D-E036-0AC2258FA71E}" dt="2020-08-17T16:41:35.480" v="207" actId="14100"/>
          <ac:spMkLst>
            <pc:docMk/>
            <pc:sldMk cId="3823110050" sldId="263"/>
            <ac:spMk id="5" creationId="{09556121-DD94-4630-AD0D-5FE7CC8DF6C9}"/>
          </ac:spMkLst>
        </pc:spChg>
        <pc:spChg chg="mod">
          <ac:chgData name="Yanda Yuan" userId="S::yuan.ya@northeastern.edu::45945e97-e99e-4be5-9b60-125344d7f2c2" providerId="AD" clId="Web-{65DCCC80-E2D7-896D-E036-0AC2258FA71E}" dt="2020-08-17T18:10:02.285" v="258" actId="1076"/>
          <ac:spMkLst>
            <pc:docMk/>
            <pc:sldMk cId="3823110050" sldId="263"/>
            <ac:spMk id="8" creationId="{3C41DCBB-82AF-45BE-BCC6-4F20C9CFF38F}"/>
          </ac:spMkLst>
        </pc:spChg>
      </pc:sldChg>
      <pc:sldChg chg="addSp delSp modSp new">
        <pc:chgData name="Yanda Yuan" userId="S::yuan.ya@northeastern.edu::45945e97-e99e-4be5-9b60-125344d7f2c2" providerId="AD" clId="Web-{65DCCC80-E2D7-896D-E036-0AC2258FA71E}" dt="2020-08-17T16:35:49.118" v="146" actId="1076"/>
        <pc:sldMkLst>
          <pc:docMk/>
          <pc:sldMk cId="3493243964" sldId="264"/>
        </pc:sldMkLst>
        <pc:spChg chg="mod">
          <ac:chgData name="Yanda Yuan" userId="S::yuan.ya@northeastern.edu::45945e97-e99e-4be5-9b60-125344d7f2c2" providerId="AD" clId="Web-{65DCCC80-E2D7-896D-E036-0AC2258FA71E}" dt="2020-08-17T16:35:03.009" v="135" actId="1076"/>
          <ac:spMkLst>
            <pc:docMk/>
            <pc:sldMk cId="3493243964" sldId="264"/>
            <ac:spMk id="2" creationId="{4CA28BA4-2259-4044-BB9F-DBB4D5E9FC1E}"/>
          </ac:spMkLst>
        </pc:spChg>
        <pc:spChg chg="del">
          <ac:chgData name="Yanda Yuan" userId="S::yuan.ya@northeastern.edu::45945e97-e99e-4be5-9b60-125344d7f2c2" providerId="AD" clId="Web-{65DCCC80-E2D7-896D-E036-0AC2258FA71E}" dt="2020-08-17T16:30:23.288" v="15"/>
          <ac:spMkLst>
            <pc:docMk/>
            <pc:sldMk cId="3493243964" sldId="264"/>
            <ac:spMk id="3" creationId="{F73D8435-3C73-4567-8049-83CFFE255281}"/>
          </ac:spMkLst>
        </pc:spChg>
        <pc:spChg chg="del">
          <ac:chgData name="Yanda Yuan" userId="S::yuan.ya@northeastern.edu::45945e97-e99e-4be5-9b60-125344d7f2c2" providerId="AD" clId="Web-{65DCCC80-E2D7-896D-E036-0AC2258FA71E}" dt="2020-08-17T16:29:29.022" v="1"/>
          <ac:spMkLst>
            <pc:docMk/>
            <pc:sldMk cId="3493243964" sldId="264"/>
            <ac:spMk id="4" creationId="{B4C3FB5E-33AB-44E6-B90E-74C4112903D1}"/>
          </ac:spMkLst>
        </pc:spChg>
        <pc:spChg chg="mod">
          <ac:chgData name="Yanda Yuan" userId="S::yuan.ya@northeastern.edu::45945e97-e99e-4be5-9b60-125344d7f2c2" providerId="AD" clId="Web-{65DCCC80-E2D7-896D-E036-0AC2258FA71E}" dt="2020-08-17T16:35:45.353" v="145" actId="1076"/>
          <ac:spMkLst>
            <pc:docMk/>
            <pc:sldMk cId="3493243964" sldId="264"/>
            <ac:spMk id="5" creationId="{598EA79D-07F2-4AEC-A56C-DCCDC3E57052}"/>
          </ac:spMkLst>
        </pc:spChg>
        <pc:spChg chg="del mod">
          <ac:chgData name="Yanda Yuan" userId="S::yuan.ya@northeastern.edu::45945e97-e99e-4be5-9b60-125344d7f2c2" providerId="AD" clId="Web-{65DCCC80-E2D7-896D-E036-0AC2258FA71E}" dt="2020-08-17T16:32:36.320" v="36"/>
          <ac:spMkLst>
            <pc:docMk/>
            <pc:sldMk cId="3493243964" sldId="264"/>
            <ac:spMk id="6" creationId="{316AFC49-C531-44ED-8004-3000D0C4B735}"/>
          </ac:spMkLst>
        </pc:spChg>
        <pc:spChg chg="add del mod">
          <ac:chgData name="Yanda Yuan" userId="S::yuan.ya@northeastern.edu::45945e97-e99e-4be5-9b60-125344d7f2c2" providerId="AD" clId="Web-{65DCCC80-E2D7-896D-E036-0AC2258FA71E}" dt="2020-08-17T16:30:22.256" v="14"/>
          <ac:spMkLst>
            <pc:docMk/>
            <pc:sldMk cId="3493243964" sldId="264"/>
            <ac:spMk id="9" creationId="{FADF5D36-648B-4D36-8CA1-0811A3DA7ABC}"/>
          </ac:spMkLst>
        </pc:spChg>
        <pc:spChg chg="add del mod">
          <ac:chgData name="Yanda Yuan" userId="S::yuan.ya@northeastern.edu::45945e97-e99e-4be5-9b60-125344d7f2c2" providerId="AD" clId="Web-{65DCCC80-E2D7-896D-E036-0AC2258FA71E}" dt="2020-08-17T16:33:59.742" v="91"/>
          <ac:spMkLst>
            <pc:docMk/>
            <pc:sldMk cId="3493243964" sldId="264"/>
            <ac:spMk id="11" creationId="{D8185A35-D0DA-4BEE-8D4C-CA28CA224FB2}"/>
          </ac:spMkLst>
        </pc:spChg>
        <pc:spChg chg="add del mod">
          <ac:chgData name="Yanda Yuan" userId="S::yuan.ya@northeastern.edu::45945e97-e99e-4be5-9b60-125344d7f2c2" providerId="AD" clId="Web-{65DCCC80-E2D7-896D-E036-0AC2258FA71E}" dt="2020-08-17T16:34:09.899" v="95"/>
          <ac:spMkLst>
            <pc:docMk/>
            <pc:sldMk cId="3493243964" sldId="264"/>
            <ac:spMk id="13" creationId="{4A267C8B-6D56-4C54-BD39-B19309239322}"/>
          </ac:spMkLst>
        </pc:spChg>
        <pc:picChg chg="add del mod ord">
          <ac:chgData name="Yanda Yuan" userId="S::yuan.ya@northeastern.edu::45945e97-e99e-4be5-9b60-125344d7f2c2" providerId="AD" clId="Web-{65DCCC80-E2D7-896D-E036-0AC2258FA71E}" dt="2020-08-17T16:29:55.912" v="6"/>
          <ac:picMkLst>
            <pc:docMk/>
            <pc:sldMk cId="3493243964" sldId="264"/>
            <ac:picMk id="7" creationId="{8909AE97-0EED-4E49-9ADB-332790119BBC}"/>
          </ac:picMkLst>
        </pc:picChg>
        <pc:picChg chg="add mod ord">
          <ac:chgData name="Yanda Yuan" userId="S::yuan.ya@northeastern.edu::45945e97-e99e-4be5-9b60-125344d7f2c2" providerId="AD" clId="Web-{65DCCC80-E2D7-896D-E036-0AC2258FA71E}" dt="2020-08-17T16:35:49.118" v="146" actId="1076"/>
          <ac:picMkLst>
            <pc:docMk/>
            <pc:sldMk cId="3493243964" sldId="264"/>
            <ac:picMk id="14" creationId="{1E7367B5-FA33-41CC-81E2-458DE2198C4F}"/>
          </ac:picMkLst>
        </pc:picChg>
      </pc:sldChg>
      <pc:sldChg chg="addSp delSp modSp new">
        <pc:chgData name="Yanda Yuan" userId="S::yuan.ya@northeastern.edu::45945e97-e99e-4be5-9b60-125344d7f2c2" providerId="AD" clId="Web-{65DCCC80-E2D7-896D-E036-0AC2258FA71E}" dt="2020-08-17T18:15:27.956" v="281" actId="1076"/>
        <pc:sldMkLst>
          <pc:docMk/>
          <pc:sldMk cId="1397813634" sldId="267"/>
        </pc:sldMkLst>
        <pc:spChg chg="mod">
          <ac:chgData name="Yanda Yuan" userId="S::yuan.ya@northeastern.edu::45945e97-e99e-4be5-9b60-125344d7f2c2" providerId="AD" clId="Web-{65DCCC80-E2D7-896D-E036-0AC2258FA71E}" dt="2020-08-17T16:40:19.011" v="186" actId="1076"/>
          <ac:spMkLst>
            <pc:docMk/>
            <pc:sldMk cId="1397813634" sldId="267"/>
            <ac:spMk id="2" creationId="{C20066A1-E596-4BC6-8460-C5C8A4E5892E}"/>
          </ac:spMkLst>
        </pc:spChg>
        <pc:spChg chg="mod">
          <ac:chgData name="Yanda Yuan" userId="S::yuan.ya@northeastern.edu::45945e97-e99e-4be5-9b60-125344d7f2c2" providerId="AD" clId="Web-{65DCCC80-E2D7-896D-E036-0AC2258FA71E}" dt="2020-08-17T16:40:27.981" v="188" actId="1076"/>
          <ac:spMkLst>
            <pc:docMk/>
            <pc:sldMk cId="1397813634" sldId="267"/>
            <ac:spMk id="3" creationId="{64828634-2AE4-4F8C-8B43-8DDAE8E6F67F}"/>
          </ac:spMkLst>
        </pc:spChg>
        <pc:spChg chg="del">
          <ac:chgData name="Yanda Yuan" userId="S::yuan.ya@northeastern.edu::45945e97-e99e-4be5-9b60-125344d7f2c2" providerId="AD" clId="Web-{65DCCC80-E2D7-896D-E036-0AC2258FA71E}" dt="2020-08-17T16:37:35.432" v="170"/>
          <ac:spMkLst>
            <pc:docMk/>
            <pc:sldMk cId="1397813634" sldId="267"/>
            <ac:spMk id="4" creationId="{5B084F72-3EE2-4379-ABC0-549562FBBEFA}"/>
          </ac:spMkLst>
        </pc:spChg>
        <pc:spChg chg="mod">
          <ac:chgData name="Yanda Yuan" userId="S::yuan.ya@northeastern.edu::45945e97-e99e-4be5-9b60-125344d7f2c2" providerId="AD" clId="Web-{65DCCC80-E2D7-896D-E036-0AC2258FA71E}" dt="2020-08-17T16:38:51.823" v="176" actId="14100"/>
          <ac:spMkLst>
            <pc:docMk/>
            <pc:sldMk cId="1397813634" sldId="267"/>
            <ac:spMk id="5" creationId="{56BBC6A0-777F-465F-9FE9-B187A580127A}"/>
          </ac:spMkLst>
        </pc:spChg>
        <pc:spChg chg="del">
          <ac:chgData name="Yanda Yuan" userId="S::yuan.ya@northeastern.edu::45945e97-e99e-4be5-9b60-125344d7f2c2" providerId="AD" clId="Web-{65DCCC80-E2D7-896D-E036-0AC2258FA71E}" dt="2020-08-17T16:39:59.136" v="177"/>
          <ac:spMkLst>
            <pc:docMk/>
            <pc:sldMk cId="1397813634" sldId="267"/>
            <ac:spMk id="6" creationId="{4CF9C179-834A-4E03-AFB0-53623F8B53FC}"/>
          </ac:spMkLst>
        </pc:spChg>
        <pc:picChg chg="add mod ord">
          <ac:chgData name="Yanda Yuan" userId="S::yuan.ya@northeastern.edu::45945e97-e99e-4be5-9b60-125344d7f2c2" providerId="AD" clId="Web-{65DCCC80-E2D7-896D-E036-0AC2258FA71E}" dt="2020-08-17T16:40:25.245" v="187" actId="1076"/>
          <ac:picMkLst>
            <pc:docMk/>
            <pc:sldMk cId="1397813634" sldId="267"/>
            <ac:picMk id="7" creationId="{1C212EA9-509C-43F2-ABA3-A0AA5D143910}"/>
          </ac:picMkLst>
        </pc:picChg>
        <pc:picChg chg="add mod ord">
          <ac:chgData name="Yanda Yuan" userId="S::yuan.ya@northeastern.edu::45945e97-e99e-4be5-9b60-125344d7f2c2" providerId="AD" clId="Web-{65DCCC80-E2D7-896D-E036-0AC2258FA71E}" dt="2020-08-17T18:15:27.956" v="281" actId="1076"/>
          <ac:picMkLst>
            <pc:docMk/>
            <pc:sldMk cId="1397813634" sldId="267"/>
            <ac:picMk id="8" creationId="{85369DEC-9488-4AD1-82DE-4BDC69ED377A}"/>
          </ac:picMkLst>
        </pc:picChg>
      </pc:sldChg>
      <pc:sldChg chg="addSp delSp modSp new">
        <pc:chgData name="Yanda Yuan" userId="S::yuan.ya@northeastern.edu::45945e97-e99e-4be5-9b60-125344d7f2c2" providerId="AD" clId="Web-{65DCCC80-E2D7-896D-E036-0AC2258FA71E}" dt="2020-08-17T16:44:45.169" v="253" actId="1076"/>
        <pc:sldMkLst>
          <pc:docMk/>
          <pc:sldMk cId="4011657130" sldId="268"/>
        </pc:sldMkLst>
        <pc:spChg chg="mod">
          <ac:chgData name="Yanda Yuan" userId="S::yuan.ya@northeastern.edu::45945e97-e99e-4be5-9b60-125344d7f2c2" providerId="AD" clId="Web-{65DCCC80-E2D7-896D-E036-0AC2258FA71E}" dt="2020-08-17T16:44:25.122" v="249" actId="1076"/>
          <ac:spMkLst>
            <pc:docMk/>
            <pc:sldMk cId="4011657130" sldId="268"/>
            <ac:spMk id="2" creationId="{E525F62A-62EA-40DA-9F7E-2101D34DFF9D}"/>
          </ac:spMkLst>
        </pc:spChg>
        <pc:spChg chg="mod">
          <ac:chgData name="Yanda Yuan" userId="S::yuan.ya@northeastern.edu::45945e97-e99e-4be5-9b60-125344d7f2c2" providerId="AD" clId="Web-{65DCCC80-E2D7-896D-E036-0AC2258FA71E}" dt="2020-08-17T16:42:49.919" v="237" actId="20577"/>
          <ac:spMkLst>
            <pc:docMk/>
            <pc:sldMk cId="4011657130" sldId="268"/>
            <ac:spMk id="3" creationId="{21F012FA-5CF8-4DCB-803A-E9AFE8225ACD}"/>
          </ac:spMkLst>
        </pc:spChg>
        <pc:spChg chg="del">
          <ac:chgData name="Yanda Yuan" userId="S::yuan.ya@northeastern.edu::45945e97-e99e-4be5-9b60-125344d7f2c2" providerId="AD" clId="Web-{65DCCC80-E2D7-896D-E036-0AC2258FA71E}" dt="2020-08-17T16:42:26.762" v="209"/>
          <ac:spMkLst>
            <pc:docMk/>
            <pc:sldMk cId="4011657130" sldId="268"/>
            <ac:spMk id="4" creationId="{1FA9F22C-5B8E-469A-BD12-EEDA7A7AC37E}"/>
          </ac:spMkLst>
        </pc:spChg>
        <pc:spChg chg="mod">
          <ac:chgData name="Yanda Yuan" userId="S::yuan.ya@northeastern.edu::45945e97-e99e-4be5-9b60-125344d7f2c2" providerId="AD" clId="Web-{65DCCC80-E2D7-896D-E036-0AC2258FA71E}" dt="2020-08-17T16:44:13.200" v="244" actId="20577"/>
          <ac:spMkLst>
            <pc:docMk/>
            <pc:sldMk cId="4011657130" sldId="268"/>
            <ac:spMk id="5" creationId="{05483C5C-20AD-4BA8-983C-D9B37323009A}"/>
          </ac:spMkLst>
        </pc:spChg>
        <pc:spChg chg="del">
          <ac:chgData name="Yanda Yuan" userId="S::yuan.ya@northeastern.edu::45945e97-e99e-4be5-9b60-125344d7f2c2" providerId="AD" clId="Web-{65DCCC80-E2D7-896D-E036-0AC2258FA71E}" dt="2020-08-17T16:43:35.356" v="239"/>
          <ac:spMkLst>
            <pc:docMk/>
            <pc:sldMk cId="4011657130" sldId="268"/>
            <ac:spMk id="6" creationId="{5CAA1C94-D9DB-4FFA-AD96-25233DF8DB2E}"/>
          </ac:spMkLst>
        </pc:spChg>
        <pc:picChg chg="add mod ord">
          <ac:chgData name="Yanda Yuan" userId="S::yuan.ya@northeastern.edu::45945e97-e99e-4be5-9b60-125344d7f2c2" providerId="AD" clId="Web-{65DCCC80-E2D7-896D-E036-0AC2258FA71E}" dt="2020-08-17T16:44:41.685" v="252" actId="1076"/>
          <ac:picMkLst>
            <pc:docMk/>
            <pc:sldMk cId="4011657130" sldId="268"/>
            <ac:picMk id="7" creationId="{2B1E1349-5F0A-4C4E-A6C2-47F0B30D8D9E}"/>
          </ac:picMkLst>
        </pc:picChg>
        <pc:picChg chg="add mod ord">
          <ac:chgData name="Yanda Yuan" userId="S::yuan.ya@northeastern.edu::45945e97-e99e-4be5-9b60-125344d7f2c2" providerId="AD" clId="Web-{65DCCC80-E2D7-896D-E036-0AC2258FA71E}" dt="2020-08-17T16:44:45.169" v="253" actId="1076"/>
          <ac:picMkLst>
            <pc:docMk/>
            <pc:sldMk cId="4011657130" sldId="268"/>
            <ac:picMk id="8" creationId="{C904F153-924A-4068-947C-F85773407CC2}"/>
          </ac:picMkLst>
        </pc:picChg>
      </pc:sldChg>
      <pc:sldChg chg="modSp">
        <pc:chgData name="Yanda Yuan" userId="S::yuan.ya@northeastern.edu::45945e97-e99e-4be5-9b60-125344d7f2c2" providerId="AD" clId="Web-{65DCCC80-E2D7-896D-E036-0AC2258FA71E}" dt="2020-08-17T18:15:58.114" v="286"/>
        <pc:sldMkLst>
          <pc:docMk/>
          <pc:sldMk cId="2620346210" sldId="272"/>
        </pc:sldMkLst>
        <pc:spChg chg="mod">
          <ac:chgData name="Yanda Yuan" userId="S::yuan.ya@northeastern.edu::45945e97-e99e-4be5-9b60-125344d7f2c2" providerId="AD" clId="Web-{65DCCC80-E2D7-896D-E036-0AC2258FA71E}" dt="2020-08-17T18:09:37.643" v="257" actId="1076"/>
          <ac:spMkLst>
            <pc:docMk/>
            <pc:sldMk cId="2620346210" sldId="272"/>
            <ac:spMk id="2" creationId="{522A24FB-A150-4E4E-9D85-762E025E0324}"/>
          </ac:spMkLst>
        </pc:spChg>
        <pc:spChg chg="mod">
          <ac:chgData name="Yanda Yuan" userId="S::yuan.ya@northeastern.edu::45945e97-e99e-4be5-9b60-125344d7f2c2" providerId="AD" clId="Web-{65DCCC80-E2D7-896D-E036-0AC2258FA71E}" dt="2020-08-17T18:15:40.238" v="284" actId="1076"/>
          <ac:spMkLst>
            <pc:docMk/>
            <pc:sldMk cId="2620346210" sldId="272"/>
            <ac:spMk id="5" creationId="{690A4C19-95AC-4537-85C5-33A531CDCC6E}"/>
          </ac:spMkLst>
        </pc:spChg>
        <pc:spChg chg="mod">
          <ac:chgData name="Yanda Yuan" userId="S::yuan.ya@northeastern.edu::45945e97-e99e-4be5-9b60-125344d7f2c2" providerId="AD" clId="Web-{65DCCC80-E2D7-896D-E036-0AC2258FA71E}" dt="2020-08-17T18:15:43.285" v="285" actId="1076"/>
          <ac:spMkLst>
            <pc:docMk/>
            <pc:sldMk cId="2620346210" sldId="272"/>
            <ac:spMk id="6" creationId="{758E145C-2773-40F5-A055-5775F6422F17}"/>
          </ac:spMkLst>
        </pc:spChg>
        <pc:spChg chg="mod">
          <ac:chgData name="Yanda Yuan" userId="S::yuan.ya@northeastern.edu::45945e97-e99e-4be5-9b60-125344d7f2c2" providerId="AD" clId="Web-{65DCCC80-E2D7-896D-E036-0AC2258FA71E}" dt="2020-08-17T18:15:58.114" v="286"/>
          <ac:spMkLst>
            <pc:docMk/>
            <pc:sldMk cId="2620346210" sldId="272"/>
            <ac:spMk id="8" creationId="{A9974FE9-19C3-471D-BD35-F2B806648A0D}"/>
          </ac:spMkLst>
        </pc:spChg>
        <pc:spChg chg="mod">
          <ac:chgData name="Yanda Yuan" userId="S::yuan.ya@northeastern.edu::45945e97-e99e-4be5-9b60-125344d7f2c2" providerId="AD" clId="Web-{65DCCC80-E2D7-896D-E036-0AC2258FA71E}" dt="2020-08-17T18:15:37.613" v="283" actId="1076"/>
          <ac:spMkLst>
            <pc:docMk/>
            <pc:sldMk cId="2620346210" sldId="272"/>
            <ac:spMk id="14" creationId="{CBB9BE8C-0D5B-4097-92F4-A57A6F226450}"/>
          </ac:spMkLst>
        </pc:spChg>
      </pc:sldChg>
      <pc:sldChg chg="addSp delSp modSp new">
        <pc:chgData name="Yanda Yuan" userId="S::yuan.ya@northeastern.edu::45945e97-e99e-4be5-9b60-125344d7f2c2" providerId="AD" clId="Web-{65DCCC80-E2D7-896D-E036-0AC2258FA71E}" dt="2020-08-17T18:15:22.034" v="280" actId="1076"/>
        <pc:sldMkLst>
          <pc:docMk/>
          <pc:sldMk cId="3654529432" sldId="276"/>
        </pc:sldMkLst>
        <pc:spChg chg="mod">
          <ac:chgData name="Yanda Yuan" userId="S::yuan.ya@northeastern.edu::45945e97-e99e-4be5-9b60-125344d7f2c2" providerId="AD" clId="Web-{65DCCC80-E2D7-896D-E036-0AC2258FA71E}" dt="2020-08-17T18:15:18.550" v="279" actId="1076"/>
          <ac:spMkLst>
            <pc:docMk/>
            <pc:sldMk cId="3654529432" sldId="276"/>
            <ac:spMk id="2" creationId="{47E690E5-3E04-4398-A920-9491591E321F}"/>
          </ac:spMkLst>
        </pc:spChg>
        <pc:spChg chg="mod">
          <ac:chgData name="Yanda Yuan" userId="S::yuan.ya@northeastern.edu::45945e97-e99e-4be5-9b60-125344d7f2c2" providerId="AD" clId="Web-{65DCCC80-E2D7-896D-E036-0AC2258FA71E}" dt="2020-08-17T18:15:22.034" v="280" actId="1076"/>
          <ac:spMkLst>
            <pc:docMk/>
            <pc:sldMk cId="3654529432" sldId="276"/>
            <ac:spMk id="3" creationId="{4308DB3F-D1CA-4BB3-A59F-24095CB3BD2C}"/>
          </ac:spMkLst>
        </pc:spChg>
        <pc:spChg chg="del">
          <ac:chgData name="Yanda Yuan" userId="S::yuan.ya@northeastern.edu::45945e97-e99e-4be5-9b60-125344d7f2c2" providerId="AD" clId="Web-{65DCCC80-E2D7-896D-E036-0AC2258FA71E}" dt="2020-08-17T18:12:14.197" v="265"/>
          <ac:spMkLst>
            <pc:docMk/>
            <pc:sldMk cId="3654529432" sldId="276"/>
            <ac:spMk id="4" creationId="{2AEEAFF3-797F-4A8D-B74D-54FCBA4E08CF}"/>
          </ac:spMkLst>
        </pc:spChg>
        <pc:spChg chg="del mod">
          <ac:chgData name="Yanda Yuan" userId="S::yuan.ya@northeastern.edu::45945e97-e99e-4be5-9b60-125344d7f2c2" providerId="AD" clId="Web-{65DCCC80-E2D7-896D-E036-0AC2258FA71E}" dt="2020-08-17T18:15:07.002" v="274"/>
          <ac:spMkLst>
            <pc:docMk/>
            <pc:sldMk cId="3654529432" sldId="276"/>
            <ac:spMk id="5" creationId="{106E5B8E-D91A-4CEB-8168-49D4A25BD031}"/>
          </ac:spMkLst>
        </pc:spChg>
        <pc:spChg chg="del">
          <ac:chgData name="Yanda Yuan" userId="S::yuan.ya@northeastern.edu::45945e97-e99e-4be5-9b60-125344d7f2c2" providerId="AD" clId="Web-{65DCCC80-E2D7-896D-E036-0AC2258FA71E}" dt="2020-08-17T18:15:02.627" v="271"/>
          <ac:spMkLst>
            <pc:docMk/>
            <pc:sldMk cId="3654529432" sldId="276"/>
            <ac:spMk id="6" creationId="{E48D0F9C-FBDC-4110-A97B-5AFC7F217454}"/>
          </ac:spMkLst>
        </pc:spChg>
        <pc:picChg chg="add mod ord">
          <ac:chgData name="Yanda Yuan" userId="S::yuan.ya@northeastern.edu::45945e97-e99e-4be5-9b60-125344d7f2c2" providerId="AD" clId="Web-{65DCCC80-E2D7-896D-E036-0AC2258FA71E}" dt="2020-08-17T18:15:15.987" v="278" actId="1076"/>
          <ac:picMkLst>
            <pc:docMk/>
            <pc:sldMk cId="3654529432" sldId="276"/>
            <ac:picMk id="7" creationId="{A67C64EA-31FB-472C-96D2-E58593AD411B}"/>
          </ac:picMkLst>
        </pc:picChg>
      </pc:sldChg>
    </pc:docChg>
  </pc:docChgLst>
  <pc:docChgLst>
    <pc:chgData name="Divesh Naidu" userId="S::naidu.d@northeastern.edu::fedaf82a-3f21-4994-afdf-c2b25f0196d7" providerId="AD" clId="Web-{3EBB4DF6-5E29-6350-A192-10789C79A539}"/>
    <pc:docChg chg="modSld">
      <pc:chgData name="Divesh Naidu" userId="S::naidu.d@northeastern.edu::fedaf82a-3f21-4994-afdf-c2b25f0196d7" providerId="AD" clId="Web-{3EBB4DF6-5E29-6350-A192-10789C79A539}" dt="2020-08-17T18:17:10.900" v="0" actId="1076"/>
      <pc:docMkLst>
        <pc:docMk/>
      </pc:docMkLst>
      <pc:sldChg chg="modSp">
        <pc:chgData name="Divesh Naidu" userId="S::naidu.d@northeastern.edu::fedaf82a-3f21-4994-afdf-c2b25f0196d7" providerId="AD" clId="Web-{3EBB4DF6-5E29-6350-A192-10789C79A539}" dt="2020-08-17T18:17:10.900" v="0" actId="1076"/>
        <pc:sldMkLst>
          <pc:docMk/>
          <pc:sldMk cId="3423415437" sldId="257"/>
        </pc:sldMkLst>
        <pc:picChg chg="mod">
          <ac:chgData name="Divesh Naidu" userId="S::naidu.d@northeastern.edu::fedaf82a-3f21-4994-afdf-c2b25f0196d7" providerId="AD" clId="Web-{3EBB4DF6-5E29-6350-A192-10789C79A539}" dt="2020-08-17T18:17:10.900" v="0" actId="1076"/>
          <ac:picMkLst>
            <pc:docMk/>
            <pc:sldMk cId="3423415437" sldId="257"/>
            <ac:picMk id="7" creationId="{ED7EAF44-1D7E-44E4-A59B-E4EE79674921}"/>
          </ac:picMkLst>
        </pc:picChg>
      </pc:sldChg>
    </pc:docChg>
  </pc:docChgLst>
  <pc:docChgLst>
    <pc:chgData name="Yanda Yuan" userId="S::yuan.ya@northeastern.edu::45945e97-e99e-4be5-9b60-125344d7f2c2" providerId="AD" clId="Web-{1CC8FEC7-4005-5113-0408-A3E61B13FC0F}"/>
    <pc:docChg chg="modSld">
      <pc:chgData name="Yanda Yuan" userId="S::yuan.ya@northeastern.edu::45945e97-e99e-4be5-9b60-125344d7f2c2" providerId="AD" clId="Web-{1CC8FEC7-4005-5113-0408-A3E61B13FC0F}" dt="2020-08-18T16:53:07.823" v="6" actId="1076"/>
      <pc:docMkLst>
        <pc:docMk/>
      </pc:docMkLst>
      <pc:sldChg chg="delSp modSp">
        <pc:chgData name="Yanda Yuan" userId="S::yuan.ya@northeastern.edu::45945e97-e99e-4be5-9b60-125344d7f2c2" providerId="AD" clId="Web-{1CC8FEC7-4005-5113-0408-A3E61B13FC0F}" dt="2020-08-18T16:53:07.823" v="6" actId="1076"/>
        <pc:sldMkLst>
          <pc:docMk/>
          <pc:sldMk cId="3823110050" sldId="263"/>
        </pc:sldMkLst>
        <pc:spChg chg="del">
          <ac:chgData name="Yanda Yuan" userId="S::yuan.ya@northeastern.edu::45945e97-e99e-4be5-9b60-125344d7f2c2" providerId="AD" clId="Web-{1CC8FEC7-4005-5113-0408-A3E61B13FC0F}" dt="2020-08-18T16:52:26.010" v="3"/>
          <ac:spMkLst>
            <pc:docMk/>
            <pc:sldMk cId="3823110050" sldId="263"/>
            <ac:spMk id="3" creationId="{E54926C5-8DD3-499D-912E-C99C959058B6}"/>
          </ac:spMkLst>
        </pc:spChg>
        <pc:spChg chg="mod">
          <ac:chgData name="Yanda Yuan" userId="S::yuan.ya@northeastern.edu::45945e97-e99e-4be5-9b60-125344d7f2c2" providerId="AD" clId="Web-{1CC8FEC7-4005-5113-0408-A3E61B13FC0F}" dt="2020-08-18T16:07:15.011" v="2" actId="1076"/>
          <ac:spMkLst>
            <pc:docMk/>
            <pc:sldMk cId="3823110050" sldId="263"/>
            <ac:spMk id="5" creationId="{09556121-DD94-4630-AD0D-5FE7CC8DF6C9}"/>
          </ac:spMkLst>
        </pc:spChg>
        <pc:spChg chg="mod">
          <ac:chgData name="Yanda Yuan" userId="S::yuan.ya@northeastern.edu::45945e97-e99e-4be5-9b60-125344d7f2c2" providerId="AD" clId="Web-{1CC8FEC7-4005-5113-0408-A3E61B13FC0F}" dt="2020-08-18T16:53:00.776" v="5" actId="1076"/>
          <ac:spMkLst>
            <pc:docMk/>
            <pc:sldMk cId="3823110050" sldId="263"/>
            <ac:spMk id="7" creationId="{0FD36A43-D695-41A8-8221-1F4AF1388B81}"/>
          </ac:spMkLst>
        </pc:spChg>
        <pc:grpChg chg="mod">
          <ac:chgData name="Yanda Yuan" userId="S::yuan.ya@northeastern.edu::45945e97-e99e-4be5-9b60-125344d7f2c2" providerId="AD" clId="Web-{1CC8FEC7-4005-5113-0408-A3E61B13FC0F}" dt="2020-08-18T16:53:07.823" v="6" actId="1076"/>
          <ac:grpSpMkLst>
            <pc:docMk/>
            <pc:sldMk cId="3823110050" sldId="263"/>
            <ac:grpSpMk id="10" creationId="{8F796E38-4482-44A8-A8B2-42254BA99868}"/>
          </ac:grpSpMkLst>
        </pc:grpChg>
      </pc:sldChg>
    </pc:docChg>
  </pc:docChgLst>
  <pc:docChgLst>
    <pc:chgData name="Yanda Yuan" userId="S::yuan.ya@northeastern.edu::45945e97-e99e-4be5-9b60-125344d7f2c2" providerId="AD" clId="Web-{7CA9EADD-C412-5E34-FE4B-F4FB7890D0A2}"/>
    <pc:docChg chg="addSld modSld sldOrd">
      <pc:chgData name="Yanda Yuan" userId="S::yuan.ya@northeastern.edu::45945e97-e99e-4be5-9b60-125344d7f2c2" providerId="AD" clId="Web-{7CA9EADD-C412-5E34-FE4B-F4FB7890D0A2}" dt="2020-08-16T18:21:24.122" v="300" actId="1076"/>
      <pc:docMkLst>
        <pc:docMk/>
      </pc:docMkLst>
      <pc:sldChg chg="new">
        <pc:chgData name="Yanda Yuan" userId="S::yuan.ya@northeastern.edu::45945e97-e99e-4be5-9b60-125344d7f2c2" providerId="AD" clId="Web-{7CA9EADD-C412-5E34-FE4B-F4FB7890D0A2}" dt="2020-08-16T18:06:03.358" v="0"/>
        <pc:sldMkLst>
          <pc:docMk/>
          <pc:sldMk cId="2620912072" sldId="258"/>
        </pc:sldMkLst>
      </pc:sldChg>
      <pc:sldChg chg="new">
        <pc:chgData name="Yanda Yuan" userId="S::yuan.ya@northeastern.edu::45945e97-e99e-4be5-9b60-125344d7f2c2" providerId="AD" clId="Web-{7CA9EADD-C412-5E34-FE4B-F4FB7890D0A2}" dt="2020-08-16T18:06:04.686" v="1"/>
        <pc:sldMkLst>
          <pc:docMk/>
          <pc:sldMk cId="3373522866" sldId="259"/>
        </pc:sldMkLst>
      </pc:sldChg>
      <pc:sldChg chg="new">
        <pc:chgData name="Yanda Yuan" userId="S::yuan.ya@northeastern.edu::45945e97-e99e-4be5-9b60-125344d7f2c2" providerId="AD" clId="Web-{7CA9EADD-C412-5E34-FE4B-F4FB7890D0A2}" dt="2020-08-16T18:06:06.014" v="2"/>
        <pc:sldMkLst>
          <pc:docMk/>
          <pc:sldMk cId="610151545" sldId="260"/>
        </pc:sldMkLst>
      </pc:sldChg>
      <pc:sldChg chg="addSp new">
        <pc:chgData name="Yanda Yuan" userId="S::yuan.ya@northeastern.edu::45945e97-e99e-4be5-9b60-125344d7f2c2" providerId="AD" clId="Web-{7CA9EADD-C412-5E34-FE4B-F4FB7890D0A2}" dt="2020-08-16T18:11:42.463" v="143"/>
        <pc:sldMkLst>
          <pc:docMk/>
          <pc:sldMk cId="2153071501" sldId="261"/>
        </pc:sldMkLst>
        <pc:spChg chg="add">
          <ac:chgData name="Yanda Yuan" userId="S::yuan.ya@northeastern.edu::45945e97-e99e-4be5-9b60-125344d7f2c2" providerId="AD" clId="Web-{7CA9EADD-C412-5E34-FE4B-F4FB7890D0A2}" dt="2020-08-16T18:11:42.463" v="143"/>
          <ac:spMkLst>
            <pc:docMk/>
            <pc:sldMk cId="2153071501" sldId="261"/>
            <ac:spMk id="7" creationId="{55F574A2-DF52-4C99-A2E0-3E31906AE0AF}"/>
          </ac:spMkLst>
        </pc:spChg>
        <pc:spChg chg="add">
          <ac:chgData name="Yanda Yuan" userId="S::yuan.ya@northeastern.edu::45945e97-e99e-4be5-9b60-125344d7f2c2" providerId="AD" clId="Web-{7CA9EADD-C412-5E34-FE4B-F4FB7890D0A2}" dt="2020-08-16T18:11:42.463" v="143"/>
          <ac:spMkLst>
            <pc:docMk/>
            <pc:sldMk cId="2153071501" sldId="261"/>
            <ac:spMk id="8" creationId="{CBB9BE8C-0D5B-4097-92F4-A57A6F226450}"/>
          </ac:spMkLst>
        </pc:spChg>
      </pc:sldChg>
      <pc:sldChg chg="addSp delSp modSp new">
        <pc:chgData name="Yanda Yuan" userId="S::yuan.ya@northeastern.edu::45945e97-e99e-4be5-9b60-125344d7f2c2" providerId="AD" clId="Web-{7CA9EADD-C412-5E34-FE4B-F4FB7890D0A2}" dt="2020-08-16T18:13:52.858" v="186" actId="20577"/>
        <pc:sldMkLst>
          <pc:docMk/>
          <pc:sldMk cId="1700790091" sldId="262"/>
        </pc:sldMkLst>
        <pc:spChg chg="mod">
          <ac:chgData name="Yanda Yuan" userId="S::yuan.ya@northeastern.edu::45945e97-e99e-4be5-9b60-125344d7f2c2" providerId="AD" clId="Web-{7CA9EADD-C412-5E34-FE4B-F4FB7890D0A2}" dt="2020-08-16T18:11:22.790" v="137" actId="20577"/>
          <ac:spMkLst>
            <pc:docMk/>
            <pc:sldMk cId="1700790091" sldId="262"/>
            <ac:spMk id="2" creationId="{522A24FB-A150-4E4E-9D85-762E025E0324}"/>
          </ac:spMkLst>
        </pc:spChg>
        <pc:spChg chg="del mod">
          <ac:chgData name="Yanda Yuan" userId="S::yuan.ya@northeastern.edu::45945e97-e99e-4be5-9b60-125344d7f2c2" providerId="AD" clId="Web-{7CA9EADD-C412-5E34-FE4B-F4FB7890D0A2}" dt="2020-08-16T18:11:40.103" v="142"/>
          <ac:spMkLst>
            <pc:docMk/>
            <pc:sldMk cId="1700790091" sldId="262"/>
            <ac:spMk id="3" creationId="{0DDF2DBA-7EE0-4299-BB63-395C49D6EB17}"/>
          </ac:spMkLst>
        </pc:spChg>
        <pc:spChg chg="del mod">
          <ac:chgData name="Yanda Yuan" userId="S::yuan.ya@northeastern.edu::45945e97-e99e-4be5-9b60-125344d7f2c2" providerId="AD" clId="Web-{7CA9EADD-C412-5E34-FE4B-F4FB7890D0A2}" dt="2020-08-16T18:11:40.088" v="141"/>
          <ac:spMkLst>
            <pc:docMk/>
            <pc:sldMk cId="1700790091" sldId="262"/>
            <ac:spMk id="4" creationId="{E7504F9A-A982-423C-832A-483131D28EBF}"/>
          </ac:spMkLst>
        </pc:spChg>
        <pc:spChg chg="mod">
          <ac:chgData name="Yanda Yuan" userId="S::yuan.ya@northeastern.edu::45945e97-e99e-4be5-9b60-125344d7f2c2" providerId="AD" clId="Web-{7CA9EADD-C412-5E34-FE4B-F4FB7890D0A2}" dt="2020-08-16T18:12:05.917" v="147" actId="1076"/>
          <ac:spMkLst>
            <pc:docMk/>
            <pc:sldMk cId="1700790091" sldId="262"/>
            <ac:spMk id="5" creationId="{690A4C19-95AC-4537-85C5-33A531CDCC6E}"/>
          </ac:spMkLst>
        </pc:spChg>
        <pc:spChg chg="mod">
          <ac:chgData name="Yanda Yuan" userId="S::yuan.ya@northeastern.edu::45945e97-e99e-4be5-9b60-125344d7f2c2" providerId="AD" clId="Web-{7CA9EADD-C412-5E34-FE4B-F4FB7890D0A2}" dt="2020-08-16T18:12:18.729" v="149" actId="14100"/>
          <ac:spMkLst>
            <pc:docMk/>
            <pc:sldMk cId="1700790091" sldId="262"/>
            <ac:spMk id="6" creationId="{758E145C-2773-40F5-A055-5775F6422F17}"/>
          </ac:spMkLst>
        </pc:spChg>
        <pc:spChg chg="add mod">
          <ac:chgData name="Yanda Yuan" userId="S::yuan.ya@northeastern.edu::45945e97-e99e-4be5-9b60-125344d7f2c2" providerId="AD" clId="Web-{7CA9EADD-C412-5E34-FE4B-F4FB7890D0A2}" dt="2020-08-16T18:12:12.339" v="148" actId="1076"/>
          <ac:spMkLst>
            <pc:docMk/>
            <pc:sldMk cId="1700790091" sldId="262"/>
            <ac:spMk id="8" creationId="{A9974FE9-19C3-471D-BD35-F2B806648A0D}"/>
          </ac:spMkLst>
        </pc:spChg>
        <pc:spChg chg="add del mod">
          <ac:chgData name="Yanda Yuan" userId="S::yuan.ya@northeastern.edu::45945e97-e99e-4be5-9b60-125344d7f2c2" providerId="AD" clId="Web-{7CA9EADD-C412-5E34-FE4B-F4FB7890D0A2}" dt="2020-08-16T18:11:53.229" v="145"/>
          <ac:spMkLst>
            <pc:docMk/>
            <pc:sldMk cId="1700790091" sldId="262"/>
            <ac:spMk id="10" creationId="{9C1C613B-462A-4001-8BA2-4AB056EE682A}"/>
          </ac:spMkLst>
        </pc:spChg>
        <pc:spChg chg="add del mod">
          <ac:chgData name="Yanda Yuan" userId="S::yuan.ya@northeastern.edu::45945e97-e99e-4be5-9b60-125344d7f2c2" providerId="AD" clId="Web-{7CA9EADD-C412-5E34-FE4B-F4FB7890D0A2}" dt="2020-08-16T18:11:51.354" v="144"/>
          <ac:spMkLst>
            <pc:docMk/>
            <pc:sldMk cId="1700790091" sldId="262"/>
            <ac:spMk id="12" creationId="{F719266F-E673-4860-B384-86ECB3F6E974}"/>
          </ac:spMkLst>
        </pc:spChg>
        <pc:spChg chg="add del mod">
          <ac:chgData name="Yanda Yuan" userId="S::yuan.ya@northeastern.edu::45945e97-e99e-4be5-9b60-125344d7f2c2" providerId="AD" clId="Web-{7CA9EADD-C412-5E34-FE4B-F4FB7890D0A2}" dt="2020-08-16T18:12:30.417" v="153"/>
          <ac:spMkLst>
            <pc:docMk/>
            <pc:sldMk cId="1700790091" sldId="262"/>
            <ac:spMk id="13" creationId="{55F574A2-DF52-4C99-A2E0-3E31906AE0AF}"/>
          </ac:spMkLst>
        </pc:spChg>
        <pc:spChg chg="add mod">
          <ac:chgData name="Yanda Yuan" userId="S::yuan.ya@northeastern.edu::45945e97-e99e-4be5-9b60-125344d7f2c2" providerId="AD" clId="Web-{7CA9EADD-C412-5E34-FE4B-F4FB7890D0A2}" dt="2020-08-16T18:13:52.858" v="186" actId="20577"/>
          <ac:spMkLst>
            <pc:docMk/>
            <pc:sldMk cId="1700790091" sldId="262"/>
            <ac:spMk id="14" creationId="{CBB9BE8C-0D5B-4097-92F4-A57A6F226450}"/>
          </ac:spMkLst>
        </pc:spChg>
      </pc:sldChg>
      <pc:sldChg chg="addSp modSp new ord">
        <pc:chgData name="Yanda Yuan" userId="S::yuan.ya@northeastern.edu::45945e97-e99e-4be5-9b60-125344d7f2c2" providerId="AD" clId="Web-{7CA9EADD-C412-5E34-FE4B-F4FB7890D0A2}" dt="2020-08-16T18:21:24.122" v="300" actId="1076"/>
        <pc:sldMkLst>
          <pc:docMk/>
          <pc:sldMk cId="3823110050" sldId="263"/>
        </pc:sldMkLst>
        <pc:spChg chg="mod">
          <ac:chgData name="Yanda Yuan" userId="S::yuan.ya@northeastern.edu::45945e97-e99e-4be5-9b60-125344d7f2c2" providerId="AD" clId="Web-{7CA9EADD-C412-5E34-FE4B-F4FB7890D0A2}" dt="2020-08-16T18:21:24.122" v="300" actId="1076"/>
          <ac:spMkLst>
            <pc:docMk/>
            <pc:sldMk cId="3823110050" sldId="263"/>
            <ac:spMk id="2" creationId="{4BBC75C8-9C82-4E43-B0E3-AA9292F5782C}"/>
          </ac:spMkLst>
        </pc:spChg>
        <pc:spChg chg="add mod">
          <ac:chgData name="Yanda Yuan" userId="S::yuan.ya@northeastern.edu::45945e97-e99e-4be5-9b60-125344d7f2c2" providerId="AD" clId="Web-{7CA9EADD-C412-5E34-FE4B-F4FB7890D0A2}" dt="2020-08-16T18:18:22.273" v="261" actId="14100"/>
          <ac:spMkLst>
            <pc:docMk/>
            <pc:sldMk cId="3823110050" sldId="263"/>
            <ac:spMk id="7" creationId="{0FD36A43-D695-41A8-8221-1F4AF1388B81}"/>
          </ac:spMkLst>
        </pc:spChg>
        <pc:spChg chg="add mod">
          <ac:chgData name="Yanda Yuan" userId="S::yuan.ya@northeastern.edu::45945e97-e99e-4be5-9b60-125344d7f2c2" providerId="AD" clId="Web-{7CA9EADD-C412-5E34-FE4B-F4FB7890D0A2}" dt="2020-08-16T18:18:58.930" v="280" actId="14100"/>
          <ac:spMkLst>
            <pc:docMk/>
            <pc:sldMk cId="3823110050" sldId="263"/>
            <ac:spMk id="8" creationId="{3C41DCBB-82AF-45BE-BCC6-4F20C9CFF38F}"/>
          </ac:spMkLst>
        </pc:spChg>
        <pc:spChg chg="add mod">
          <ac:chgData name="Yanda Yuan" userId="S::yuan.ya@northeastern.edu::45945e97-e99e-4be5-9b60-125344d7f2c2" providerId="AD" clId="Web-{7CA9EADD-C412-5E34-FE4B-F4FB7890D0A2}" dt="2020-08-16T18:19:21.306" v="286" actId="1076"/>
          <ac:spMkLst>
            <pc:docMk/>
            <pc:sldMk cId="3823110050" sldId="263"/>
            <ac:spMk id="9" creationId="{6678AF59-BC21-47F0-AF37-30B958DB16B2}"/>
          </ac:spMkLst>
        </pc:spChg>
        <pc:spChg chg="add">
          <ac:chgData name="Yanda Yuan" userId="S::yuan.ya@northeastern.edu::45945e97-e99e-4be5-9b60-125344d7f2c2" providerId="AD" clId="Web-{7CA9EADD-C412-5E34-FE4B-F4FB7890D0A2}" dt="2020-08-16T18:20:10.448" v="291"/>
          <ac:spMkLst>
            <pc:docMk/>
            <pc:sldMk cId="3823110050" sldId="263"/>
            <ac:spMk id="11" creationId="{227425B0-9DEA-4FDD-832E-82C35C8E979C}"/>
          </ac:spMkLst>
        </pc:spChg>
        <pc:grpChg chg="add mod">
          <ac:chgData name="Yanda Yuan" userId="S::yuan.ya@northeastern.edu::45945e97-e99e-4be5-9b60-125344d7f2c2" providerId="AD" clId="Web-{7CA9EADD-C412-5E34-FE4B-F4FB7890D0A2}" dt="2020-08-16T18:19:59.401" v="290" actId="1076"/>
          <ac:grpSpMkLst>
            <pc:docMk/>
            <pc:sldMk cId="3823110050" sldId="263"/>
            <ac:grpSpMk id="10" creationId="{8F796E38-4482-44A8-A8B2-42254BA99868}"/>
          </ac:grpSpMkLst>
        </pc:grpChg>
      </pc:sldChg>
    </pc:docChg>
  </pc:docChgLst>
  <pc:docChgLst>
    <pc:chgData name="Srikar Veldandi" userId="S::veldandi.s@northeastern.edu::b014144a-cc2f-4ef8-ac8a-358694ae880d" providerId="AD" clId="Web-{C3161106-31DB-3FF8-EFF8-585ED68C05D5}"/>
    <pc:docChg chg="delSld modSld">
      <pc:chgData name="Srikar Veldandi" userId="S::veldandi.s@northeastern.edu::b014144a-cc2f-4ef8-ac8a-358694ae880d" providerId="AD" clId="Web-{C3161106-31DB-3FF8-EFF8-585ED68C05D5}" dt="2020-08-18T18:01:42.277" v="19" actId="1076"/>
      <pc:docMkLst>
        <pc:docMk/>
      </pc:docMkLst>
      <pc:sldChg chg="delSp modSp">
        <pc:chgData name="Srikar Veldandi" userId="S::veldandi.s@northeastern.edu::b014144a-cc2f-4ef8-ac8a-358694ae880d" providerId="AD" clId="Web-{C3161106-31DB-3FF8-EFF8-585ED68C05D5}" dt="2020-08-18T16:52:48.338" v="2" actId="1076"/>
        <pc:sldMkLst>
          <pc:docMk/>
          <pc:sldMk cId="3823110050" sldId="263"/>
        </pc:sldMkLst>
        <pc:spChg chg="del">
          <ac:chgData name="Srikar Veldandi" userId="S::veldandi.s@northeastern.edu::b014144a-cc2f-4ef8-ac8a-358694ae880d" providerId="AD" clId="Web-{C3161106-31DB-3FF8-EFF8-585ED68C05D5}" dt="2020-08-18T16:52:07.322" v="1"/>
          <ac:spMkLst>
            <pc:docMk/>
            <pc:sldMk cId="3823110050" sldId="263"/>
            <ac:spMk id="6" creationId="{F61C31B0-76C0-4570-960C-E09C98067C98}"/>
          </ac:spMkLst>
        </pc:spChg>
        <pc:grpChg chg="mod">
          <ac:chgData name="Srikar Veldandi" userId="S::veldandi.s@northeastern.edu::b014144a-cc2f-4ef8-ac8a-358694ae880d" providerId="AD" clId="Web-{C3161106-31DB-3FF8-EFF8-585ED68C05D5}" dt="2020-08-18T16:52:48.338" v="2" actId="1076"/>
          <ac:grpSpMkLst>
            <pc:docMk/>
            <pc:sldMk cId="3823110050" sldId="263"/>
            <ac:grpSpMk id="10" creationId="{8F796E38-4482-44A8-A8B2-42254BA99868}"/>
          </ac:grpSpMkLst>
        </pc:grpChg>
      </pc:sldChg>
      <pc:sldChg chg="modSp">
        <pc:chgData name="Srikar Veldandi" userId="S::veldandi.s@northeastern.edu::b014144a-cc2f-4ef8-ac8a-358694ae880d" providerId="AD" clId="Web-{C3161106-31DB-3FF8-EFF8-585ED68C05D5}" dt="2020-08-18T16:54:24.824" v="7" actId="20577"/>
        <pc:sldMkLst>
          <pc:docMk/>
          <pc:sldMk cId="4116251414" sldId="266"/>
        </pc:sldMkLst>
        <pc:spChg chg="mod">
          <ac:chgData name="Srikar Veldandi" userId="S::veldandi.s@northeastern.edu::b014144a-cc2f-4ef8-ac8a-358694ae880d" providerId="AD" clId="Web-{C3161106-31DB-3FF8-EFF8-585ED68C05D5}" dt="2020-08-18T16:54:24.824" v="7" actId="20577"/>
          <ac:spMkLst>
            <pc:docMk/>
            <pc:sldMk cId="4116251414" sldId="266"/>
            <ac:spMk id="3" creationId="{CA0476A0-C73B-4A04-9848-C25E5411EA51}"/>
          </ac:spMkLst>
        </pc:spChg>
      </pc:sldChg>
      <pc:sldChg chg="addSp delSp modSp">
        <pc:chgData name="Srikar Veldandi" userId="S::veldandi.s@northeastern.edu::b014144a-cc2f-4ef8-ac8a-358694ae880d" providerId="AD" clId="Web-{C3161106-31DB-3FF8-EFF8-585ED68C05D5}" dt="2020-08-18T18:01:42.277" v="19" actId="1076"/>
        <pc:sldMkLst>
          <pc:docMk/>
          <pc:sldMk cId="1586708214" sldId="277"/>
        </pc:sldMkLst>
        <pc:spChg chg="add del mod">
          <ac:chgData name="Srikar Veldandi" userId="S::veldandi.s@northeastern.edu::b014144a-cc2f-4ef8-ac8a-358694ae880d" providerId="AD" clId="Web-{C3161106-31DB-3FF8-EFF8-585ED68C05D5}" dt="2020-08-18T18:01:35.621" v="16"/>
          <ac:spMkLst>
            <pc:docMk/>
            <pc:sldMk cId="1586708214" sldId="277"/>
            <ac:spMk id="7" creationId="{541B3F9D-F2C3-4E09-8F85-77B219018DCC}"/>
          </ac:spMkLst>
        </pc:spChg>
        <pc:picChg chg="add mod">
          <ac:chgData name="Srikar Veldandi" userId="S::veldandi.s@northeastern.edu::b014144a-cc2f-4ef8-ac8a-358694ae880d" providerId="AD" clId="Web-{C3161106-31DB-3FF8-EFF8-585ED68C05D5}" dt="2020-08-18T18:00:53.917" v="14" actId="1076"/>
          <ac:picMkLst>
            <pc:docMk/>
            <pc:sldMk cId="1586708214" sldId="277"/>
            <ac:picMk id="3" creationId="{D1D36031-8C29-4001-B86F-DC059134C5DA}"/>
          </ac:picMkLst>
        </pc:picChg>
        <pc:picChg chg="del">
          <ac:chgData name="Srikar Veldandi" userId="S::veldandi.s@northeastern.edu::b014144a-cc2f-4ef8-ac8a-358694ae880d" providerId="AD" clId="Web-{C3161106-31DB-3FF8-EFF8-585ED68C05D5}" dt="2020-08-18T18:01:35.090" v="15"/>
          <ac:picMkLst>
            <pc:docMk/>
            <pc:sldMk cId="1586708214" sldId="277"/>
            <ac:picMk id="5" creationId="{099E7B80-F3A2-43DE-87A7-0263CF20B06E}"/>
          </ac:picMkLst>
        </pc:picChg>
        <pc:picChg chg="del">
          <ac:chgData name="Srikar Veldandi" userId="S::veldandi.s@northeastern.edu::b014144a-cc2f-4ef8-ac8a-358694ae880d" providerId="AD" clId="Web-{C3161106-31DB-3FF8-EFF8-585ED68C05D5}" dt="2020-08-18T18:00:42.277" v="10"/>
          <ac:picMkLst>
            <pc:docMk/>
            <pc:sldMk cId="1586708214" sldId="277"/>
            <ac:picMk id="6" creationId="{1B4DC0A9-5F90-4647-8EA6-0B7563BFF656}"/>
          </ac:picMkLst>
        </pc:picChg>
        <pc:picChg chg="add mod ord">
          <ac:chgData name="Srikar Veldandi" userId="S::veldandi.s@northeastern.edu::b014144a-cc2f-4ef8-ac8a-358694ae880d" providerId="AD" clId="Web-{C3161106-31DB-3FF8-EFF8-585ED68C05D5}" dt="2020-08-18T18:01:42.277" v="19" actId="1076"/>
          <ac:picMkLst>
            <pc:docMk/>
            <pc:sldMk cId="1586708214" sldId="277"/>
            <ac:picMk id="8" creationId="{6372C46E-EF90-49B5-A2CC-FF8FA9DAC80C}"/>
          </ac:picMkLst>
        </pc:picChg>
      </pc:sldChg>
      <pc:sldChg chg="del">
        <pc:chgData name="Srikar Veldandi" userId="S::veldandi.s@northeastern.edu::b014144a-cc2f-4ef8-ac8a-358694ae880d" providerId="AD" clId="Web-{C3161106-31DB-3FF8-EFF8-585ED68C05D5}" dt="2020-08-18T16:51:41.697" v="0"/>
        <pc:sldMkLst>
          <pc:docMk/>
          <pc:sldMk cId="3583463599" sldId="279"/>
        </pc:sldMkLst>
      </pc:sldChg>
    </pc:docChg>
  </pc:docChgLst>
  <pc:docChgLst>
    <pc:chgData name="Divesh Naidu" userId="S::naidu.d@northeastern.edu::fedaf82a-3f21-4994-afdf-c2b25f0196d7" providerId="AD" clId="Web-{357A85FE-93BB-7DEB-3B5A-8D6C427AC8C6}"/>
    <pc:docChg chg="modSld">
      <pc:chgData name="Divesh Naidu" userId="S::naidu.d@northeastern.edu::fedaf82a-3f21-4994-afdf-c2b25f0196d7" providerId="AD" clId="Web-{357A85FE-93BB-7DEB-3B5A-8D6C427AC8C6}" dt="2020-08-18T16:52:40.776" v="14" actId="1076"/>
      <pc:docMkLst>
        <pc:docMk/>
      </pc:docMkLst>
      <pc:sldChg chg="delSp modSp">
        <pc:chgData name="Divesh Naidu" userId="S::naidu.d@northeastern.edu::fedaf82a-3f21-4994-afdf-c2b25f0196d7" providerId="AD" clId="Web-{357A85FE-93BB-7DEB-3B5A-8D6C427AC8C6}" dt="2020-08-18T16:52:40.776" v="14" actId="1076"/>
        <pc:sldMkLst>
          <pc:docMk/>
          <pc:sldMk cId="3823110050" sldId="263"/>
        </pc:sldMkLst>
        <pc:spChg chg="del">
          <ac:chgData name="Divesh Naidu" userId="S::naidu.d@northeastern.edu::fedaf82a-3f21-4994-afdf-c2b25f0196d7" providerId="AD" clId="Web-{357A85FE-93BB-7DEB-3B5A-8D6C427AC8C6}" dt="2020-08-18T16:52:33.510" v="13"/>
          <ac:spMkLst>
            <pc:docMk/>
            <pc:sldMk cId="3823110050" sldId="263"/>
            <ac:spMk id="4" creationId="{F2CC28F7-44EB-42C6-97C4-A82DF0DFAFDC}"/>
          </ac:spMkLst>
        </pc:spChg>
        <pc:spChg chg="del">
          <ac:chgData name="Divesh Naidu" userId="S::naidu.d@northeastern.edu::fedaf82a-3f21-4994-afdf-c2b25f0196d7" providerId="AD" clId="Web-{357A85FE-93BB-7DEB-3B5A-8D6C427AC8C6}" dt="2020-08-18T16:52:32.698" v="12"/>
          <ac:spMkLst>
            <pc:docMk/>
            <pc:sldMk cId="3823110050" sldId="263"/>
            <ac:spMk id="11" creationId="{227425B0-9DEA-4FDD-832E-82C35C8E979C}"/>
          </ac:spMkLst>
        </pc:spChg>
        <pc:grpChg chg="mod">
          <ac:chgData name="Divesh Naidu" userId="S::naidu.d@northeastern.edu::fedaf82a-3f21-4994-afdf-c2b25f0196d7" providerId="AD" clId="Web-{357A85FE-93BB-7DEB-3B5A-8D6C427AC8C6}" dt="2020-08-18T16:52:40.776" v="14" actId="1076"/>
          <ac:grpSpMkLst>
            <pc:docMk/>
            <pc:sldMk cId="3823110050" sldId="263"/>
            <ac:grpSpMk id="10" creationId="{8F796E38-4482-44A8-A8B2-42254BA99868}"/>
          </ac:grpSpMkLst>
        </pc:grpChg>
      </pc:sldChg>
      <pc:sldChg chg="modSp">
        <pc:chgData name="Divesh Naidu" userId="S::naidu.d@northeastern.edu::fedaf82a-3f21-4994-afdf-c2b25f0196d7" providerId="AD" clId="Web-{357A85FE-93BB-7DEB-3B5A-8D6C427AC8C6}" dt="2020-08-18T16:14:29.062" v="0" actId="1076"/>
        <pc:sldMkLst>
          <pc:docMk/>
          <pc:sldMk cId="121667064" sldId="274"/>
        </pc:sldMkLst>
        <pc:picChg chg="mod">
          <ac:chgData name="Divesh Naidu" userId="S::naidu.d@northeastern.edu::fedaf82a-3f21-4994-afdf-c2b25f0196d7" providerId="AD" clId="Web-{357A85FE-93BB-7DEB-3B5A-8D6C427AC8C6}" dt="2020-08-18T16:14:29.062" v="0" actId="1076"/>
          <ac:picMkLst>
            <pc:docMk/>
            <pc:sldMk cId="121667064" sldId="274"/>
            <ac:picMk id="11" creationId="{82059F94-3819-4C71-B04A-57F348B369F0}"/>
          </ac:picMkLst>
        </pc:picChg>
      </pc:sldChg>
      <pc:sldChg chg="modSp">
        <pc:chgData name="Divesh Naidu" userId="S::naidu.d@northeastern.edu::fedaf82a-3f21-4994-afdf-c2b25f0196d7" providerId="AD" clId="Web-{357A85FE-93BB-7DEB-3B5A-8D6C427AC8C6}" dt="2020-08-18T16:30:40.636" v="8" actId="20577"/>
        <pc:sldMkLst>
          <pc:docMk/>
          <pc:sldMk cId="3928842092" sldId="275"/>
        </pc:sldMkLst>
        <pc:spChg chg="mod">
          <ac:chgData name="Divesh Naidu" userId="S::naidu.d@northeastern.edu::fedaf82a-3f21-4994-afdf-c2b25f0196d7" providerId="AD" clId="Web-{357A85FE-93BB-7DEB-3B5A-8D6C427AC8C6}" dt="2020-08-18T16:30:40.636" v="8" actId="20577"/>
          <ac:spMkLst>
            <pc:docMk/>
            <pc:sldMk cId="3928842092" sldId="275"/>
            <ac:spMk id="2" creationId="{522A24FB-A150-4E4E-9D85-762E025E032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7T09:59:36.616" idx="1">
    <p:pos x="10" y="10"/>
    <p:text>[@Yanda Yuan] Bro what is this monstrosity lmao
</p:text>
    <p:extLst>
      <p:ext uri="{C676402C-5697-4E1C-873F-D02D1690AC5C}">
        <p15:threadingInfo xmlns:p15="http://schemas.microsoft.com/office/powerpoint/2012/main" timeZoneBias="420"/>
      </p:ext>
    </p:extLst>
  </p:cm>
  <p:cm authorId="2" dt="2020-08-17T11:58:28.155" idx="1">
    <p:pos x="10" y="106"/>
    <p:text>lol
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2" dt="2020-08-17T11:59:10.343" idx="2">
    <p:pos x="106" y="106"/>
    <p:text>[@Yanda Yuan] 
Hey, did you forget to add the name?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5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233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rtheastern-my.sharepoint.com/:i:/r/personal/naidu_d_northeastern_edu/Documents/Team%2025/PCPartsSql/PCParts%20(1).png?csf=1&amp;web=1&amp;e=r8rc7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ea typeface="+mj-lt"/>
                <a:cs typeface="+mj-lt"/>
              </a:rPr>
              <a:t>PC Parts</a:t>
            </a:r>
          </a:p>
          <a:p>
            <a:pPr algn="l"/>
            <a:endParaRPr lang="en-US" sz="8000" b="1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Team - 25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EEF652-D544-46B7-BBCE-677A4F062805}"/>
              </a:ext>
            </a:extLst>
          </p:cNvPr>
          <p:cNvSpPr txBox="1">
            <a:spLocks/>
          </p:cNvSpPr>
          <p:nvPr/>
        </p:nvSpPr>
        <p:spPr>
          <a:xfrm>
            <a:off x="2289812" y="4595563"/>
            <a:ext cx="8063849" cy="133550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/>
              <a:t>Divesh Naidu, Srikar </a:t>
            </a:r>
            <a:r>
              <a:rPr lang="en-US" sz="2800" err="1"/>
              <a:t>Veldandi</a:t>
            </a:r>
            <a:r>
              <a:rPr lang="en-US" sz="2800"/>
              <a:t>, Yanda Yuan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F62A-62EA-40DA-9F7E-2101D34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834" y="733931"/>
            <a:ext cx="1946825" cy="1078348"/>
          </a:xfrm>
        </p:spPr>
        <p:txBody>
          <a:bodyPr/>
          <a:lstStyle/>
          <a:p>
            <a:r>
              <a:rPr lang="en-US">
                <a:cs typeface="Arial"/>
              </a:rPr>
              <a:t>Triggers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012FA-5CF8-4DCB-803A-E9AFE8225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check_date_staff</a:t>
            </a:r>
            <a:endParaRPr lang="en-US" err="1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E1349-5F0A-4C4E-A6C2-47F0B30D8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286" y="2816657"/>
            <a:ext cx="5604529" cy="31120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3C5C-20AD-4BA8-983C-D9B373230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check_date_price</a:t>
            </a:r>
            <a:endParaRPr lang="en-US" err="1"/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F153-924A-4068-947C-F85773407C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0974" y="2813623"/>
            <a:ext cx="5481307" cy="3146849"/>
          </a:xfrm>
        </p:spPr>
      </p:pic>
    </p:spTree>
    <p:extLst>
      <p:ext uri="{BB962C8B-B14F-4D97-AF65-F5344CB8AC3E}">
        <p14:creationId xmlns:p14="http://schemas.microsoft.com/office/powerpoint/2010/main" val="401165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90E5-3E04-4398-A920-9491591E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785" y="722184"/>
            <a:ext cx="7956560" cy="1078348"/>
          </a:xfrm>
        </p:spPr>
        <p:txBody>
          <a:bodyPr/>
          <a:lstStyle/>
          <a:p>
            <a:r>
              <a:rPr lang="en-US">
                <a:cs typeface="Arial"/>
              </a:rPr>
              <a:t>check_PartType_Triggers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DB3F-D1CA-4BB3-A59F-24095CB3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895" y="1578188"/>
            <a:ext cx="3896467" cy="713818"/>
          </a:xfrm>
        </p:spPr>
        <p:txBody>
          <a:bodyPr/>
          <a:lstStyle/>
          <a:p>
            <a:r>
              <a:rPr lang="en-US">
                <a:cs typeface="Arial"/>
              </a:rPr>
              <a:t>Ram</a:t>
            </a:r>
            <a:endParaRPr lang="en-US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C64EA-31FB-472C-96D2-E58593AD41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59772" y="2482661"/>
            <a:ext cx="5148135" cy="3241917"/>
          </a:xfrm>
        </p:spPr>
      </p:pic>
    </p:spTree>
    <p:extLst>
      <p:ext uri="{BB962C8B-B14F-4D97-AF65-F5344CB8AC3E}">
        <p14:creationId xmlns:p14="http://schemas.microsoft.com/office/powerpoint/2010/main" val="3654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56121-DD94-4630-AD0D-5FE7CC8DF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5400000">
            <a:off x="-1967671" y="2628087"/>
            <a:ext cx="5409420" cy="1303289"/>
          </a:xfrm>
        </p:spPr>
        <p:txBody>
          <a:bodyPr/>
          <a:lstStyle/>
          <a:p>
            <a:pPr algn="r"/>
            <a:r>
              <a:rPr lang="en-US" sz="3600" b="1" err="1">
                <a:cs typeface="Arial"/>
              </a:rPr>
              <a:t>orderPart_check_stock</a:t>
            </a:r>
            <a:endParaRPr lang="en-US" sz="3600" b="1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96E38-4482-44A8-A8B2-42254BA99868}"/>
              </a:ext>
            </a:extLst>
          </p:cNvPr>
          <p:cNvGrpSpPr/>
          <p:nvPr/>
        </p:nvGrpSpPr>
        <p:grpSpPr>
          <a:xfrm>
            <a:off x="928251" y="-147990"/>
            <a:ext cx="10188875" cy="7355525"/>
            <a:chOff x="-5751" y="-165699"/>
            <a:chExt cx="10188875" cy="73555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36A43-D695-41A8-8221-1F4AF1388B81}"/>
                </a:ext>
              </a:extLst>
            </p:cNvPr>
            <p:cNvSpPr txBox="1"/>
            <p:nvPr/>
          </p:nvSpPr>
          <p:spPr>
            <a:xfrm>
              <a:off x="-5751" y="-42923"/>
              <a:ext cx="3505201" cy="7232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ea typeface="+mn-lt"/>
                  <a:cs typeface="+mn-lt"/>
                </a:rPr>
                <a:t>CREATE TRIGGER </a:t>
              </a:r>
              <a:r>
                <a:rPr lang="en-US" sz="800" b="1" err="1">
                  <a:ea typeface="+mn-lt"/>
                  <a:cs typeface="+mn-lt"/>
                </a:rPr>
                <a:t>orderPart_check_stock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ON 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Instead OF INSERT, UPDATE, DELETE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AS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BEGIN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SET NOCOUNT ON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-- Insert Case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--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 quantity &lt; 1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IF EXISTS( SELECT * FROM inserted) AND NOT EXISTS (SELECT * FROM deleted)  AND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EXISTS (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SELECT 1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FROM inserted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WHERE (quantity &lt; 1)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 )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 BEGIN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THROW 51002, 'Part quantity cannot be less than 1.', 1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ROLLBACK TRANSACTION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 END </a:t>
              </a:r>
            </a:p>
            <a:p>
              <a:r>
                <a:rPr lang="en-US" sz="800" b="1">
                  <a:ea typeface="+mn-lt"/>
                  <a:cs typeface="+mn-lt"/>
                </a:rPr>
                <a:t>   -- stock is not enough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IF EXISTS( SELECT * FROM inserted) AND NOT EXISTS (SELECT * FROM deleted) AND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 EXISTS (SELECT 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 From Inserted 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join (select 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s.StoreID,o.OrderID</a:t>
              </a:r>
              <a:r>
                <a:rPr lang="en-US" sz="800" b="1">
                  <a:ea typeface="+mn-lt"/>
                  <a:cs typeface="+mn-lt"/>
                </a:rPr>
                <a:t> from stock s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join orders o on 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) AS </a:t>
              </a:r>
              <a:r>
                <a:rPr lang="en-US" sz="800" b="1" err="1">
                  <a:ea typeface="+mn-lt"/>
                  <a:cs typeface="+mn-lt"/>
                </a:rPr>
                <a:t>stocktemp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on </a:t>
              </a:r>
              <a:r>
                <a:rPr lang="en-US" sz="800" b="1" err="1">
                  <a:ea typeface="+mn-lt"/>
                  <a:cs typeface="+mn-lt"/>
                </a:rPr>
                <a:t>stocktemp.partid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 and </a:t>
              </a:r>
              <a:r>
                <a:rPr lang="en-US" sz="800" b="1" err="1">
                  <a:ea typeface="+mn-lt"/>
                  <a:cs typeface="+mn-lt"/>
                </a:rPr>
                <a:t>stocktemp.orderID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where 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 &lt; 0)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 BEGIN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 THROW 51004, 'Order </a:t>
              </a:r>
              <a:r>
                <a:rPr lang="en-US" sz="800" b="1" err="1">
                  <a:ea typeface="+mn-lt"/>
                  <a:cs typeface="+mn-lt"/>
                </a:rPr>
                <a:t>quanity</a:t>
              </a:r>
              <a:r>
                <a:rPr lang="en-US" sz="800" b="1">
                  <a:ea typeface="+mn-lt"/>
                  <a:cs typeface="+mn-lt"/>
                </a:rPr>
                <a:t> cannot greater than store stock.', 1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 ROLLBACK TRANSACTION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 END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 -- insert 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IF EXISTS( SELECT * FROM inserted) AND NOT EXISTS (SELECT * FROM deleted) AND </a:t>
              </a:r>
            </a:p>
            <a:p>
              <a:r>
                <a:rPr lang="en-US" sz="800" b="1">
                  <a:ea typeface="+mn-lt"/>
                  <a:cs typeface="+mn-lt"/>
                </a:rPr>
                <a:t>       EXISTS (SELECT 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 From Inserted 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join (select 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s.StoreID,o.OrderID</a:t>
              </a:r>
              <a:r>
                <a:rPr lang="en-US" sz="800" b="1">
                  <a:ea typeface="+mn-lt"/>
                  <a:cs typeface="+mn-lt"/>
                </a:rPr>
                <a:t> from stock s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join orders o on 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) AS </a:t>
              </a:r>
              <a:r>
                <a:rPr lang="en-US" sz="800" b="1" err="1">
                  <a:ea typeface="+mn-lt"/>
                  <a:cs typeface="+mn-lt"/>
                </a:rPr>
                <a:t>stocktemp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on </a:t>
              </a:r>
              <a:r>
                <a:rPr lang="en-US" sz="800" b="1" err="1">
                  <a:ea typeface="+mn-lt"/>
                  <a:cs typeface="+mn-lt"/>
                </a:rPr>
                <a:t>stocktemp.partid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 and </a:t>
              </a:r>
              <a:r>
                <a:rPr lang="en-US" sz="800" b="1" err="1">
                  <a:ea typeface="+mn-lt"/>
                  <a:cs typeface="+mn-lt"/>
                </a:rPr>
                <a:t>stocktemp.orderID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 where 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 &gt;= 0)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BEGIN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--updated stock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UPDATE stock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SET quantity = 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 - </a:t>
              </a:r>
              <a:r>
                <a:rPr lang="en-US" sz="800" b="1" err="1">
                  <a:ea typeface="+mn-lt"/>
                  <a:cs typeface="+mn-lt"/>
                </a:rPr>
                <a:t>i.Quantity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FROM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Stock s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INNER JOIN INSERTED 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 ON 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join orders o on 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o.OrderID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where 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 and 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 = 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--insert 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 SET IDENTITY_INSERT 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 ON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  INSERT INTO </a:t>
              </a:r>
              <a:r>
                <a:rPr lang="en-US" sz="800" b="1" err="1">
                  <a:ea typeface="+mn-lt"/>
                  <a:cs typeface="+mn-lt"/>
                </a:rPr>
                <a:t>dbo.OrderPart</a:t>
              </a:r>
              <a:r>
                <a:rPr lang="en-US" sz="800" b="1">
                  <a:ea typeface="+mn-lt"/>
                  <a:cs typeface="+mn-lt"/>
                </a:rPr>
                <a:t> (</a:t>
              </a:r>
              <a:r>
                <a:rPr lang="en-US" sz="800" b="1" err="1">
                  <a:ea typeface="+mn-lt"/>
                  <a:cs typeface="+mn-lt"/>
                </a:rPr>
                <a:t>OrderPartId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OrderId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PartId</a:t>
              </a:r>
              <a:r>
                <a:rPr lang="en-US" sz="800" b="1">
                  <a:ea typeface="+mn-lt"/>
                  <a:cs typeface="+mn-lt"/>
                </a:rPr>
                <a:t>, Quantity)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  SELECT </a:t>
              </a:r>
              <a:r>
                <a:rPr lang="en-US" sz="800" b="1" err="1">
                  <a:ea typeface="+mn-lt"/>
                  <a:cs typeface="+mn-lt"/>
                </a:rPr>
                <a:t>OrderPartId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OrderId</a:t>
              </a:r>
              <a:r>
                <a:rPr lang="en-US" sz="800" b="1">
                  <a:ea typeface="+mn-lt"/>
                  <a:cs typeface="+mn-lt"/>
                </a:rPr>
                <a:t>, </a:t>
              </a:r>
              <a:r>
                <a:rPr lang="en-US" sz="800" b="1" err="1">
                  <a:ea typeface="+mn-lt"/>
                  <a:cs typeface="+mn-lt"/>
                </a:rPr>
                <a:t>PartId</a:t>
              </a:r>
              <a:r>
                <a:rPr lang="en-US" sz="800" b="1">
                  <a:ea typeface="+mn-lt"/>
                  <a:cs typeface="+mn-lt"/>
                </a:rPr>
                <a:t>, Quantity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  FROM inserted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  SET IDENTITY_INSERT 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 OFF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         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 END</a:t>
              </a:r>
              <a:endParaRPr lang="en-US" sz="800" b="1"/>
            </a:p>
            <a:p>
              <a:r>
                <a:rPr lang="en-US" sz="800" b="1">
                  <a:ea typeface="+mn-lt"/>
                  <a:cs typeface="+mn-lt"/>
                </a:rPr>
                <a:t>   </a:t>
              </a:r>
              <a:endParaRPr lang="en-US" sz="80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41DCBB-82AF-45BE-BCC6-4F20C9CFF38F}"/>
                </a:ext>
              </a:extLst>
            </p:cNvPr>
            <p:cNvSpPr txBox="1"/>
            <p:nvPr/>
          </p:nvSpPr>
          <p:spPr>
            <a:xfrm>
              <a:off x="3270895" y="-34065"/>
              <a:ext cx="4080293" cy="66171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ea typeface="+mn-lt"/>
                  <a:cs typeface="+mn-lt"/>
                </a:rPr>
                <a:t>-- Update Case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--update quantity &lt; 1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IF EXISTS( SELECT * FROM inserted) AND EXISTS (SELECT * FROM deleted)  AND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EXISTS (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 SELECT 1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 FROM inserted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 WHERE (quantity &lt; 1)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 )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 BEGIN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 THROW 51002, 'Part quantity cannot be less than 1.', 1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 ROLLBACK TRANSACTION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 END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 -- stock not enough for update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 IF EXISTS( SELECT * FROM inserted) AND EXISTS (SELECT * FROM deleted) AND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 EXISTS (SELECT 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 From Inserted 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join (select 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s.StoreID,o.OrderID</a:t>
              </a:r>
              <a:r>
                <a:rPr lang="en-US" sz="800" b="1">
                  <a:ea typeface="+mn-lt"/>
                  <a:cs typeface="+mn-lt"/>
                </a:rPr>
                <a:t> from stock s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join orders o on 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) AS </a:t>
              </a:r>
              <a:r>
                <a:rPr lang="en-US" sz="800" b="1" err="1">
                  <a:ea typeface="+mn-lt"/>
                  <a:cs typeface="+mn-lt"/>
                </a:rPr>
                <a:t>stocktemp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on </a:t>
              </a:r>
              <a:r>
                <a:rPr lang="en-US" sz="800" b="1" err="1">
                  <a:ea typeface="+mn-lt"/>
                  <a:cs typeface="+mn-lt"/>
                </a:rPr>
                <a:t>stocktemp.partid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 and </a:t>
              </a:r>
              <a:r>
                <a:rPr lang="en-US" sz="800" b="1" err="1">
                  <a:ea typeface="+mn-lt"/>
                  <a:cs typeface="+mn-lt"/>
                </a:rPr>
                <a:t>stocktemp.orderID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where 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&lt; 0)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BEGIN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THROW 51004, 'Order </a:t>
              </a:r>
              <a:r>
                <a:rPr lang="en-US" sz="800" b="1" err="1">
                  <a:ea typeface="+mn-lt"/>
                  <a:cs typeface="+mn-lt"/>
                </a:rPr>
                <a:t>quanity</a:t>
              </a:r>
              <a:r>
                <a:rPr lang="en-US" sz="800" b="1">
                  <a:ea typeface="+mn-lt"/>
                  <a:cs typeface="+mn-lt"/>
                </a:rPr>
                <a:t> cannot greater than store stock.', 1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 ROLLBACK TRANSACTION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END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-- update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 IF EXISTS( SELECT * FROM inserted) AND EXISTS (SELECT * FROM deleted) and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 EXISTS (SELECT 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 From Inserted 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join (select 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s.StoreID,o.OrderID</a:t>
              </a:r>
              <a:r>
                <a:rPr lang="en-US" sz="800" b="1">
                  <a:ea typeface="+mn-lt"/>
                  <a:cs typeface="+mn-lt"/>
                </a:rPr>
                <a:t> from stock s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join orders o on 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) AS </a:t>
              </a:r>
              <a:r>
                <a:rPr lang="en-US" sz="800" b="1" err="1">
                  <a:ea typeface="+mn-lt"/>
                  <a:cs typeface="+mn-lt"/>
                </a:rPr>
                <a:t>stocktemp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on </a:t>
              </a:r>
              <a:r>
                <a:rPr lang="en-US" sz="800" b="1" err="1">
                  <a:ea typeface="+mn-lt"/>
                  <a:cs typeface="+mn-lt"/>
                </a:rPr>
                <a:t>stocktemp.partid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 and </a:t>
              </a:r>
              <a:r>
                <a:rPr lang="en-US" sz="800" b="1" err="1">
                  <a:ea typeface="+mn-lt"/>
                  <a:cs typeface="+mn-lt"/>
                </a:rPr>
                <a:t>stocktemp.orderID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where </a:t>
              </a:r>
              <a:r>
                <a:rPr lang="en-US" sz="800" b="1" err="1">
                  <a:ea typeface="+mn-lt"/>
                  <a:cs typeface="+mn-lt"/>
                </a:rPr>
                <a:t>stocktemp.quantity-i.quantity</a:t>
              </a:r>
              <a:r>
                <a:rPr lang="en-US" sz="800" b="1">
                  <a:ea typeface="+mn-lt"/>
                  <a:cs typeface="+mn-lt"/>
                </a:rPr>
                <a:t> &gt;= 0)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BEGIN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--update stock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UPDATE stock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SET quantity = </a:t>
              </a:r>
              <a:r>
                <a:rPr lang="en-US" sz="800" b="1" err="1">
                  <a:ea typeface="+mn-lt"/>
                  <a:cs typeface="+mn-lt"/>
                </a:rPr>
                <a:t>s.quantity</a:t>
              </a:r>
              <a:r>
                <a:rPr lang="en-US" sz="800" b="1">
                  <a:ea typeface="+mn-lt"/>
                  <a:cs typeface="+mn-lt"/>
                </a:rPr>
                <a:t> - </a:t>
              </a:r>
              <a:r>
                <a:rPr lang="en-US" sz="800" b="1" err="1">
                  <a:ea typeface="+mn-lt"/>
                  <a:cs typeface="+mn-lt"/>
                </a:rPr>
                <a:t>i.quantity</a:t>
              </a:r>
              <a:r>
                <a:rPr lang="en-US" sz="800" b="1">
                  <a:ea typeface="+mn-lt"/>
                  <a:cs typeface="+mn-lt"/>
                </a:rPr>
                <a:t> + </a:t>
              </a:r>
              <a:r>
                <a:rPr lang="en-US" sz="800" b="1" err="1">
                  <a:ea typeface="+mn-lt"/>
                  <a:cs typeface="+mn-lt"/>
                </a:rPr>
                <a:t>d.quantity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FROM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stock s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INNER JOIN INSERTED </a:t>
              </a:r>
              <a:r>
                <a:rPr lang="en-US" sz="800" b="1" err="1">
                  <a:ea typeface="+mn-lt"/>
                  <a:cs typeface="+mn-lt"/>
                </a:rPr>
                <a:t>i</a:t>
              </a:r>
              <a:r>
                <a:rPr lang="en-US" sz="800" b="1">
                  <a:ea typeface="+mn-lt"/>
                  <a:cs typeface="+mn-lt"/>
                </a:rPr>
                <a:t> ON 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INNER JOIN Deleted d ON </a:t>
              </a:r>
              <a:r>
                <a:rPr lang="en-US" sz="800" b="1" err="1">
                  <a:ea typeface="+mn-lt"/>
                  <a:cs typeface="+mn-lt"/>
                </a:rPr>
                <a:t>d.PartID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join orders o on </a:t>
              </a:r>
              <a:r>
                <a:rPr lang="en-US" sz="800" b="1" err="1">
                  <a:ea typeface="+mn-lt"/>
                  <a:cs typeface="+mn-lt"/>
                </a:rPr>
                <a:t>i.orderid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o.OrderID</a:t>
              </a:r>
              <a:r>
                <a:rPr lang="en-US" sz="800" b="1">
                  <a:ea typeface="+mn-lt"/>
                  <a:cs typeface="+mn-lt"/>
                </a:rPr>
                <a:t>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where </a:t>
              </a:r>
              <a:r>
                <a:rPr lang="en-US" sz="800" b="1" err="1">
                  <a:ea typeface="+mn-lt"/>
                  <a:cs typeface="+mn-lt"/>
                </a:rPr>
                <a:t>i.partid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r>
                <a:rPr lang="en-US" sz="800" b="1">
                  <a:ea typeface="+mn-lt"/>
                  <a:cs typeface="+mn-lt"/>
                </a:rPr>
                <a:t> and </a:t>
              </a:r>
              <a:r>
                <a:rPr lang="en-US" sz="800" b="1" err="1">
                  <a:ea typeface="+mn-lt"/>
                  <a:cs typeface="+mn-lt"/>
                </a:rPr>
                <a:t>s.StoreID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o.storeiD</a:t>
              </a:r>
              <a:r>
                <a:rPr lang="en-US" sz="800" b="1">
                  <a:ea typeface="+mn-lt"/>
                  <a:cs typeface="+mn-lt"/>
                </a:rPr>
                <a:t> and </a:t>
              </a:r>
              <a:r>
                <a:rPr lang="en-US" sz="800" b="1" err="1">
                  <a:ea typeface="+mn-lt"/>
                  <a:cs typeface="+mn-lt"/>
                </a:rPr>
                <a:t>d.partid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s.partid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 -- update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Delete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  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from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 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join deleted 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on </a:t>
              </a:r>
              <a:r>
                <a:rPr lang="en-US" sz="800" b="1" err="1">
                  <a:ea typeface="+mn-lt"/>
                  <a:cs typeface="+mn-lt"/>
                </a:rPr>
                <a:t>OrderPart.OrderPartId</a:t>
              </a:r>
              <a:r>
                <a:rPr lang="en-US" sz="800" b="1">
                  <a:ea typeface="+mn-lt"/>
                  <a:cs typeface="+mn-lt"/>
                </a:rPr>
                <a:t> = </a:t>
              </a:r>
              <a:r>
                <a:rPr lang="en-US" sz="800" b="1" err="1">
                  <a:ea typeface="+mn-lt"/>
                  <a:cs typeface="+mn-lt"/>
                </a:rPr>
                <a:t>deleted.OrderPartId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--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 SET IDENTITY_INSERT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 ON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INSERT INTO </a:t>
              </a:r>
              <a:r>
                <a:rPr lang="en-US" sz="800" b="1" err="1">
                  <a:ea typeface="+mn-lt"/>
                  <a:cs typeface="+mn-lt"/>
                </a:rPr>
                <a:t>dbo.OrderPart</a:t>
              </a:r>
              <a:r>
                <a:rPr lang="en-US" sz="800" b="1">
                  <a:ea typeface="+mn-lt"/>
                  <a:cs typeface="+mn-lt"/>
                </a:rPr>
                <a:t> (</a:t>
              </a:r>
              <a:r>
                <a:rPr lang="en-US" sz="800" b="1" err="1">
                  <a:ea typeface="+mn-lt"/>
                  <a:cs typeface="+mn-lt"/>
                </a:rPr>
                <a:t>OrderPartId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OrderId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PartId</a:t>
              </a:r>
              <a:r>
                <a:rPr lang="en-US" sz="800" b="1">
                  <a:ea typeface="+mn-lt"/>
                  <a:cs typeface="+mn-lt"/>
                </a:rPr>
                <a:t>, Quantity)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SELECT </a:t>
              </a:r>
              <a:r>
                <a:rPr lang="en-US" sz="800" b="1" err="1">
                  <a:ea typeface="+mn-lt"/>
                  <a:cs typeface="+mn-lt"/>
                </a:rPr>
                <a:t>OrderPartId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OrderId</a:t>
              </a:r>
              <a:r>
                <a:rPr lang="en-US" sz="800" b="1">
                  <a:ea typeface="+mn-lt"/>
                  <a:cs typeface="+mn-lt"/>
                </a:rPr>
                <a:t>, </a:t>
              </a:r>
              <a:r>
                <a:rPr lang="en-US" sz="800" b="1" err="1">
                  <a:ea typeface="+mn-lt"/>
                  <a:cs typeface="+mn-lt"/>
                </a:rPr>
                <a:t>PartId</a:t>
              </a:r>
              <a:r>
                <a:rPr lang="en-US" sz="800" b="1">
                  <a:ea typeface="+mn-lt"/>
                  <a:cs typeface="+mn-lt"/>
                </a:rPr>
                <a:t>, Quantity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FROM inserted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          SET IDENTITY_INSERT </a:t>
              </a:r>
              <a:r>
                <a:rPr lang="en-US" sz="800" b="1" err="1">
                  <a:ea typeface="+mn-lt"/>
                  <a:cs typeface="+mn-lt"/>
                </a:rPr>
                <a:t>OrderPart</a:t>
              </a:r>
              <a:r>
                <a:rPr lang="en-US" sz="800" b="1">
                  <a:ea typeface="+mn-lt"/>
                  <a:cs typeface="+mn-lt"/>
                </a:rPr>
                <a:t> OFF        </a:t>
              </a:r>
              <a:endParaRPr lang="en-US" sz="800">
                <a:ea typeface="+mn-lt"/>
                <a:cs typeface="+mn-lt"/>
              </a:endParaRPr>
            </a:p>
            <a:p>
              <a:r>
                <a:rPr lang="en-US" sz="800" b="1">
                  <a:ea typeface="+mn-lt"/>
                  <a:cs typeface="+mn-lt"/>
                </a:rPr>
                <a:t>    END</a:t>
              </a:r>
              <a:endParaRPr lang="en-US" sz="800">
                <a:ea typeface="+mn-lt"/>
                <a:cs typeface="+mn-lt"/>
              </a:endParaRPr>
            </a:p>
            <a:p>
              <a:endParaRPr lang="en-US" sz="800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78AF59-BC21-47F0-AF37-30B958DB16B2}"/>
                </a:ext>
              </a:extLst>
            </p:cNvPr>
            <p:cNvSpPr txBox="1"/>
            <p:nvPr/>
          </p:nvSpPr>
          <p:spPr>
            <a:xfrm>
              <a:off x="7439924" y="-165699"/>
              <a:ext cx="2743200" cy="34163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b="1">
                  <a:ea typeface="+mn-lt"/>
                  <a:cs typeface="+mn-lt"/>
                </a:rPr>
                <a:t>    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 -- Delete Case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 IF EXISTS( SELECT * FROM deleted) AND NOT EXISTS (SELECT * FROM inserted)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 BEGIN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 --updated stock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UPDATE stock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SET quantity = </a:t>
              </a:r>
              <a:r>
                <a:rPr lang="en-US" sz="900" b="1" err="1">
                  <a:ea typeface="+mn-lt"/>
                  <a:cs typeface="+mn-lt"/>
                </a:rPr>
                <a:t>s.Quantity</a:t>
              </a:r>
              <a:r>
                <a:rPr lang="en-US" sz="900" b="1">
                  <a:ea typeface="+mn-lt"/>
                  <a:cs typeface="+mn-lt"/>
                </a:rPr>
                <a:t> + </a:t>
              </a:r>
              <a:r>
                <a:rPr lang="en-US" sz="900" b="1" err="1">
                  <a:ea typeface="+mn-lt"/>
                  <a:cs typeface="+mn-lt"/>
                </a:rPr>
                <a:t>d.Quantity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FROM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Stock s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INNER JOIN DELETED d ON </a:t>
              </a:r>
              <a:r>
                <a:rPr lang="en-US" sz="900" b="1" err="1">
                  <a:ea typeface="+mn-lt"/>
                  <a:cs typeface="+mn-lt"/>
                </a:rPr>
                <a:t>d.PartID</a:t>
              </a:r>
              <a:r>
                <a:rPr lang="en-US" sz="900" b="1">
                  <a:ea typeface="+mn-lt"/>
                  <a:cs typeface="+mn-lt"/>
                </a:rPr>
                <a:t> = </a:t>
              </a:r>
              <a:r>
                <a:rPr lang="en-US" sz="900" b="1" err="1">
                  <a:ea typeface="+mn-lt"/>
                  <a:cs typeface="+mn-lt"/>
                </a:rPr>
                <a:t>s.PartID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join orders o on </a:t>
              </a:r>
              <a:r>
                <a:rPr lang="en-US" sz="900" b="1" err="1">
                  <a:ea typeface="+mn-lt"/>
                  <a:cs typeface="+mn-lt"/>
                </a:rPr>
                <a:t>d.orderid</a:t>
              </a:r>
              <a:r>
                <a:rPr lang="en-US" sz="900" b="1">
                  <a:ea typeface="+mn-lt"/>
                  <a:cs typeface="+mn-lt"/>
                </a:rPr>
                <a:t> = </a:t>
              </a:r>
              <a:r>
                <a:rPr lang="en-US" sz="900" b="1" err="1">
                  <a:ea typeface="+mn-lt"/>
                  <a:cs typeface="+mn-lt"/>
                </a:rPr>
                <a:t>o.OrderID</a:t>
              </a:r>
              <a:r>
                <a:rPr lang="en-US" sz="900" b="1">
                  <a:ea typeface="+mn-lt"/>
                  <a:cs typeface="+mn-lt"/>
                </a:rPr>
                <a:t>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where </a:t>
              </a:r>
              <a:r>
                <a:rPr lang="en-US" sz="900" b="1" err="1">
                  <a:ea typeface="+mn-lt"/>
                  <a:cs typeface="+mn-lt"/>
                </a:rPr>
                <a:t>d.partid</a:t>
              </a:r>
              <a:r>
                <a:rPr lang="en-US" sz="900" b="1">
                  <a:ea typeface="+mn-lt"/>
                  <a:cs typeface="+mn-lt"/>
                </a:rPr>
                <a:t> = </a:t>
              </a:r>
              <a:r>
                <a:rPr lang="en-US" sz="900" b="1" err="1">
                  <a:ea typeface="+mn-lt"/>
                  <a:cs typeface="+mn-lt"/>
                </a:rPr>
                <a:t>s.partid</a:t>
              </a:r>
              <a:r>
                <a:rPr lang="en-US" sz="900" b="1">
                  <a:ea typeface="+mn-lt"/>
                  <a:cs typeface="+mn-lt"/>
                </a:rPr>
                <a:t> and </a:t>
              </a:r>
              <a:r>
                <a:rPr lang="en-US" sz="900" b="1" err="1">
                  <a:ea typeface="+mn-lt"/>
                  <a:cs typeface="+mn-lt"/>
                </a:rPr>
                <a:t>s.StoreID</a:t>
              </a:r>
              <a:r>
                <a:rPr lang="en-US" sz="900" b="1">
                  <a:ea typeface="+mn-lt"/>
                  <a:cs typeface="+mn-lt"/>
                </a:rPr>
                <a:t> = </a:t>
              </a:r>
              <a:r>
                <a:rPr lang="en-US" sz="900" b="1" err="1">
                  <a:ea typeface="+mn-lt"/>
                  <a:cs typeface="+mn-lt"/>
                </a:rPr>
                <a:t>o.storeID</a:t>
              </a:r>
              <a:r>
                <a:rPr lang="en-US" sz="900" b="1">
                  <a:ea typeface="+mn-lt"/>
                  <a:cs typeface="+mn-lt"/>
                </a:rPr>
                <a:t>  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 --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 Delete </a:t>
              </a:r>
              <a:r>
                <a:rPr lang="en-US" sz="900" b="1" err="1">
                  <a:ea typeface="+mn-lt"/>
                  <a:cs typeface="+mn-lt"/>
                </a:rPr>
                <a:t>OrderPart</a:t>
              </a:r>
              <a:r>
                <a:rPr lang="en-US" sz="900" b="1">
                  <a:ea typeface="+mn-lt"/>
                  <a:cs typeface="+mn-lt"/>
                </a:rPr>
                <a:t> 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  from </a:t>
              </a:r>
              <a:r>
                <a:rPr lang="en-US" sz="900" b="1" err="1">
                  <a:ea typeface="+mn-lt"/>
                  <a:cs typeface="+mn-lt"/>
                </a:rPr>
                <a:t>OrderPart</a:t>
              </a:r>
              <a:r>
                <a:rPr lang="en-US" sz="900" b="1">
                  <a:ea typeface="+mn-lt"/>
                  <a:cs typeface="+mn-lt"/>
                </a:rPr>
                <a:t>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  join deleted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           on </a:t>
              </a:r>
              <a:r>
                <a:rPr lang="en-US" sz="900" b="1" err="1">
                  <a:ea typeface="+mn-lt"/>
                  <a:cs typeface="+mn-lt"/>
                </a:rPr>
                <a:t>OrderPart.OrderPartId</a:t>
              </a:r>
              <a:r>
                <a:rPr lang="en-US" sz="900" b="1">
                  <a:ea typeface="+mn-lt"/>
                  <a:cs typeface="+mn-lt"/>
                </a:rPr>
                <a:t> = </a:t>
              </a:r>
              <a:r>
                <a:rPr lang="en-US" sz="900" b="1" err="1">
                  <a:ea typeface="+mn-lt"/>
                  <a:cs typeface="+mn-lt"/>
                </a:rPr>
                <a:t>deleted.OrderPartId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  END    </a:t>
              </a:r>
              <a:endParaRPr lang="en-US" sz="900">
                <a:ea typeface="+mn-lt"/>
                <a:cs typeface="+mn-lt"/>
              </a:endParaRPr>
            </a:p>
            <a:p>
              <a:r>
                <a:rPr lang="en-US" sz="900" b="1">
                  <a:ea typeface="+mn-lt"/>
                  <a:cs typeface="+mn-lt"/>
                </a:rPr>
                <a:t>  END;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82311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03FF-6BC3-494C-B924-EA15307B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6833" y="808056"/>
            <a:ext cx="7958331" cy="1077229"/>
          </a:xfrm>
        </p:spPr>
        <p:txBody>
          <a:bodyPr/>
          <a:lstStyle/>
          <a:p>
            <a:r>
              <a:rPr lang="en-US">
                <a:cs typeface="Arial"/>
              </a:rPr>
              <a:t>Views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76A0-C73B-4A04-9848-C25E5411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12" y="1606418"/>
            <a:ext cx="4504125" cy="3997828"/>
          </a:xfrm>
        </p:spPr>
        <p:txBody>
          <a:bodyPr/>
          <a:lstStyle/>
          <a:p>
            <a:pPr marL="6350" indent="0">
              <a:buNone/>
            </a:pPr>
            <a:r>
              <a:rPr lang="en-US" sz="2400" b="1">
                <a:cs typeface="Arial" panose="020B0604020202020204"/>
              </a:rPr>
              <a:t>Views</a:t>
            </a:r>
          </a:p>
          <a:p>
            <a:pPr marL="344170" indent="-337820"/>
            <a:r>
              <a:rPr lang="en-US">
                <a:cs typeface="Arial" panose="020B0604020202020204"/>
              </a:rPr>
              <a:t>Customer Targets</a:t>
            </a:r>
          </a:p>
          <a:p>
            <a:pPr marL="344170" indent="-337820"/>
            <a:r>
              <a:rPr lang="en-US">
                <a:cs typeface="Arial" panose="020B0604020202020204"/>
              </a:rPr>
              <a:t>Most Profitable Part</a:t>
            </a:r>
          </a:p>
          <a:p>
            <a:pPr marL="344170" indent="-337820"/>
            <a:r>
              <a:rPr lang="en-US">
                <a:cs typeface="Arial" panose="020B0604020202020204"/>
              </a:rPr>
              <a:t>Most Profit Generating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ACF8E0-3BA9-409C-A659-4350E0A4B1A0}"/>
              </a:ext>
            </a:extLst>
          </p:cNvPr>
          <p:cNvSpPr txBox="1">
            <a:spLocks/>
          </p:cNvSpPr>
          <p:nvPr/>
        </p:nvSpPr>
        <p:spPr>
          <a:xfrm>
            <a:off x="6684241" y="1879589"/>
            <a:ext cx="4058427" cy="435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US" sz="2400" b="1">
                <a:cs typeface="Arial" panose="020B0604020202020204"/>
              </a:rPr>
              <a:t>Visualizations</a:t>
            </a:r>
          </a:p>
          <a:p>
            <a:pPr marL="344170" indent="-337820"/>
            <a:r>
              <a:rPr lang="en-US">
                <a:cs typeface="Arial" panose="020B0604020202020204"/>
              </a:rPr>
              <a:t>Map of Customers</a:t>
            </a:r>
          </a:p>
          <a:p>
            <a:pPr marL="344170" indent="-337820"/>
            <a:r>
              <a:rPr lang="en-US">
                <a:cs typeface="Arial" panose="020B0604020202020204"/>
              </a:rPr>
              <a:t>Map of Orders</a:t>
            </a:r>
          </a:p>
          <a:p>
            <a:pPr marL="344170" indent="-337820"/>
            <a:r>
              <a:rPr lang="en-US">
                <a:cs typeface="Arial" panose="020B0604020202020204"/>
              </a:rPr>
              <a:t>Map of our Stores</a:t>
            </a:r>
          </a:p>
          <a:p>
            <a:pPr marL="344170" indent="-337820"/>
            <a:r>
              <a:rPr lang="en-US">
                <a:cs typeface="Arial" panose="020B0604020202020204"/>
              </a:rPr>
              <a:t>Histogram of Products which needs Re-stocking</a:t>
            </a:r>
          </a:p>
          <a:p>
            <a:pPr marL="344170" indent="-337820"/>
            <a:r>
              <a:rPr lang="en-US">
                <a:cs typeface="Arial" panose="020B0604020202020204"/>
              </a:rPr>
              <a:t>Chart of </a:t>
            </a:r>
            <a:r>
              <a:rPr lang="en-US" err="1">
                <a:cs typeface="Arial" panose="020B0604020202020204"/>
              </a:rPr>
              <a:t>Profts</a:t>
            </a:r>
            <a:r>
              <a:rPr lang="en-US">
                <a:cs typeface="Arial" panose="020B0604020202020204"/>
              </a:rPr>
              <a:t> by stores</a:t>
            </a:r>
          </a:p>
          <a:p>
            <a:pPr marL="344170" indent="-337820"/>
            <a:endParaRPr lang="en-US">
              <a:cs typeface="Arial" panose="020B0604020202020204"/>
            </a:endParaRPr>
          </a:p>
          <a:p>
            <a:pPr marL="344170" indent="-33782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162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ED76A-A3CE-485F-9CF8-4688C588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16" y="189830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Customer Targets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36031-8C29-4001-B86F-DC059134C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740" y="4941885"/>
            <a:ext cx="9500558" cy="1028643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2C46E-EF90-49B5-A2CC-FF8FA9DA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91449" y="1425048"/>
            <a:ext cx="10010653" cy="2462755"/>
          </a:xfrm>
        </p:spPr>
      </p:pic>
    </p:spTree>
    <p:extLst>
      <p:ext uri="{BB962C8B-B14F-4D97-AF65-F5344CB8AC3E}">
        <p14:creationId xmlns:p14="http://schemas.microsoft.com/office/powerpoint/2010/main" val="158670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AE88-8890-43F4-99D7-B111BA04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897" y="146698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Most Profitable Part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9158FF-3B0D-4663-A66E-26284166F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09" y="822433"/>
            <a:ext cx="8738558" cy="3933550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5FB52-8DBD-4DCE-AB71-E389A5627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28" y="4933178"/>
            <a:ext cx="11527766" cy="13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7B30-19D7-43B1-A886-3DD7667B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53" y="161075"/>
            <a:ext cx="7958331" cy="1077229"/>
          </a:xfrm>
        </p:spPr>
        <p:txBody>
          <a:bodyPr/>
          <a:lstStyle/>
          <a:p>
            <a:r>
              <a:rPr lang="en-US">
                <a:cs typeface="Arial"/>
              </a:rPr>
              <a:t>Most Profit Generating Customers</a:t>
            </a: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CAA6A-0AAC-4922-82F0-1C91B95D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8" y="1015312"/>
            <a:ext cx="8824822" cy="3202733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D18DCD-9E11-49E0-A8AA-37DE26A6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18944"/>
            <a:ext cx="8724181" cy="18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010C00-20AB-4816-A406-2CD5C54A94AC}"/>
              </a:ext>
            </a:extLst>
          </p:cNvPr>
          <p:cNvSpPr/>
          <p:nvPr/>
        </p:nvSpPr>
        <p:spPr>
          <a:xfrm>
            <a:off x="-9525" y="0"/>
            <a:ext cx="12201525" cy="69056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A0D6B61-C569-49F0-8464-7BDC605C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062" y="-3846"/>
            <a:ext cx="6275939" cy="3437112"/>
          </a:xfrm>
        </p:spPr>
      </p:pic>
      <p:pic>
        <p:nvPicPr>
          <p:cNvPr id="51" name="Picture 5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A4B639A-E00D-43FB-9F7F-171990AB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6" y="1761403"/>
            <a:ext cx="5920596" cy="3392703"/>
          </a:xfrm>
          <a:prstGeom prst="rect">
            <a:avLst/>
          </a:prstGeom>
        </p:spPr>
      </p:pic>
      <p:pic>
        <p:nvPicPr>
          <p:cNvPr id="52" name="Picture 52">
            <a:extLst>
              <a:ext uri="{FF2B5EF4-FFF2-40B4-BE49-F238E27FC236}">
                <a16:creationId xmlns:a16="http://schemas.microsoft.com/office/drawing/2014/main" id="{35EB4D53-2A23-43B6-920D-48EF9CEF0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3445993"/>
            <a:ext cx="6236898" cy="34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2FB9C3-2D05-4F74-A756-39ACEE6E41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043541" y="3441389"/>
            <a:ext cx="5251269" cy="3329053"/>
          </a:xfrm>
        </p:spPr>
      </p:pic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59F94-3819-4C71-B04A-57F348B36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66944" y="122363"/>
            <a:ext cx="5791199" cy="3280384"/>
          </a:xfrm>
        </p:spPr>
      </p:pic>
    </p:spTree>
    <p:extLst>
      <p:ext uri="{BB962C8B-B14F-4D97-AF65-F5344CB8AC3E}">
        <p14:creationId xmlns:p14="http://schemas.microsoft.com/office/powerpoint/2010/main" val="12166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CCFC05F-DF0D-4B1B-8FD8-51B508CBC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0"/>
            <a:ext cx="11228892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33788-38BA-451A-832A-183C700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79" y="1647823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426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CCFC05F-DF0D-4B1B-8FD8-51B508CBC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2" y="0"/>
            <a:ext cx="11228892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33788-38BA-451A-832A-183C700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704" y="10286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Agenda</a:t>
            </a:r>
          </a:p>
        </p:txBody>
      </p:sp>
      <p:sp>
        <p:nvSpPr>
          <p:cNvPr id="1782" name="TextBox 1781">
            <a:extLst>
              <a:ext uri="{FF2B5EF4-FFF2-40B4-BE49-F238E27FC236}">
                <a16:creationId xmlns:a16="http://schemas.microsoft.com/office/drawing/2014/main" id="{6806A652-2663-40D6-BFD4-46F38B29FDE8}"/>
              </a:ext>
            </a:extLst>
          </p:cNvPr>
          <p:cNvSpPr txBox="1"/>
          <p:nvPr/>
        </p:nvSpPr>
        <p:spPr>
          <a:xfrm>
            <a:off x="2333625" y="3267075"/>
            <a:ext cx="4524375" cy="3074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200000"/>
              </a:lnSpc>
              <a:buFont typeface="Courier New"/>
              <a:buChar char="o"/>
            </a:pPr>
            <a:r>
              <a:rPr lang="en-US" sz="2000">
                <a:latin typeface="+mj-lt"/>
                <a:ea typeface="+mj-lt"/>
                <a:cs typeface="Calibri"/>
              </a:rPr>
              <a:t>Purpose</a:t>
            </a:r>
            <a:endParaRPr lang="en-US" sz="2000">
              <a:latin typeface="+mj-lt"/>
              <a:ea typeface="+mj-lt"/>
              <a:cs typeface="Arial" panose="020B0604020202020204"/>
            </a:endParaRPr>
          </a:p>
          <a:p>
            <a:pPr marL="171450" indent="-171450">
              <a:lnSpc>
                <a:spcPct val="200000"/>
              </a:lnSpc>
              <a:buFont typeface="Courier New"/>
              <a:buChar char="o"/>
            </a:pPr>
            <a:r>
              <a:rPr lang="en-US" sz="2000">
                <a:latin typeface="+mj-lt"/>
                <a:ea typeface="+mj-lt"/>
                <a:cs typeface="Calibri"/>
              </a:rPr>
              <a:t>ERD &amp; DDL</a:t>
            </a:r>
          </a:p>
          <a:p>
            <a:pPr marL="171450" indent="-171450">
              <a:lnSpc>
                <a:spcPct val="200000"/>
              </a:lnSpc>
              <a:buFont typeface="Courier New"/>
              <a:buChar char="o"/>
            </a:pPr>
            <a:r>
              <a:rPr lang="en-US" sz="2000">
                <a:latin typeface="+mj-lt"/>
                <a:ea typeface="+mj-lt"/>
                <a:cs typeface="Calibri"/>
              </a:rPr>
              <a:t>Functions and Triggers</a:t>
            </a:r>
          </a:p>
          <a:p>
            <a:pPr marL="171450" indent="-171450">
              <a:lnSpc>
                <a:spcPct val="200000"/>
              </a:lnSpc>
              <a:buFont typeface="Courier New"/>
              <a:buChar char="o"/>
            </a:pPr>
            <a:r>
              <a:rPr lang="en-US" sz="2000">
                <a:latin typeface="+mj-lt"/>
                <a:ea typeface="+mj-lt"/>
                <a:cs typeface="Calibri"/>
              </a:rPr>
              <a:t>Views &amp; Visualizations</a:t>
            </a:r>
          </a:p>
          <a:p>
            <a:pPr marL="171450" indent="-171450">
              <a:lnSpc>
                <a:spcPct val="200000"/>
              </a:lnSpc>
              <a:buFont typeface="Courier New"/>
              <a:buChar char="o"/>
            </a:pPr>
            <a:r>
              <a:rPr lang="en-US" sz="2000">
                <a:latin typeface="+mj-lt"/>
                <a:ea typeface="+mj-lt"/>
                <a:cs typeface="Calibri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104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3788-38BA-451A-832A-183C7005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Our Purpose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2F85-4FBC-423F-B613-5A03C208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Mission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2BA8-A717-47B2-B82B-EDAC879F3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>
                <a:cs typeface="Arial"/>
              </a:rPr>
              <a:t>Make the convoluted world of PC parts more accessible.</a:t>
            </a:r>
          </a:p>
          <a:p>
            <a:pPr marL="344170" indent="-337820"/>
            <a:r>
              <a:rPr lang="en-US">
                <a:cs typeface="Arial"/>
              </a:rPr>
              <a:t>Help both customers and employees.</a:t>
            </a:r>
          </a:p>
          <a:p>
            <a:pPr marL="344170" indent="-337820"/>
            <a:endParaRPr lang="en-US">
              <a:cs typeface="Arial"/>
            </a:endParaRPr>
          </a:p>
          <a:p>
            <a:pPr marL="344170" indent="-337820"/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4D0AA-46B0-47F0-B538-D932987B7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use cases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DFA2-C3E4-499C-A3F5-B74F35FDDC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>
                <a:cs typeface="Arial"/>
              </a:rPr>
              <a:t>Identify valuable customers and locations for marketing</a:t>
            </a:r>
          </a:p>
          <a:p>
            <a:pPr marL="344170" indent="-337820"/>
            <a:r>
              <a:rPr lang="en-US">
                <a:cs typeface="Arial"/>
              </a:rPr>
              <a:t>Analytical data for making business decisions</a:t>
            </a:r>
          </a:p>
          <a:p>
            <a:pPr marL="344170" indent="-337820"/>
            <a:r>
              <a:rPr lang="en-US">
                <a:cs typeface="Arial"/>
              </a:rPr>
              <a:t>Boost day-to-day functions such as keeping track of stock</a:t>
            </a:r>
          </a:p>
        </p:txBody>
      </p:sp>
    </p:spTree>
    <p:extLst>
      <p:ext uri="{BB962C8B-B14F-4D97-AF65-F5344CB8AC3E}">
        <p14:creationId xmlns:p14="http://schemas.microsoft.com/office/powerpoint/2010/main" val="26209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C189-6EC2-4215-AB98-F49F8C57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66" y="750062"/>
            <a:ext cx="2074292" cy="1078348"/>
          </a:xfrm>
        </p:spPr>
        <p:txBody>
          <a:bodyPr/>
          <a:lstStyle/>
          <a:p>
            <a:r>
              <a:rPr lang="en-US">
                <a:cs typeface="Arial"/>
              </a:rPr>
              <a:t>ERD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1792-678D-4432-9A87-87ADFE01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5676" y="3130066"/>
            <a:ext cx="3896467" cy="713818"/>
          </a:xfrm>
        </p:spPr>
        <p:txBody>
          <a:bodyPr/>
          <a:lstStyle/>
          <a:p>
            <a:r>
              <a:rPr lang="en-US">
                <a:cs typeface="Arial"/>
                <a:hlinkClick r:id="rId2"/>
              </a:rPr>
              <a:t>Link to full size image</a:t>
            </a:r>
            <a:endParaRPr lang="en-US">
              <a:cs typeface="Arial"/>
            </a:endParaRPr>
          </a:p>
        </p:txBody>
      </p:sp>
      <p:pic>
        <p:nvPicPr>
          <p:cNvPr id="7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7EAF44-1D7E-44E4-A59B-E4EE79674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1027" y="-1523"/>
            <a:ext cx="6308285" cy="6862849"/>
          </a:xfrm>
        </p:spPr>
      </p:pic>
    </p:spTree>
    <p:extLst>
      <p:ext uri="{BB962C8B-B14F-4D97-AF65-F5344CB8AC3E}">
        <p14:creationId xmlns:p14="http://schemas.microsoft.com/office/powerpoint/2010/main" val="342341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24FB-A150-4E4E-9D85-762E025E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</a:t>
            </a:r>
          </a:p>
        </p:txBody>
      </p:sp>
      <p:pic>
        <p:nvPicPr>
          <p:cNvPr id="19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EAD09-B97A-4D0A-93B2-484B7C79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67" y="1647825"/>
            <a:ext cx="2714990" cy="4829175"/>
          </a:xfrm>
          <a:prstGeom prst="rect">
            <a:avLst/>
          </a:prstGeom>
        </p:spPr>
      </p:pic>
      <p:pic>
        <p:nvPicPr>
          <p:cNvPr id="22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5FE81-4CEB-4D74-9FA0-736EB4ED6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31035" y="1651181"/>
            <a:ext cx="2764648" cy="4824034"/>
          </a:xfrm>
        </p:spPr>
      </p:pic>
      <p:pic>
        <p:nvPicPr>
          <p:cNvPr id="23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01E22-D2A1-4CB6-98CC-BBC97BEA1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648057"/>
            <a:ext cx="3714750" cy="4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24FB-A150-4E4E-9D85-762E025E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Inserting Data</a:t>
            </a:r>
          </a:p>
          <a:p>
            <a:endParaRPr lang="en-US">
              <a:cs typeface="Ari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5BAE19F-6F0C-4999-A5FB-EC828F30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>
                <a:cs typeface="Arial"/>
              </a:rPr>
              <a:t>Got PC part data from Amazon store pages.</a:t>
            </a:r>
          </a:p>
          <a:p>
            <a:pPr marL="344170" indent="-337820"/>
            <a:r>
              <a:rPr lang="en-US">
                <a:cs typeface="Arial"/>
              </a:rPr>
              <a:t>Customers are named after characters from TV shows.</a:t>
            </a:r>
          </a:p>
          <a:p>
            <a:pPr marL="344170" indent="-337820"/>
            <a:r>
              <a:rPr lang="en-US">
                <a:cs typeface="Arial"/>
              </a:rPr>
              <a:t>Order data was generated using JavaScript to output weighted random data.</a:t>
            </a:r>
          </a:p>
          <a:p>
            <a:pPr marL="344170" indent="-337820"/>
            <a:endParaRPr lang="en-US">
              <a:cs typeface="Arial"/>
            </a:endParaRPr>
          </a:p>
          <a:p>
            <a:pPr marL="344170" indent="-337820"/>
            <a:endParaRPr lang="en-US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3F8D4-7499-4549-8B58-40CC5075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sources</a:t>
            </a:r>
            <a:endParaRPr lang="en-US"/>
          </a:p>
        </p:txBody>
      </p:sp>
      <p:pic>
        <p:nvPicPr>
          <p:cNvPr id="9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02D838D6-D81F-4B59-838B-DF3AAE05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034" y="3229531"/>
            <a:ext cx="4518102" cy="18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24FB-A150-4E4E-9D85-762E025E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957" y="791441"/>
            <a:ext cx="7956560" cy="1078348"/>
          </a:xfrm>
        </p:spPr>
        <p:txBody>
          <a:bodyPr/>
          <a:lstStyle/>
          <a:p>
            <a:r>
              <a:rPr lang="en-US"/>
              <a:t>Functions and Triggers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4C19-95AC-4537-85C5-33A531CD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455" y="1807052"/>
            <a:ext cx="2326257" cy="80953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Functions 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E145C-2773-40F5-A055-5775F6422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822" y="2839612"/>
            <a:ext cx="249093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CheckPower</a:t>
            </a:r>
          </a:p>
          <a:p>
            <a:r>
              <a:rPr lang="en-US" err="1">
                <a:ea typeface="+mj-lt"/>
                <a:cs typeface="+mj-lt"/>
              </a:rPr>
              <a:t>CheckSlots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GetOrderTotal</a:t>
            </a:r>
            <a:endParaRPr lang="en-US" err="1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974FE9-19C3-471D-BD35-F2B806648A0D}"/>
              </a:ext>
            </a:extLst>
          </p:cNvPr>
          <p:cNvSpPr txBox="1">
            <a:spLocks/>
          </p:cNvSpPr>
          <p:nvPr/>
        </p:nvSpPr>
        <p:spPr>
          <a:xfrm>
            <a:off x="5765811" y="1658404"/>
            <a:ext cx="2326257" cy="809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j-lt"/>
                <a:cs typeface="+mj-lt"/>
              </a:rPr>
              <a:t>Triggers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BB9BE8C-0D5B-4097-92F4-A57A6F226450}"/>
              </a:ext>
            </a:extLst>
          </p:cNvPr>
          <p:cNvSpPr>
            <a:spLocks noGrp="1"/>
          </p:cNvSpPr>
          <p:nvPr/>
        </p:nvSpPr>
        <p:spPr>
          <a:xfrm>
            <a:off x="5761617" y="2625880"/>
            <a:ext cx="508317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ea typeface="+mj-lt"/>
                <a:cs typeface="+mj-lt"/>
              </a:rPr>
              <a:t>check_date_staff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check_date_price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check_PartType_RAM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check_PartType_GPU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check_PartType_PSU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check_PartType_Storage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check_PartType_Motherboard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check_PartType_CPU</a:t>
            </a:r>
            <a:endParaRPr lang="en-US">
              <a:ea typeface="+mj-lt"/>
              <a:cs typeface="+mj-lt"/>
            </a:endParaRPr>
          </a:p>
          <a:p>
            <a:r>
              <a:rPr lang="en-US" err="1">
                <a:ea typeface="+mj-lt"/>
                <a:cs typeface="+mj-lt"/>
              </a:rPr>
              <a:t>orderPart_check_stock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2034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8BA4-2259-4044-BB9F-DBB4D5E9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5711" y="748309"/>
            <a:ext cx="8014069" cy="1078348"/>
          </a:xfrm>
        </p:spPr>
        <p:txBody>
          <a:bodyPr/>
          <a:lstStyle/>
          <a:p>
            <a:r>
              <a:rPr lang="en-US">
                <a:cs typeface="Arial"/>
              </a:rPr>
              <a:t>Function--</a:t>
            </a:r>
            <a:r>
              <a:rPr lang="en-US" err="1">
                <a:cs typeface="Arial"/>
              </a:rPr>
              <a:t>CheckPower</a:t>
            </a:r>
            <a:endParaRPr lang="en-US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EA79D-07F2-4AEC-A56C-DCCDC3E5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24672" y="1290115"/>
            <a:ext cx="8356778" cy="713818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CHECK (</a:t>
            </a:r>
            <a:r>
              <a:rPr lang="en-US" err="1">
                <a:ea typeface="+mn-lt"/>
                <a:cs typeface="+mn-lt"/>
              </a:rPr>
              <a:t>dbo.CheckPower_updated</a:t>
            </a:r>
            <a:r>
              <a:rPr lang="en-US">
                <a:ea typeface="+mn-lt"/>
                <a:cs typeface="+mn-lt"/>
              </a:rPr>
              <a:t>(PSU ,GPU ,RAM ,Storage ,</a:t>
            </a:r>
            <a:r>
              <a:rPr lang="en-US" err="1">
                <a:ea typeface="+mn-lt"/>
                <a:cs typeface="+mn-lt"/>
              </a:rPr>
              <a:t>MotherboardCPU</a:t>
            </a:r>
            <a:r>
              <a:rPr lang="en-US">
                <a:ea typeface="+mn-lt"/>
                <a:cs typeface="+mn-lt"/>
              </a:rPr>
              <a:t> )=1);</a:t>
            </a:r>
            <a:endParaRPr lang="en-US"/>
          </a:p>
        </p:txBody>
      </p:sp>
      <p:pic>
        <p:nvPicPr>
          <p:cNvPr id="14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7367B5-FA33-41CC-81E2-458DE2198C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454068" y="2101664"/>
            <a:ext cx="6128287" cy="4153823"/>
          </a:xfrm>
        </p:spPr>
      </p:pic>
    </p:spTree>
    <p:extLst>
      <p:ext uri="{BB962C8B-B14F-4D97-AF65-F5344CB8AC3E}">
        <p14:creationId xmlns:p14="http://schemas.microsoft.com/office/powerpoint/2010/main" val="349324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66A1-E596-4BC6-8460-C5C8A4E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1485" y="805818"/>
            <a:ext cx="7956560" cy="1078348"/>
          </a:xfrm>
        </p:spPr>
        <p:txBody>
          <a:bodyPr/>
          <a:lstStyle/>
          <a:p>
            <a:r>
              <a:rPr lang="en-US">
                <a:cs typeface="Arial"/>
              </a:rPr>
              <a:t>Computed column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8634-2AE4-4F8C-8B43-8DDAE8E6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153" y="2052115"/>
            <a:ext cx="3896467" cy="713818"/>
          </a:xfrm>
        </p:spPr>
        <p:txBody>
          <a:bodyPr/>
          <a:lstStyle/>
          <a:p>
            <a:r>
              <a:rPr lang="en-US">
                <a:cs typeface="Arial"/>
              </a:rPr>
              <a:t>Function</a:t>
            </a:r>
            <a:endParaRPr lang="en-US" err="1"/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12EA9-509C-43F2-ABA3-A0AA5D1439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7727" y="3188696"/>
            <a:ext cx="4606325" cy="18216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BC6A0-777F-465F-9FE9-B187A5801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4992477" cy="713818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ALTER TABLE Orders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ADD </a:t>
            </a:r>
            <a:r>
              <a:rPr lang="en-US" err="1">
                <a:ea typeface="+mn-lt"/>
                <a:cs typeface="+mn-lt"/>
              </a:rPr>
              <a:t>OrderTotalDue</a:t>
            </a:r>
            <a:r>
              <a:rPr lang="en-US">
                <a:ea typeface="+mn-lt"/>
                <a:cs typeface="+mn-lt"/>
              </a:rPr>
              <a:t> AS (</a:t>
            </a:r>
            <a:r>
              <a:rPr lang="en-US" err="1">
                <a:ea typeface="+mn-lt"/>
                <a:cs typeface="+mn-lt"/>
              </a:rPr>
              <a:t>dbo.GetOrderTotal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OrderID</a:t>
            </a:r>
            <a:r>
              <a:rPr lang="en-US">
                <a:ea typeface="+mn-lt"/>
                <a:cs typeface="+mn-lt"/>
              </a:rPr>
              <a:t>));</a:t>
            </a:r>
            <a:endParaRPr lang="en-US"/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369DEC-9488-4AD1-82DE-4BDC69ED37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946" y="3561700"/>
            <a:ext cx="5596326" cy="996000"/>
          </a:xfrm>
        </p:spPr>
      </p:pic>
    </p:spTree>
    <p:extLst>
      <p:ext uri="{BB962C8B-B14F-4D97-AF65-F5344CB8AC3E}">
        <p14:creationId xmlns:p14="http://schemas.microsoft.com/office/powerpoint/2010/main" val="1397813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Madison</vt:lpstr>
      <vt:lpstr>PC Parts </vt:lpstr>
      <vt:lpstr>Agenda</vt:lpstr>
      <vt:lpstr>Our Purpose</vt:lpstr>
      <vt:lpstr>ERD</vt:lpstr>
      <vt:lpstr>DDL</vt:lpstr>
      <vt:lpstr>Inserting Data </vt:lpstr>
      <vt:lpstr>Functions and Triggers</vt:lpstr>
      <vt:lpstr>Function--CheckPower</vt:lpstr>
      <vt:lpstr>Computed column</vt:lpstr>
      <vt:lpstr>Triggers</vt:lpstr>
      <vt:lpstr>check_PartType_Triggers</vt:lpstr>
      <vt:lpstr>PowerPoint Presentation</vt:lpstr>
      <vt:lpstr>Views and Visualizations</vt:lpstr>
      <vt:lpstr>Customer Targets</vt:lpstr>
      <vt:lpstr>Most Profitable Part</vt:lpstr>
      <vt:lpstr>Most Profit Generating Customers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2020-08-16T17:43:21Z</dcterms:created>
  <dcterms:modified xsi:type="dcterms:W3CDTF">2020-08-18T18:01:46Z</dcterms:modified>
</cp:coreProperties>
</file>