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0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14542-5E40-4C4E-AE36-03B41E2394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F6C6D4-1808-4B3C-8599-8612BB3CE2EC}">
      <dgm:prSet/>
      <dgm:spPr/>
      <dgm:t>
        <a:bodyPr/>
        <a:lstStyle/>
        <a:p>
          <a:pPr>
            <a:defRPr cap="all"/>
          </a:pPr>
          <a:r>
            <a:rPr lang="en-US"/>
            <a:t>90% of the people in the US are insured</a:t>
          </a:r>
        </a:p>
      </dgm:t>
    </dgm:pt>
    <dgm:pt modelId="{BF4065D6-590F-456D-B581-5BC32861E329}" type="parTrans" cxnId="{683B7973-A539-4791-A6E9-BCF0E9E9B315}">
      <dgm:prSet/>
      <dgm:spPr/>
      <dgm:t>
        <a:bodyPr/>
        <a:lstStyle/>
        <a:p>
          <a:endParaRPr lang="en-US"/>
        </a:p>
      </dgm:t>
    </dgm:pt>
    <dgm:pt modelId="{4A3621C9-D6FB-40E7-85AC-085A41296E63}" type="sibTrans" cxnId="{683B7973-A539-4791-A6E9-BCF0E9E9B315}">
      <dgm:prSet/>
      <dgm:spPr/>
      <dgm:t>
        <a:bodyPr/>
        <a:lstStyle/>
        <a:p>
          <a:endParaRPr lang="en-US"/>
        </a:p>
      </dgm:t>
    </dgm:pt>
    <dgm:pt modelId="{7788FA20-6F33-446C-B645-392CBBDCE4D0}">
      <dgm:prSet/>
      <dgm:spPr/>
      <dgm:t>
        <a:bodyPr/>
        <a:lstStyle/>
        <a:p>
          <a:pPr>
            <a:defRPr cap="all"/>
          </a:pPr>
          <a:r>
            <a:rPr lang="en-US"/>
            <a:t>66% of employees are covered by Private health insurance</a:t>
          </a:r>
        </a:p>
      </dgm:t>
    </dgm:pt>
    <dgm:pt modelId="{60724118-0FBA-4128-9D62-8ABD305DA95E}" type="parTrans" cxnId="{B254BCD5-B908-4DAE-925F-8C9547A5C390}">
      <dgm:prSet/>
      <dgm:spPr/>
      <dgm:t>
        <a:bodyPr/>
        <a:lstStyle/>
        <a:p>
          <a:endParaRPr lang="en-US"/>
        </a:p>
      </dgm:t>
    </dgm:pt>
    <dgm:pt modelId="{2C6497F9-8473-4293-8A4E-2089EB973359}" type="sibTrans" cxnId="{B254BCD5-B908-4DAE-925F-8C9547A5C390}">
      <dgm:prSet/>
      <dgm:spPr/>
      <dgm:t>
        <a:bodyPr/>
        <a:lstStyle/>
        <a:p>
          <a:endParaRPr lang="en-US"/>
        </a:p>
      </dgm:t>
    </dgm:pt>
    <dgm:pt modelId="{0373E107-CF5E-44C4-A0AE-B89B40F18CE5}" type="pres">
      <dgm:prSet presAssocID="{6C114542-5E40-4C4E-AE36-03B41E23948C}" presName="root" presStyleCnt="0">
        <dgm:presLayoutVars>
          <dgm:dir/>
          <dgm:resizeHandles val="exact"/>
        </dgm:presLayoutVars>
      </dgm:prSet>
      <dgm:spPr/>
    </dgm:pt>
    <dgm:pt modelId="{0EF65BA7-A774-41DF-B8C0-D58A34A26EA4}" type="pres">
      <dgm:prSet presAssocID="{7DF6C6D4-1808-4B3C-8599-8612BB3CE2EC}" presName="compNode" presStyleCnt="0"/>
      <dgm:spPr/>
    </dgm:pt>
    <dgm:pt modelId="{247A4FEB-F655-4086-96A7-297D3669DD06}" type="pres">
      <dgm:prSet presAssocID="{7DF6C6D4-1808-4B3C-8599-8612BB3CE2EC}" presName="iconBgRect" presStyleLbl="bgShp" presStyleIdx="0" presStyleCnt="2"/>
      <dgm:spPr/>
    </dgm:pt>
    <dgm:pt modelId="{6CBB0F03-DCDF-4598-B949-496447FD50B9}" type="pres">
      <dgm:prSet presAssocID="{7DF6C6D4-1808-4B3C-8599-8612BB3CE2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2C93436-CD7E-46CB-AAA7-1FCF08CE5E5A}" type="pres">
      <dgm:prSet presAssocID="{7DF6C6D4-1808-4B3C-8599-8612BB3CE2EC}" presName="spaceRect" presStyleCnt="0"/>
      <dgm:spPr/>
    </dgm:pt>
    <dgm:pt modelId="{BACBD48C-AAA5-45F2-96E8-7A4E2E80C802}" type="pres">
      <dgm:prSet presAssocID="{7DF6C6D4-1808-4B3C-8599-8612BB3CE2EC}" presName="textRect" presStyleLbl="revTx" presStyleIdx="0" presStyleCnt="2">
        <dgm:presLayoutVars>
          <dgm:chMax val="1"/>
          <dgm:chPref val="1"/>
        </dgm:presLayoutVars>
      </dgm:prSet>
      <dgm:spPr/>
    </dgm:pt>
    <dgm:pt modelId="{A0F2A607-A8AA-45BF-9543-C890F1890577}" type="pres">
      <dgm:prSet presAssocID="{4A3621C9-D6FB-40E7-85AC-085A41296E63}" presName="sibTrans" presStyleCnt="0"/>
      <dgm:spPr/>
    </dgm:pt>
    <dgm:pt modelId="{ACE76D83-32F9-4312-9E51-6EF556C6D870}" type="pres">
      <dgm:prSet presAssocID="{7788FA20-6F33-446C-B645-392CBBDCE4D0}" presName="compNode" presStyleCnt="0"/>
      <dgm:spPr/>
    </dgm:pt>
    <dgm:pt modelId="{D0F2F8D0-1062-4458-8E3D-D8CEFCB61692}" type="pres">
      <dgm:prSet presAssocID="{7788FA20-6F33-446C-B645-392CBBDCE4D0}" presName="iconBgRect" presStyleLbl="bgShp" presStyleIdx="1" presStyleCnt="2"/>
      <dgm:spPr/>
    </dgm:pt>
    <dgm:pt modelId="{9D9C74B8-4ABA-4946-BC59-21169610E0C5}" type="pres">
      <dgm:prSet presAssocID="{7788FA20-6F33-446C-B645-392CBBDCE4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52F0283-26CA-4800-B282-A52B745392AC}" type="pres">
      <dgm:prSet presAssocID="{7788FA20-6F33-446C-B645-392CBBDCE4D0}" presName="spaceRect" presStyleCnt="0"/>
      <dgm:spPr/>
    </dgm:pt>
    <dgm:pt modelId="{2E63E7BE-9616-459A-999D-ACAA0C146B41}" type="pres">
      <dgm:prSet presAssocID="{7788FA20-6F33-446C-B645-392CBBDCE4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860C10-D8CD-4667-84E2-D4959200FE0C}" type="presOf" srcId="{7DF6C6D4-1808-4B3C-8599-8612BB3CE2EC}" destId="{BACBD48C-AAA5-45F2-96E8-7A4E2E80C802}" srcOrd="0" destOrd="0" presId="urn:microsoft.com/office/officeart/2018/5/layout/IconCircleLabelList"/>
    <dgm:cxn modelId="{89312824-29E7-4993-AE92-6913CD7FB563}" type="presOf" srcId="{7788FA20-6F33-446C-B645-392CBBDCE4D0}" destId="{2E63E7BE-9616-459A-999D-ACAA0C146B41}" srcOrd="0" destOrd="0" presId="urn:microsoft.com/office/officeart/2018/5/layout/IconCircleLabelList"/>
    <dgm:cxn modelId="{683B7973-A539-4791-A6E9-BCF0E9E9B315}" srcId="{6C114542-5E40-4C4E-AE36-03B41E23948C}" destId="{7DF6C6D4-1808-4B3C-8599-8612BB3CE2EC}" srcOrd="0" destOrd="0" parTransId="{BF4065D6-590F-456D-B581-5BC32861E329}" sibTransId="{4A3621C9-D6FB-40E7-85AC-085A41296E63}"/>
    <dgm:cxn modelId="{F5AEB7D2-A1C4-4089-9CBC-4E40919B2F07}" type="presOf" srcId="{6C114542-5E40-4C4E-AE36-03B41E23948C}" destId="{0373E107-CF5E-44C4-A0AE-B89B40F18CE5}" srcOrd="0" destOrd="0" presId="urn:microsoft.com/office/officeart/2018/5/layout/IconCircleLabelList"/>
    <dgm:cxn modelId="{B254BCD5-B908-4DAE-925F-8C9547A5C390}" srcId="{6C114542-5E40-4C4E-AE36-03B41E23948C}" destId="{7788FA20-6F33-446C-B645-392CBBDCE4D0}" srcOrd="1" destOrd="0" parTransId="{60724118-0FBA-4128-9D62-8ABD305DA95E}" sibTransId="{2C6497F9-8473-4293-8A4E-2089EB973359}"/>
    <dgm:cxn modelId="{EE36E3AD-3A48-4901-90A8-1A8DD16C224C}" type="presParOf" srcId="{0373E107-CF5E-44C4-A0AE-B89B40F18CE5}" destId="{0EF65BA7-A774-41DF-B8C0-D58A34A26EA4}" srcOrd="0" destOrd="0" presId="urn:microsoft.com/office/officeart/2018/5/layout/IconCircleLabelList"/>
    <dgm:cxn modelId="{B597872E-9535-4692-9B29-F4BDCB508134}" type="presParOf" srcId="{0EF65BA7-A774-41DF-B8C0-D58A34A26EA4}" destId="{247A4FEB-F655-4086-96A7-297D3669DD06}" srcOrd="0" destOrd="0" presId="urn:microsoft.com/office/officeart/2018/5/layout/IconCircleLabelList"/>
    <dgm:cxn modelId="{057A839E-B51C-42BA-A81E-7C522FAF111F}" type="presParOf" srcId="{0EF65BA7-A774-41DF-B8C0-D58A34A26EA4}" destId="{6CBB0F03-DCDF-4598-B949-496447FD50B9}" srcOrd="1" destOrd="0" presId="urn:microsoft.com/office/officeart/2018/5/layout/IconCircleLabelList"/>
    <dgm:cxn modelId="{023D307F-4F70-4FC1-B962-47B36E7ABA9E}" type="presParOf" srcId="{0EF65BA7-A774-41DF-B8C0-D58A34A26EA4}" destId="{42C93436-CD7E-46CB-AAA7-1FCF08CE5E5A}" srcOrd="2" destOrd="0" presId="urn:microsoft.com/office/officeart/2018/5/layout/IconCircleLabelList"/>
    <dgm:cxn modelId="{2DD8E7B0-5640-4826-BE83-CCD345EA6E5E}" type="presParOf" srcId="{0EF65BA7-A774-41DF-B8C0-D58A34A26EA4}" destId="{BACBD48C-AAA5-45F2-96E8-7A4E2E80C802}" srcOrd="3" destOrd="0" presId="urn:microsoft.com/office/officeart/2018/5/layout/IconCircleLabelList"/>
    <dgm:cxn modelId="{AF159E34-94F7-4770-BFE0-4AB7EA2666CA}" type="presParOf" srcId="{0373E107-CF5E-44C4-A0AE-B89B40F18CE5}" destId="{A0F2A607-A8AA-45BF-9543-C890F1890577}" srcOrd="1" destOrd="0" presId="urn:microsoft.com/office/officeart/2018/5/layout/IconCircleLabelList"/>
    <dgm:cxn modelId="{891A5FF3-6012-43CE-9854-F3521D5D2951}" type="presParOf" srcId="{0373E107-CF5E-44C4-A0AE-B89B40F18CE5}" destId="{ACE76D83-32F9-4312-9E51-6EF556C6D870}" srcOrd="2" destOrd="0" presId="urn:microsoft.com/office/officeart/2018/5/layout/IconCircleLabelList"/>
    <dgm:cxn modelId="{E96EC7A9-2658-43F6-B6D9-7B9CB0C70B65}" type="presParOf" srcId="{ACE76D83-32F9-4312-9E51-6EF556C6D870}" destId="{D0F2F8D0-1062-4458-8E3D-D8CEFCB61692}" srcOrd="0" destOrd="0" presId="urn:microsoft.com/office/officeart/2018/5/layout/IconCircleLabelList"/>
    <dgm:cxn modelId="{85457EE0-944E-44DE-8850-DFBB65807603}" type="presParOf" srcId="{ACE76D83-32F9-4312-9E51-6EF556C6D870}" destId="{9D9C74B8-4ABA-4946-BC59-21169610E0C5}" srcOrd="1" destOrd="0" presId="urn:microsoft.com/office/officeart/2018/5/layout/IconCircleLabelList"/>
    <dgm:cxn modelId="{094E7391-9D7A-4FB2-8408-0BBFB3CA1867}" type="presParOf" srcId="{ACE76D83-32F9-4312-9E51-6EF556C6D870}" destId="{952F0283-26CA-4800-B282-A52B745392AC}" srcOrd="2" destOrd="0" presId="urn:microsoft.com/office/officeart/2018/5/layout/IconCircleLabelList"/>
    <dgm:cxn modelId="{A9A68DC5-EE04-41F4-B916-F67BAB514B76}" type="presParOf" srcId="{ACE76D83-32F9-4312-9E51-6EF556C6D870}" destId="{2E63E7BE-9616-459A-999D-ACAA0C146B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4C1EF-5CB8-4D0F-95B8-FE901B18EC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D73DD2-B685-4F0F-9CA5-8D9F666C1DFF}">
      <dgm:prSet/>
      <dgm:spPr/>
      <dgm:t>
        <a:bodyPr/>
        <a:lstStyle/>
        <a:p>
          <a:pPr>
            <a:defRPr cap="all"/>
          </a:pPr>
          <a:r>
            <a:rPr lang="en-US"/>
            <a:t>Provide exploratory data analysis on the dataset</a:t>
          </a:r>
        </a:p>
      </dgm:t>
    </dgm:pt>
    <dgm:pt modelId="{6DFB228D-68DE-42FE-A844-B8F2CB1D0190}" type="parTrans" cxnId="{03FE80BC-FA70-4C28-B078-04EF8D374C5A}">
      <dgm:prSet/>
      <dgm:spPr/>
      <dgm:t>
        <a:bodyPr/>
        <a:lstStyle/>
        <a:p>
          <a:endParaRPr lang="en-US"/>
        </a:p>
      </dgm:t>
    </dgm:pt>
    <dgm:pt modelId="{B40A3824-C9DE-4121-9926-104C9F2EED22}" type="sibTrans" cxnId="{03FE80BC-FA70-4C28-B078-04EF8D374C5A}">
      <dgm:prSet/>
      <dgm:spPr/>
      <dgm:t>
        <a:bodyPr/>
        <a:lstStyle/>
        <a:p>
          <a:endParaRPr lang="en-US"/>
        </a:p>
      </dgm:t>
    </dgm:pt>
    <dgm:pt modelId="{5A7A4798-36C3-4CAB-8FE6-76BAFC566084}">
      <dgm:prSet/>
      <dgm:spPr/>
      <dgm:t>
        <a:bodyPr/>
        <a:lstStyle/>
        <a:p>
          <a:pPr>
            <a:defRPr cap="all"/>
          </a:pPr>
          <a:r>
            <a:rPr lang="en-US"/>
            <a:t>Understand the relationship between Individual rate, Couple rate, and Depenedant rate and see how they are all related. How does the AV relate to the rates?</a:t>
          </a:r>
        </a:p>
      </dgm:t>
    </dgm:pt>
    <dgm:pt modelId="{86A68F16-4A8B-4C83-BDFC-01D540F1B0A2}" type="parTrans" cxnId="{C3163AA8-4667-49F1-AC9E-88DF12D1A65A}">
      <dgm:prSet/>
      <dgm:spPr/>
      <dgm:t>
        <a:bodyPr/>
        <a:lstStyle/>
        <a:p>
          <a:endParaRPr lang="en-US"/>
        </a:p>
      </dgm:t>
    </dgm:pt>
    <dgm:pt modelId="{9D5ED7CA-D375-4C74-BF54-627DA1BCF43D}" type="sibTrans" cxnId="{C3163AA8-4667-49F1-AC9E-88DF12D1A65A}">
      <dgm:prSet/>
      <dgm:spPr/>
      <dgm:t>
        <a:bodyPr/>
        <a:lstStyle/>
        <a:p>
          <a:endParaRPr lang="en-US"/>
        </a:p>
      </dgm:t>
    </dgm:pt>
    <dgm:pt modelId="{831C39DA-08F7-49FF-922A-3608F84F62D5}">
      <dgm:prSet/>
      <dgm:spPr/>
      <dgm:t>
        <a:bodyPr/>
        <a:lstStyle/>
        <a:p>
          <a:pPr>
            <a:defRPr cap="all"/>
          </a:pPr>
          <a:r>
            <a:rPr lang="en-US"/>
            <a:t>Apply the Time series model to forecast how the prices will trend</a:t>
          </a:r>
        </a:p>
      </dgm:t>
    </dgm:pt>
    <dgm:pt modelId="{A5563F06-A0DC-42F6-9E2D-7A539484E61B}" type="parTrans" cxnId="{82A9BFF0-CA12-4905-BF4A-864B39B56689}">
      <dgm:prSet/>
      <dgm:spPr/>
      <dgm:t>
        <a:bodyPr/>
        <a:lstStyle/>
        <a:p>
          <a:endParaRPr lang="en-US"/>
        </a:p>
      </dgm:t>
    </dgm:pt>
    <dgm:pt modelId="{A3C378F6-4DBA-4396-B6D3-046011F9D4D4}" type="sibTrans" cxnId="{82A9BFF0-CA12-4905-BF4A-864B39B56689}">
      <dgm:prSet/>
      <dgm:spPr/>
      <dgm:t>
        <a:bodyPr/>
        <a:lstStyle/>
        <a:p>
          <a:endParaRPr lang="en-US"/>
        </a:p>
      </dgm:t>
    </dgm:pt>
    <dgm:pt modelId="{2EF898DA-73A8-4C23-AB82-544AFE9F024C}" type="pres">
      <dgm:prSet presAssocID="{2974C1EF-5CB8-4D0F-95B8-FE901B18ECAD}" presName="root" presStyleCnt="0">
        <dgm:presLayoutVars>
          <dgm:dir/>
          <dgm:resizeHandles val="exact"/>
        </dgm:presLayoutVars>
      </dgm:prSet>
      <dgm:spPr/>
    </dgm:pt>
    <dgm:pt modelId="{55E927B9-0DD6-4F78-8EBB-C874890FCAEB}" type="pres">
      <dgm:prSet presAssocID="{F5D73DD2-B685-4F0F-9CA5-8D9F666C1DFF}" presName="compNode" presStyleCnt="0"/>
      <dgm:spPr/>
    </dgm:pt>
    <dgm:pt modelId="{A70D1DDE-60C0-4E8C-8BA5-8821567908EE}" type="pres">
      <dgm:prSet presAssocID="{F5D73DD2-B685-4F0F-9CA5-8D9F666C1DFF}" presName="iconBgRect" presStyleLbl="bgShp" presStyleIdx="0" presStyleCnt="3"/>
      <dgm:spPr/>
    </dgm:pt>
    <dgm:pt modelId="{8CF9E1E6-C1FA-4C2E-A4F2-B6ADC8C46BD6}" type="pres">
      <dgm:prSet presAssocID="{F5D73DD2-B685-4F0F-9CA5-8D9F666C1D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80657D-3043-4684-9AC1-1EA613D2E8B5}" type="pres">
      <dgm:prSet presAssocID="{F5D73DD2-B685-4F0F-9CA5-8D9F666C1DFF}" presName="spaceRect" presStyleCnt="0"/>
      <dgm:spPr/>
    </dgm:pt>
    <dgm:pt modelId="{694D827D-A4C1-406E-9617-3E08DFD3F5C7}" type="pres">
      <dgm:prSet presAssocID="{F5D73DD2-B685-4F0F-9CA5-8D9F666C1DFF}" presName="textRect" presStyleLbl="revTx" presStyleIdx="0" presStyleCnt="3">
        <dgm:presLayoutVars>
          <dgm:chMax val="1"/>
          <dgm:chPref val="1"/>
        </dgm:presLayoutVars>
      </dgm:prSet>
      <dgm:spPr/>
    </dgm:pt>
    <dgm:pt modelId="{A15BAC56-1E74-45A5-8B4A-1006A9210244}" type="pres">
      <dgm:prSet presAssocID="{B40A3824-C9DE-4121-9926-104C9F2EED22}" presName="sibTrans" presStyleCnt="0"/>
      <dgm:spPr/>
    </dgm:pt>
    <dgm:pt modelId="{65860EF8-1A7F-460B-A78B-FBA1225FEA93}" type="pres">
      <dgm:prSet presAssocID="{5A7A4798-36C3-4CAB-8FE6-76BAFC566084}" presName="compNode" presStyleCnt="0"/>
      <dgm:spPr/>
    </dgm:pt>
    <dgm:pt modelId="{77FBD6C0-F80F-4442-8C51-23ECF920FAAD}" type="pres">
      <dgm:prSet presAssocID="{5A7A4798-36C3-4CAB-8FE6-76BAFC566084}" presName="iconBgRect" presStyleLbl="bgShp" presStyleIdx="1" presStyleCnt="3"/>
      <dgm:spPr/>
    </dgm:pt>
    <dgm:pt modelId="{6E69EBBB-12FD-48B7-A052-093C100705A9}" type="pres">
      <dgm:prSet presAssocID="{5A7A4798-36C3-4CAB-8FE6-76BAFC5660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31A4D52B-F0E9-4A6A-B25A-DB5D029A5329}" type="pres">
      <dgm:prSet presAssocID="{5A7A4798-36C3-4CAB-8FE6-76BAFC566084}" presName="spaceRect" presStyleCnt="0"/>
      <dgm:spPr/>
    </dgm:pt>
    <dgm:pt modelId="{16CE96C9-34D5-45F1-B970-08D41FEB3FFE}" type="pres">
      <dgm:prSet presAssocID="{5A7A4798-36C3-4CAB-8FE6-76BAFC566084}" presName="textRect" presStyleLbl="revTx" presStyleIdx="1" presStyleCnt="3">
        <dgm:presLayoutVars>
          <dgm:chMax val="1"/>
          <dgm:chPref val="1"/>
        </dgm:presLayoutVars>
      </dgm:prSet>
      <dgm:spPr/>
    </dgm:pt>
    <dgm:pt modelId="{CB865D6F-786C-48D4-BD3E-3F22E1C92B40}" type="pres">
      <dgm:prSet presAssocID="{9D5ED7CA-D375-4C74-BF54-627DA1BCF43D}" presName="sibTrans" presStyleCnt="0"/>
      <dgm:spPr/>
    </dgm:pt>
    <dgm:pt modelId="{58575F14-8D74-4DF5-A574-20D7B2C032E1}" type="pres">
      <dgm:prSet presAssocID="{831C39DA-08F7-49FF-922A-3608F84F62D5}" presName="compNode" presStyleCnt="0"/>
      <dgm:spPr/>
    </dgm:pt>
    <dgm:pt modelId="{F8FAAF43-DE19-478B-A8BB-2C333BAF4CFD}" type="pres">
      <dgm:prSet presAssocID="{831C39DA-08F7-49FF-922A-3608F84F62D5}" presName="iconBgRect" presStyleLbl="bgShp" presStyleIdx="2" presStyleCnt="3"/>
      <dgm:spPr/>
    </dgm:pt>
    <dgm:pt modelId="{1B00F376-D845-466E-86C1-F85255359146}" type="pres">
      <dgm:prSet presAssocID="{831C39DA-08F7-49FF-922A-3608F84F62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383EF0-B23C-4ABB-BC56-EF887F2600E4}" type="pres">
      <dgm:prSet presAssocID="{831C39DA-08F7-49FF-922A-3608F84F62D5}" presName="spaceRect" presStyleCnt="0"/>
      <dgm:spPr/>
    </dgm:pt>
    <dgm:pt modelId="{2C5735E5-179C-46BB-AB28-3F4D57597848}" type="pres">
      <dgm:prSet presAssocID="{831C39DA-08F7-49FF-922A-3608F84F62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985E26-E817-4990-AC1A-9910568634D1}" type="presOf" srcId="{2974C1EF-5CB8-4D0F-95B8-FE901B18ECAD}" destId="{2EF898DA-73A8-4C23-AB82-544AFE9F024C}" srcOrd="0" destOrd="0" presId="urn:microsoft.com/office/officeart/2018/5/layout/IconCircleLabelList"/>
    <dgm:cxn modelId="{10927738-E0AC-42EC-9655-E5E9C45E0870}" type="presOf" srcId="{5A7A4798-36C3-4CAB-8FE6-76BAFC566084}" destId="{16CE96C9-34D5-45F1-B970-08D41FEB3FFE}" srcOrd="0" destOrd="0" presId="urn:microsoft.com/office/officeart/2018/5/layout/IconCircleLabelList"/>
    <dgm:cxn modelId="{61AADB65-D5D1-4B39-BADC-ECBAC8B2EDE7}" type="presOf" srcId="{831C39DA-08F7-49FF-922A-3608F84F62D5}" destId="{2C5735E5-179C-46BB-AB28-3F4D57597848}" srcOrd="0" destOrd="0" presId="urn:microsoft.com/office/officeart/2018/5/layout/IconCircleLabelList"/>
    <dgm:cxn modelId="{9833707F-21B5-49AC-A9AA-93EEDE92AC16}" type="presOf" srcId="{F5D73DD2-B685-4F0F-9CA5-8D9F666C1DFF}" destId="{694D827D-A4C1-406E-9617-3E08DFD3F5C7}" srcOrd="0" destOrd="0" presId="urn:microsoft.com/office/officeart/2018/5/layout/IconCircleLabelList"/>
    <dgm:cxn modelId="{C3163AA8-4667-49F1-AC9E-88DF12D1A65A}" srcId="{2974C1EF-5CB8-4D0F-95B8-FE901B18ECAD}" destId="{5A7A4798-36C3-4CAB-8FE6-76BAFC566084}" srcOrd="1" destOrd="0" parTransId="{86A68F16-4A8B-4C83-BDFC-01D540F1B0A2}" sibTransId="{9D5ED7CA-D375-4C74-BF54-627DA1BCF43D}"/>
    <dgm:cxn modelId="{03FE80BC-FA70-4C28-B078-04EF8D374C5A}" srcId="{2974C1EF-5CB8-4D0F-95B8-FE901B18ECAD}" destId="{F5D73DD2-B685-4F0F-9CA5-8D9F666C1DFF}" srcOrd="0" destOrd="0" parTransId="{6DFB228D-68DE-42FE-A844-B8F2CB1D0190}" sibTransId="{B40A3824-C9DE-4121-9926-104C9F2EED22}"/>
    <dgm:cxn modelId="{82A9BFF0-CA12-4905-BF4A-864B39B56689}" srcId="{2974C1EF-5CB8-4D0F-95B8-FE901B18ECAD}" destId="{831C39DA-08F7-49FF-922A-3608F84F62D5}" srcOrd="2" destOrd="0" parTransId="{A5563F06-A0DC-42F6-9E2D-7A539484E61B}" sibTransId="{A3C378F6-4DBA-4396-B6D3-046011F9D4D4}"/>
    <dgm:cxn modelId="{B623FF71-24FF-4BAF-811E-7FBFFD366672}" type="presParOf" srcId="{2EF898DA-73A8-4C23-AB82-544AFE9F024C}" destId="{55E927B9-0DD6-4F78-8EBB-C874890FCAEB}" srcOrd="0" destOrd="0" presId="urn:microsoft.com/office/officeart/2018/5/layout/IconCircleLabelList"/>
    <dgm:cxn modelId="{D4720AE0-FB1B-4ACC-918C-A6141A88A4D0}" type="presParOf" srcId="{55E927B9-0DD6-4F78-8EBB-C874890FCAEB}" destId="{A70D1DDE-60C0-4E8C-8BA5-8821567908EE}" srcOrd="0" destOrd="0" presId="urn:microsoft.com/office/officeart/2018/5/layout/IconCircleLabelList"/>
    <dgm:cxn modelId="{BAC05ABA-C238-48AF-89DA-0B6C8CB06CD1}" type="presParOf" srcId="{55E927B9-0DD6-4F78-8EBB-C874890FCAEB}" destId="{8CF9E1E6-C1FA-4C2E-A4F2-B6ADC8C46BD6}" srcOrd="1" destOrd="0" presId="urn:microsoft.com/office/officeart/2018/5/layout/IconCircleLabelList"/>
    <dgm:cxn modelId="{57047D77-CA0D-49E6-ACF7-239237ECED8D}" type="presParOf" srcId="{55E927B9-0DD6-4F78-8EBB-C874890FCAEB}" destId="{5480657D-3043-4684-9AC1-1EA613D2E8B5}" srcOrd="2" destOrd="0" presId="urn:microsoft.com/office/officeart/2018/5/layout/IconCircleLabelList"/>
    <dgm:cxn modelId="{95986921-22D4-4368-A172-B96AE280BAF7}" type="presParOf" srcId="{55E927B9-0DD6-4F78-8EBB-C874890FCAEB}" destId="{694D827D-A4C1-406E-9617-3E08DFD3F5C7}" srcOrd="3" destOrd="0" presId="urn:microsoft.com/office/officeart/2018/5/layout/IconCircleLabelList"/>
    <dgm:cxn modelId="{1367DA42-70ED-48F2-83F3-134B6573FE0E}" type="presParOf" srcId="{2EF898DA-73A8-4C23-AB82-544AFE9F024C}" destId="{A15BAC56-1E74-45A5-8B4A-1006A9210244}" srcOrd="1" destOrd="0" presId="urn:microsoft.com/office/officeart/2018/5/layout/IconCircleLabelList"/>
    <dgm:cxn modelId="{CA6789E8-7B36-45D6-AA10-0A7D3B656EF2}" type="presParOf" srcId="{2EF898DA-73A8-4C23-AB82-544AFE9F024C}" destId="{65860EF8-1A7F-460B-A78B-FBA1225FEA93}" srcOrd="2" destOrd="0" presId="urn:microsoft.com/office/officeart/2018/5/layout/IconCircleLabelList"/>
    <dgm:cxn modelId="{ED7F2B3D-2B91-43B8-95C6-DDD5565B9282}" type="presParOf" srcId="{65860EF8-1A7F-460B-A78B-FBA1225FEA93}" destId="{77FBD6C0-F80F-4442-8C51-23ECF920FAAD}" srcOrd="0" destOrd="0" presId="urn:microsoft.com/office/officeart/2018/5/layout/IconCircleLabelList"/>
    <dgm:cxn modelId="{D5A0D362-AD49-4935-8BBC-50183F551940}" type="presParOf" srcId="{65860EF8-1A7F-460B-A78B-FBA1225FEA93}" destId="{6E69EBBB-12FD-48B7-A052-093C100705A9}" srcOrd="1" destOrd="0" presId="urn:microsoft.com/office/officeart/2018/5/layout/IconCircleLabelList"/>
    <dgm:cxn modelId="{E9BA667B-B4EA-4506-8301-68F72BD33129}" type="presParOf" srcId="{65860EF8-1A7F-460B-A78B-FBA1225FEA93}" destId="{31A4D52B-F0E9-4A6A-B25A-DB5D029A5329}" srcOrd="2" destOrd="0" presId="urn:microsoft.com/office/officeart/2018/5/layout/IconCircleLabelList"/>
    <dgm:cxn modelId="{AD6241ED-7A83-41B0-9FC8-9E1BD736BBDA}" type="presParOf" srcId="{65860EF8-1A7F-460B-A78B-FBA1225FEA93}" destId="{16CE96C9-34D5-45F1-B970-08D41FEB3FFE}" srcOrd="3" destOrd="0" presId="urn:microsoft.com/office/officeart/2018/5/layout/IconCircleLabelList"/>
    <dgm:cxn modelId="{16713922-2D79-4F9A-8E6F-0C0150BE7AAA}" type="presParOf" srcId="{2EF898DA-73A8-4C23-AB82-544AFE9F024C}" destId="{CB865D6F-786C-48D4-BD3E-3F22E1C92B40}" srcOrd="3" destOrd="0" presId="urn:microsoft.com/office/officeart/2018/5/layout/IconCircleLabelList"/>
    <dgm:cxn modelId="{F0C19415-174D-406B-9984-220B73050209}" type="presParOf" srcId="{2EF898DA-73A8-4C23-AB82-544AFE9F024C}" destId="{58575F14-8D74-4DF5-A574-20D7B2C032E1}" srcOrd="4" destOrd="0" presId="urn:microsoft.com/office/officeart/2018/5/layout/IconCircleLabelList"/>
    <dgm:cxn modelId="{557686F4-319A-4C57-9BEB-33A504D1B488}" type="presParOf" srcId="{58575F14-8D74-4DF5-A574-20D7B2C032E1}" destId="{F8FAAF43-DE19-478B-A8BB-2C333BAF4CFD}" srcOrd="0" destOrd="0" presId="urn:microsoft.com/office/officeart/2018/5/layout/IconCircleLabelList"/>
    <dgm:cxn modelId="{3E53530C-4D13-4937-98D3-B7F330632621}" type="presParOf" srcId="{58575F14-8D74-4DF5-A574-20D7B2C032E1}" destId="{1B00F376-D845-466E-86C1-F85255359146}" srcOrd="1" destOrd="0" presId="urn:microsoft.com/office/officeart/2018/5/layout/IconCircleLabelList"/>
    <dgm:cxn modelId="{19C67F5B-95CC-4A56-8C8F-8F76A7C2A359}" type="presParOf" srcId="{58575F14-8D74-4DF5-A574-20D7B2C032E1}" destId="{AC383EF0-B23C-4ABB-BC56-EF887F2600E4}" srcOrd="2" destOrd="0" presId="urn:microsoft.com/office/officeart/2018/5/layout/IconCircleLabelList"/>
    <dgm:cxn modelId="{DA1B4185-8E43-4583-8AF8-E1C216C731B8}" type="presParOf" srcId="{58575F14-8D74-4DF5-A574-20D7B2C032E1}" destId="{2C5735E5-179C-46BB-AB28-3F4D575978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9DD2E-9E33-487C-8324-DBE01B282FB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2872DA-4282-414A-A722-A735FAD5BA3D}">
      <dgm:prSet/>
      <dgm:spPr/>
      <dgm:t>
        <a:bodyPr/>
        <a:lstStyle/>
        <a:p>
          <a:pPr>
            <a:defRPr cap="all"/>
          </a:pPr>
          <a:r>
            <a:rPr lang="en-US"/>
            <a:t>Predict the sales trajectory/ trend as time passes</a:t>
          </a:r>
        </a:p>
      </dgm:t>
    </dgm:pt>
    <dgm:pt modelId="{0964088E-0E83-4316-A176-4473573523EF}" type="parTrans" cxnId="{2A42793A-D194-4D1A-959F-47BA33DF633E}">
      <dgm:prSet/>
      <dgm:spPr/>
      <dgm:t>
        <a:bodyPr/>
        <a:lstStyle/>
        <a:p>
          <a:endParaRPr lang="en-US"/>
        </a:p>
      </dgm:t>
    </dgm:pt>
    <dgm:pt modelId="{A449B2FE-828E-4716-98E6-8C0981C80D79}" type="sibTrans" cxnId="{2A42793A-D194-4D1A-959F-47BA33DF633E}">
      <dgm:prSet/>
      <dgm:spPr/>
      <dgm:t>
        <a:bodyPr/>
        <a:lstStyle/>
        <a:p>
          <a:endParaRPr lang="en-US"/>
        </a:p>
      </dgm:t>
    </dgm:pt>
    <dgm:pt modelId="{C8407537-E811-4E29-BF5A-D0F2E1108044}">
      <dgm:prSet/>
      <dgm:spPr/>
      <dgm:t>
        <a:bodyPr/>
        <a:lstStyle/>
        <a:p>
          <a:pPr>
            <a:defRPr cap="all"/>
          </a:pPr>
          <a:r>
            <a:rPr lang="en-US"/>
            <a:t>Predict the relationship between the Individual Rate and the Couple/Codependancy Rate.</a:t>
          </a:r>
        </a:p>
      </dgm:t>
    </dgm:pt>
    <dgm:pt modelId="{C0EF5F23-BF13-45FB-BA46-C5798955D216}" type="parTrans" cxnId="{F6E23A68-C85F-4895-B84C-A7CCD62E3C22}">
      <dgm:prSet/>
      <dgm:spPr/>
      <dgm:t>
        <a:bodyPr/>
        <a:lstStyle/>
        <a:p>
          <a:endParaRPr lang="en-US"/>
        </a:p>
      </dgm:t>
    </dgm:pt>
    <dgm:pt modelId="{4F322483-7ABE-4F43-8E1A-11A3D525ADF7}" type="sibTrans" cxnId="{F6E23A68-C85F-4895-B84C-A7CCD62E3C22}">
      <dgm:prSet/>
      <dgm:spPr/>
      <dgm:t>
        <a:bodyPr/>
        <a:lstStyle/>
        <a:p>
          <a:endParaRPr lang="en-US"/>
        </a:p>
      </dgm:t>
    </dgm:pt>
    <dgm:pt modelId="{900C8AD2-B943-4797-BA2E-FFC8920B236B}">
      <dgm:prSet/>
      <dgm:spPr/>
      <dgm:t>
        <a:bodyPr/>
        <a:lstStyle/>
        <a:p>
          <a:pPr>
            <a:defRPr cap="all"/>
          </a:pPr>
          <a:r>
            <a:rPr lang="en-US"/>
            <a:t>Predict Rate with AV value</a:t>
          </a:r>
        </a:p>
      </dgm:t>
    </dgm:pt>
    <dgm:pt modelId="{7A3EEAC7-6B10-4C23-82FD-3D025FF59EA8}" type="parTrans" cxnId="{DC7E71F2-39A7-43D2-A318-50F72D0E7A05}">
      <dgm:prSet/>
      <dgm:spPr/>
      <dgm:t>
        <a:bodyPr/>
        <a:lstStyle/>
        <a:p>
          <a:endParaRPr lang="en-US"/>
        </a:p>
      </dgm:t>
    </dgm:pt>
    <dgm:pt modelId="{93151FC3-8DEF-47A0-BB78-DCC63EE36651}" type="sibTrans" cxnId="{DC7E71F2-39A7-43D2-A318-50F72D0E7A05}">
      <dgm:prSet/>
      <dgm:spPr/>
      <dgm:t>
        <a:bodyPr/>
        <a:lstStyle/>
        <a:p>
          <a:endParaRPr lang="en-US"/>
        </a:p>
      </dgm:t>
    </dgm:pt>
    <dgm:pt modelId="{6E36588D-C270-4DBC-AC8A-31C8E09CF171}" type="pres">
      <dgm:prSet presAssocID="{2419DD2E-9E33-487C-8324-DBE01B282FB7}" presName="root" presStyleCnt="0">
        <dgm:presLayoutVars>
          <dgm:dir/>
          <dgm:resizeHandles val="exact"/>
        </dgm:presLayoutVars>
      </dgm:prSet>
      <dgm:spPr/>
    </dgm:pt>
    <dgm:pt modelId="{D5BD4807-3E1C-4930-AE02-E55475E84C21}" type="pres">
      <dgm:prSet presAssocID="{8E2872DA-4282-414A-A722-A735FAD5BA3D}" presName="compNode" presStyleCnt="0"/>
      <dgm:spPr/>
    </dgm:pt>
    <dgm:pt modelId="{2110457E-A1A9-4F89-8354-873E62D246E8}" type="pres">
      <dgm:prSet presAssocID="{8E2872DA-4282-414A-A722-A735FAD5B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A8D606-161A-4580-910E-40A76201BF53}" type="pres">
      <dgm:prSet presAssocID="{8E2872DA-4282-414A-A722-A735FAD5B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7F74692-3B79-42B5-9F6F-67AA5EFA9F10}" type="pres">
      <dgm:prSet presAssocID="{8E2872DA-4282-414A-A722-A735FAD5BA3D}" presName="spaceRect" presStyleCnt="0"/>
      <dgm:spPr/>
    </dgm:pt>
    <dgm:pt modelId="{39137DF8-6BAF-4EF5-9CD7-A34DC719003F}" type="pres">
      <dgm:prSet presAssocID="{8E2872DA-4282-414A-A722-A735FAD5BA3D}" presName="textRect" presStyleLbl="revTx" presStyleIdx="0" presStyleCnt="3">
        <dgm:presLayoutVars>
          <dgm:chMax val="1"/>
          <dgm:chPref val="1"/>
        </dgm:presLayoutVars>
      </dgm:prSet>
      <dgm:spPr/>
    </dgm:pt>
    <dgm:pt modelId="{2DD6447D-E9EC-4D28-A1FE-183E8AFE6BD2}" type="pres">
      <dgm:prSet presAssocID="{A449B2FE-828E-4716-98E6-8C0981C80D79}" presName="sibTrans" presStyleCnt="0"/>
      <dgm:spPr/>
    </dgm:pt>
    <dgm:pt modelId="{6D614C16-91A9-40AF-B839-47AF4F833AF2}" type="pres">
      <dgm:prSet presAssocID="{C8407537-E811-4E29-BF5A-D0F2E1108044}" presName="compNode" presStyleCnt="0"/>
      <dgm:spPr/>
    </dgm:pt>
    <dgm:pt modelId="{2AAF7A11-E6E6-4A67-9DA4-31EA1A35A7B3}" type="pres">
      <dgm:prSet presAssocID="{C8407537-E811-4E29-BF5A-D0F2E110804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2D5AAB5-2CB9-4FB5-9B82-B1D615A70EDE}" type="pres">
      <dgm:prSet presAssocID="{C8407537-E811-4E29-BF5A-D0F2E11080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B01FDDA-5784-45AD-8FC1-49067B8C4798}" type="pres">
      <dgm:prSet presAssocID="{C8407537-E811-4E29-BF5A-D0F2E1108044}" presName="spaceRect" presStyleCnt="0"/>
      <dgm:spPr/>
    </dgm:pt>
    <dgm:pt modelId="{827EF111-CB52-4D3F-A384-2558BDA6D30E}" type="pres">
      <dgm:prSet presAssocID="{C8407537-E811-4E29-BF5A-D0F2E1108044}" presName="textRect" presStyleLbl="revTx" presStyleIdx="1" presStyleCnt="3">
        <dgm:presLayoutVars>
          <dgm:chMax val="1"/>
          <dgm:chPref val="1"/>
        </dgm:presLayoutVars>
      </dgm:prSet>
      <dgm:spPr/>
    </dgm:pt>
    <dgm:pt modelId="{A92F4E8D-D8B5-4933-9B6A-73900CAE949F}" type="pres">
      <dgm:prSet presAssocID="{4F322483-7ABE-4F43-8E1A-11A3D525ADF7}" presName="sibTrans" presStyleCnt="0"/>
      <dgm:spPr/>
    </dgm:pt>
    <dgm:pt modelId="{CB69D221-7266-4C5D-A3C5-6B02B85B1E7B}" type="pres">
      <dgm:prSet presAssocID="{900C8AD2-B943-4797-BA2E-FFC8920B236B}" presName="compNode" presStyleCnt="0"/>
      <dgm:spPr/>
    </dgm:pt>
    <dgm:pt modelId="{BD88CFE4-D741-40D9-9764-02C0C68F238A}" type="pres">
      <dgm:prSet presAssocID="{900C8AD2-B943-4797-BA2E-FFC8920B236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FD71D8-249C-4DB0-893C-C919572CB30A}" type="pres">
      <dgm:prSet presAssocID="{900C8AD2-B943-4797-BA2E-FFC8920B23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DE00EC3-4D45-4327-AF42-B6D451C5C3DB}" type="pres">
      <dgm:prSet presAssocID="{900C8AD2-B943-4797-BA2E-FFC8920B236B}" presName="spaceRect" presStyleCnt="0"/>
      <dgm:spPr/>
    </dgm:pt>
    <dgm:pt modelId="{3F8C180D-FB28-4F19-8C09-ED46F447C298}" type="pres">
      <dgm:prSet presAssocID="{900C8AD2-B943-4797-BA2E-FFC8920B23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AE8A25-DC24-4B94-9446-E0824061D352}" type="presOf" srcId="{900C8AD2-B943-4797-BA2E-FFC8920B236B}" destId="{3F8C180D-FB28-4F19-8C09-ED46F447C298}" srcOrd="0" destOrd="0" presId="urn:microsoft.com/office/officeart/2018/5/layout/IconLeafLabelList"/>
    <dgm:cxn modelId="{2A42793A-D194-4D1A-959F-47BA33DF633E}" srcId="{2419DD2E-9E33-487C-8324-DBE01B282FB7}" destId="{8E2872DA-4282-414A-A722-A735FAD5BA3D}" srcOrd="0" destOrd="0" parTransId="{0964088E-0E83-4316-A176-4473573523EF}" sibTransId="{A449B2FE-828E-4716-98E6-8C0981C80D79}"/>
    <dgm:cxn modelId="{F6E23A68-C85F-4895-B84C-A7CCD62E3C22}" srcId="{2419DD2E-9E33-487C-8324-DBE01B282FB7}" destId="{C8407537-E811-4E29-BF5A-D0F2E1108044}" srcOrd="1" destOrd="0" parTransId="{C0EF5F23-BF13-45FB-BA46-C5798955D216}" sibTransId="{4F322483-7ABE-4F43-8E1A-11A3D525ADF7}"/>
    <dgm:cxn modelId="{0893DE72-E2E9-4ED0-9006-4C0F29078E6A}" type="presOf" srcId="{8E2872DA-4282-414A-A722-A735FAD5BA3D}" destId="{39137DF8-6BAF-4EF5-9CD7-A34DC719003F}" srcOrd="0" destOrd="0" presId="urn:microsoft.com/office/officeart/2018/5/layout/IconLeafLabelList"/>
    <dgm:cxn modelId="{E3F0EA98-FC45-4823-9E4F-B45F795A345E}" type="presOf" srcId="{2419DD2E-9E33-487C-8324-DBE01B282FB7}" destId="{6E36588D-C270-4DBC-AC8A-31C8E09CF171}" srcOrd="0" destOrd="0" presId="urn:microsoft.com/office/officeart/2018/5/layout/IconLeafLabelList"/>
    <dgm:cxn modelId="{DC7E71F2-39A7-43D2-A318-50F72D0E7A05}" srcId="{2419DD2E-9E33-487C-8324-DBE01B282FB7}" destId="{900C8AD2-B943-4797-BA2E-FFC8920B236B}" srcOrd="2" destOrd="0" parTransId="{7A3EEAC7-6B10-4C23-82FD-3D025FF59EA8}" sibTransId="{93151FC3-8DEF-47A0-BB78-DCC63EE36651}"/>
    <dgm:cxn modelId="{8DB0C7FD-2AA0-4171-A8AB-9ADFF7A3FF91}" type="presOf" srcId="{C8407537-E811-4E29-BF5A-D0F2E1108044}" destId="{827EF111-CB52-4D3F-A384-2558BDA6D30E}" srcOrd="0" destOrd="0" presId="urn:microsoft.com/office/officeart/2018/5/layout/IconLeafLabelList"/>
    <dgm:cxn modelId="{6C8BA836-1A1C-4648-9521-5DE5EEE680F0}" type="presParOf" srcId="{6E36588D-C270-4DBC-AC8A-31C8E09CF171}" destId="{D5BD4807-3E1C-4930-AE02-E55475E84C21}" srcOrd="0" destOrd="0" presId="urn:microsoft.com/office/officeart/2018/5/layout/IconLeafLabelList"/>
    <dgm:cxn modelId="{FCCA573B-6FCC-4833-8FB4-55C45561607C}" type="presParOf" srcId="{D5BD4807-3E1C-4930-AE02-E55475E84C21}" destId="{2110457E-A1A9-4F89-8354-873E62D246E8}" srcOrd="0" destOrd="0" presId="urn:microsoft.com/office/officeart/2018/5/layout/IconLeafLabelList"/>
    <dgm:cxn modelId="{5A6B2BA0-D7AB-4C3A-A787-E014ECF10B98}" type="presParOf" srcId="{D5BD4807-3E1C-4930-AE02-E55475E84C21}" destId="{A4A8D606-161A-4580-910E-40A76201BF53}" srcOrd="1" destOrd="0" presId="urn:microsoft.com/office/officeart/2018/5/layout/IconLeafLabelList"/>
    <dgm:cxn modelId="{0C753642-4E5B-4350-8E61-1285EAEA32DC}" type="presParOf" srcId="{D5BD4807-3E1C-4930-AE02-E55475E84C21}" destId="{27F74692-3B79-42B5-9F6F-67AA5EFA9F10}" srcOrd="2" destOrd="0" presId="urn:microsoft.com/office/officeart/2018/5/layout/IconLeafLabelList"/>
    <dgm:cxn modelId="{62B2140A-0F1A-4AB7-AB02-EBC1CB6135F7}" type="presParOf" srcId="{D5BD4807-3E1C-4930-AE02-E55475E84C21}" destId="{39137DF8-6BAF-4EF5-9CD7-A34DC719003F}" srcOrd="3" destOrd="0" presId="urn:microsoft.com/office/officeart/2018/5/layout/IconLeafLabelList"/>
    <dgm:cxn modelId="{2AF628F4-7036-46EA-A187-BFF648DA3166}" type="presParOf" srcId="{6E36588D-C270-4DBC-AC8A-31C8E09CF171}" destId="{2DD6447D-E9EC-4D28-A1FE-183E8AFE6BD2}" srcOrd="1" destOrd="0" presId="urn:microsoft.com/office/officeart/2018/5/layout/IconLeafLabelList"/>
    <dgm:cxn modelId="{69F01FA1-B2DD-4722-BC99-AD3EF4A0D658}" type="presParOf" srcId="{6E36588D-C270-4DBC-AC8A-31C8E09CF171}" destId="{6D614C16-91A9-40AF-B839-47AF4F833AF2}" srcOrd="2" destOrd="0" presId="urn:microsoft.com/office/officeart/2018/5/layout/IconLeafLabelList"/>
    <dgm:cxn modelId="{FF07E0F5-3462-4AF5-B53B-E32F1E09E9E7}" type="presParOf" srcId="{6D614C16-91A9-40AF-B839-47AF4F833AF2}" destId="{2AAF7A11-E6E6-4A67-9DA4-31EA1A35A7B3}" srcOrd="0" destOrd="0" presId="urn:microsoft.com/office/officeart/2018/5/layout/IconLeafLabelList"/>
    <dgm:cxn modelId="{938709E1-1263-4FFC-8FEC-2537867080F9}" type="presParOf" srcId="{6D614C16-91A9-40AF-B839-47AF4F833AF2}" destId="{92D5AAB5-2CB9-4FB5-9B82-B1D615A70EDE}" srcOrd="1" destOrd="0" presId="urn:microsoft.com/office/officeart/2018/5/layout/IconLeafLabelList"/>
    <dgm:cxn modelId="{784B4150-B2FE-4D43-BB42-E19719979F13}" type="presParOf" srcId="{6D614C16-91A9-40AF-B839-47AF4F833AF2}" destId="{8B01FDDA-5784-45AD-8FC1-49067B8C4798}" srcOrd="2" destOrd="0" presId="urn:microsoft.com/office/officeart/2018/5/layout/IconLeafLabelList"/>
    <dgm:cxn modelId="{824367A8-6509-4FA1-8102-EF3C81542DA8}" type="presParOf" srcId="{6D614C16-91A9-40AF-B839-47AF4F833AF2}" destId="{827EF111-CB52-4D3F-A384-2558BDA6D30E}" srcOrd="3" destOrd="0" presId="urn:microsoft.com/office/officeart/2018/5/layout/IconLeafLabelList"/>
    <dgm:cxn modelId="{28C1E292-C6C8-428F-8A9A-90D72B8FB943}" type="presParOf" srcId="{6E36588D-C270-4DBC-AC8A-31C8E09CF171}" destId="{A92F4E8D-D8B5-4933-9B6A-73900CAE949F}" srcOrd="3" destOrd="0" presId="urn:microsoft.com/office/officeart/2018/5/layout/IconLeafLabelList"/>
    <dgm:cxn modelId="{5850D3C6-955D-4E96-8E29-593E2FFC1A35}" type="presParOf" srcId="{6E36588D-C270-4DBC-AC8A-31C8E09CF171}" destId="{CB69D221-7266-4C5D-A3C5-6B02B85B1E7B}" srcOrd="4" destOrd="0" presId="urn:microsoft.com/office/officeart/2018/5/layout/IconLeafLabelList"/>
    <dgm:cxn modelId="{FD097422-F9C6-4B1A-A522-646D47AD8976}" type="presParOf" srcId="{CB69D221-7266-4C5D-A3C5-6B02B85B1E7B}" destId="{BD88CFE4-D741-40D9-9764-02C0C68F238A}" srcOrd="0" destOrd="0" presId="urn:microsoft.com/office/officeart/2018/5/layout/IconLeafLabelList"/>
    <dgm:cxn modelId="{DA523992-1662-4327-822A-F435F010A7D9}" type="presParOf" srcId="{CB69D221-7266-4C5D-A3C5-6B02B85B1E7B}" destId="{3DFD71D8-249C-4DB0-893C-C919572CB30A}" srcOrd="1" destOrd="0" presId="urn:microsoft.com/office/officeart/2018/5/layout/IconLeafLabelList"/>
    <dgm:cxn modelId="{38B83BA8-6068-43B3-8C78-AA4FD40F60F2}" type="presParOf" srcId="{CB69D221-7266-4C5D-A3C5-6B02B85B1E7B}" destId="{1DE00EC3-4D45-4327-AF42-B6D451C5C3DB}" srcOrd="2" destOrd="0" presId="urn:microsoft.com/office/officeart/2018/5/layout/IconLeafLabelList"/>
    <dgm:cxn modelId="{6563A0D6-7EC3-4F8A-AE09-48E7A0343812}" type="presParOf" srcId="{CB69D221-7266-4C5D-A3C5-6B02B85B1E7B}" destId="{3F8C180D-FB28-4F19-8C09-ED46F447C2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AFB754-AF1F-49CB-869D-77959D61D2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B53F03-4F41-4105-A538-C22C808BB7E6}">
      <dgm:prSet/>
      <dgm:spPr/>
      <dgm:t>
        <a:bodyPr/>
        <a:lstStyle/>
        <a:p>
          <a:r>
            <a:rPr lang="en-US"/>
            <a:t>RMSE: 13.912514114263885</a:t>
          </a:r>
        </a:p>
      </dgm:t>
    </dgm:pt>
    <dgm:pt modelId="{9A0821B6-077B-4EB5-AB49-B23C475E9E31}" type="parTrans" cxnId="{9B97D9EE-4A29-4F7A-B48E-35FE563358C8}">
      <dgm:prSet/>
      <dgm:spPr/>
      <dgm:t>
        <a:bodyPr/>
        <a:lstStyle/>
        <a:p>
          <a:endParaRPr lang="en-US"/>
        </a:p>
      </dgm:t>
    </dgm:pt>
    <dgm:pt modelId="{D7017313-DF25-42A1-8776-CA511E2D0152}" type="sibTrans" cxnId="{9B97D9EE-4A29-4F7A-B48E-35FE563358C8}">
      <dgm:prSet/>
      <dgm:spPr/>
      <dgm:t>
        <a:bodyPr/>
        <a:lstStyle/>
        <a:p>
          <a:endParaRPr lang="en-US"/>
        </a:p>
      </dgm:t>
    </dgm:pt>
    <dgm:pt modelId="{D00DAB8C-A158-472F-83A0-9A3A25A8B103}">
      <dgm:prSet/>
      <dgm:spPr/>
      <dgm:t>
        <a:bodyPr/>
        <a:lstStyle/>
        <a:p>
          <a:r>
            <a:rPr lang="en-US"/>
            <a:t>Accuracy: 99.99999328701217 %</a:t>
          </a:r>
        </a:p>
      </dgm:t>
    </dgm:pt>
    <dgm:pt modelId="{D80905D8-852B-42DD-A467-FF7DEBFB4AEE}" type="parTrans" cxnId="{DEA28CE7-EAE1-4841-AC28-D20406771382}">
      <dgm:prSet/>
      <dgm:spPr/>
      <dgm:t>
        <a:bodyPr/>
        <a:lstStyle/>
        <a:p>
          <a:endParaRPr lang="en-US"/>
        </a:p>
      </dgm:t>
    </dgm:pt>
    <dgm:pt modelId="{6764C57D-84C2-4CC5-92EE-B80BA13E424E}" type="sibTrans" cxnId="{DEA28CE7-EAE1-4841-AC28-D20406771382}">
      <dgm:prSet/>
      <dgm:spPr/>
      <dgm:t>
        <a:bodyPr/>
        <a:lstStyle/>
        <a:p>
          <a:endParaRPr lang="en-US"/>
        </a:p>
      </dgm:t>
    </dgm:pt>
    <dgm:pt modelId="{7572477D-1C2E-40D8-A9AA-A1C9BD95AB4A}" type="pres">
      <dgm:prSet presAssocID="{4BAFB754-AF1F-49CB-869D-77959D61D204}" presName="root" presStyleCnt="0">
        <dgm:presLayoutVars>
          <dgm:dir/>
          <dgm:resizeHandles val="exact"/>
        </dgm:presLayoutVars>
      </dgm:prSet>
      <dgm:spPr/>
    </dgm:pt>
    <dgm:pt modelId="{F7ACE7FB-E458-4D36-A030-F5A1B247A984}" type="pres">
      <dgm:prSet presAssocID="{DDB53F03-4F41-4105-A538-C22C808BB7E6}" presName="compNode" presStyleCnt="0"/>
      <dgm:spPr/>
    </dgm:pt>
    <dgm:pt modelId="{597D3009-086F-42D9-9113-D459907B62E7}" type="pres">
      <dgm:prSet presAssocID="{DDB53F03-4F41-4105-A538-C22C808BB7E6}" presName="bgRect" presStyleLbl="bgShp" presStyleIdx="0" presStyleCnt="2"/>
      <dgm:spPr/>
    </dgm:pt>
    <dgm:pt modelId="{AC7604B3-8ADC-49D4-BE0A-35F20288B41A}" type="pres">
      <dgm:prSet presAssocID="{DDB53F03-4F41-4105-A538-C22C808BB7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BB115D1-FAF1-4F31-87AF-DC575CDA9B29}" type="pres">
      <dgm:prSet presAssocID="{DDB53F03-4F41-4105-A538-C22C808BB7E6}" presName="spaceRect" presStyleCnt="0"/>
      <dgm:spPr/>
    </dgm:pt>
    <dgm:pt modelId="{8E566536-1967-45A8-A14D-132A557C9972}" type="pres">
      <dgm:prSet presAssocID="{DDB53F03-4F41-4105-A538-C22C808BB7E6}" presName="parTx" presStyleLbl="revTx" presStyleIdx="0" presStyleCnt="2">
        <dgm:presLayoutVars>
          <dgm:chMax val="0"/>
          <dgm:chPref val="0"/>
        </dgm:presLayoutVars>
      </dgm:prSet>
      <dgm:spPr/>
    </dgm:pt>
    <dgm:pt modelId="{F980014B-31E7-4383-8792-CF0A44E0856A}" type="pres">
      <dgm:prSet presAssocID="{D7017313-DF25-42A1-8776-CA511E2D0152}" presName="sibTrans" presStyleCnt="0"/>
      <dgm:spPr/>
    </dgm:pt>
    <dgm:pt modelId="{CD1F84E2-9FD3-4540-B1F7-51D7FBF3B83E}" type="pres">
      <dgm:prSet presAssocID="{D00DAB8C-A158-472F-83A0-9A3A25A8B103}" presName="compNode" presStyleCnt="0"/>
      <dgm:spPr/>
    </dgm:pt>
    <dgm:pt modelId="{11ED646F-BCFD-4DC5-8957-ABBF4220DE15}" type="pres">
      <dgm:prSet presAssocID="{D00DAB8C-A158-472F-83A0-9A3A25A8B103}" presName="bgRect" presStyleLbl="bgShp" presStyleIdx="1" presStyleCnt="2"/>
      <dgm:spPr/>
    </dgm:pt>
    <dgm:pt modelId="{F01D3BEC-C383-4DF5-9851-B2909D9BE020}" type="pres">
      <dgm:prSet presAssocID="{D00DAB8C-A158-472F-83A0-9A3A25A8B1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F739F9B-F3B4-4758-AE25-D7AA437BED3A}" type="pres">
      <dgm:prSet presAssocID="{D00DAB8C-A158-472F-83A0-9A3A25A8B103}" presName="spaceRect" presStyleCnt="0"/>
      <dgm:spPr/>
    </dgm:pt>
    <dgm:pt modelId="{2DECA8FB-0918-4239-BB31-F094A7A70D07}" type="pres">
      <dgm:prSet presAssocID="{D00DAB8C-A158-472F-83A0-9A3A25A8B1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25FC5F-2267-4292-9E26-CCF59DFAE4BE}" type="presOf" srcId="{D00DAB8C-A158-472F-83A0-9A3A25A8B103}" destId="{2DECA8FB-0918-4239-BB31-F094A7A70D07}" srcOrd="0" destOrd="0" presId="urn:microsoft.com/office/officeart/2018/2/layout/IconVerticalSolidList"/>
    <dgm:cxn modelId="{9BA9A88C-BBED-4BF9-832B-6754F745E256}" type="presOf" srcId="{4BAFB754-AF1F-49CB-869D-77959D61D204}" destId="{7572477D-1C2E-40D8-A9AA-A1C9BD95AB4A}" srcOrd="0" destOrd="0" presId="urn:microsoft.com/office/officeart/2018/2/layout/IconVerticalSolidList"/>
    <dgm:cxn modelId="{00F37FB1-4871-463D-85D2-BCFE96C51495}" type="presOf" srcId="{DDB53F03-4F41-4105-A538-C22C808BB7E6}" destId="{8E566536-1967-45A8-A14D-132A557C9972}" srcOrd="0" destOrd="0" presId="urn:microsoft.com/office/officeart/2018/2/layout/IconVerticalSolidList"/>
    <dgm:cxn modelId="{DEA28CE7-EAE1-4841-AC28-D20406771382}" srcId="{4BAFB754-AF1F-49CB-869D-77959D61D204}" destId="{D00DAB8C-A158-472F-83A0-9A3A25A8B103}" srcOrd="1" destOrd="0" parTransId="{D80905D8-852B-42DD-A467-FF7DEBFB4AEE}" sibTransId="{6764C57D-84C2-4CC5-92EE-B80BA13E424E}"/>
    <dgm:cxn modelId="{9B97D9EE-4A29-4F7A-B48E-35FE563358C8}" srcId="{4BAFB754-AF1F-49CB-869D-77959D61D204}" destId="{DDB53F03-4F41-4105-A538-C22C808BB7E6}" srcOrd="0" destOrd="0" parTransId="{9A0821B6-077B-4EB5-AB49-B23C475E9E31}" sibTransId="{D7017313-DF25-42A1-8776-CA511E2D0152}"/>
    <dgm:cxn modelId="{1D912E68-DD82-4DDE-86DC-955385DDD9D5}" type="presParOf" srcId="{7572477D-1C2E-40D8-A9AA-A1C9BD95AB4A}" destId="{F7ACE7FB-E458-4D36-A030-F5A1B247A984}" srcOrd="0" destOrd="0" presId="urn:microsoft.com/office/officeart/2018/2/layout/IconVerticalSolidList"/>
    <dgm:cxn modelId="{B4109D7D-36DA-453D-A2A3-633C43E5C601}" type="presParOf" srcId="{F7ACE7FB-E458-4D36-A030-F5A1B247A984}" destId="{597D3009-086F-42D9-9113-D459907B62E7}" srcOrd="0" destOrd="0" presId="urn:microsoft.com/office/officeart/2018/2/layout/IconVerticalSolidList"/>
    <dgm:cxn modelId="{2E919D1A-6267-4FE6-8265-0E0640A43954}" type="presParOf" srcId="{F7ACE7FB-E458-4D36-A030-F5A1B247A984}" destId="{AC7604B3-8ADC-49D4-BE0A-35F20288B41A}" srcOrd="1" destOrd="0" presId="urn:microsoft.com/office/officeart/2018/2/layout/IconVerticalSolidList"/>
    <dgm:cxn modelId="{94DD9FD0-BC35-414C-8C8A-FD3D63EDEFBC}" type="presParOf" srcId="{F7ACE7FB-E458-4D36-A030-F5A1B247A984}" destId="{EBB115D1-FAF1-4F31-87AF-DC575CDA9B29}" srcOrd="2" destOrd="0" presId="urn:microsoft.com/office/officeart/2018/2/layout/IconVerticalSolidList"/>
    <dgm:cxn modelId="{3112B678-BAAF-4180-B634-42AA18B64B9C}" type="presParOf" srcId="{F7ACE7FB-E458-4D36-A030-F5A1B247A984}" destId="{8E566536-1967-45A8-A14D-132A557C9972}" srcOrd="3" destOrd="0" presId="urn:microsoft.com/office/officeart/2018/2/layout/IconVerticalSolidList"/>
    <dgm:cxn modelId="{332C5356-C979-499C-81D4-32E0CBEBCB45}" type="presParOf" srcId="{7572477D-1C2E-40D8-A9AA-A1C9BD95AB4A}" destId="{F980014B-31E7-4383-8792-CF0A44E0856A}" srcOrd="1" destOrd="0" presId="urn:microsoft.com/office/officeart/2018/2/layout/IconVerticalSolidList"/>
    <dgm:cxn modelId="{245AE951-C455-4CAD-8C05-A48073B10226}" type="presParOf" srcId="{7572477D-1C2E-40D8-A9AA-A1C9BD95AB4A}" destId="{CD1F84E2-9FD3-4540-B1F7-51D7FBF3B83E}" srcOrd="2" destOrd="0" presId="urn:microsoft.com/office/officeart/2018/2/layout/IconVerticalSolidList"/>
    <dgm:cxn modelId="{67FBB60A-992E-4F9A-A8C6-96C1C633BC4B}" type="presParOf" srcId="{CD1F84E2-9FD3-4540-B1F7-51D7FBF3B83E}" destId="{11ED646F-BCFD-4DC5-8957-ABBF4220DE15}" srcOrd="0" destOrd="0" presId="urn:microsoft.com/office/officeart/2018/2/layout/IconVerticalSolidList"/>
    <dgm:cxn modelId="{F1039A8D-A200-4DBD-80C2-FB3BAB63FB2B}" type="presParOf" srcId="{CD1F84E2-9FD3-4540-B1F7-51D7FBF3B83E}" destId="{F01D3BEC-C383-4DF5-9851-B2909D9BE020}" srcOrd="1" destOrd="0" presId="urn:microsoft.com/office/officeart/2018/2/layout/IconVerticalSolidList"/>
    <dgm:cxn modelId="{6159900C-CB21-4095-9A27-8ED4146B6D9A}" type="presParOf" srcId="{CD1F84E2-9FD3-4540-B1F7-51D7FBF3B83E}" destId="{9F739F9B-F3B4-4758-AE25-D7AA437BED3A}" srcOrd="2" destOrd="0" presId="urn:microsoft.com/office/officeart/2018/2/layout/IconVerticalSolidList"/>
    <dgm:cxn modelId="{F646D145-D7B3-48B8-B95E-59501CEE0F86}" type="presParOf" srcId="{CD1F84E2-9FD3-4540-B1F7-51D7FBF3B83E}" destId="{2DECA8FB-0918-4239-BB31-F094A7A70D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1400DE-D593-4605-9BDC-E3C1D4F719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2867BE-5AEA-4F77-822C-5819D04E0583}">
      <dgm:prSet/>
      <dgm:spPr/>
      <dgm:t>
        <a:bodyPr/>
        <a:lstStyle/>
        <a:p>
          <a:r>
            <a:rPr lang="en-US"/>
            <a:t>What is AV?</a:t>
          </a:r>
        </a:p>
      </dgm:t>
    </dgm:pt>
    <dgm:pt modelId="{5EAD2187-0692-4BCC-A51F-6C451AF67F22}" type="parTrans" cxnId="{BE4840B7-BC3C-43ED-8C39-126A0E9313B1}">
      <dgm:prSet/>
      <dgm:spPr/>
      <dgm:t>
        <a:bodyPr/>
        <a:lstStyle/>
        <a:p>
          <a:endParaRPr lang="en-US"/>
        </a:p>
      </dgm:t>
    </dgm:pt>
    <dgm:pt modelId="{BB82E183-B3C1-40EE-94B6-17F05461CCB1}" type="sibTrans" cxnId="{BE4840B7-BC3C-43ED-8C39-126A0E9313B1}">
      <dgm:prSet/>
      <dgm:spPr/>
      <dgm:t>
        <a:bodyPr/>
        <a:lstStyle/>
        <a:p>
          <a:endParaRPr lang="en-US"/>
        </a:p>
      </dgm:t>
    </dgm:pt>
    <dgm:pt modelId="{7AE1A4F0-EB08-4AE5-A8E7-E80BA8CECBFC}">
      <dgm:prSet/>
      <dgm:spPr/>
      <dgm:t>
        <a:bodyPr/>
        <a:lstStyle/>
        <a:p>
          <a:r>
            <a:rPr lang="en-US"/>
            <a:t>% of costs of the benefit plan that will be covered by health insurance companies</a:t>
          </a:r>
        </a:p>
      </dgm:t>
    </dgm:pt>
    <dgm:pt modelId="{244A54EB-D715-4513-A597-757E3061F0C2}" type="parTrans" cxnId="{0C1A1B45-877C-4510-B876-9B7281DC09D3}">
      <dgm:prSet/>
      <dgm:spPr/>
      <dgm:t>
        <a:bodyPr/>
        <a:lstStyle/>
        <a:p>
          <a:endParaRPr lang="en-US"/>
        </a:p>
      </dgm:t>
    </dgm:pt>
    <dgm:pt modelId="{0FCC8FA8-C538-4D03-A23A-EC46D903E5D6}" type="sibTrans" cxnId="{0C1A1B45-877C-4510-B876-9B7281DC09D3}">
      <dgm:prSet/>
      <dgm:spPr/>
      <dgm:t>
        <a:bodyPr/>
        <a:lstStyle/>
        <a:p>
          <a:endParaRPr lang="en-US"/>
        </a:p>
      </dgm:t>
    </dgm:pt>
    <dgm:pt modelId="{2BE526E8-496B-483B-9C1A-B6E7920B1EF6}">
      <dgm:prSet/>
      <dgm:spPr/>
      <dgm:t>
        <a:bodyPr/>
        <a:lstStyle/>
        <a:p>
          <a:r>
            <a:rPr lang="en-US"/>
            <a:t>Prediction: Strong positive relationship between AV and Rate</a:t>
          </a:r>
        </a:p>
      </dgm:t>
    </dgm:pt>
    <dgm:pt modelId="{C6BF8FD7-C4B1-4397-869C-6E6FFA169F98}" type="parTrans" cxnId="{6203E4B9-1FE3-4E82-9D68-EC2D963D59E4}">
      <dgm:prSet/>
      <dgm:spPr/>
      <dgm:t>
        <a:bodyPr/>
        <a:lstStyle/>
        <a:p>
          <a:endParaRPr lang="en-US"/>
        </a:p>
      </dgm:t>
    </dgm:pt>
    <dgm:pt modelId="{C3CCBA75-CE95-419A-BC22-DA37495521DA}" type="sibTrans" cxnId="{6203E4B9-1FE3-4E82-9D68-EC2D963D59E4}">
      <dgm:prSet/>
      <dgm:spPr/>
      <dgm:t>
        <a:bodyPr/>
        <a:lstStyle/>
        <a:p>
          <a:endParaRPr lang="en-US"/>
        </a:p>
      </dgm:t>
    </dgm:pt>
    <dgm:pt modelId="{DBA2EFD8-9864-4655-BEA9-2457080C5339}" type="pres">
      <dgm:prSet presAssocID="{C91400DE-D593-4605-9BDC-E3C1D4F71966}" presName="linear" presStyleCnt="0">
        <dgm:presLayoutVars>
          <dgm:animLvl val="lvl"/>
          <dgm:resizeHandles val="exact"/>
        </dgm:presLayoutVars>
      </dgm:prSet>
      <dgm:spPr/>
    </dgm:pt>
    <dgm:pt modelId="{C7FFB0A1-5FD8-452A-8DF9-F1B8FA623F3A}" type="pres">
      <dgm:prSet presAssocID="{F02867BE-5AEA-4F77-822C-5819D04E05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01978-D85B-4DF3-9B45-22ABFCAC18F8}" type="pres">
      <dgm:prSet presAssocID="{F02867BE-5AEA-4F77-822C-5819D04E0583}" presName="childText" presStyleLbl="revTx" presStyleIdx="0" presStyleCnt="1">
        <dgm:presLayoutVars>
          <dgm:bulletEnabled val="1"/>
        </dgm:presLayoutVars>
      </dgm:prSet>
      <dgm:spPr/>
    </dgm:pt>
    <dgm:pt modelId="{A0A5A669-3654-42C5-9B79-194112B6E449}" type="pres">
      <dgm:prSet presAssocID="{2BE526E8-496B-483B-9C1A-B6E7920B1E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E2CF5E-8447-4BE2-9115-D1969671B249}" type="presOf" srcId="{7AE1A4F0-EB08-4AE5-A8E7-E80BA8CECBFC}" destId="{B0201978-D85B-4DF3-9B45-22ABFCAC18F8}" srcOrd="0" destOrd="0" presId="urn:microsoft.com/office/officeart/2005/8/layout/vList2"/>
    <dgm:cxn modelId="{0C1A1B45-877C-4510-B876-9B7281DC09D3}" srcId="{F02867BE-5AEA-4F77-822C-5819D04E0583}" destId="{7AE1A4F0-EB08-4AE5-A8E7-E80BA8CECBFC}" srcOrd="0" destOrd="0" parTransId="{244A54EB-D715-4513-A597-757E3061F0C2}" sibTransId="{0FCC8FA8-C538-4D03-A23A-EC46D903E5D6}"/>
    <dgm:cxn modelId="{3CA24D9E-A893-4BAF-9326-244082764255}" type="presOf" srcId="{F02867BE-5AEA-4F77-822C-5819D04E0583}" destId="{C7FFB0A1-5FD8-452A-8DF9-F1B8FA623F3A}" srcOrd="0" destOrd="0" presId="urn:microsoft.com/office/officeart/2005/8/layout/vList2"/>
    <dgm:cxn modelId="{BE4840B7-BC3C-43ED-8C39-126A0E9313B1}" srcId="{C91400DE-D593-4605-9BDC-E3C1D4F71966}" destId="{F02867BE-5AEA-4F77-822C-5819D04E0583}" srcOrd="0" destOrd="0" parTransId="{5EAD2187-0692-4BCC-A51F-6C451AF67F22}" sibTransId="{BB82E183-B3C1-40EE-94B6-17F05461CCB1}"/>
    <dgm:cxn modelId="{6203E4B9-1FE3-4E82-9D68-EC2D963D59E4}" srcId="{C91400DE-D593-4605-9BDC-E3C1D4F71966}" destId="{2BE526E8-496B-483B-9C1A-B6E7920B1EF6}" srcOrd="1" destOrd="0" parTransId="{C6BF8FD7-C4B1-4397-869C-6E6FFA169F98}" sibTransId="{C3CCBA75-CE95-419A-BC22-DA37495521DA}"/>
    <dgm:cxn modelId="{A85685CA-4FB3-46E5-ABBD-15E762F9AC22}" type="presOf" srcId="{2BE526E8-496B-483B-9C1A-B6E7920B1EF6}" destId="{A0A5A669-3654-42C5-9B79-194112B6E449}" srcOrd="0" destOrd="0" presId="urn:microsoft.com/office/officeart/2005/8/layout/vList2"/>
    <dgm:cxn modelId="{26E681DA-C054-480D-B6B6-F6ABCE50A9E5}" type="presOf" srcId="{C91400DE-D593-4605-9BDC-E3C1D4F71966}" destId="{DBA2EFD8-9864-4655-BEA9-2457080C5339}" srcOrd="0" destOrd="0" presId="urn:microsoft.com/office/officeart/2005/8/layout/vList2"/>
    <dgm:cxn modelId="{E400273D-C71C-4E02-88B6-0F31779BF332}" type="presParOf" srcId="{DBA2EFD8-9864-4655-BEA9-2457080C5339}" destId="{C7FFB0A1-5FD8-452A-8DF9-F1B8FA623F3A}" srcOrd="0" destOrd="0" presId="urn:microsoft.com/office/officeart/2005/8/layout/vList2"/>
    <dgm:cxn modelId="{E4BFF891-1556-443A-B709-0323E9646CA2}" type="presParOf" srcId="{DBA2EFD8-9864-4655-BEA9-2457080C5339}" destId="{B0201978-D85B-4DF3-9B45-22ABFCAC18F8}" srcOrd="1" destOrd="0" presId="urn:microsoft.com/office/officeart/2005/8/layout/vList2"/>
    <dgm:cxn modelId="{39E2D99B-A83A-48AA-A448-B9B03B910A00}" type="presParOf" srcId="{DBA2EFD8-9864-4655-BEA9-2457080C5339}" destId="{A0A5A669-3654-42C5-9B79-194112B6E4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AFB754-AF1F-49CB-869D-77959D61D2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B53F03-4F41-4105-A538-C22C808BB7E6}">
      <dgm:prSet/>
      <dgm:spPr/>
      <dgm:t>
        <a:bodyPr/>
        <a:lstStyle/>
        <a:p>
          <a:r>
            <a:rPr lang="en-US" dirty="0"/>
            <a:t>RMSE: </a:t>
          </a:r>
          <a:r>
            <a:rPr lang="en-US" b="0" i="0" u="none" dirty="0"/>
            <a:t>19.502271976487712</a:t>
          </a:r>
          <a:endParaRPr lang="en-US" dirty="0"/>
        </a:p>
      </dgm:t>
    </dgm:pt>
    <dgm:pt modelId="{9A0821B6-077B-4EB5-AB49-B23C475E9E31}" type="parTrans" cxnId="{9B97D9EE-4A29-4F7A-B48E-35FE563358C8}">
      <dgm:prSet/>
      <dgm:spPr/>
      <dgm:t>
        <a:bodyPr/>
        <a:lstStyle/>
        <a:p>
          <a:endParaRPr lang="en-US"/>
        </a:p>
      </dgm:t>
    </dgm:pt>
    <dgm:pt modelId="{D7017313-DF25-42A1-8776-CA511E2D0152}" type="sibTrans" cxnId="{9B97D9EE-4A29-4F7A-B48E-35FE563358C8}">
      <dgm:prSet/>
      <dgm:spPr/>
      <dgm:t>
        <a:bodyPr/>
        <a:lstStyle/>
        <a:p>
          <a:endParaRPr lang="en-US"/>
        </a:p>
      </dgm:t>
    </dgm:pt>
    <dgm:pt modelId="{D00DAB8C-A158-472F-83A0-9A3A25A8B103}">
      <dgm:prSet/>
      <dgm:spPr/>
      <dgm:t>
        <a:bodyPr/>
        <a:lstStyle/>
        <a:p>
          <a:r>
            <a:rPr lang="en-US" dirty="0"/>
            <a:t>Accuracy: </a:t>
          </a:r>
          <a:r>
            <a:rPr lang="en-US" b="0" i="0" u="none" dirty="0"/>
            <a:t>99.99999020188253 %</a:t>
          </a:r>
          <a:endParaRPr lang="en-US" dirty="0"/>
        </a:p>
      </dgm:t>
    </dgm:pt>
    <dgm:pt modelId="{D80905D8-852B-42DD-A467-FF7DEBFB4AEE}" type="parTrans" cxnId="{DEA28CE7-EAE1-4841-AC28-D20406771382}">
      <dgm:prSet/>
      <dgm:spPr/>
      <dgm:t>
        <a:bodyPr/>
        <a:lstStyle/>
        <a:p>
          <a:endParaRPr lang="en-US"/>
        </a:p>
      </dgm:t>
    </dgm:pt>
    <dgm:pt modelId="{6764C57D-84C2-4CC5-92EE-B80BA13E424E}" type="sibTrans" cxnId="{DEA28CE7-EAE1-4841-AC28-D20406771382}">
      <dgm:prSet/>
      <dgm:spPr/>
      <dgm:t>
        <a:bodyPr/>
        <a:lstStyle/>
        <a:p>
          <a:endParaRPr lang="en-US"/>
        </a:p>
      </dgm:t>
    </dgm:pt>
    <dgm:pt modelId="{7572477D-1C2E-40D8-A9AA-A1C9BD95AB4A}" type="pres">
      <dgm:prSet presAssocID="{4BAFB754-AF1F-49CB-869D-77959D61D204}" presName="root" presStyleCnt="0">
        <dgm:presLayoutVars>
          <dgm:dir/>
          <dgm:resizeHandles val="exact"/>
        </dgm:presLayoutVars>
      </dgm:prSet>
      <dgm:spPr/>
    </dgm:pt>
    <dgm:pt modelId="{F7ACE7FB-E458-4D36-A030-F5A1B247A984}" type="pres">
      <dgm:prSet presAssocID="{DDB53F03-4F41-4105-A538-C22C808BB7E6}" presName="compNode" presStyleCnt="0"/>
      <dgm:spPr/>
    </dgm:pt>
    <dgm:pt modelId="{597D3009-086F-42D9-9113-D459907B62E7}" type="pres">
      <dgm:prSet presAssocID="{DDB53F03-4F41-4105-A538-C22C808BB7E6}" presName="bgRect" presStyleLbl="bgShp" presStyleIdx="0" presStyleCnt="2"/>
      <dgm:spPr/>
    </dgm:pt>
    <dgm:pt modelId="{AC7604B3-8ADC-49D4-BE0A-35F20288B41A}" type="pres">
      <dgm:prSet presAssocID="{DDB53F03-4F41-4105-A538-C22C808BB7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BB115D1-FAF1-4F31-87AF-DC575CDA9B29}" type="pres">
      <dgm:prSet presAssocID="{DDB53F03-4F41-4105-A538-C22C808BB7E6}" presName="spaceRect" presStyleCnt="0"/>
      <dgm:spPr/>
    </dgm:pt>
    <dgm:pt modelId="{8E566536-1967-45A8-A14D-132A557C9972}" type="pres">
      <dgm:prSet presAssocID="{DDB53F03-4F41-4105-A538-C22C808BB7E6}" presName="parTx" presStyleLbl="revTx" presStyleIdx="0" presStyleCnt="2">
        <dgm:presLayoutVars>
          <dgm:chMax val="0"/>
          <dgm:chPref val="0"/>
        </dgm:presLayoutVars>
      </dgm:prSet>
      <dgm:spPr/>
    </dgm:pt>
    <dgm:pt modelId="{F980014B-31E7-4383-8792-CF0A44E0856A}" type="pres">
      <dgm:prSet presAssocID="{D7017313-DF25-42A1-8776-CA511E2D0152}" presName="sibTrans" presStyleCnt="0"/>
      <dgm:spPr/>
    </dgm:pt>
    <dgm:pt modelId="{CD1F84E2-9FD3-4540-B1F7-51D7FBF3B83E}" type="pres">
      <dgm:prSet presAssocID="{D00DAB8C-A158-472F-83A0-9A3A25A8B103}" presName="compNode" presStyleCnt="0"/>
      <dgm:spPr/>
    </dgm:pt>
    <dgm:pt modelId="{11ED646F-BCFD-4DC5-8957-ABBF4220DE15}" type="pres">
      <dgm:prSet presAssocID="{D00DAB8C-A158-472F-83A0-9A3A25A8B103}" presName="bgRect" presStyleLbl="bgShp" presStyleIdx="1" presStyleCnt="2"/>
      <dgm:spPr/>
    </dgm:pt>
    <dgm:pt modelId="{F01D3BEC-C383-4DF5-9851-B2909D9BE020}" type="pres">
      <dgm:prSet presAssocID="{D00DAB8C-A158-472F-83A0-9A3A25A8B1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F739F9B-F3B4-4758-AE25-D7AA437BED3A}" type="pres">
      <dgm:prSet presAssocID="{D00DAB8C-A158-472F-83A0-9A3A25A8B103}" presName="spaceRect" presStyleCnt="0"/>
      <dgm:spPr/>
    </dgm:pt>
    <dgm:pt modelId="{2DECA8FB-0918-4239-BB31-F094A7A70D07}" type="pres">
      <dgm:prSet presAssocID="{D00DAB8C-A158-472F-83A0-9A3A25A8B1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25FC5F-2267-4292-9E26-CCF59DFAE4BE}" type="presOf" srcId="{D00DAB8C-A158-472F-83A0-9A3A25A8B103}" destId="{2DECA8FB-0918-4239-BB31-F094A7A70D07}" srcOrd="0" destOrd="0" presId="urn:microsoft.com/office/officeart/2018/2/layout/IconVerticalSolidList"/>
    <dgm:cxn modelId="{9BA9A88C-BBED-4BF9-832B-6754F745E256}" type="presOf" srcId="{4BAFB754-AF1F-49CB-869D-77959D61D204}" destId="{7572477D-1C2E-40D8-A9AA-A1C9BD95AB4A}" srcOrd="0" destOrd="0" presId="urn:microsoft.com/office/officeart/2018/2/layout/IconVerticalSolidList"/>
    <dgm:cxn modelId="{00F37FB1-4871-463D-85D2-BCFE96C51495}" type="presOf" srcId="{DDB53F03-4F41-4105-A538-C22C808BB7E6}" destId="{8E566536-1967-45A8-A14D-132A557C9972}" srcOrd="0" destOrd="0" presId="urn:microsoft.com/office/officeart/2018/2/layout/IconVerticalSolidList"/>
    <dgm:cxn modelId="{DEA28CE7-EAE1-4841-AC28-D20406771382}" srcId="{4BAFB754-AF1F-49CB-869D-77959D61D204}" destId="{D00DAB8C-A158-472F-83A0-9A3A25A8B103}" srcOrd="1" destOrd="0" parTransId="{D80905D8-852B-42DD-A467-FF7DEBFB4AEE}" sibTransId="{6764C57D-84C2-4CC5-92EE-B80BA13E424E}"/>
    <dgm:cxn modelId="{9B97D9EE-4A29-4F7A-B48E-35FE563358C8}" srcId="{4BAFB754-AF1F-49CB-869D-77959D61D204}" destId="{DDB53F03-4F41-4105-A538-C22C808BB7E6}" srcOrd="0" destOrd="0" parTransId="{9A0821B6-077B-4EB5-AB49-B23C475E9E31}" sibTransId="{D7017313-DF25-42A1-8776-CA511E2D0152}"/>
    <dgm:cxn modelId="{1D912E68-DD82-4DDE-86DC-955385DDD9D5}" type="presParOf" srcId="{7572477D-1C2E-40D8-A9AA-A1C9BD95AB4A}" destId="{F7ACE7FB-E458-4D36-A030-F5A1B247A984}" srcOrd="0" destOrd="0" presId="urn:microsoft.com/office/officeart/2018/2/layout/IconVerticalSolidList"/>
    <dgm:cxn modelId="{B4109D7D-36DA-453D-A2A3-633C43E5C601}" type="presParOf" srcId="{F7ACE7FB-E458-4D36-A030-F5A1B247A984}" destId="{597D3009-086F-42D9-9113-D459907B62E7}" srcOrd="0" destOrd="0" presId="urn:microsoft.com/office/officeart/2018/2/layout/IconVerticalSolidList"/>
    <dgm:cxn modelId="{2E919D1A-6267-4FE6-8265-0E0640A43954}" type="presParOf" srcId="{F7ACE7FB-E458-4D36-A030-F5A1B247A984}" destId="{AC7604B3-8ADC-49D4-BE0A-35F20288B41A}" srcOrd="1" destOrd="0" presId="urn:microsoft.com/office/officeart/2018/2/layout/IconVerticalSolidList"/>
    <dgm:cxn modelId="{94DD9FD0-BC35-414C-8C8A-FD3D63EDEFBC}" type="presParOf" srcId="{F7ACE7FB-E458-4D36-A030-F5A1B247A984}" destId="{EBB115D1-FAF1-4F31-87AF-DC575CDA9B29}" srcOrd="2" destOrd="0" presId="urn:microsoft.com/office/officeart/2018/2/layout/IconVerticalSolidList"/>
    <dgm:cxn modelId="{3112B678-BAAF-4180-B634-42AA18B64B9C}" type="presParOf" srcId="{F7ACE7FB-E458-4D36-A030-F5A1B247A984}" destId="{8E566536-1967-45A8-A14D-132A557C9972}" srcOrd="3" destOrd="0" presId="urn:microsoft.com/office/officeart/2018/2/layout/IconVerticalSolidList"/>
    <dgm:cxn modelId="{332C5356-C979-499C-81D4-32E0CBEBCB45}" type="presParOf" srcId="{7572477D-1C2E-40D8-A9AA-A1C9BD95AB4A}" destId="{F980014B-31E7-4383-8792-CF0A44E0856A}" srcOrd="1" destOrd="0" presId="urn:microsoft.com/office/officeart/2018/2/layout/IconVerticalSolidList"/>
    <dgm:cxn modelId="{245AE951-C455-4CAD-8C05-A48073B10226}" type="presParOf" srcId="{7572477D-1C2E-40D8-A9AA-A1C9BD95AB4A}" destId="{CD1F84E2-9FD3-4540-B1F7-51D7FBF3B83E}" srcOrd="2" destOrd="0" presId="urn:microsoft.com/office/officeart/2018/2/layout/IconVerticalSolidList"/>
    <dgm:cxn modelId="{67FBB60A-992E-4F9A-A8C6-96C1C633BC4B}" type="presParOf" srcId="{CD1F84E2-9FD3-4540-B1F7-51D7FBF3B83E}" destId="{11ED646F-BCFD-4DC5-8957-ABBF4220DE15}" srcOrd="0" destOrd="0" presId="urn:microsoft.com/office/officeart/2018/2/layout/IconVerticalSolidList"/>
    <dgm:cxn modelId="{F1039A8D-A200-4DBD-80C2-FB3BAB63FB2B}" type="presParOf" srcId="{CD1F84E2-9FD3-4540-B1F7-51D7FBF3B83E}" destId="{F01D3BEC-C383-4DF5-9851-B2909D9BE020}" srcOrd="1" destOrd="0" presId="urn:microsoft.com/office/officeart/2018/2/layout/IconVerticalSolidList"/>
    <dgm:cxn modelId="{6159900C-CB21-4095-9A27-8ED4146B6D9A}" type="presParOf" srcId="{CD1F84E2-9FD3-4540-B1F7-51D7FBF3B83E}" destId="{9F739F9B-F3B4-4758-AE25-D7AA437BED3A}" srcOrd="2" destOrd="0" presId="urn:microsoft.com/office/officeart/2018/2/layout/IconVerticalSolidList"/>
    <dgm:cxn modelId="{F646D145-D7B3-48B8-B95E-59501CEE0F86}" type="presParOf" srcId="{CD1F84E2-9FD3-4540-B1F7-51D7FBF3B83E}" destId="{2DECA8FB-0918-4239-BB31-F094A7A70D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8602B3-8C5C-4180-A9B5-1AF6F4AF6F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3274CE-1032-44DA-9A7A-EE2F10306633}">
      <dgm:prSet/>
      <dgm:spPr/>
      <dgm:t>
        <a:bodyPr/>
        <a:lstStyle/>
        <a:p>
          <a:r>
            <a:rPr lang="en-US"/>
            <a:t>Dental plan is the most insured in the US</a:t>
          </a:r>
        </a:p>
      </dgm:t>
    </dgm:pt>
    <dgm:pt modelId="{44A11551-D693-4087-9FEE-8834135C7846}" type="parTrans" cxnId="{CCE49FB5-D737-49CA-B35E-A02461A9E8EE}">
      <dgm:prSet/>
      <dgm:spPr/>
      <dgm:t>
        <a:bodyPr/>
        <a:lstStyle/>
        <a:p>
          <a:endParaRPr lang="en-US"/>
        </a:p>
      </dgm:t>
    </dgm:pt>
    <dgm:pt modelId="{3388AA21-2167-4916-992A-EC0DCBA0988B}" type="sibTrans" cxnId="{CCE49FB5-D737-49CA-B35E-A02461A9E8EE}">
      <dgm:prSet/>
      <dgm:spPr/>
      <dgm:t>
        <a:bodyPr/>
        <a:lstStyle/>
        <a:p>
          <a:endParaRPr lang="en-US"/>
        </a:p>
      </dgm:t>
    </dgm:pt>
    <dgm:pt modelId="{619BD148-4FEC-42CE-9ADF-092538C5E385}">
      <dgm:prSet/>
      <dgm:spPr/>
      <dgm:t>
        <a:bodyPr/>
        <a:lstStyle/>
        <a:p>
          <a:r>
            <a:rPr lang="en-US"/>
            <a:t>Insurance rates for the dental plans tend to decrease over time</a:t>
          </a:r>
        </a:p>
      </dgm:t>
    </dgm:pt>
    <dgm:pt modelId="{7D6E8195-54E7-4E70-89F2-F8B7C56A6D42}" type="parTrans" cxnId="{843D91E8-B1DF-4E13-A821-220B1A056894}">
      <dgm:prSet/>
      <dgm:spPr/>
      <dgm:t>
        <a:bodyPr/>
        <a:lstStyle/>
        <a:p>
          <a:endParaRPr lang="en-US"/>
        </a:p>
      </dgm:t>
    </dgm:pt>
    <dgm:pt modelId="{0E7C2496-7710-480E-B14E-C9018B42521A}" type="sibTrans" cxnId="{843D91E8-B1DF-4E13-A821-220B1A056894}">
      <dgm:prSet/>
      <dgm:spPr/>
      <dgm:t>
        <a:bodyPr/>
        <a:lstStyle/>
        <a:p>
          <a:endParaRPr lang="en-US"/>
        </a:p>
      </dgm:t>
    </dgm:pt>
    <dgm:pt modelId="{344AC0A3-A0AB-4095-81DF-06811A482A08}">
      <dgm:prSet/>
      <dgm:spPr/>
      <dgm:t>
        <a:bodyPr/>
        <a:lstStyle/>
        <a:p>
          <a:r>
            <a:rPr lang="en-US"/>
            <a:t>Moving Average Forecast is the ideal time series model that can accurately predict the insurance rate for subsequent months</a:t>
          </a:r>
        </a:p>
      </dgm:t>
    </dgm:pt>
    <dgm:pt modelId="{823635CE-957F-4FD0-B7F3-806C32ED8C3C}" type="parTrans" cxnId="{2F231A7D-5D2D-4589-883F-EDB401EDFD09}">
      <dgm:prSet/>
      <dgm:spPr/>
      <dgm:t>
        <a:bodyPr/>
        <a:lstStyle/>
        <a:p>
          <a:endParaRPr lang="en-US"/>
        </a:p>
      </dgm:t>
    </dgm:pt>
    <dgm:pt modelId="{FDAFD6AE-C2B5-41F3-9762-4AECC3CC23D3}" type="sibTrans" cxnId="{2F231A7D-5D2D-4589-883F-EDB401EDFD09}">
      <dgm:prSet/>
      <dgm:spPr/>
      <dgm:t>
        <a:bodyPr/>
        <a:lstStyle/>
        <a:p>
          <a:endParaRPr lang="en-US"/>
        </a:p>
      </dgm:t>
    </dgm:pt>
    <dgm:pt modelId="{6D0EFC09-E772-49D6-A3A3-9F8F4FED6912}">
      <dgm:prSet/>
      <dgm:spPr/>
      <dgm:t>
        <a:bodyPr/>
        <a:lstStyle/>
        <a:p>
          <a:r>
            <a:rPr lang="en-US"/>
            <a:t>Strong linear relationship between different types of rates</a:t>
          </a:r>
        </a:p>
      </dgm:t>
    </dgm:pt>
    <dgm:pt modelId="{7E39A1BB-115D-49F4-A6F5-9C0041725CBD}" type="parTrans" cxnId="{28B88BF4-CD00-4A77-BAD7-2ED87BBBBA50}">
      <dgm:prSet/>
      <dgm:spPr/>
      <dgm:t>
        <a:bodyPr/>
        <a:lstStyle/>
        <a:p>
          <a:endParaRPr lang="en-US"/>
        </a:p>
      </dgm:t>
    </dgm:pt>
    <dgm:pt modelId="{CF2E73E3-6939-4AA5-A7AC-7A6D613A0108}" type="sibTrans" cxnId="{28B88BF4-CD00-4A77-BAD7-2ED87BBBBA50}">
      <dgm:prSet/>
      <dgm:spPr/>
      <dgm:t>
        <a:bodyPr/>
        <a:lstStyle/>
        <a:p>
          <a:endParaRPr lang="en-US"/>
        </a:p>
      </dgm:t>
    </dgm:pt>
    <dgm:pt modelId="{EB6885DB-900A-4560-9F01-6D291C7119D3}">
      <dgm:prSet/>
      <dgm:spPr/>
      <dgm:t>
        <a:bodyPr/>
        <a:lstStyle/>
        <a:p>
          <a:r>
            <a:rPr lang="en-US"/>
            <a:t>Higher the insurance rate, higher % coverage is given</a:t>
          </a:r>
        </a:p>
      </dgm:t>
    </dgm:pt>
    <dgm:pt modelId="{5935C027-1473-46E7-B85C-C57B01C3B209}" type="parTrans" cxnId="{9FC2D31B-ED20-4B5D-AE75-8F440D71F94D}">
      <dgm:prSet/>
      <dgm:spPr/>
      <dgm:t>
        <a:bodyPr/>
        <a:lstStyle/>
        <a:p>
          <a:endParaRPr lang="en-US"/>
        </a:p>
      </dgm:t>
    </dgm:pt>
    <dgm:pt modelId="{766F6A61-839E-485D-BB14-746DC5C977A7}" type="sibTrans" cxnId="{9FC2D31B-ED20-4B5D-AE75-8F440D71F94D}">
      <dgm:prSet/>
      <dgm:spPr/>
      <dgm:t>
        <a:bodyPr/>
        <a:lstStyle/>
        <a:p>
          <a:endParaRPr lang="en-US"/>
        </a:p>
      </dgm:t>
    </dgm:pt>
    <dgm:pt modelId="{E70942C1-540A-4693-94C6-0AA92BABFBBE}" type="pres">
      <dgm:prSet presAssocID="{0A8602B3-8C5C-4180-A9B5-1AF6F4AF6FB7}" presName="root" presStyleCnt="0">
        <dgm:presLayoutVars>
          <dgm:dir/>
          <dgm:resizeHandles val="exact"/>
        </dgm:presLayoutVars>
      </dgm:prSet>
      <dgm:spPr/>
    </dgm:pt>
    <dgm:pt modelId="{07461AD5-C51C-4458-B6EC-1A7194B8EC6C}" type="pres">
      <dgm:prSet presAssocID="{0A8602B3-8C5C-4180-A9B5-1AF6F4AF6FB7}" presName="container" presStyleCnt="0">
        <dgm:presLayoutVars>
          <dgm:dir/>
          <dgm:resizeHandles val="exact"/>
        </dgm:presLayoutVars>
      </dgm:prSet>
      <dgm:spPr/>
    </dgm:pt>
    <dgm:pt modelId="{29E91CA2-65FE-4D45-A59F-0AD2C6730A16}" type="pres">
      <dgm:prSet presAssocID="{C33274CE-1032-44DA-9A7A-EE2F10306633}" presName="compNode" presStyleCnt="0"/>
      <dgm:spPr/>
    </dgm:pt>
    <dgm:pt modelId="{7135CC7E-7D09-4758-88AD-45DFA12C3FFF}" type="pres">
      <dgm:prSet presAssocID="{C33274CE-1032-44DA-9A7A-EE2F10306633}" presName="iconBgRect" presStyleLbl="bgShp" presStyleIdx="0" presStyleCnt="5"/>
      <dgm:spPr/>
    </dgm:pt>
    <dgm:pt modelId="{FF2B2BDF-639A-4273-B578-5FD36E5BF4B3}" type="pres">
      <dgm:prSet presAssocID="{C33274CE-1032-44DA-9A7A-EE2F103066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brush"/>
        </a:ext>
      </dgm:extLst>
    </dgm:pt>
    <dgm:pt modelId="{76A80848-53FB-4788-BBE4-06286765A1BB}" type="pres">
      <dgm:prSet presAssocID="{C33274CE-1032-44DA-9A7A-EE2F10306633}" presName="spaceRect" presStyleCnt="0"/>
      <dgm:spPr/>
    </dgm:pt>
    <dgm:pt modelId="{F7BA6891-F502-4BD6-8D5B-5D37AA1BFD92}" type="pres">
      <dgm:prSet presAssocID="{C33274CE-1032-44DA-9A7A-EE2F10306633}" presName="textRect" presStyleLbl="revTx" presStyleIdx="0" presStyleCnt="5">
        <dgm:presLayoutVars>
          <dgm:chMax val="1"/>
          <dgm:chPref val="1"/>
        </dgm:presLayoutVars>
      </dgm:prSet>
      <dgm:spPr/>
    </dgm:pt>
    <dgm:pt modelId="{771FA97B-1573-438B-929A-A3CDE38B96D6}" type="pres">
      <dgm:prSet presAssocID="{3388AA21-2167-4916-992A-EC0DCBA0988B}" presName="sibTrans" presStyleLbl="sibTrans2D1" presStyleIdx="0" presStyleCnt="0"/>
      <dgm:spPr/>
    </dgm:pt>
    <dgm:pt modelId="{C38497F7-8CA9-463E-BA75-2FD0B668BDAB}" type="pres">
      <dgm:prSet presAssocID="{619BD148-4FEC-42CE-9ADF-092538C5E385}" presName="compNode" presStyleCnt="0"/>
      <dgm:spPr/>
    </dgm:pt>
    <dgm:pt modelId="{20D3EE02-BEEC-4BD0-87AE-7C94C1C885BB}" type="pres">
      <dgm:prSet presAssocID="{619BD148-4FEC-42CE-9ADF-092538C5E385}" presName="iconBgRect" presStyleLbl="bgShp" presStyleIdx="1" presStyleCnt="5"/>
      <dgm:spPr/>
    </dgm:pt>
    <dgm:pt modelId="{58F22490-C31E-4D53-81AB-9D112892BD19}" type="pres">
      <dgm:prSet presAssocID="{619BD148-4FEC-42CE-9ADF-092538C5E3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AB73D05-891E-4DAE-A57A-AC204C27AEA9}" type="pres">
      <dgm:prSet presAssocID="{619BD148-4FEC-42CE-9ADF-092538C5E385}" presName="spaceRect" presStyleCnt="0"/>
      <dgm:spPr/>
    </dgm:pt>
    <dgm:pt modelId="{4BC308E6-E99A-4947-AA17-1BF71BBD2AF2}" type="pres">
      <dgm:prSet presAssocID="{619BD148-4FEC-42CE-9ADF-092538C5E385}" presName="textRect" presStyleLbl="revTx" presStyleIdx="1" presStyleCnt="5">
        <dgm:presLayoutVars>
          <dgm:chMax val="1"/>
          <dgm:chPref val="1"/>
        </dgm:presLayoutVars>
      </dgm:prSet>
      <dgm:spPr/>
    </dgm:pt>
    <dgm:pt modelId="{8CE1D843-4ACD-4A3C-87DF-8FE4B82DF40C}" type="pres">
      <dgm:prSet presAssocID="{0E7C2496-7710-480E-B14E-C9018B42521A}" presName="sibTrans" presStyleLbl="sibTrans2D1" presStyleIdx="0" presStyleCnt="0"/>
      <dgm:spPr/>
    </dgm:pt>
    <dgm:pt modelId="{0B2C0A42-A3BA-4EF2-9BDF-E5C5F4F98CE0}" type="pres">
      <dgm:prSet presAssocID="{344AC0A3-A0AB-4095-81DF-06811A482A08}" presName="compNode" presStyleCnt="0"/>
      <dgm:spPr/>
    </dgm:pt>
    <dgm:pt modelId="{7A24AFD6-380C-4E78-94A2-44994A986C1B}" type="pres">
      <dgm:prSet presAssocID="{344AC0A3-A0AB-4095-81DF-06811A482A08}" presName="iconBgRect" presStyleLbl="bgShp" presStyleIdx="2" presStyleCnt="5"/>
      <dgm:spPr/>
    </dgm:pt>
    <dgm:pt modelId="{8C12358B-5C05-48C3-B9DB-2AB896E4E832}" type="pres">
      <dgm:prSet presAssocID="{344AC0A3-A0AB-4095-81DF-06811A482A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1056BE-8134-4502-82F4-2B6586592EB9}" type="pres">
      <dgm:prSet presAssocID="{344AC0A3-A0AB-4095-81DF-06811A482A08}" presName="spaceRect" presStyleCnt="0"/>
      <dgm:spPr/>
    </dgm:pt>
    <dgm:pt modelId="{3E1EE3CD-1411-4BD0-9208-311859A1206C}" type="pres">
      <dgm:prSet presAssocID="{344AC0A3-A0AB-4095-81DF-06811A482A08}" presName="textRect" presStyleLbl="revTx" presStyleIdx="2" presStyleCnt="5">
        <dgm:presLayoutVars>
          <dgm:chMax val="1"/>
          <dgm:chPref val="1"/>
        </dgm:presLayoutVars>
      </dgm:prSet>
      <dgm:spPr/>
    </dgm:pt>
    <dgm:pt modelId="{FC2E097E-9BC7-4509-BEFA-A49D6519D54A}" type="pres">
      <dgm:prSet presAssocID="{FDAFD6AE-C2B5-41F3-9762-4AECC3CC23D3}" presName="sibTrans" presStyleLbl="sibTrans2D1" presStyleIdx="0" presStyleCnt="0"/>
      <dgm:spPr/>
    </dgm:pt>
    <dgm:pt modelId="{09A9C282-2BBD-4B8B-B7A1-52C13954CA82}" type="pres">
      <dgm:prSet presAssocID="{6D0EFC09-E772-49D6-A3A3-9F8F4FED6912}" presName="compNode" presStyleCnt="0"/>
      <dgm:spPr/>
    </dgm:pt>
    <dgm:pt modelId="{37BBB188-93DE-4087-8273-B981287F062C}" type="pres">
      <dgm:prSet presAssocID="{6D0EFC09-E772-49D6-A3A3-9F8F4FED6912}" presName="iconBgRect" presStyleLbl="bgShp" presStyleIdx="3" presStyleCnt="5"/>
      <dgm:spPr/>
    </dgm:pt>
    <dgm:pt modelId="{F5190060-64F2-41CE-917C-69E086CC1E51}" type="pres">
      <dgm:prSet presAssocID="{6D0EFC09-E772-49D6-A3A3-9F8F4FED69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BA80C97-D9DF-4228-A83B-9C20A1E9FC30}" type="pres">
      <dgm:prSet presAssocID="{6D0EFC09-E772-49D6-A3A3-9F8F4FED6912}" presName="spaceRect" presStyleCnt="0"/>
      <dgm:spPr/>
    </dgm:pt>
    <dgm:pt modelId="{CB0F3931-1962-4DD1-982F-5E91587250A8}" type="pres">
      <dgm:prSet presAssocID="{6D0EFC09-E772-49D6-A3A3-9F8F4FED6912}" presName="textRect" presStyleLbl="revTx" presStyleIdx="3" presStyleCnt="5">
        <dgm:presLayoutVars>
          <dgm:chMax val="1"/>
          <dgm:chPref val="1"/>
        </dgm:presLayoutVars>
      </dgm:prSet>
      <dgm:spPr/>
    </dgm:pt>
    <dgm:pt modelId="{CBFC2C05-2E99-435E-89D5-AE766BC8C956}" type="pres">
      <dgm:prSet presAssocID="{CF2E73E3-6939-4AA5-A7AC-7A6D613A0108}" presName="sibTrans" presStyleLbl="sibTrans2D1" presStyleIdx="0" presStyleCnt="0"/>
      <dgm:spPr/>
    </dgm:pt>
    <dgm:pt modelId="{6AD671AD-D2CF-4CCE-A815-33FDD2D01E0D}" type="pres">
      <dgm:prSet presAssocID="{EB6885DB-900A-4560-9F01-6D291C7119D3}" presName="compNode" presStyleCnt="0"/>
      <dgm:spPr/>
    </dgm:pt>
    <dgm:pt modelId="{A9D37828-5632-4A12-A6DC-E60581684290}" type="pres">
      <dgm:prSet presAssocID="{EB6885DB-900A-4560-9F01-6D291C7119D3}" presName="iconBgRect" presStyleLbl="bgShp" presStyleIdx="4" presStyleCnt="5"/>
      <dgm:spPr/>
    </dgm:pt>
    <dgm:pt modelId="{65027309-35BA-47B9-9E45-C22192BCD024}" type="pres">
      <dgm:prSet presAssocID="{EB6885DB-900A-4560-9F01-6D291C7119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9534E7-0CCF-4912-8FCF-823D88DFD425}" type="pres">
      <dgm:prSet presAssocID="{EB6885DB-900A-4560-9F01-6D291C7119D3}" presName="spaceRect" presStyleCnt="0"/>
      <dgm:spPr/>
    </dgm:pt>
    <dgm:pt modelId="{AFB82348-12C3-445A-AD1F-61E0A704B4E2}" type="pres">
      <dgm:prSet presAssocID="{EB6885DB-900A-4560-9F01-6D291C7119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9205806-A58A-46B1-B58A-3C7F87A863E3}" type="presOf" srcId="{6D0EFC09-E772-49D6-A3A3-9F8F4FED6912}" destId="{CB0F3931-1962-4DD1-982F-5E91587250A8}" srcOrd="0" destOrd="0" presId="urn:microsoft.com/office/officeart/2018/2/layout/IconCircleList"/>
    <dgm:cxn modelId="{33AD210C-A8E8-4AD2-89B7-4F9C911994A9}" type="presOf" srcId="{EB6885DB-900A-4560-9F01-6D291C7119D3}" destId="{AFB82348-12C3-445A-AD1F-61E0A704B4E2}" srcOrd="0" destOrd="0" presId="urn:microsoft.com/office/officeart/2018/2/layout/IconCircleList"/>
    <dgm:cxn modelId="{9FC2D31B-ED20-4B5D-AE75-8F440D71F94D}" srcId="{0A8602B3-8C5C-4180-A9B5-1AF6F4AF6FB7}" destId="{EB6885DB-900A-4560-9F01-6D291C7119D3}" srcOrd="4" destOrd="0" parTransId="{5935C027-1473-46E7-B85C-C57B01C3B209}" sibTransId="{766F6A61-839E-485D-BB14-746DC5C977A7}"/>
    <dgm:cxn modelId="{BEC1D55E-0854-4CB8-A462-82A314B00EFB}" type="presOf" srcId="{3388AA21-2167-4916-992A-EC0DCBA0988B}" destId="{771FA97B-1573-438B-929A-A3CDE38B96D6}" srcOrd="0" destOrd="0" presId="urn:microsoft.com/office/officeart/2018/2/layout/IconCircleList"/>
    <dgm:cxn modelId="{6EBC8461-A944-48B9-B8A1-72B8D22D9DD1}" type="presOf" srcId="{344AC0A3-A0AB-4095-81DF-06811A482A08}" destId="{3E1EE3CD-1411-4BD0-9208-311859A1206C}" srcOrd="0" destOrd="0" presId="urn:microsoft.com/office/officeart/2018/2/layout/IconCircleList"/>
    <dgm:cxn modelId="{84295048-3F92-46BB-A7F9-230FDBA9C029}" type="presOf" srcId="{0A8602B3-8C5C-4180-A9B5-1AF6F4AF6FB7}" destId="{E70942C1-540A-4693-94C6-0AA92BABFBBE}" srcOrd="0" destOrd="0" presId="urn:microsoft.com/office/officeart/2018/2/layout/IconCircleList"/>
    <dgm:cxn modelId="{2F231A7D-5D2D-4589-883F-EDB401EDFD09}" srcId="{0A8602B3-8C5C-4180-A9B5-1AF6F4AF6FB7}" destId="{344AC0A3-A0AB-4095-81DF-06811A482A08}" srcOrd="2" destOrd="0" parTransId="{823635CE-957F-4FD0-B7F3-806C32ED8C3C}" sibTransId="{FDAFD6AE-C2B5-41F3-9762-4AECC3CC23D3}"/>
    <dgm:cxn modelId="{E8CE3185-7F2F-40F2-A761-16EC41CD3640}" type="presOf" srcId="{FDAFD6AE-C2B5-41F3-9762-4AECC3CC23D3}" destId="{FC2E097E-9BC7-4509-BEFA-A49D6519D54A}" srcOrd="0" destOrd="0" presId="urn:microsoft.com/office/officeart/2018/2/layout/IconCircleList"/>
    <dgm:cxn modelId="{CCE49FB5-D737-49CA-B35E-A02461A9E8EE}" srcId="{0A8602B3-8C5C-4180-A9B5-1AF6F4AF6FB7}" destId="{C33274CE-1032-44DA-9A7A-EE2F10306633}" srcOrd="0" destOrd="0" parTransId="{44A11551-D693-4087-9FEE-8834135C7846}" sibTransId="{3388AA21-2167-4916-992A-EC0DCBA0988B}"/>
    <dgm:cxn modelId="{1140DFB6-BEF1-4C82-BF02-93E69BFD5C5C}" type="presOf" srcId="{CF2E73E3-6939-4AA5-A7AC-7A6D613A0108}" destId="{CBFC2C05-2E99-435E-89D5-AE766BC8C956}" srcOrd="0" destOrd="0" presId="urn:microsoft.com/office/officeart/2018/2/layout/IconCircleList"/>
    <dgm:cxn modelId="{8C0180BD-4973-4C13-9D73-733CCA9F5816}" type="presOf" srcId="{C33274CE-1032-44DA-9A7A-EE2F10306633}" destId="{F7BA6891-F502-4BD6-8D5B-5D37AA1BFD92}" srcOrd="0" destOrd="0" presId="urn:microsoft.com/office/officeart/2018/2/layout/IconCircleList"/>
    <dgm:cxn modelId="{CFA2F0CC-77FC-48FE-A9FF-3581A75AFDF8}" type="presOf" srcId="{619BD148-4FEC-42CE-9ADF-092538C5E385}" destId="{4BC308E6-E99A-4947-AA17-1BF71BBD2AF2}" srcOrd="0" destOrd="0" presId="urn:microsoft.com/office/officeart/2018/2/layout/IconCircleList"/>
    <dgm:cxn modelId="{ED92A5E4-8FFA-4F8E-94B8-01F8214E8EBB}" type="presOf" srcId="{0E7C2496-7710-480E-B14E-C9018B42521A}" destId="{8CE1D843-4ACD-4A3C-87DF-8FE4B82DF40C}" srcOrd="0" destOrd="0" presId="urn:microsoft.com/office/officeart/2018/2/layout/IconCircleList"/>
    <dgm:cxn modelId="{843D91E8-B1DF-4E13-A821-220B1A056894}" srcId="{0A8602B3-8C5C-4180-A9B5-1AF6F4AF6FB7}" destId="{619BD148-4FEC-42CE-9ADF-092538C5E385}" srcOrd="1" destOrd="0" parTransId="{7D6E8195-54E7-4E70-89F2-F8B7C56A6D42}" sibTransId="{0E7C2496-7710-480E-B14E-C9018B42521A}"/>
    <dgm:cxn modelId="{28B88BF4-CD00-4A77-BAD7-2ED87BBBBA50}" srcId="{0A8602B3-8C5C-4180-A9B5-1AF6F4AF6FB7}" destId="{6D0EFC09-E772-49D6-A3A3-9F8F4FED6912}" srcOrd="3" destOrd="0" parTransId="{7E39A1BB-115D-49F4-A6F5-9C0041725CBD}" sibTransId="{CF2E73E3-6939-4AA5-A7AC-7A6D613A0108}"/>
    <dgm:cxn modelId="{4F1079E7-1F13-41EA-A9D1-53CA99BD3FD4}" type="presParOf" srcId="{E70942C1-540A-4693-94C6-0AA92BABFBBE}" destId="{07461AD5-C51C-4458-B6EC-1A7194B8EC6C}" srcOrd="0" destOrd="0" presId="urn:microsoft.com/office/officeart/2018/2/layout/IconCircleList"/>
    <dgm:cxn modelId="{C9B9C2B3-45B6-48A6-B15F-D1D3E3EB0E1F}" type="presParOf" srcId="{07461AD5-C51C-4458-B6EC-1A7194B8EC6C}" destId="{29E91CA2-65FE-4D45-A59F-0AD2C6730A16}" srcOrd="0" destOrd="0" presId="urn:microsoft.com/office/officeart/2018/2/layout/IconCircleList"/>
    <dgm:cxn modelId="{A06341FB-FA54-42FB-AA62-B30F9FFABCD0}" type="presParOf" srcId="{29E91CA2-65FE-4D45-A59F-0AD2C6730A16}" destId="{7135CC7E-7D09-4758-88AD-45DFA12C3FFF}" srcOrd="0" destOrd="0" presId="urn:microsoft.com/office/officeart/2018/2/layout/IconCircleList"/>
    <dgm:cxn modelId="{A825A160-2C26-451E-B5B0-294F44CC286A}" type="presParOf" srcId="{29E91CA2-65FE-4D45-A59F-0AD2C6730A16}" destId="{FF2B2BDF-639A-4273-B578-5FD36E5BF4B3}" srcOrd="1" destOrd="0" presId="urn:microsoft.com/office/officeart/2018/2/layout/IconCircleList"/>
    <dgm:cxn modelId="{52C3D85C-37AC-4ACC-B8D9-5AD1FA7EF722}" type="presParOf" srcId="{29E91CA2-65FE-4D45-A59F-0AD2C6730A16}" destId="{76A80848-53FB-4788-BBE4-06286765A1BB}" srcOrd="2" destOrd="0" presId="urn:microsoft.com/office/officeart/2018/2/layout/IconCircleList"/>
    <dgm:cxn modelId="{574BC504-51BE-47E8-A9DA-B83F8128552D}" type="presParOf" srcId="{29E91CA2-65FE-4D45-A59F-0AD2C6730A16}" destId="{F7BA6891-F502-4BD6-8D5B-5D37AA1BFD92}" srcOrd="3" destOrd="0" presId="urn:microsoft.com/office/officeart/2018/2/layout/IconCircleList"/>
    <dgm:cxn modelId="{52ED0810-F011-462B-8E62-E09EEA8EC501}" type="presParOf" srcId="{07461AD5-C51C-4458-B6EC-1A7194B8EC6C}" destId="{771FA97B-1573-438B-929A-A3CDE38B96D6}" srcOrd="1" destOrd="0" presId="urn:microsoft.com/office/officeart/2018/2/layout/IconCircleList"/>
    <dgm:cxn modelId="{5FD46081-653C-444D-9AD3-2A986847E371}" type="presParOf" srcId="{07461AD5-C51C-4458-B6EC-1A7194B8EC6C}" destId="{C38497F7-8CA9-463E-BA75-2FD0B668BDAB}" srcOrd="2" destOrd="0" presId="urn:microsoft.com/office/officeart/2018/2/layout/IconCircleList"/>
    <dgm:cxn modelId="{937D6C86-D2F3-448F-AACC-B30C13380FD3}" type="presParOf" srcId="{C38497F7-8CA9-463E-BA75-2FD0B668BDAB}" destId="{20D3EE02-BEEC-4BD0-87AE-7C94C1C885BB}" srcOrd="0" destOrd="0" presId="urn:microsoft.com/office/officeart/2018/2/layout/IconCircleList"/>
    <dgm:cxn modelId="{D86FE640-6A63-4EF1-A308-0A319926CC19}" type="presParOf" srcId="{C38497F7-8CA9-463E-BA75-2FD0B668BDAB}" destId="{58F22490-C31E-4D53-81AB-9D112892BD19}" srcOrd="1" destOrd="0" presId="urn:microsoft.com/office/officeart/2018/2/layout/IconCircleList"/>
    <dgm:cxn modelId="{BDAD6845-83B8-4BF2-9649-B801342C7B62}" type="presParOf" srcId="{C38497F7-8CA9-463E-BA75-2FD0B668BDAB}" destId="{9AB73D05-891E-4DAE-A57A-AC204C27AEA9}" srcOrd="2" destOrd="0" presId="urn:microsoft.com/office/officeart/2018/2/layout/IconCircleList"/>
    <dgm:cxn modelId="{86284FBF-1350-4D31-AE88-F52F9CBAB62F}" type="presParOf" srcId="{C38497F7-8CA9-463E-BA75-2FD0B668BDAB}" destId="{4BC308E6-E99A-4947-AA17-1BF71BBD2AF2}" srcOrd="3" destOrd="0" presId="urn:microsoft.com/office/officeart/2018/2/layout/IconCircleList"/>
    <dgm:cxn modelId="{24B553FD-BB53-4AFF-810B-D5B39C7B1AE8}" type="presParOf" srcId="{07461AD5-C51C-4458-B6EC-1A7194B8EC6C}" destId="{8CE1D843-4ACD-4A3C-87DF-8FE4B82DF40C}" srcOrd="3" destOrd="0" presId="urn:microsoft.com/office/officeart/2018/2/layout/IconCircleList"/>
    <dgm:cxn modelId="{47335D05-5F52-4005-9193-B570025F53E8}" type="presParOf" srcId="{07461AD5-C51C-4458-B6EC-1A7194B8EC6C}" destId="{0B2C0A42-A3BA-4EF2-9BDF-E5C5F4F98CE0}" srcOrd="4" destOrd="0" presId="urn:microsoft.com/office/officeart/2018/2/layout/IconCircleList"/>
    <dgm:cxn modelId="{968C6133-EF21-45FE-A5D0-1EC020363FF6}" type="presParOf" srcId="{0B2C0A42-A3BA-4EF2-9BDF-E5C5F4F98CE0}" destId="{7A24AFD6-380C-4E78-94A2-44994A986C1B}" srcOrd="0" destOrd="0" presId="urn:microsoft.com/office/officeart/2018/2/layout/IconCircleList"/>
    <dgm:cxn modelId="{D1F02D3A-FE56-44FD-8107-75B1866F504C}" type="presParOf" srcId="{0B2C0A42-A3BA-4EF2-9BDF-E5C5F4F98CE0}" destId="{8C12358B-5C05-48C3-B9DB-2AB896E4E832}" srcOrd="1" destOrd="0" presId="urn:microsoft.com/office/officeart/2018/2/layout/IconCircleList"/>
    <dgm:cxn modelId="{5E819B5D-B8A0-44F1-80FA-926125CDAEC0}" type="presParOf" srcId="{0B2C0A42-A3BA-4EF2-9BDF-E5C5F4F98CE0}" destId="{611056BE-8134-4502-82F4-2B6586592EB9}" srcOrd="2" destOrd="0" presId="urn:microsoft.com/office/officeart/2018/2/layout/IconCircleList"/>
    <dgm:cxn modelId="{340EDBB0-8AD9-428A-9F7C-5B3BC1097C11}" type="presParOf" srcId="{0B2C0A42-A3BA-4EF2-9BDF-E5C5F4F98CE0}" destId="{3E1EE3CD-1411-4BD0-9208-311859A1206C}" srcOrd="3" destOrd="0" presId="urn:microsoft.com/office/officeart/2018/2/layout/IconCircleList"/>
    <dgm:cxn modelId="{F3F75A9C-6FB5-4814-B483-5A3BE783A5D4}" type="presParOf" srcId="{07461AD5-C51C-4458-B6EC-1A7194B8EC6C}" destId="{FC2E097E-9BC7-4509-BEFA-A49D6519D54A}" srcOrd="5" destOrd="0" presId="urn:microsoft.com/office/officeart/2018/2/layout/IconCircleList"/>
    <dgm:cxn modelId="{AAC18317-772D-483A-B353-A8B9A01F8399}" type="presParOf" srcId="{07461AD5-C51C-4458-B6EC-1A7194B8EC6C}" destId="{09A9C282-2BBD-4B8B-B7A1-52C13954CA82}" srcOrd="6" destOrd="0" presId="urn:microsoft.com/office/officeart/2018/2/layout/IconCircleList"/>
    <dgm:cxn modelId="{C571A591-7711-45CA-AEB2-5C0B6FB66D69}" type="presParOf" srcId="{09A9C282-2BBD-4B8B-B7A1-52C13954CA82}" destId="{37BBB188-93DE-4087-8273-B981287F062C}" srcOrd="0" destOrd="0" presId="urn:microsoft.com/office/officeart/2018/2/layout/IconCircleList"/>
    <dgm:cxn modelId="{02938B63-8E71-4041-84DE-AA2D545925ED}" type="presParOf" srcId="{09A9C282-2BBD-4B8B-B7A1-52C13954CA82}" destId="{F5190060-64F2-41CE-917C-69E086CC1E51}" srcOrd="1" destOrd="0" presId="urn:microsoft.com/office/officeart/2018/2/layout/IconCircleList"/>
    <dgm:cxn modelId="{FEE929E7-A30B-4795-AF76-5630CFF3E32A}" type="presParOf" srcId="{09A9C282-2BBD-4B8B-B7A1-52C13954CA82}" destId="{2BA80C97-D9DF-4228-A83B-9C20A1E9FC30}" srcOrd="2" destOrd="0" presId="urn:microsoft.com/office/officeart/2018/2/layout/IconCircleList"/>
    <dgm:cxn modelId="{A7A301C4-B096-4F98-B6F5-F801D5235166}" type="presParOf" srcId="{09A9C282-2BBD-4B8B-B7A1-52C13954CA82}" destId="{CB0F3931-1962-4DD1-982F-5E91587250A8}" srcOrd="3" destOrd="0" presId="urn:microsoft.com/office/officeart/2018/2/layout/IconCircleList"/>
    <dgm:cxn modelId="{A41041F4-E29C-4094-9F5E-4D8A2E1F9D02}" type="presParOf" srcId="{07461AD5-C51C-4458-B6EC-1A7194B8EC6C}" destId="{CBFC2C05-2E99-435E-89D5-AE766BC8C956}" srcOrd="7" destOrd="0" presId="urn:microsoft.com/office/officeart/2018/2/layout/IconCircleList"/>
    <dgm:cxn modelId="{C1794337-55F8-4F58-9932-DE3C9E9AF701}" type="presParOf" srcId="{07461AD5-C51C-4458-B6EC-1A7194B8EC6C}" destId="{6AD671AD-D2CF-4CCE-A815-33FDD2D01E0D}" srcOrd="8" destOrd="0" presId="urn:microsoft.com/office/officeart/2018/2/layout/IconCircleList"/>
    <dgm:cxn modelId="{EF3F7787-B320-4044-8CBB-E8F4EC81E7F7}" type="presParOf" srcId="{6AD671AD-D2CF-4CCE-A815-33FDD2D01E0D}" destId="{A9D37828-5632-4A12-A6DC-E60581684290}" srcOrd="0" destOrd="0" presId="urn:microsoft.com/office/officeart/2018/2/layout/IconCircleList"/>
    <dgm:cxn modelId="{CB81E21A-1FD5-43BE-A2E9-0E2042BD7141}" type="presParOf" srcId="{6AD671AD-D2CF-4CCE-A815-33FDD2D01E0D}" destId="{65027309-35BA-47B9-9E45-C22192BCD024}" srcOrd="1" destOrd="0" presId="urn:microsoft.com/office/officeart/2018/2/layout/IconCircleList"/>
    <dgm:cxn modelId="{0337A9A8-6C08-4CDB-8D06-667EA8B21F71}" type="presParOf" srcId="{6AD671AD-D2CF-4CCE-A815-33FDD2D01E0D}" destId="{EA9534E7-0CCF-4912-8FCF-823D88DFD425}" srcOrd="2" destOrd="0" presId="urn:microsoft.com/office/officeart/2018/2/layout/IconCircleList"/>
    <dgm:cxn modelId="{68ABE8A2-40E4-4A49-A384-F4F5FAA7F08F}" type="presParOf" srcId="{6AD671AD-D2CF-4CCE-A815-33FDD2D01E0D}" destId="{AFB82348-12C3-445A-AD1F-61E0A704B4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A4FEB-F655-4086-96A7-297D3669DD06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B0F03-DCDF-4598-B949-496447FD50B9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BD48C-AAA5-45F2-96E8-7A4E2E80C802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90% of the people in the US are insured</a:t>
          </a:r>
        </a:p>
      </dsp:txBody>
      <dsp:txXfrm>
        <a:off x="1114199" y="2942806"/>
        <a:ext cx="3600000" cy="720000"/>
      </dsp:txXfrm>
    </dsp:sp>
    <dsp:sp modelId="{D0F2F8D0-1062-4458-8E3D-D8CEFCB61692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C74B8-4ABA-4946-BC59-21169610E0C5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E7BE-9616-459A-999D-ACAA0C146B41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66% of employees are covered by Private health insurance</a:t>
          </a:r>
        </a:p>
      </dsp:txBody>
      <dsp:txXfrm>
        <a:off x="5344199" y="2942806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1DDE-60C0-4E8C-8BA5-8821567908EE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9E1E6-C1FA-4C2E-A4F2-B6ADC8C46BD6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D827D-A4C1-406E-9617-3E08DFD3F5C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Provide exploratory data analysis on the dataset</a:t>
          </a:r>
        </a:p>
      </dsp:txBody>
      <dsp:txXfrm>
        <a:off x="35606" y="2695306"/>
        <a:ext cx="2981250" cy="720000"/>
      </dsp:txXfrm>
    </dsp:sp>
    <dsp:sp modelId="{77FBD6C0-F80F-4442-8C51-23ECF920FAAD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9EBBB-12FD-48B7-A052-093C100705A9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E96C9-34D5-45F1-B970-08D41FEB3FFE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Understand the relationship between Individual rate, Couple rate, and Depenedant rate and see how they are all related. How does the AV relate to the rates?</a:t>
          </a:r>
        </a:p>
      </dsp:txBody>
      <dsp:txXfrm>
        <a:off x="3538574" y="2695306"/>
        <a:ext cx="2981250" cy="720000"/>
      </dsp:txXfrm>
    </dsp:sp>
    <dsp:sp modelId="{F8FAAF43-DE19-478B-A8BB-2C333BAF4CFD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0F376-D845-466E-86C1-F85255359146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735E5-179C-46BB-AB28-3F4D57597848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Apply the Time series model to forecast how the prices will trend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457E-A1A9-4F89-8354-873E62D246E8}">
      <dsp:nvSpPr>
        <dsp:cNvPr id="0" name=""/>
        <dsp:cNvSpPr/>
      </dsp:nvSpPr>
      <dsp:spPr>
        <a:xfrm>
          <a:off x="616949" y="31030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D606-161A-4580-910E-40A76201BF53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37DF8-6BAF-4EF5-9CD7-A34DC719003F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Predict the sales trajectory/ trend as time passes</a:t>
          </a:r>
        </a:p>
      </dsp:txBody>
      <dsp:txXfrm>
        <a:off x="35606" y="2695306"/>
        <a:ext cx="2981250" cy="720000"/>
      </dsp:txXfrm>
    </dsp:sp>
    <dsp:sp modelId="{2AAF7A11-E6E6-4A67-9DA4-31EA1A35A7B3}">
      <dsp:nvSpPr>
        <dsp:cNvPr id="0" name=""/>
        <dsp:cNvSpPr/>
      </dsp:nvSpPr>
      <dsp:spPr>
        <a:xfrm>
          <a:off x="4119918" y="31030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5AAB5-2CB9-4FB5-9B82-B1D615A70EDE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EF111-CB52-4D3F-A384-2558BDA6D30E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Predict the relationship between the Individual Rate and the Couple/Codependancy Rate.</a:t>
          </a:r>
        </a:p>
      </dsp:txBody>
      <dsp:txXfrm>
        <a:off x="3538574" y="2695306"/>
        <a:ext cx="2981250" cy="720000"/>
      </dsp:txXfrm>
    </dsp:sp>
    <dsp:sp modelId="{BD88CFE4-D741-40D9-9764-02C0C68F238A}">
      <dsp:nvSpPr>
        <dsp:cNvPr id="0" name=""/>
        <dsp:cNvSpPr/>
      </dsp:nvSpPr>
      <dsp:spPr>
        <a:xfrm>
          <a:off x="7622887" y="31030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D71D8-249C-4DB0-893C-C919572CB30A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C180D-FB28-4F19-8C09-ED46F447C298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Predict Rate with AV value</a:t>
          </a:r>
        </a:p>
      </dsp:txBody>
      <dsp:txXfrm>
        <a:off x="7041543" y="2695306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D3009-086F-42D9-9113-D459907B62E7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604B3-8ADC-49D4-BE0A-35F20288B41A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6536-1967-45A8-A14D-132A557C9972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RMSE: 13.912514114263885</a:t>
          </a:r>
        </a:p>
      </dsp:txBody>
      <dsp:txXfrm>
        <a:off x="1812443" y="849991"/>
        <a:ext cx="4093737" cy="1569215"/>
      </dsp:txXfrm>
    </dsp:sp>
    <dsp:sp modelId="{11ED646F-BCFD-4DC5-8957-ABBF4220DE15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D3BEC-C383-4DF5-9851-B2909D9BE020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CA8FB-0918-4239-BB31-F094A7A70D07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Accuracy: 99.99999328701217 %</a:t>
          </a:r>
        </a:p>
      </dsp:txBody>
      <dsp:txXfrm>
        <a:off x="1812443" y="2811510"/>
        <a:ext cx="4093737" cy="15692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B0A1-5FD8-452A-8DF9-F1B8FA623F3A}">
      <dsp:nvSpPr>
        <dsp:cNvPr id="0" name=""/>
        <dsp:cNvSpPr/>
      </dsp:nvSpPr>
      <dsp:spPr>
        <a:xfrm>
          <a:off x="0" y="54589"/>
          <a:ext cx="5906181" cy="1948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is AV?</a:t>
          </a:r>
        </a:p>
      </dsp:txBody>
      <dsp:txXfrm>
        <a:off x="95096" y="149685"/>
        <a:ext cx="5715989" cy="1757858"/>
      </dsp:txXfrm>
    </dsp:sp>
    <dsp:sp modelId="{B0201978-D85B-4DF3-9B45-22ABFCAC18F8}">
      <dsp:nvSpPr>
        <dsp:cNvPr id="0" name=""/>
        <dsp:cNvSpPr/>
      </dsp:nvSpPr>
      <dsp:spPr>
        <a:xfrm>
          <a:off x="0" y="2002639"/>
          <a:ext cx="5906181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% of costs of the benefit plan that will be covered by health insurance companies</a:t>
          </a:r>
        </a:p>
      </dsp:txBody>
      <dsp:txXfrm>
        <a:off x="0" y="2002639"/>
        <a:ext cx="5906181" cy="1225440"/>
      </dsp:txXfrm>
    </dsp:sp>
    <dsp:sp modelId="{A0A5A669-3654-42C5-9B79-194112B6E449}">
      <dsp:nvSpPr>
        <dsp:cNvPr id="0" name=""/>
        <dsp:cNvSpPr/>
      </dsp:nvSpPr>
      <dsp:spPr>
        <a:xfrm>
          <a:off x="0" y="3228079"/>
          <a:ext cx="5906181" cy="1948050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Prediction: Strong positive relationship between AV and Rate</a:t>
          </a:r>
        </a:p>
      </dsp:txBody>
      <dsp:txXfrm>
        <a:off x="95096" y="3323175"/>
        <a:ext cx="5715989" cy="17578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D3009-086F-42D9-9113-D459907B62E7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604B3-8ADC-49D4-BE0A-35F20288B41A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6536-1967-45A8-A14D-132A557C9972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RMSE: </a:t>
          </a:r>
          <a:r>
            <a:rPr lang="en-US" sz="2500" b="0" i="0" u="none" kern="1200" dirty="0"/>
            <a:t>19.502271976487712</a:t>
          </a:r>
          <a:endParaRPr lang="en-US" sz="2500" kern="1200" dirty="0"/>
        </a:p>
      </dsp:txBody>
      <dsp:txXfrm>
        <a:off x="1812443" y="849991"/>
        <a:ext cx="4093737" cy="1569215"/>
      </dsp:txXfrm>
    </dsp:sp>
    <dsp:sp modelId="{11ED646F-BCFD-4DC5-8957-ABBF4220DE15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D3BEC-C383-4DF5-9851-B2909D9BE020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CA8FB-0918-4239-BB31-F094A7A70D07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Accuracy: </a:t>
          </a:r>
          <a:r>
            <a:rPr lang="en-US" sz="2500" b="0" i="0" u="none" kern="1200" dirty="0"/>
            <a:t>99.99999020188253 %</a:t>
          </a:r>
          <a:endParaRPr lang="en-US" sz="2500" kern="1200" dirty="0"/>
        </a:p>
      </dsp:txBody>
      <dsp:txXfrm>
        <a:off x="1812443" y="2811510"/>
        <a:ext cx="4093737" cy="1569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CC7E-7D09-4758-88AD-45DFA12C3FFF}">
      <dsp:nvSpPr>
        <dsp:cNvPr id="0" name=""/>
        <dsp:cNvSpPr/>
      </dsp:nvSpPr>
      <dsp:spPr>
        <a:xfrm>
          <a:off x="344932" y="733995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B2BDF-639A-4273-B578-5FD36E5BF4B3}">
      <dsp:nvSpPr>
        <dsp:cNvPr id="0" name=""/>
        <dsp:cNvSpPr/>
      </dsp:nvSpPr>
      <dsp:spPr>
        <a:xfrm>
          <a:off x="515480" y="904543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6891-F502-4BD6-8D5B-5D37AA1BFD92}">
      <dsp:nvSpPr>
        <dsp:cNvPr id="0" name=""/>
        <dsp:cNvSpPr/>
      </dsp:nvSpPr>
      <dsp:spPr>
        <a:xfrm>
          <a:off x="1331094" y="73399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Dental plan is the most insured in the US</a:t>
          </a:r>
        </a:p>
      </dsp:txBody>
      <dsp:txXfrm>
        <a:off x="1331094" y="733995"/>
        <a:ext cx="1914313" cy="812133"/>
      </dsp:txXfrm>
    </dsp:sp>
    <dsp:sp modelId="{20D3EE02-BEEC-4BD0-87AE-7C94C1C885BB}">
      <dsp:nvSpPr>
        <dsp:cNvPr id="0" name=""/>
        <dsp:cNvSpPr/>
      </dsp:nvSpPr>
      <dsp:spPr>
        <a:xfrm>
          <a:off x="3578962" y="733995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22490-C31E-4D53-81AB-9D112892BD19}">
      <dsp:nvSpPr>
        <dsp:cNvPr id="0" name=""/>
        <dsp:cNvSpPr/>
      </dsp:nvSpPr>
      <dsp:spPr>
        <a:xfrm>
          <a:off x="3749510" y="904543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08E6-E99A-4947-AA17-1BF71BBD2AF2}">
      <dsp:nvSpPr>
        <dsp:cNvPr id="0" name=""/>
        <dsp:cNvSpPr/>
      </dsp:nvSpPr>
      <dsp:spPr>
        <a:xfrm>
          <a:off x="4565123" y="73399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Insurance rates for the dental plans tend to decrease over time</a:t>
          </a:r>
        </a:p>
      </dsp:txBody>
      <dsp:txXfrm>
        <a:off x="4565123" y="733995"/>
        <a:ext cx="1914313" cy="812133"/>
      </dsp:txXfrm>
    </dsp:sp>
    <dsp:sp modelId="{7A24AFD6-380C-4E78-94A2-44994A986C1B}">
      <dsp:nvSpPr>
        <dsp:cNvPr id="0" name=""/>
        <dsp:cNvSpPr/>
      </dsp:nvSpPr>
      <dsp:spPr>
        <a:xfrm>
          <a:off x="6812992" y="733995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2358B-5C05-48C3-B9DB-2AB896E4E832}">
      <dsp:nvSpPr>
        <dsp:cNvPr id="0" name=""/>
        <dsp:cNvSpPr/>
      </dsp:nvSpPr>
      <dsp:spPr>
        <a:xfrm>
          <a:off x="6983540" y="904543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EE3CD-1411-4BD0-9208-311859A1206C}">
      <dsp:nvSpPr>
        <dsp:cNvPr id="0" name=""/>
        <dsp:cNvSpPr/>
      </dsp:nvSpPr>
      <dsp:spPr>
        <a:xfrm>
          <a:off x="7799153" y="73399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Moving Average Forecast is the ideal time series model that can accurately predict the insurance rate for subsequent months</a:t>
          </a:r>
        </a:p>
      </dsp:txBody>
      <dsp:txXfrm>
        <a:off x="7799153" y="733995"/>
        <a:ext cx="1914313" cy="812133"/>
      </dsp:txXfrm>
    </dsp:sp>
    <dsp:sp modelId="{37BBB188-93DE-4087-8273-B981287F062C}">
      <dsp:nvSpPr>
        <dsp:cNvPr id="0" name=""/>
        <dsp:cNvSpPr/>
      </dsp:nvSpPr>
      <dsp:spPr>
        <a:xfrm>
          <a:off x="344932" y="2179483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90060-64F2-41CE-917C-69E086CC1E51}">
      <dsp:nvSpPr>
        <dsp:cNvPr id="0" name=""/>
        <dsp:cNvSpPr/>
      </dsp:nvSpPr>
      <dsp:spPr>
        <a:xfrm>
          <a:off x="515480" y="2350030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F3931-1962-4DD1-982F-5E91587250A8}">
      <dsp:nvSpPr>
        <dsp:cNvPr id="0" name=""/>
        <dsp:cNvSpPr/>
      </dsp:nvSpPr>
      <dsp:spPr>
        <a:xfrm>
          <a:off x="1331094" y="217948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Strong linear relationship between different types of rates</a:t>
          </a:r>
        </a:p>
      </dsp:txBody>
      <dsp:txXfrm>
        <a:off x="1331094" y="2179483"/>
        <a:ext cx="1914313" cy="812133"/>
      </dsp:txXfrm>
    </dsp:sp>
    <dsp:sp modelId="{A9D37828-5632-4A12-A6DC-E60581684290}">
      <dsp:nvSpPr>
        <dsp:cNvPr id="0" name=""/>
        <dsp:cNvSpPr/>
      </dsp:nvSpPr>
      <dsp:spPr>
        <a:xfrm>
          <a:off x="3578962" y="2179483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27309-35BA-47B9-9E45-C22192BCD024}">
      <dsp:nvSpPr>
        <dsp:cNvPr id="0" name=""/>
        <dsp:cNvSpPr/>
      </dsp:nvSpPr>
      <dsp:spPr>
        <a:xfrm>
          <a:off x="3749510" y="2350030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82348-12C3-445A-AD1F-61E0A704B4E2}">
      <dsp:nvSpPr>
        <dsp:cNvPr id="0" name=""/>
        <dsp:cNvSpPr/>
      </dsp:nvSpPr>
      <dsp:spPr>
        <a:xfrm>
          <a:off x="4565123" y="217948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Higher the insurance rate, higher % coverage is given</a:t>
          </a:r>
        </a:p>
      </dsp:txBody>
      <dsp:txXfrm>
        <a:off x="4565123" y="217948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2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5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0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CE031-50C0-4943-A444-86A4F3225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9" b="25578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75F9A-4427-4E8F-BFF8-C0AA7B9B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Option 2: Health Insurance-</a:t>
            </a:r>
            <a:br>
              <a:rPr lang="en-US" sz="3100">
                <a:solidFill>
                  <a:schemeClr val="tx1"/>
                </a:solidFill>
              </a:rPr>
            </a:br>
            <a:r>
              <a:rPr lang="en-US" sz="3100">
                <a:solidFill>
                  <a:schemeClr val="tx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EC094-8493-46DC-951B-1974FA07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Srikar Vedula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8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E23E9-8529-4C01-B530-E4245DED9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6042" y="643467"/>
            <a:ext cx="4305648" cy="344728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A38F5-49B3-4E17-AF95-0AA6C147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6971" y="644075"/>
            <a:ext cx="4452325" cy="344607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AFD9-A0CB-4225-96C8-4C6D3036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/>
                </a:solidFill>
              </a:rPr>
              <a:t>Most/Least Insured States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1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A8FC1-622C-481B-9853-B827017E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18752" y="861229"/>
            <a:ext cx="9554496" cy="51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ntal benefits">
            <a:extLst>
              <a:ext uri="{FF2B5EF4-FFF2-40B4-BE49-F238E27FC236}">
                <a16:creationId xmlns:a16="http://schemas.microsoft.com/office/drawing/2014/main" id="{11166C49-6AC1-42C4-A000-0CC3609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8043"/>
            <a:ext cx="10905066" cy="46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EC45E-43C7-4208-B413-5E0D874344D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72556" y="861229"/>
            <a:ext cx="8046887" cy="51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D795C-97D4-4B49-8919-0DB4434F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B9D2B-B203-46E6-94F8-E9377C0AC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1E6A9-37FA-47BC-B7D0-60E3CDFD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2" y="2915529"/>
            <a:ext cx="11077495" cy="102694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D150DE-E666-44DD-9F3E-44DF5DF7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1: Relationship between Couple/Dependent vs Individual Rate</a:t>
            </a:r>
          </a:p>
        </p:txBody>
      </p:sp>
    </p:spTree>
    <p:extLst>
      <p:ext uri="{BB962C8B-B14F-4D97-AF65-F5344CB8AC3E}">
        <p14:creationId xmlns:p14="http://schemas.microsoft.com/office/powerpoint/2010/main" val="212181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5C52-D9D2-4BC1-9E77-DB263634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9" y="1853898"/>
            <a:ext cx="10588922" cy="31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4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AFF32-EFE1-43E0-800F-2FDB8675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8038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3F386-BCD7-45A0-8F1F-E042620B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Prediction Results: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1659F-ADA1-4968-8C11-D2C0434D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7767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60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17C1C-4D89-4252-BF80-89852D06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2: Relationship between Individual Rate vs AV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C5DF25-7600-406D-B906-3C46F549E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0088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9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5105-B4E2-4076-BBEB-9D28C6A9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0D0F6-3301-4AB1-B314-1C734302C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382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4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828F45-03D3-4F20-A35B-BC9FEB89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86777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0822C8-3931-49CF-92F0-5BB017967331}"/>
              </a:ext>
            </a:extLst>
          </p:cNvPr>
          <p:cNvSpPr txBox="1">
            <a:spLocks/>
          </p:cNvSpPr>
          <p:nvPr/>
        </p:nvSpPr>
        <p:spPr>
          <a:xfrm>
            <a:off x="573409" y="572171"/>
            <a:ext cx="3765200" cy="57099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/>
              <a:t>Prediction Results: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761FC1-6C4F-47D3-9BC1-E4395D1BF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060397"/>
              </p:ext>
            </p:extLst>
          </p:nvPr>
        </p:nvGraphicFramePr>
        <p:xfrm>
          <a:off x="5478124" y="813641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22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1C79-04FE-4627-BD88-86E466EB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4E3F-1CAC-42AB-8BEE-AD805AFF8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7FF35-3DB5-49C0-9451-564DB00D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12" y="803063"/>
            <a:ext cx="8860175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3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49B811CE-F621-407E-9D96-B0CB5EA8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03" y="648231"/>
            <a:ext cx="6308497" cy="321733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D725F-EDC5-46E6-81A4-91798A91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cap="all" spc="-100">
                <a:solidFill>
                  <a:schemeClr val="tx1"/>
                </a:solidFill>
              </a:rPr>
              <a:t>Decomposition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1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0C81E-8FF3-4552-9D06-2928C5C8B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507700"/>
            <a:ext cx="6909386" cy="383470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3360A-9BD0-4CF0-947E-DC09BA80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Method 1: Naïve Forecast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344AF5-3393-4515-9097-463CAC172798}"/>
              </a:ext>
            </a:extLst>
          </p:cNvPr>
          <p:cNvSpPr txBox="1"/>
          <p:nvPr/>
        </p:nvSpPr>
        <p:spPr>
          <a:xfrm>
            <a:off x="8778240" y="4797083"/>
            <a:ext cx="27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36777.23347180845</a:t>
            </a:r>
          </a:p>
        </p:txBody>
      </p:sp>
    </p:spTree>
    <p:extLst>
      <p:ext uri="{BB962C8B-B14F-4D97-AF65-F5344CB8AC3E}">
        <p14:creationId xmlns:p14="http://schemas.microsoft.com/office/powerpoint/2010/main" val="1923147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A322B4-F69F-4866-B4C7-E76F542D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464516"/>
            <a:ext cx="6909386" cy="39210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64877-E920-435E-BDD8-2F2E6D56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Method 2: Simple Average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36425-5DF3-45F0-AE90-3CF7EEBB14C5}"/>
              </a:ext>
            </a:extLst>
          </p:cNvPr>
          <p:cNvSpPr txBox="1"/>
          <p:nvPr/>
        </p:nvSpPr>
        <p:spPr>
          <a:xfrm>
            <a:off x="8778240" y="4797083"/>
            <a:ext cx="27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62870.083291250514</a:t>
            </a:r>
          </a:p>
        </p:txBody>
      </p:sp>
    </p:spTree>
    <p:extLst>
      <p:ext uri="{BB962C8B-B14F-4D97-AF65-F5344CB8AC3E}">
        <p14:creationId xmlns:p14="http://schemas.microsoft.com/office/powerpoint/2010/main" val="149141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64FFF7-89A6-4F66-86A6-215EF79F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412695"/>
            <a:ext cx="6909386" cy="40247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3A168-06BD-43D9-87D8-5D8750B0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Method 3: Moving Average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466A6B-D3E4-44A4-9359-46751C7CF0FE}"/>
              </a:ext>
            </a:extLst>
          </p:cNvPr>
          <p:cNvSpPr txBox="1"/>
          <p:nvPr/>
        </p:nvSpPr>
        <p:spPr>
          <a:xfrm>
            <a:off x="8778240" y="4797083"/>
            <a:ext cx="27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28775.95205935369</a:t>
            </a:r>
          </a:p>
        </p:txBody>
      </p:sp>
    </p:spTree>
    <p:extLst>
      <p:ext uri="{BB962C8B-B14F-4D97-AF65-F5344CB8AC3E}">
        <p14:creationId xmlns:p14="http://schemas.microsoft.com/office/powerpoint/2010/main" val="244100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CD3C1-946A-465C-B073-156878150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507700"/>
            <a:ext cx="6909386" cy="383470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07A35-CA11-4083-ADF4-2A90C415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/>
              <a:t>Method 4: Simple Exponential Smoothing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CD32A6-AF5B-438C-AD4F-DFB532EB1E97}"/>
              </a:ext>
            </a:extLst>
          </p:cNvPr>
          <p:cNvSpPr txBox="1"/>
          <p:nvPr/>
        </p:nvSpPr>
        <p:spPr>
          <a:xfrm>
            <a:off x="8778240" y="4797083"/>
            <a:ext cx="27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33818.097310680525</a:t>
            </a:r>
          </a:p>
        </p:txBody>
      </p:sp>
    </p:spTree>
    <p:extLst>
      <p:ext uri="{BB962C8B-B14F-4D97-AF65-F5344CB8AC3E}">
        <p14:creationId xmlns:p14="http://schemas.microsoft.com/office/powerpoint/2010/main" val="1434990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E99E2-D15D-4DC2-9537-5C215F03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524973"/>
            <a:ext cx="6909386" cy="380016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A0FEB-A778-4C97-AB04-4A75410F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Method 5: Holt’s Linear Trend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FFBAE8-6679-455F-8F9D-26D03A873202}"/>
              </a:ext>
            </a:extLst>
          </p:cNvPr>
          <p:cNvSpPr txBox="1"/>
          <p:nvPr/>
        </p:nvSpPr>
        <p:spPr>
          <a:xfrm>
            <a:off x="8778240" y="4797083"/>
            <a:ext cx="27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RMSE:46941.21779413684</a:t>
            </a:r>
          </a:p>
        </p:txBody>
      </p:sp>
    </p:spTree>
    <p:extLst>
      <p:ext uri="{BB962C8B-B14F-4D97-AF65-F5344CB8AC3E}">
        <p14:creationId xmlns:p14="http://schemas.microsoft.com/office/powerpoint/2010/main" val="16195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68E0-1CE7-495C-8ACD-B50DFA42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738D7-5955-478B-99D4-1A120583C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3596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99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456980-4762-47D3-9DC7-1D2C09ACA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2" y="1516336"/>
            <a:ext cx="6909386" cy="38174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C200-EE97-44E8-A656-5F4D3C0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Method 6: Holt-Winters Method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A5FA48-8027-438E-B18F-27EDAE418231}"/>
              </a:ext>
            </a:extLst>
          </p:cNvPr>
          <p:cNvSpPr txBox="1"/>
          <p:nvPr/>
        </p:nvSpPr>
        <p:spPr>
          <a:xfrm>
            <a:off x="8778240" y="4797083"/>
            <a:ext cx="277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RMSE:71622.94267948088</a:t>
            </a:r>
          </a:p>
        </p:txBody>
      </p:sp>
    </p:spTree>
    <p:extLst>
      <p:ext uri="{BB962C8B-B14F-4D97-AF65-F5344CB8AC3E}">
        <p14:creationId xmlns:p14="http://schemas.microsoft.com/office/powerpoint/2010/main" val="4162670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662-AE9B-409C-B187-3AB559D2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20E40-7032-431C-B60D-1E791C05D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7012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914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85F8-D852-4AB2-8C76-249FF853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945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al healthcare dataset">
            <a:extLst>
              <a:ext uri="{FF2B5EF4-FFF2-40B4-BE49-F238E27FC236}">
                <a16:creationId xmlns:a16="http://schemas.microsoft.com/office/drawing/2014/main" id="{0FDDAAAC-1414-4F11-A742-FA55C2B73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0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C5D2B-2CBB-4486-BF40-A9E2AB76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Hypothesis</a:t>
            </a:r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75AB036-11AB-4D7D-9016-3A673641C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1371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95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6576-F0A2-46D5-856A-890B21F6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638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E44E5-CE84-435A-BBEF-EFC9EFF1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79" y="643467"/>
            <a:ext cx="6129441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37284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4F68-DF17-4012-988F-FB22E60E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005187"/>
            <a:ext cx="4663440" cy="640080"/>
          </a:xfrm>
        </p:spPr>
        <p:txBody>
          <a:bodyPr/>
          <a:lstStyle/>
          <a:p>
            <a:r>
              <a:rPr lang="en-US" dirty="0"/>
              <a:t>Top 10 Benefit plans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620C68-3AD6-450E-B983-20225FDD3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0312" y="1927275"/>
            <a:ext cx="4343400" cy="32805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69A10-3BDE-456F-A8AF-681681DC3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1019256"/>
            <a:ext cx="4663440" cy="640080"/>
          </a:xfrm>
        </p:spPr>
        <p:txBody>
          <a:bodyPr/>
          <a:lstStyle/>
          <a:p>
            <a:r>
              <a:rPr lang="en-US" dirty="0"/>
              <a:t>Bottom 10 benefit plans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01FF7-C051-44F5-AF85-1D482F34E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4462" y="1927275"/>
            <a:ext cx="4591050" cy="32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07D6-3D2C-471C-908A-6F807535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expensive are insurance plans by state?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A16A5-6ADA-400F-8D37-A78146932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2" y="2104231"/>
            <a:ext cx="856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316</Words>
  <Application>Microsoft Office PowerPoint</Application>
  <PresentationFormat>Widescreen</PresentationFormat>
  <Paragraphs>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Garamond</vt:lpstr>
      <vt:lpstr>SavonVTI</vt:lpstr>
      <vt:lpstr>Option 2: Health Insurance- Capstone Project</vt:lpstr>
      <vt:lpstr>Background</vt:lpstr>
      <vt:lpstr>Goals</vt:lpstr>
      <vt:lpstr>PowerPoint Presentation</vt:lpstr>
      <vt:lpstr>Hypothesis</vt:lpstr>
      <vt:lpstr>Exploratory Data Analysis</vt:lpstr>
      <vt:lpstr>PowerPoint Presentation</vt:lpstr>
      <vt:lpstr>PowerPoint Presentation</vt:lpstr>
      <vt:lpstr>How expensive are insurance plans by state?</vt:lpstr>
      <vt:lpstr>Most/Least Insured States</vt:lpstr>
      <vt:lpstr>PowerPoint Presentation</vt:lpstr>
      <vt:lpstr>PowerPoint Presentation</vt:lpstr>
      <vt:lpstr>PowerPoint Presentation</vt:lpstr>
      <vt:lpstr>Linear Regression model</vt:lpstr>
      <vt:lpstr>Model 1: Relationship between Couple/Dependent vs Individual Rate</vt:lpstr>
      <vt:lpstr>PowerPoint Presentation</vt:lpstr>
      <vt:lpstr>PowerPoint Presentation</vt:lpstr>
      <vt:lpstr>Prediction Results:</vt:lpstr>
      <vt:lpstr>Model 2: Relationship between Individual Rate vs AV</vt:lpstr>
      <vt:lpstr>PowerPoint Presentation</vt:lpstr>
      <vt:lpstr>PowerPoint Presentation</vt:lpstr>
      <vt:lpstr>Time Series Model</vt:lpstr>
      <vt:lpstr>PowerPoint Presentation</vt:lpstr>
      <vt:lpstr>Decomposition</vt:lpstr>
      <vt:lpstr>Method 1: Naïve Forecast</vt:lpstr>
      <vt:lpstr>Method 2: Simple Average</vt:lpstr>
      <vt:lpstr>Method 3: Moving Average</vt:lpstr>
      <vt:lpstr>Method 4: Simple Exponential Smoothing</vt:lpstr>
      <vt:lpstr>Method 5: Holt’s Linear Trend</vt:lpstr>
      <vt:lpstr>Method 6: Holt-Winters Method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2: Health Insurance- Capstone Project</dc:title>
  <dc:creator>Srikar Vedula</dc:creator>
  <cp:lastModifiedBy>Srikar Vedula</cp:lastModifiedBy>
  <cp:revision>5</cp:revision>
  <dcterms:created xsi:type="dcterms:W3CDTF">2019-06-20T06:29:55Z</dcterms:created>
  <dcterms:modified xsi:type="dcterms:W3CDTF">2019-06-20T19:15:27Z</dcterms:modified>
</cp:coreProperties>
</file>