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8178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0916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3159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9005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3433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6947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3742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2814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037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898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4491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1022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5457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5225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0696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4096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7305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81887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3646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9637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1930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6538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4245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1380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40363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1876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05003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9/10/2024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25401"/>
            <a:ext cx="11201401" cy="2740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2263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Sri kavi. J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3122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179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62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Accounting and finance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St. Ann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e'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ID(username)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BFCB5A30EB0B2F0A502421DBE2299AC3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9065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1404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00219995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408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1675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7653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4643054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0">
            <a:off x="990600" y="2133600"/>
            <a:ext cx="62484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4214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7851731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677334" y="474555"/>
            <a:ext cx="3854528" cy="16421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2840547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5257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3238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65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51</cp:revision>
  <dcterms:created xsi:type="dcterms:W3CDTF">2024-03-29T15:07:22Z</dcterms:created>
  <dcterms:modified xsi:type="dcterms:W3CDTF">2024-09-10T11:08:59Z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