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24"/>
  </p:notesMasterIdLst>
  <p:handoutMasterIdLst>
    <p:handoutMasterId r:id="rId25"/>
  </p:handoutMasterIdLst>
  <p:sldIdLst>
    <p:sldId id="315" r:id="rId5"/>
    <p:sldId id="266" r:id="rId6"/>
    <p:sldId id="314" r:id="rId7"/>
    <p:sldId id="309" r:id="rId8"/>
    <p:sldId id="256" r:id="rId9"/>
    <p:sldId id="312" r:id="rId10"/>
    <p:sldId id="324" r:id="rId11"/>
    <p:sldId id="317" r:id="rId12"/>
    <p:sldId id="318" r:id="rId13"/>
    <p:sldId id="325" r:id="rId14"/>
    <p:sldId id="320" r:id="rId15"/>
    <p:sldId id="319" r:id="rId16"/>
    <p:sldId id="321" r:id="rId17"/>
    <p:sldId id="326" r:id="rId18"/>
    <p:sldId id="322" r:id="rId19"/>
    <p:sldId id="323" r:id="rId20"/>
    <p:sldId id="327" r:id="rId21"/>
    <p:sldId id="328" r:id="rId22"/>
    <p:sldId id="31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18FFE-04E0-4C88-9298-7AD92BB1963F}" v="12" dt="2024-11-03T09:34:34.397"/>
  </p1510:revLst>
</p1510:revInfo>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5388" autoAdjust="0"/>
  </p:normalViewPr>
  <p:slideViewPr>
    <p:cSldViewPr snapToGrid="0">
      <p:cViewPr varScale="1">
        <p:scale>
          <a:sx n="88" d="100"/>
          <a:sy n="88" d="100"/>
        </p:scale>
        <p:origin x="344"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kavya swarna" userId="f7984da7070e9ad0" providerId="LiveId" clId="{EE0FF7F8-A236-418B-A8CD-1C885A5BD1CB}"/>
    <pc:docChg chg="modSld sldOrd">
      <pc:chgData name="sri kavya swarna" userId="f7984da7070e9ad0" providerId="LiveId" clId="{EE0FF7F8-A236-418B-A8CD-1C885A5BD1CB}" dt="2024-09-19T09:13:04.937" v="2" actId="20577"/>
      <pc:docMkLst>
        <pc:docMk/>
      </pc:docMkLst>
      <pc:sldChg chg="modSp mod">
        <pc:chgData name="sri kavya swarna" userId="f7984da7070e9ad0" providerId="LiveId" clId="{EE0FF7F8-A236-418B-A8CD-1C885A5BD1CB}" dt="2024-09-19T09:13:04.937" v="2" actId="20577"/>
        <pc:sldMkLst>
          <pc:docMk/>
          <pc:sldMk cId="3318299500" sldId="266"/>
        </pc:sldMkLst>
        <pc:spChg chg="mod">
          <ac:chgData name="sri kavya swarna" userId="f7984da7070e9ad0" providerId="LiveId" clId="{EE0FF7F8-A236-418B-A8CD-1C885A5BD1CB}" dt="2024-09-19T09:13:04.937" v="2" actId="20577"/>
          <ac:spMkLst>
            <pc:docMk/>
            <pc:sldMk cId="3318299500" sldId="266"/>
            <ac:spMk id="5" creationId="{30EB58E2-A9A0-481A-8B5B-381B836CE40B}"/>
          </ac:spMkLst>
        </pc:spChg>
      </pc:sldChg>
      <pc:sldChg chg="ord">
        <pc:chgData name="sri kavya swarna" userId="f7984da7070e9ad0" providerId="LiveId" clId="{EE0FF7F8-A236-418B-A8CD-1C885A5BD1CB}" dt="2024-09-19T09:08:53.590" v="1"/>
        <pc:sldMkLst>
          <pc:docMk/>
          <pc:sldMk cId="469408259" sldId="319"/>
        </pc:sldMkLst>
      </pc:sldChg>
    </pc:docChg>
  </pc:docChgLst>
  <pc:docChgLst>
    <pc:chgData name="sri kavya swarna" userId="f7984da7070e9ad0" providerId="LiveId" clId="{9A318FFE-04E0-4C88-9298-7AD92BB1963F}"/>
    <pc:docChg chg="undo custSel addSld modSld sldOrd">
      <pc:chgData name="sri kavya swarna" userId="f7984da7070e9ad0" providerId="LiveId" clId="{9A318FFE-04E0-4C88-9298-7AD92BB1963F}" dt="2024-11-09T03:54:03.012" v="237" actId="20577"/>
      <pc:docMkLst>
        <pc:docMk/>
      </pc:docMkLst>
      <pc:sldChg chg="modSp mod">
        <pc:chgData name="sri kavya swarna" userId="f7984da7070e9ad0" providerId="LiveId" clId="{9A318FFE-04E0-4C88-9298-7AD92BB1963F}" dt="2024-11-09T03:54:03.012" v="237" actId="20577"/>
        <pc:sldMkLst>
          <pc:docMk/>
          <pc:sldMk cId="3111549375" sldId="256"/>
        </pc:sldMkLst>
        <pc:spChg chg="mod">
          <ac:chgData name="sri kavya swarna" userId="f7984da7070e9ad0" providerId="LiveId" clId="{9A318FFE-04E0-4C88-9298-7AD92BB1963F}" dt="2024-11-09T03:54:03.012" v="237" actId="20577"/>
          <ac:spMkLst>
            <pc:docMk/>
            <pc:sldMk cId="3111549375" sldId="256"/>
            <ac:spMk id="6" creationId="{7C94F61A-46C1-B831-7EC4-687DF1C757C5}"/>
          </ac:spMkLst>
        </pc:spChg>
      </pc:sldChg>
      <pc:sldChg chg="addSp delSp modSp mod setBg">
        <pc:chgData name="sri kavya swarna" userId="f7984da7070e9ad0" providerId="LiveId" clId="{9A318FFE-04E0-4C88-9298-7AD92BB1963F}" dt="2024-11-03T09:33:58.622" v="218" actId="26606"/>
        <pc:sldMkLst>
          <pc:docMk/>
          <pc:sldMk cId="3318299500" sldId="266"/>
        </pc:sldMkLst>
        <pc:spChg chg="mod">
          <ac:chgData name="sri kavya swarna" userId="f7984da7070e9ad0" providerId="LiveId" clId="{9A318FFE-04E0-4C88-9298-7AD92BB1963F}" dt="2024-11-03T09:33:58.622" v="218" actId="26606"/>
          <ac:spMkLst>
            <pc:docMk/>
            <pc:sldMk cId="3318299500" sldId="266"/>
            <ac:spMk id="4" creationId="{FFDE6B89-9484-4E50-8387-C55E031D8549}"/>
          </ac:spMkLst>
        </pc:spChg>
        <pc:spChg chg="mod">
          <ac:chgData name="sri kavya swarna" userId="f7984da7070e9ad0" providerId="LiveId" clId="{9A318FFE-04E0-4C88-9298-7AD92BB1963F}" dt="2024-11-03T09:33:58.622" v="218" actId="26606"/>
          <ac:spMkLst>
            <pc:docMk/>
            <pc:sldMk cId="3318299500" sldId="266"/>
            <ac:spMk id="5" creationId="{30EB58E2-A9A0-481A-8B5B-381B836CE40B}"/>
          </ac:spMkLst>
        </pc:spChg>
        <pc:spChg chg="add">
          <ac:chgData name="sri kavya swarna" userId="f7984da7070e9ad0" providerId="LiveId" clId="{9A318FFE-04E0-4C88-9298-7AD92BB1963F}" dt="2024-11-03T09:33:58.622" v="218" actId="26606"/>
          <ac:spMkLst>
            <pc:docMk/>
            <pc:sldMk cId="3318299500" sldId="266"/>
            <ac:spMk id="10" creationId="{0786F82F-1B47-46ED-8EAE-53EF71E59E9A}"/>
          </ac:spMkLst>
        </pc:spChg>
        <pc:spChg chg="add del">
          <ac:chgData name="sri kavya swarna" userId="f7984da7070e9ad0" providerId="LiveId" clId="{9A318FFE-04E0-4C88-9298-7AD92BB1963F}" dt="2024-11-03T09:33:58.608" v="217" actId="26606"/>
          <ac:spMkLst>
            <pc:docMk/>
            <pc:sldMk cId="3318299500" sldId="266"/>
            <ac:spMk id="11" creationId="{0786F82F-1B47-46ED-8EAE-53EF71E59E9A}"/>
          </ac:spMkLst>
        </pc:spChg>
        <pc:spChg chg="add">
          <ac:chgData name="sri kavya swarna" userId="f7984da7070e9ad0" providerId="LiveId" clId="{9A318FFE-04E0-4C88-9298-7AD92BB1963F}" dt="2024-11-03T09:33:58.622" v="218" actId="26606"/>
          <ac:spMkLst>
            <pc:docMk/>
            <pc:sldMk cId="3318299500" sldId="266"/>
            <ac:spMk id="12" creationId="{EF1BAF6F-6275-4646-9C59-331B29B9550F}"/>
          </ac:spMkLst>
        </pc:spChg>
        <pc:spChg chg="add del">
          <ac:chgData name="sri kavya swarna" userId="f7984da7070e9ad0" providerId="LiveId" clId="{9A318FFE-04E0-4C88-9298-7AD92BB1963F}" dt="2024-11-03T09:33:58.608" v="217" actId="26606"/>
          <ac:spMkLst>
            <pc:docMk/>
            <pc:sldMk cId="3318299500" sldId="266"/>
            <ac:spMk id="13" creationId="{EF1BAF6F-6275-4646-9C59-331B29B9550F}"/>
          </ac:spMkLst>
        </pc:spChg>
        <pc:spChg chg="add">
          <ac:chgData name="sri kavya swarna" userId="f7984da7070e9ad0" providerId="LiveId" clId="{9A318FFE-04E0-4C88-9298-7AD92BB1963F}" dt="2024-11-03T09:33:58.622" v="218" actId="26606"/>
          <ac:spMkLst>
            <pc:docMk/>
            <pc:sldMk cId="3318299500" sldId="266"/>
            <ac:spMk id="14" creationId="{72526924-84D3-45FB-A5FE-62D8FCBF53B6}"/>
          </ac:spMkLst>
        </pc:spChg>
        <pc:spChg chg="add del">
          <ac:chgData name="sri kavya swarna" userId="f7984da7070e9ad0" providerId="LiveId" clId="{9A318FFE-04E0-4C88-9298-7AD92BB1963F}" dt="2024-11-03T09:33:58.608" v="217" actId="26606"/>
          <ac:spMkLst>
            <pc:docMk/>
            <pc:sldMk cId="3318299500" sldId="266"/>
            <ac:spMk id="15" creationId="{099405E2-1A96-4DBA-A9DC-4C2A1B421CA9}"/>
          </ac:spMkLst>
        </pc:spChg>
        <pc:spChg chg="add">
          <ac:chgData name="sri kavya swarna" userId="f7984da7070e9ad0" providerId="LiveId" clId="{9A318FFE-04E0-4C88-9298-7AD92BB1963F}" dt="2024-11-03T09:33:58.622" v="218" actId="26606"/>
          <ac:spMkLst>
            <pc:docMk/>
            <pc:sldMk cId="3318299500" sldId="266"/>
            <ac:spMk id="16" creationId="{5C2A6256-1DD0-4E4B-A8B3-9A711B4DBE0C}"/>
          </ac:spMkLst>
        </pc:spChg>
        <pc:spChg chg="add del">
          <ac:chgData name="sri kavya swarna" userId="f7984da7070e9ad0" providerId="LiveId" clId="{9A318FFE-04E0-4C88-9298-7AD92BB1963F}" dt="2024-11-03T09:33:58.608" v="217" actId="26606"/>
          <ac:spMkLst>
            <pc:docMk/>
            <pc:sldMk cId="3318299500" sldId="266"/>
            <ac:spMk id="17" creationId="{DEB1CCE3-FB1D-471C-9AFE-D20E81E64AC0}"/>
          </ac:spMkLst>
        </pc:spChg>
        <pc:spChg chg="add">
          <ac:chgData name="sri kavya swarna" userId="f7984da7070e9ad0" providerId="LiveId" clId="{9A318FFE-04E0-4C88-9298-7AD92BB1963F}" dt="2024-11-03T09:33:58.622" v="218" actId="26606"/>
          <ac:spMkLst>
            <pc:docMk/>
            <pc:sldMk cId="3318299500" sldId="266"/>
            <ac:spMk id="18" creationId="{41760540-185E-4652-BFD2-9B362EF3BC99}"/>
          </ac:spMkLst>
        </pc:spChg>
        <pc:spChg chg="add del">
          <ac:chgData name="sri kavya swarna" userId="f7984da7070e9ad0" providerId="LiveId" clId="{9A318FFE-04E0-4C88-9298-7AD92BB1963F}" dt="2024-11-03T09:33:58.608" v="217" actId="26606"/>
          <ac:spMkLst>
            <pc:docMk/>
            <pc:sldMk cId="3318299500" sldId="266"/>
            <ac:spMk id="19" creationId="{60F38E87-6AF8-4488-B608-9FA2F57B40B7}"/>
          </ac:spMkLst>
        </pc:spChg>
        <pc:spChg chg="add">
          <ac:chgData name="sri kavya swarna" userId="f7984da7070e9ad0" providerId="LiveId" clId="{9A318FFE-04E0-4C88-9298-7AD92BB1963F}" dt="2024-11-03T09:33:58.622" v="218" actId="26606"/>
          <ac:spMkLst>
            <pc:docMk/>
            <pc:sldMk cId="3318299500" sldId="266"/>
            <ac:spMk id="20" creationId="{729789F4-85C1-41A0-83EB-992E22210CB9}"/>
          </ac:spMkLst>
        </pc:spChg>
        <pc:spChg chg="add del">
          <ac:chgData name="sri kavya swarna" userId="f7984da7070e9ad0" providerId="LiveId" clId="{9A318FFE-04E0-4C88-9298-7AD92BB1963F}" dt="2024-11-03T09:33:58.608" v="217" actId="26606"/>
          <ac:spMkLst>
            <pc:docMk/>
            <pc:sldMk cId="3318299500" sldId="266"/>
            <ac:spMk id="21" creationId="{ECC3B76D-CC6E-42D0-8666-2A2164AB5AF4}"/>
          </ac:spMkLst>
        </pc:spChg>
        <pc:spChg chg="add">
          <ac:chgData name="sri kavya swarna" userId="f7984da7070e9ad0" providerId="LiveId" clId="{9A318FFE-04E0-4C88-9298-7AD92BB1963F}" dt="2024-11-03T09:33:58.622" v="218" actId="26606"/>
          <ac:spMkLst>
            <pc:docMk/>
            <pc:sldMk cId="3318299500" sldId="266"/>
            <ac:spMk id="22" creationId="{9D9D367D-6DD2-4A7C-8918-0DCAC297559A}"/>
          </ac:spMkLst>
        </pc:spChg>
        <pc:spChg chg="add del">
          <ac:chgData name="sri kavya swarna" userId="f7984da7070e9ad0" providerId="LiveId" clId="{9A318FFE-04E0-4C88-9298-7AD92BB1963F}" dt="2024-11-03T09:33:58.608" v="217" actId="26606"/>
          <ac:spMkLst>
            <pc:docMk/>
            <pc:sldMk cId="3318299500" sldId="266"/>
            <ac:spMk id="23" creationId="{32BA9D6C-8214-4E25-AF8B-48762AD8D530}"/>
          </ac:spMkLst>
        </pc:spChg>
        <pc:spChg chg="add del">
          <ac:chgData name="sri kavya swarna" userId="f7984da7070e9ad0" providerId="LiveId" clId="{9A318FFE-04E0-4C88-9298-7AD92BB1963F}" dt="2024-11-03T09:33:58.608" v="217" actId="26606"/>
          <ac:spMkLst>
            <pc:docMk/>
            <pc:sldMk cId="3318299500" sldId="266"/>
            <ac:spMk id="25" creationId="{DBE9B8BD-472F-4F54-AC9D-101EE3496992}"/>
          </ac:spMkLst>
        </pc:spChg>
        <pc:spChg chg="add del">
          <ac:chgData name="sri kavya swarna" userId="f7984da7070e9ad0" providerId="LiveId" clId="{9A318FFE-04E0-4C88-9298-7AD92BB1963F}" dt="2024-11-03T09:33:58.608" v="217" actId="26606"/>
          <ac:spMkLst>
            <pc:docMk/>
            <pc:sldMk cId="3318299500" sldId="266"/>
            <ac:spMk id="27" creationId="{0871A14F-64B0-4CCE-900E-695C55EFF375}"/>
          </ac:spMkLst>
        </pc:spChg>
        <pc:spChg chg="add del">
          <ac:chgData name="sri kavya swarna" userId="f7984da7070e9ad0" providerId="LiveId" clId="{9A318FFE-04E0-4C88-9298-7AD92BB1963F}" dt="2024-11-03T09:33:58.608" v="217" actId="26606"/>
          <ac:spMkLst>
            <pc:docMk/>
            <pc:sldMk cId="3318299500" sldId="266"/>
            <ac:spMk id="29" creationId="{0FDBC76A-295F-4635-A28D-ADA24F383ABC}"/>
          </ac:spMkLst>
        </pc:spChg>
        <pc:picChg chg="add del">
          <ac:chgData name="sri kavya swarna" userId="f7984da7070e9ad0" providerId="LiveId" clId="{9A318FFE-04E0-4C88-9298-7AD92BB1963F}" dt="2024-11-03T09:33:58.608" v="217" actId="26606"/>
          <ac:picMkLst>
            <pc:docMk/>
            <pc:sldMk cId="3318299500" sldId="266"/>
            <ac:picMk id="7" creationId="{B1F4F79B-BED7-ADF3-FD4E-C25BA498EF8F}"/>
          </ac:picMkLst>
        </pc:picChg>
      </pc:sldChg>
      <pc:sldChg chg="modSp mod">
        <pc:chgData name="sri kavya swarna" userId="f7984da7070e9ad0" providerId="LiveId" clId="{9A318FFE-04E0-4C88-9298-7AD92BB1963F}" dt="2024-11-03T09:30:05.788" v="156" actId="115"/>
        <pc:sldMkLst>
          <pc:docMk/>
          <pc:sldMk cId="1170108823" sldId="309"/>
        </pc:sldMkLst>
        <pc:spChg chg="mod">
          <ac:chgData name="sri kavya swarna" userId="f7984da7070e9ad0" providerId="LiveId" clId="{9A318FFE-04E0-4C88-9298-7AD92BB1963F}" dt="2024-11-03T09:30:05.788" v="156" actId="115"/>
          <ac:spMkLst>
            <pc:docMk/>
            <pc:sldMk cId="1170108823" sldId="309"/>
            <ac:spMk id="2" creationId="{7FAB65A9-1ACB-EE49-7672-A927F8F3463B}"/>
          </ac:spMkLst>
        </pc:spChg>
      </pc:sldChg>
      <pc:sldChg chg="modSp mod">
        <pc:chgData name="sri kavya swarna" userId="f7984da7070e9ad0" providerId="LiveId" clId="{9A318FFE-04E0-4C88-9298-7AD92BB1963F}" dt="2024-11-04T09:35:16.687" v="224" actId="1036"/>
        <pc:sldMkLst>
          <pc:docMk/>
          <pc:sldMk cId="1230700268" sldId="312"/>
        </pc:sldMkLst>
        <pc:picChg chg="mod">
          <ac:chgData name="sri kavya swarna" userId="f7984da7070e9ad0" providerId="LiveId" clId="{9A318FFE-04E0-4C88-9298-7AD92BB1963F}" dt="2024-11-04T09:35:16.687" v="224" actId="1036"/>
          <ac:picMkLst>
            <pc:docMk/>
            <pc:sldMk cId="1230700268" sldId="312"/>
            <ac:picMk id="12" creationId="{40EF6934-162E-73FB-C3CD-8C918255A4DD}"/>
          </ac:picMkLst>
        </pc:picChg>
      </pc:sldChg>
      <pc:sldChg chg="modSp mod">
        <pc:chgData name="sri kavya swarna" userId="f7984da7070e9ad0" providerId="LiveId" clId="{9A318FFE-04E0-4C88-9298-7AD92BB1963F}" dt="2024-11-03T09:31:04.005" v="209" actId="27636"/>
        <pc:sldMkLst>
          <pc:docMk/>
          <pc:sldMk cId="2916022834" sldId="314"/>
        </pc:sldMkLst>
        <pc:spChg chg="mod">
          <ac:chgData name="sri kavya swarna" userId="f7984da7070e9ad0" providerId="LiveId" clId="{9A318FFE-04E0-4C88-9298-7AD92BB1963F}" dt="2024-11-03T09:31:04.005" v="209" actId="27636"/>
          <ac:spMkLst>
            <pc:docMk/>
            <pc:sldMk cId="2916022834" sldId="314"/>
            <ac:spMk id="7" creationId="{0814B6A3-5F3E-4909-8ED5-87FE82492264}"/>
          </ac:spMkLst>
        </pc:spChg>
      </pc:sldChg>
      <pc:sldChg chg="modSp mod modTransition">
        <pc:chgData name="sri kavya swarna" userId="f7984da7070e9ad0" providerId="LiveId" clId="{9A318FFE-04E0-4C88-9298-7AD92BB1963F}" dt="2024-11-03T09:34:34.397" v="220"/>
        <pc:sldMkLst>
          <pc:docMk/>
          <pc:sldMk cId="2323907241" sldId="315"/>
        </pc:sldMkLst>
        <pc:spChg chg="mod">
          <ac:chgData name="sri kavya swarna" userId="f7984da7070e9ad0" providerId="LiveId" clId="{9A318FFE-04E0-4C88-9298-7AD92BB1963F}" dt="2024-11-03T09:10:53.836" v="0" actId="1036"/>
          <ac:spMkLst>
            <pc:docMk/>
            <pc:sldMk cId="2323907241" sldId="315"/>
            <ac:spMk id="7" creationId="{0814B6A3-5F3E-4909-8ED5-87FE82492264}"/>
          </ac:spMkLst>
        </pc:spChg>
      </pc:sldChg>
      <pc:sldChg chg="addSp delSp modSp mod">
        <pc:chgData name="sri kavya swarna" userId="f7984da7070e9ad0" providerId="LiveId" clId="{9A318FFE-04E0-4C88-9298-7AD92BB1963F}" dt="2024-11-03T09:17:13.253" v="21" actId="14100"/>
        <pc:sldMkLst>
          <pc:docMk/>
          <pc:sldMk cId="4006322078" sldId="317"/>
        </pc:sldMkLst>
        <pc:spChg chg="add del mod">
          <ac:chgData name="sri kavya swarna" userId="f7984da7070e9ad0" providerId="LiveId" clId="{9A318FFE-04E0-4C88-9298-7AD92BB1963F}" dt="2024-11-03T09:16:22.846" v="5" actId="931"/>
          <ac:spMkLst>
            <pc:docMk/>
            <pc:sldMk cId="4006322078" sldId="317"/>
            <ac:spMk id="3" creationId="{637EC0CA-DD87-2AA8-DA3D-127639DBEBFA}"/>
          </ac:spMkLst>
        </pc:spChg>
        <pc:picChg chg="add mod modCrop">
          <ac:chgData name="sri kavya swarna" userId="f7984da7070e9ad0" providerId="LiveId" clId="{9A318FFE-04E0-4C88-9298-7AD92BB1963F}" dt="2024-11-03T09:17:13.253" v="21" actId="14100"/>
          <ac:picMkLst>
            <pc:docMk/>
            <pc:sldMk cId="4006322078" sldId="317"/>
            <ac:picMk id="5" creationId="{FCCC19AC-C951-132E-72E5-416B718A5ABA}"/>
          </ac:picMkLst>
        </pc:picChg>
        <pc:picChg chg="del">
          <ac:chgData name="sri kavya swarna" userId="f7984da7070e9ad0" providerId="LiveId" clId="{9A318FFE-04E0-4C88-9298-7AD92BB1963F}" dt="2024-11-03T09:11:40.118" v="4" actId="478"/>
          <ac:picMkLst>
            <pc:docMk/>
            <pc:sldMk cId="4006322078" sldId="317"/>
            <ac:picMk id="6" creationId="{2EFCF615-126F-3CCB-5949-7341F55A2121}"/>
          </ac:picMkLst>
        </pc:picChg>
      </pc:sldChg>
      <pc:sldChg chg="addSp delSp modSp mod">
        <pc:chgData name="sri kavya swarna" userId="f7984da7070e9ad0" providerId="LiveId" clId="{9A318FFE-04E0-4C88-9298-7AD92BB1963F}" dt="2024-11-03T09:18:35.177" v="38" actId="14100"/>
        <pc:sldMkLst>
          <pc:docMk/>
          <pc:sldMk cId="2458416582" sldId="318"/>
        </pc:sldMkLst>
        <pc:spChg chg="add del mod">
          <ac:chgData name="sri kavya swarna" userId="f7984da7070e9ad0" providerId="LiveId" clId="{9A318FFE-04E0-4C88-9298-7AD92BB1963F}" dt="2024-11-03T09:17:44.536" v="23" actId="931"/>
          <ac:spMkLst>
            <pc:docMk/>
            <pc:sldMk cId="2458416582" sldId="318"/>
            <ac:spMk id="3" creationId="{ABFAEE03-FFC1-67FE-8D47-0938B4CD7D36}"/>
          </ac:spMkLst>
        </pc:spChg>
        <pc:picChg chg="add mod modCrop">
          <ac:chgData name="sri kavya swarna" userId="f7984da7070e9ad0" providerId="LiveId" clId="{9A318FFE-04E0-4C88-9298-7AD92BB1963F}" dt="2024-11-03T09:18:35.177" v="38" actId="14100"/>
          <ac:picMkLst>
            <pc:docMk/>
            <pc:sldMk cId="2458416582" sldId="318"/>
            <ac:picMk id="5" creationId="{60E10B42-6C66-7BFB-2B6E-640DE3627ADC}"/>
          </ac:picMkLst>
        </pc:picChg>
        <pc:picChg chg="del">
          <ac:chgData name="sri kavya swarna" userId="f7984da7070e9ad0" providerId="LiveId" clId="{9A318FFE-04E0-4C88-9298-7AD92BB1963F}" dt="2024-11-03T09:17:23.869" v="22" actId="478"/>
          <ac:picMkLst>
            <pc:docMk/>
            <pc:sldMk cId="2458416582" sldId="318"/>
            <ac:picMk id="6" creationId="{E5A19889-C935-C420-548F-BD7166ED1D4A}"/>
          </ac:picMkLst>
        </pc:picChg>
      </pc:sldChg>
      <pc:sldChg chg="addSp delSp modSp mod">
        <pc:chgData name="sri kavya swarna" userId="f7984da7070e9ad0" providerId="LiveId" clId="{9A318FFE-04E0-4C88-9298-7AD92BB1963F}" dt="2024-11-03T09:23:01.821" v="89" actId="14100"/>
        <pc:sldMkLst>
          <pc:docMk/>
          <pc:sldMk cId="469408259" sldId="319"/>
        </pc:sldMkLst>
        <pc:spChg chg="add del mod">
          <ac:chgData name="sri kavya swarna" userId="f7984da7070e9ad0" providerId="LiveId" clId="{9A318FFE-04E0-4C88-9298-7AD92BB1963F}" dt="2024-11-03T09:22:19.113" v="73" actId="931"/>
          <ac:spMkLst>
            <pc:docMk/>
            <pc:sldMk cId="469408259" sldId="319"/>
            <ac:spMk id="3" creationId="{B5606926-690C-F316-E065-B2C78C8E12B3}"/>
          </ac:spMkLst>
        </pc:spChg>
        <pc:picChg chg="add mod modCrop">
          <ac:chgData name="sri kavya swarna" userId="f7984da7070e9ad0" providerId="LiveId" clId="{9A318FFE-04E0-4C88-9298-7AD92BB1963F}" dt="2024-11-03T09:23:01.821" v="89" actId="14100"/>
          <ac:picMkLst>
            <pc:docMk/>
            <pc:sldMk cId="469408259" sldId="319"/>
            <ac:picMk id="5" creationId="{66A084B9-A83B-00D6-18F5-E84839DC86D7}"/>
          </ac:picMkLst>
        </pc:picChg>
        <pc:picChg chg="del">
          <ac:chgData name="sri kavya swarna" userId="f7984da7070e9ad0" providerId="LiveId" clId="{9A318FFE-04E0-4C88-9298-7AD92BB1963F}" dt="2024-11-03T09:21:58.677" v="72" actId="478"/>
          <ac:picMkLst>
            <pc:docMk/>
            <pc:sldMk cId="469408259" sldId="319"/>
            <ac:picMk id="6" creationId="{558BA26D-D4F3-7DD8-996B-4A7AA01F3F3A}"/>
          </ac:picMkLst>
        </pc:picChg>
      </pc:sldChg>
      <pc:sldChg chg="addSp delSp modSp mod">
        <pc:chgData name="sri kavya swarna" userId="f7984da7070e9ad0" providerId="LiveId" clId="{9A318FFE-04E0-4C88-9298-7AD92BB1963F}" dt="2024-11-03T09:21:19.978" v="71" actId="14100"/>
        <pc:sldMkLst>
          <pc:docMk/>
          <pc:sldMk cId="4224674913" sldId="320"/>
        </pc:sldMkLst>
        <pc:spChg chg="add del mod">
          <ac:chgData name="sri kavya swarna" userId="f7984da7070e9ad0" providerId="LiveId" clId="{9A318FFE-04E0-4C88-9298-7AD92BB1963F}" dt="2024-11-03T09:20:49.944" v="61" actId="931"/>
          <ac:spMkLst>
            <pc:docMk/>
            <pc:sldMk cId="4224674913" sldId="320"/>
            <ac:spMk id="3" creationId="{BFEBAA89-388C-3787-2656-4D85FB115C8E}"/>
          </ac:spMkLst>
        </pc:spChg>
        <pc:picChg chg="add mod modCrop">
          <ac:chgData name="sri kavya swarna" userId="f7984da7070e9ad0" providerId="LiveId" clId="{9A318FFE-04E0-4C88-9298-7AD92BB1963F}" dt="2024-11-03T09:21:19.978" v="71" actId="14100"/>
          <ac:picMkLst>
            <pc:docMk/>
            <pc:sldMk cId="4224674913" sldId="320"/>
            <ac:picMk id="5" creationId="{D10C741B-9163-A992-1E3E-AF45E6C1BE82}"/>
          </ac:picMkLst>
        </pc:picChg>
        <pc:picChg chg="del">
          <ac:chgData name="sri kavya swarna" userId="f7984da7070e9ad0" providerId="LiveId" clId="{9A318FFE-04E0-4C88-9298-7AD92BB1963F}" dt="2024-11-03T09:20:25.276" v="60" actId="478"/>
          <ac:picMkLst>
            <pc:docMk/>
            <pc:sldMk cId="4224674913" sldId="320"/>
            <ac:picMk id="6" creationId="{43CE0F35-B395-5EBC-EAA5-CDF2FAF33FE6}"/>
          </ac:picMkLst>
        </pc:picChg>
      </pc:sldChg>
      <pc:sldChg chg="ord">
        <pc:chgData name="sri kavya swarna" userId="f7984da7070e9ad0" providerId="LiveId" clId="{9A318FFE-04E0-4C88-9298-7AD92BB1963F}" dt="2024-11-03T09:23:24.035" v="92"/>
        <pc:sldMkLst>
          <pc:docMk/>
          <pc:sldMk cId="1068592018" sldId="321"/>
        </pc:sldMkLst>
      </pc:sldChg>
      <pc:sldChg chg="addSp delSp modSp mod">
        <pc:chgData name="sri kavya swarna" userId="f7984da7070e9ad0" providerId="LiveId" clId="{9A318FFE-04E0-4C88-9298-7AD92BB1963F}" dt="2024-11-03T09:25:44.428" v="114" actId="14100"/>
        <pc:sldMkLst>
          <pc:docMk/>
          <pc:sldMk cId="3711955462" sldId="322"/>
        </pc:sldMkLst>
        <pc:spChg chg="add del mod">
          <ac:chgData name="sri kavya swarna" userId="f7984da7070e9ad0" providerId="LiveId" clId="{9A318FFE-04E0-4C88-9298-7AD92BB1963F}" dt="2024-11-03T09:25:13.854" v="103" actId="931"/>
          <ac:spMkLst>
            <pc:docMk/>
            <pc:sldMk cId="3711955462" sldId="322"/>
            <ac:spMk id="3" creationId="{AE3CA8DB-66EE-1932-14DA-25FCC112406C}"/>
          </ac:spMkLst>
        </pc:spChg>
        <pc:picChg chg="add mod modCrop">
          <ac:chgData name="sri kavya swarna" userId="f7984da7070e9ad0" providerId="LiveId" clId="{9A318FFE-04E0-4C88-9298-7AD92BB1963F}" dt="2024-11-03T09:25:44.428" v="114" actId="14100"/>
          <ac:picMkLst>
            <pc:docMk/>
            <pc:sldMk cId="3711955462" sldId="322"/>
            <ac:picMk id="5" creationId="{DCC6F91E-DB32-4546-8EB8-FA056E000912}"/>
          </ac:picMkLst>
        </pc:picChg>
        <pc:picChg chg="del">
          <ac:chgData name="sri kavya swarna" userId="f7984da7070e9ad0" providerId="LiveId" clId="{9A318FFE-04E0-4C88-9298-7AD92BB1963F}" dt="2024-11-03T09:24:53.966" v="102" actId="478"/>
          <ac:picMkLst>
            <pc:docMk/>
            <pc:sldMk cId="3711955462" sldId="322"/>
            <ac:picMk id="6" creationId="{267DE27A-0127-9C62-E216-CD751E4DCAD4}"/>
          </ac:picMkLst>
        </pc:picChg>
      </pc:sldChg>
      <pc:sldChg chg="addSp delSp modSp mod">
        <pc:chgData name="sri kavya swarna" userId="f7984da7070e9ad0" providerId="LiveId" clId="{9A318FFE-04E0-4C88-9298-7AD92BB1963F}" dt="2024-11-03T09:26:49.680" v="133" actId="14100"/>
        <pc:sldMkLst>
          <pc:docMk/>
          <pc:sldMk cId="1813791056" sldId="323"/>
        </pc:sldMkLst>
        <pc:spChg chg="add del mod">
          <ac:chgData name="sri kavya swarna" userId="f7984da7070e9ad0" providerId="LiveId" clId="{9A318FFE-04E0-4C88-9298-7AD92BB1963F}" dt="2024-11-03T09:26:08.834" v="116" actId="931"/>
          <ac:spMkLst>
            <pc:docMk/>
            <pc:sldMk cId="1813791056" sldId="323"/>
            <ac:spMk id="3" creationId="{28E4BACF-B446-7CD3-1058-7C93480AA844}"/>
          </ac:spMkLst>
        </pc:spChg>
        <pc:picChg chg="add mod modCrop">
          <ac:chgData name="sri kavya swarna" userId="f7984da7070e9ad0" providerId="LiveId" clId="{9A318FFE-04E0-4C88-9298-7AD92BB1963F}" dt="2024-11-03T09:26:49.680" v="133" actId="14100"/>
          <ac:picMkLst>
            <pc:docMk/>
            <pc:sldMk cId="1813791056" sldId="323"/>
            <ac:picMk id="5" creationId="{ACADCF35-6569-3AED-C9E5-A55B850B5060}"/>
          </ac:picMkLst>
        </pc:picChg>
        <pc:picChg chg="del">
          <ac:chgData name="sri kavya swarna" userId="f7984da7070e9ad0" providerId="LiveId" clId="{9A318FFE-04E0-4C88-9298-7AD92BB1963F}" dt="2024-11-03T09:25:52.652" v="115" actId="478"/>
          <ac:picMkLst>
            <pc:docMk/>
            <pc:sldMk cId="1813791056" sldId="323"/>
            <ac:picMk id="6" creationId="{0CD0F437-A247-A9E1-F890-9042737ECAD2}"/>
          </ac:picMkLst>
        </pc:picChg>
      </pc:sldChg>
      <pc:sldChg chg="addSp delSp modSp mod">
        <pc:chgData name="sri kavya swarna" userId="f7984da7070e9ad0" providerId="LiveId" clId="{9A318FFE-04E0-4C88-9298-7AD92BB1963F}" dt="2024-11-03T09:34:59.541" v="222" actId="1035"/>
        <pc:sldMkLst>
          <pc:docMk/>
          <pc:sldMk cId="3448003488" sldId="324"/>
        </pc:sldMkLst>
        <pc:spChg chg="del">
          <ac:chgData name="sri kavya swarna" userId="f7984da7070e9ad0" providerId="LiveId" clId="{9A318FFE-04E0-4C88-9298-7AD92BB1963F}" dt="2024-11-03T09:34:55.209" v="221" actId="26606"/>
          <ac:spMkLst>
            <pc:docMk/>
            <pc:sldMk cId="3448003488" sldId="324"/>
            <ac:spMk id="11" creationId="{34EE865D-5A59-4DD1-A94D-A8DBE4A9E013}"/>
          </ac:spMkLst>
        </pc:spChg>
        <pc:spChg chg="del">
          <ac:chgData name="sri kavya swarna" userId="f7984da7070e9ad0" providerId="LiveId" clId="{9A318FFE-04E0-4C88-9298-7AD92BB1963F}" dt="2024-11-03T09:34:55.209" v="221" actId="26606"/>
          <ac:spMkLst>
            <pc:docMk/>
            <pc:sldMk cId="3448003488" sldId="324"/>
            <ac:spMk id="13" creationId="{F465BEC9-9A64-4330-A094-2323D0EE1E83}"/>
          </ac:spMkLst>
        </pc:spChg>
        <pc:spChg chg="del">
          <ac:chgData name="sri kavya swarna" userId="f7984da7070e9ad0" providerId="LiveId" clId="{9A318FFE-04E0-4C88-9298-7AD92BB1963F}" dt="2024-11-03T09:34:55.209" v="221" actId="26606"/>
          <ac:spMkLst>
            <pc:docMk/>
            <pc:sldMk cId="3448003488" sldId="324"/>
            <ac:spMk id="15" creationId="{4B1DA58A-A755-4FCE-9BED-1E4AD6C95560}"/>
          </ac:spMkLst>
        </pc:spChg>
        <pc:spChg chg="del">
          <ac:chgData name="sri kavya swarna" userId="f7984da7070e9ad0" providerId="LiveId" clId="{9A318FFE-04E0-4C88-9298-7AD92BB1963F}" dt="2024-11-03T09:34:55.209" v="221" actId="26606"/>
          <ac:spMkLst>
            <pc:docMk/>
            <pc:sldMk cId="3448003488" sldId="324"/>
            <ac:spMk id="17" creationId="{2E23EFB5-5855-497F-AC57-6C1941487012}"/>
          </ac:spMkLst>
        </pc:spChg>
        <pc:spChg chg="del">
          <ac:chgData name="sri kavya swarna" userId="f7984da7070e9ad0" providerId="LiveId" clId="{9A318FFE-04E0-4C88-9298-7AD92BB1963F}" dt="2024-11-03T09:34:55.209" v="221" actId="26606"/>
          <ac:spMkLst>
            <pc:docMk/>
            <pc:sldMk cId="3448003488" sldId="324"/>
            <ac:spMk id="19" creationId="{9414EFBA-DEC5-4782-9B45-CEF1661DB2F1}"/>
          </ac:spMkLst>
        </pc:spChg>
        <pc:spChg chg="add">
          <ac:chgData name="sri kavya swarna" userId="f7984da7070e9ad0" providerId="LiveId" clId="{9A318FFE-04E0-4C88-9298-7AD92BB1963F}" dt="2024-11-03T09:34:55.209" v="221" actId="26606"/>
          <ac:spMkLst>
            <pc:docMk/>
            <pc:sldMk cId="3448003488" sldId="324"/>
            <ac:spMk id="24" creationId="{34EE865D-5A59-4DD1-A94D-A8DBE4A9E013}"/>
          </ac:spMkLst>
        </pc:spChg>
        <pc:picChg chg="mod">
          <ac:chgData name="sri kavya swarna" userId="f7984da7070e9ad0" providerId="LiveId" clId="{9A318FFE-04E0-4C88-9298-7AD92BB1963F}" dt="2024-11-03T09:34:59.541" v="222" actId="1035"/>
          <ac:picMkLst>
            <pc:docMk/>
            <pc:sldMk cId="3448003488" sldId="324"/>
            <ac:picMk id="6" creationId="{9B097A33-9A0F-3ED1-1AFF-58DD05231F81}"/>
          </ac:picMkLst>
        </pc:picChg>
      </pc:sldChg>
      <pc:sldChg chg="addSp delSp modSp mod">
        <pc:chgData name="sri kavya swarna" userId="f7984da7070e9ad0" providerId="LiveId" clId="{9A318FFE-04E0-4C88-9298-7AD92BB1963F}" dt="2024-11-03T09:20:20.631" v="59" actId="26606"/>
        <pc:sldMkLst>
          <pc:docMk/>
          <pc:sldMk cId="3517357013" sldId="325"/>
        </pc:sldMkLst>
        <pc:spChg chg="del">
          <ac:chgData name="sri kavya swarna" userId="f7984da7070e9ad0" providerId="LiveId" clId="{9A318FFE-04E0-4C88-9298-7AD92BB1963F}" dt="2024-11-03T09:19:40.584" v="45" actId="26606"/>
          <ac:spMkLst>
            <pc:docMk/>
            <pc:sldMk cId="3517357013" sldId="325"/>
            <ac:spMk id="16" creationId="{34EE865D-5A59-4DD1-A94D-A8DBE4A9E013}"/>
          </ac:spMkLst>
        </pc:spChg>
        <pc:spChg chg="del">
          <ac:chgData name="sri kavya swarna" userId="f7984da7070e9ad0" providerId="LiveId" clId="{9A318FFE-04E0-4C88-9298-7AD92BB1963F}" dt="2024-11-03T09:19:40.584" v="45" actId="26606"/>
          <ac:spMkLst>
            <pc:docMk/>
            <pc:sldMk cId="3517357013" sldId="325"/>
            <ac:spMk id="18" creationId="{829723A0-D41B-4C41-8D49-B56A8746558B}"/>
          </ac:spMkLst>
        </pc:spChg>
        <pc:spChg chg="del">
          <ac:chgData name="sri kavya swarna" userId="f7984da7070e9ad0" providerId="LiveId" clId="{9A318FFE-04E0-4C88-9298-7AD92BB1963F}" dt="2024-11-03T09:19:40.584" v="45" actId="26606"/>
          <ac:spMkLst>
            <pc:docMk/>
            <pc:sldMk cId="3517357013" sldId="325"/>
            <ac:spMk id="20" creationId="{CB8E2193-D83A-4F93-AA5A-6B128ADC2001}"/>
          </ac:spMkLst>
        </pc:spChg>
        <pc:spChg chg="del">
          <ac:chgData name="sri kavya swarna" userId="f7984da7070e9ad0" providerId="LiveId" clId="{9A318FFE-04E0-4C88-9298-7AD92BB1963F}" dt="2024-11-03T09:19:40.584" v="45" actId="26606"/>
          <ac:spMkLst>
            <pc:docMk/>
            <pc:sldMk cId="3517357013" sldId="325"/>
            <ac:spMk id="22" creationId="{F465BEC9-9A64-4330-A094-2323D0EE1E83}"/>
          </ac:spMkLst>
        </pc:spChg>
        <pc:spChg chg="del">
          <ac:chgData name="sri kavya swarna" userId="f7984da7070e9ad0" providerId="LiveId" clId="{9A318FFE-04E0-4C88-9298-7AD92BB1963F}" dt="2024-11-03T09:19:40.584" v="45" actId="26606"/>
          <ac:spMkLst>
            <pc:docMk/>
            <pc:sldMk cId="3517357013" sldId="325"/>
            <ac:spMk id="24" creationId="{4B1DA58A-A755-4FCE-9BED-1E4AD6C95560}"/>
          </ac:spMkLst>
        </pc:spChg>
        <pc:spChg chg="del">
          <ac:chgData name="sri kavya swarna" userId="f7984da7070e9ad0" providerId="LiveId" clId="{9A318FFE-04E0-4C88-9298-7AD92BB1963F}" dt="2024-11-03T09:19:40.584" v="45" actId="26606"/>
          <ac:spMkLst>
            <pc:docMk/>
            <pc:sldMk cId="3517357013" sldId="325"/>
            <ac:spMk id="26" creationId="{2E23EFB5-5855-497F-AC57-6C1941487012}"/>
          </ac:spMkLst>
        </pc:spChg>
        <pc:spChg chg="add del">
          <ac:chgData name="sri kavya swarna" userId="f7984da7070e9ad0" providerId="LiveId" clId="{9A318FFE-04E0-4C88-9298-7AD92BB1963F}" dt="2024-11-03T09:19:53.799" v="50" actId="26606"/>
          <ac:spMkLst>
            <pc:docMk/>
            <pc:sldMk cId="3517357013" sldId="325"/>
            <ac:spMk id="31" creationId="{34EE865D-5A59-4DD1-A94D-A8DBE4A9E013}"/>
          </ac:spMkLst>
        </pc:spChg>
        <pc:spChg chg="add del">
          <ac:chgData name="sri kavya swarna" userId="f7984da7070e9ad0" providerId="LiveId" clId="{9A318FFE-04E0-4C88-9298-7AD92BB1963F}" dt="2024-11-03T09:19:53.799" v="50" actId="26606"/>
          <ac:spMkLst>
            <pc:docMk/>
            <pc:sldMk cId="3517357013" sldId="325"/>
            <ac:spMk id="33" creationId="{2E23EFB5-5855-497F-AC57-6C1941487012}"/>
          </ac:spMkLst>
        </pc:spChg>
        <pc:spChg chg="add del">
          <ac:chgData name="sri kavya swarna" userId="f7984da7070e9ad0" providerId="LiveId" clId="{9A318FFE-04E0-4C88-9298-7AD92BB1963F}" dt="2024-11-03T09:19:53.796" v="49" actId="26606"/>
          <ac:spMkLst>
            <pc:docMk/>
            <pc:sldMk cId="3517357013" sldId="325"/>
            <ac:spMk id="38" creationId="{34EE865D-5A59-4DD1-A94D-A8DBE4A9E013}"/>
          </ac:spMkLst>
        </pc:spChg>
        <pc:spChg chg="add del">
          <ac:chgData name="sri kavya swarna" userId="f7984da7070e9ad0" providerId="LiveId" clId="{9A318FFE-04E0-4C88-9298-7AD92BB1963F}" dt="2024-11-03T09:19:53.796" v="49" actId="26606"/>
          <ac:spMkLst>
            <pc:docMk/>
            <pc:sldMk cId="3517357013" sldId="325"/>
            <ac:spMk id="40" creationId="{F465BEC9-9A64-4330-A094-2323D0EE1E83}"/>
          </ac:spMkLst>
        </pc:spChg>
        <pc:spChg chg="add del">
          <ac:chgData name="sri kavya swarna" userId="f7984da7070e9ad0" providerId="LiveId" clId="{9A318FFE-04E0-4C88-9298-7AD92BB1963F}" dt="2024-11-03T09:19:53.796" v="49" actId="26606"/>
          <ac:spMkLst>
            <pc:docMk/>
            <pc:sldMk cId="3517357013" sldId="325"/>
            <ac:spMk id="42" creationId="{4B1DA58A-A755-4FCE-9BED-1E4AD6C95560}"/>
          </ac:spMkLst>
        </pc:spChg>
        <pc:spChg chg="add del">
          <ac:chgData name="sri kavya swarna" userId="f7984da7070e9ad0" providerId="LiveId" clId="{9A318FFE-04E0-4C88-9298-7AD92BB1963F}" dt="2024-11-03T09:19:53.796" v="49" actId="26606"/>
          <ac:spMkLst>
            <pc:docMk/>
            <pc:sldMk cId="3517357013" sldId="325"/>
            <ac:spMk id="44" creationId="{2E23EFB5-5855-497F-AC57-6C1941487012}"/>
          </ac:spMkLst>
        </pc:spChg>
        <pc:spChg chg="add del">
          <ac:chgData name="sri kavya swarna" userId="f7984da7070e9ad0" providerId="LiveId" clId="{9A318FFE-04E0-4C88-9298-7AD92BB1963F}" dt="2024-11-03T09:19:53.796" v="49" actId="26606"/>
          <ac:spMkLst>
            <pc:docMk/>
            <pc:sldMk cId="3517357013" sldId="325"/>
            <ac:spMk id="46" creationId="{9414EFBA-DEC5-4782-9B45-CEF1661DB2F1}"/>
          </ac:spMkLst>
        </pc:spChg>
        <pc:spChg chg="add del">
          <ac:chgData name="sri kavya swarna" userId="f7984da7070e9ad0" providerId="LiveId" clId="{9A318FFE-04E0-4C88-9298-7AD92BB1963F}" dt="2024-11-03T09:20:20.631" v="59" actId="26606"/>
          <ac:spMkLst>
            <pc:docMk/>
            <pc:sldMk cId="3517357013" sldId="325"/>
            <ac:spMk id="48" creationId="{34EE865D-5A59-4DD1-A94D-A8DBE4A9E013}"/>
          </ac:spMkLst>
        </pc:spChg>
        <pc:spChg chg="add del">
          <ac:chgData name="sri kavya swarna" userId="f7984da7070e9ad0" providerId="LiveId" clId="{9A318FFE-04E0-4C88-9298-7AD92BB1963F}" dt="2024-11-03T09:20:16.895" v="54" actId="26606"/>
          <ac:spMkLst>
            <pc:docMk/>
            <pc:sldMk cId="3517357013" sldId="325"/>
            <ac:spMk id="53" creationId="{34EE865D-5A59-4DD1-A94D-A8DBE4A9E013}"/>
          </ac:spMkLst>
        </pc:spChg>
        <pc:spChg chg="add del">
          <ac:chgData name="sri kavya swarna" userId="f7984da7070e9ad0" providerId="LiveId" clId="{9A318FFE-04E0-4C88-9298-7AD92BB1963F}" dt="2024-11-03T09:20:16.895" v="54" actId="26606"/>
          <ac:spMkLst>
            <pc:docMk/>
            <pc:sldMk cId="3517357013" sldId="325"/>
            <ac:spMk id="55" creationId="{2E23EFB5-5855-497F-AC57-6C1941487012}"/>
          </ac:spMkLst>
        </pc:spChg>
        <pc:spChg chg="add del">
          <ac:chgData name="sri kavya swarna" userId="f7984da7070e9ad0" providerId="LiveId" clId="{9A318FFE-04E0-4C88-9298-7AD92BB1963F}" dt="2024-11-03T09:20:18.590" v="56" actId="26606"/>
          <ac:spMkLst>
            <pc:docMk/>
            <pc:sldMk cId="3517357013" sldId="325"/>
            <ac:spMk id="57" creationId="{CB8E2193-D83A-4F93-AA5A-6B128ADC2001}"/>
          </ac:spMkLst>
        </pc:spChg>
        <pc:spChg chg="add del">
          <ac:chgData name="sri kavya swarna" userId="f7984da7070e9ad0" providerId="LiveId" clId="{9A318FFE-04E0-4C88-9298-7AD92BB1963F}" dt="2024-11-03T09:20:18.590" v="56" actId="26606"/>
          <ac:spMkLst>
            <pc:docMk/>
            <pc:sldMk cId="3517357013" sldId="325"/>
            <ac:spMk id="58" creationId="{34EE865D-5A59-4DD1-A94D-A8DBE4A9E013}"/>
          </ac:spMkLst>
        </pc:spChg>
        <pc:spChg chg="add del">
          <ac:chgData name="sri kavya swarna" userId="f7984da7070e9ad0" providerId="LiveId" clId="{9A318FFE-04E0-4C88-9298-7AD92BB1963F}" dt="2024-11-03T09:20:18.590" v="56" actId="26606"/>
          <ac:spMkLst>
            <pc:docMk/>
            <pc:sldMk cId="3517357013" sldId="325"/>
            <ac:spMk id="59" creationId="{F465BEC9-9A64-4330-A094-2323D0EE1E83}"/>
          </ac:spMkLst>
        </pc:spChg>
        <pc:spChg chg="add del">
          <ac:chgData name="sri kavya swarna" userId="f7984da7070e9ad0" providerId="LiveId" clId="{9A318FFE-04E0-4C88-9298-7AD92BB1963F}" dt="2024-11-03T09:20:18.590" v="56" actId="26606"/>
          <ac:spMkLst>
            <pc:docMk/>
            <pc:sldMk cId="3517357013" sldId="325"/>
            <ac:spMk id="60" creationId="{829723A0-D41B-4C41-8D49-B56A8746558B}"/>
          </ac:spMkLst>
        </pc:spChg>
        <pc:spChg chg="add del">
          <ac:chgData name="sri kavya swarna" userId="f7984da7070e9ad0" providerId="LiveId" clId="{9A318FFE-04E0-4C88-9298-7AD92BB1963F}" dt="2024-11-03T09:20:18.590" v="56" actId="26606"/>
          <ac:spMkLst>
            <pc:docMk/>
            <pc:sldMk cId="3517357013" sldId="325"/>
            <ac:spMk id="61" creationId="{4B1DA58A-A755-4FCE-9BED-1E4AD6C95560}"/>
          </ac:spMkLst>
        </pc:spChg>
        <pc:spChg chg="add del">
          <ac:chgData name="sri kavya swarna" userId="f7984da7070e9ad0" providerId="LiveId" clId="{9A318FFE-04E0-4C88-9298-7AD92BB1963F}" dt="2024-11-03T09:20:18.590" v="56" actId="26606"/>
          <ac:spMkLst>
            <pc:docMk/>
            <pc:sldMk cId="3517357013" sldId="325"/>
            <ac:spMk id="63" creationId="{2E23EFB5-5855-497F-AC57-6C1941487012}"/>
          </ac:spMkLst>
        </pc:spChg>
        <pc:spChg chg="add del">
          <ac:chgData name="sri kavya swarna" userId="f7984da7070e9ad0" providerId="LiveId" clId="{9A318FFE-04E0-4C88-9298-7AD92BB1963F}" dt="2024-11-03T09:20:20.628" v="58" actId="26606"/>
          <ac:spMkLst>
            <pc:docMk/>
            <pc:sldMk cId="3517357013" sldId="325"/>
            <ac:spMk id="65" creationId="{60328808-6121-4268-B0D0-AB78E2170B13}"/>
          </ac:spMkLst>
        </pc:spChg>
        <pc:spChg chg="add del">
          <ac:chgData name="sri kavya swarna" userId="f7984da7070e9ad0" providerId="LiveId" clId="{9A318FFE-04E0-4C88-9298-7AD92BB1963F}" dt="2024-11-03T09:20:20.628" v="58" actId="26606"/>
          <ac:spMkLst>
            <pc:docMk/>
            <pc:sldMk cId="3517357013" sldId="325"/>
            <ac:spMk id="66" creationId="{7BC06BCF-7320-499B-88F4-B5CA302B79C0}"/>
          </ac:spMkLst>
        </pc:spChg>
        <pc:spChg chg="add del">
          <ac:chgData name="sri kavya swarna" userId="f7984da7070e9ad0" providerId="LiveId" clId="{9A318FFE-04E0-4C88-9298-7AD92BB1963F}" dt="2024-11-03T09:20:20.628" v="58" actId="26606"/>
          <ac:spMkLst>
            <pc:docMk/>
            <pc:sldMk cId="3517357013" sldId="325"/>
            <ac:spMk id="67" creationId="{50554E2E-2922-4366-AD14-32C37F7334F0}"/>
          </ac:spMkLst>
        </pc:spChg>
        <pc:spChg chg="add del">
          <ac:chgData name="sri kavya swarna" userId="f7984da7070e9ad0" providerId="LiveId" clId="{9A318FFE-04E0-4C88-9298-7AD92BB1963F}" dt="2024-11-03T09:20:20.628" v="58" actId="26606"/>
          <ac:spMkLst>
            <pc:docMk/>
            <pc:sldMk cId="3517357013" sldId="325"/>
            <ac:spMk id="68" creationId="{AF0FF6D8-83C6-4E16-A659-121582CA01A0}"/>
          </ac:spMkLst>
        </pc:spChg>
        <pc:spChg chg="add del">
          <ac:chgData name="sri kavya swarna" userId="f7984da7070e9ad0" providerId="LiveId" clId="{9A318FFE-04E0-4C88-9298-7AD92BB1963F}" dt="2024-11-03T09:20:20.628" v="58" actId="26606"/>
          <ac:spMkLst>
            <pc:docMk/>
            <pc:sldMk cId="3517357013" sldId="325"/>
            <ac:spMk id="69" creationId="{D697F9F0-BF9E-41B1-A538-7AFA9E965D4B}"/>
          </ac:spMkLst>
        </pc:spChg>
        <pc:spChg chg="add del">
          <ac:chgData name="sri kavya swarna" userId="f7984da7070e9ad0" providerId="LiveId" clId="{9A318FFE-04E0-4C88-9298-7AD92BB1963F}" dt="2024-11-03T09:20:20.628" v="58" actId="26606"/>
          <ac:spMkLst>
            <pc:docMk/>
            <pc:sldMk cId="3517357013" sldId="325"/>
            <ac:spMk id="70" creationId="{D9D0FB2B-1753-41DC-BEA8-7B80EF89DB86}"/>
          </ac:spMkLst>
        </pc:spChg>
        <pc:spChg chg="add del">
          <ac:chgData name="sri kavya swarna" userId="f7984da7070e9ad0" providerId="LiveId" clId="{9A318FFE-04E0-4C88-9298-7AD92BB1963F}" dt="2024-11-03T09:20:20.628" v="58" actId="26606"/>
          <ac:spMkLst>
            <pc:docMk/>
            <pc:sldMk cId="3517357013" sldId="325"/>
            <ac:spMk id="71" creationId="{C909C433-6200-400E-ACC5-60A5004869B3}"/>
          </ac:spMkLst>
        </pc:spChg>
        <pc:spChg chg="add">
          <ac:chgData name="sri kavya swarna" userId="f7984da7070e9ad0" providerId="LiveId" clId="{9A318FFE-04E0-4C88-9298-7AD92BB1963F}" dt="2024-11-03T09:20:20.631" v="59" actId="26606"/>
          <ac:spMkLst>
            <pc:docMk/>
            <pc:sldMk cId="3517357013" sldId="325"/>
            <ac:spMk id="73" creationId="{34EE865D-5A59-4DD1-A94D-A8DBE4A9E013}"/>
          </ac:spMkLst>
        </pc:spChg>
        <pc:picChg chg="add mod modCrop">
          <ac:chgData name="sri kavya swarna" userId="f7984da7070e9ad0" providerId="LiveId" clId="{9A318FFE-04E0-4C88-9298-7AD92BB1963F}" dt="2024-11-03T09:20:20.631" v="59" actId="26606"/>
          <ac:picMkLst>
            <pc:docMk/>
            <pc:sldMk cId="3517357013" sldId="325"/>
            <ac:picMk id="3" creationId="{188F858C-CAB9-1666-3D9E-5B874FFD001D}"/>
          </ac:picMkLst>
        </pc:picChg>
        <pc:picChg chg="del">
          <ac:chgData name="sri kavya swarna" userId="f7984da7070e9ad0" providerId="LiveId" clId="{9A318FFE-04E0-4C88-9298-7AD92BB1963F}" dt="2024-11-03T09:18:41.290" v="39" actId="478"/>
          <ac:picMkLst>
            <pc:docMk/>
            <pc:sldMk cId="3517357013" sldId="325"/>
            <ac:picMk id="6" creationId="{DCAB1F5F-803B-1DAC-727E-6FDF58CE8916}"/>
          </ac:picMkLst>
        </pc:picChg>
      </pc:sldChg>
      <pc:sldChg chg="addSp delSp modSp mod">
        <pc:chgData name="sri kavya swarna" userId="f7984da7070e9ad0" providerId="LiveId" clId="{9A318FFE-04E0-4C88-9298-7AD92BB1963F}" dt="2024-11-03T09:24:27.549" v="101" actId="14100"/>
        <pc:sldMkLst>
          <pc:docMk/>
          <pc:sldMk cId="2114157161" sldId="326"/>
        </pc:sldMkLst>
        <pc:picChg chg="add mod modCrop">
          <ac:chgData name="sri kavya swarna" userId="f7984da7070e9ad0" providerId="LiveId" clId="{9A318FFE-04E0-4C88-9298-7AD92BB1963F}" dt="2024-11-03T09:24:27.549" v="101" actId="14100"/>
          <ac:picMkLst>
            <pc:docMk/>
            <pc:sldMk cId="2114157161" sldId="326"/>
            <ac:picMk id="3" creationId="{261EC878-9250-11B3-84E9-DF41CED22380}"/>
          </ac:picMkLst>
        </pc:picChg>
        <pc:picChg chg="del">
          <ac:chgData name="sri kavya swarna" userId="f7984da7070e9ad0" providerId="LiveId" clId="{9A318FFE-04E0-4C88-9298-7AD92BB1963F}" dt="2024-11-03T09:23:15.008" v="90" actId="478"/>
          <ac:picMkLst>
            <pc:docMk/>
            <pc:sldMk cId="2114157161" sldId="326"/>
            <ac:picMk id="6" creationId="{02B2F1EB-73B0-E443-5E13-4DBA815ECC6D}"/>
          </ac:picMkLst>
        </pc:picChg>
      </pc:sldChg>
      <pc:sldChg chg="addSp delSp modSp new mod setBg">
        <pc:chgData name="sri kavya swarna" userId="f7984da7070e9ad0" providerId="LiveId" clId="{9A318FFE-04E0-4C88-9298-7AD92BB1963F}" dt="2024-11-03T09:28:05.881" v="147" actId="1076"/>
        <pc:sldMkLst>
          <pc:docMk/>
          <pc:sldMk cId="2524654837" sldId="327"/>
        </pc:sldMkLst>
        <pc:spChg chg="del">
          <ac:chgData name="sri kavya swarna" userId="f7984da7070e9ad0" providerId="LiveId" clId="{9A318FFE-04E0-4C88-9298-7AD92BB1963F}" dt="2024-11-03T09:28:00.842" v="146" actId="26606"/>
          <ac:spMkLst>
            <pc:docMk/>
            <pc:sldMk cId="2524654837" sldId="327"/>
            <ac:spMk id="2" creationId="{50E5B828-D377-5CB0-918C-CED1C7F51C3B}"/>
          </ac:spMkLst>
        </pc:spChg>
        <pc:spChg chg="del">
          <ac:chgData name="sri kavya swarna" userId="f7984da7070e9ad0" providerId="LiveId" clId="{9A318FFE-04E0-4C88-9298-7AD92BB1963F}" dt="2024-11-03T09:27:17.082" v="135" actId="931"/>
          <ac:spMkLst>
            <pc:docMk/>
            <pc:sldMk cId="2524654837" sldId="327"/>
            <ac:spMk id="3" creationId="{955A3E5C-CD4B-7B90-FB01-7B54917134AE}"/>
          </ac:spMkLst>
        </pc:spChg>
        <pc:spChg chg="del">
          <ac:chgData name="sri kavya swarna" userId="f7984da7070e9ad0" providerId="LiveId" clId="{9A318FFE-04E0-4C88-9298-7AD92BB1963F}" dt="2024-11-03T09:27:42.168" v="141" actId="478"/>
          <ac:spMkLst>
            <pc:docMk/>
            <pc:sldMk cId="2524654837" sldId="327"/>
            <ac:spMk id="4" creationId="{99ED8719-E813-1020-7BA0-09C3C40B3D50}"/>
          </ac:spMkLst>
        </pc:spChg>
        <pc:spChg chg="add">
          <ac:chgData name="sri kavya swarna" userId="f7984da7070e9ad0" providerId="LiveId" clId="{9A318FFE-04E0-4C88-9298-7AD92BB1963F}" dt="2024-11-03T09:28:00.842" v="146" actId="26606"/>
          <ac:spMkLst>
            <pc:docMk/>
            <pc:sldMk cId="2524654837" sldId="327"/>
            <ac:spMk id="11" creationId="{34EE865D-5A59-4DD1-A94D-A8DBE4A9E013}"/>
          </ac:spMkLst>
        </pc:spChg>
        <pc:picChg chg="add mod modCrop">
          <ac:chgData name="sri kavya swarna" userId="f7984da7070e9ad0" providerId="LiveId" clId="{9A318FFE-04E0-4C88-9298-7AD92BB1963F}" dt="2024-11-03T09:28:05.881" v="147" actId="1076"/>
          <ac:picMkLst>
            <pc:docMk/>
            <pc:sldMk cId="2524654837" sldId="327"/>
            <ac:picMk id="6" creationId="{49A3E74F-89E1-CCD1-1382-9022BE804853}"/>
          </ac:picMkLst>
        </pc:picChg>
      </pc:sldChg>
      <pc:sldChg chg="addSp delSp modSp new mod setBg">
        <pc:chgData name="sri kavya swarna" userId="f7984da7070e9ad0" providerId="LiveId" clId="{9A318FFE-04E0-4C88-9298-7AD92BB1963F}" dt="2024-11-03T09:28:39.001" v="155" actId="962"/>
        <pc:sldMkLst>
          <pc:docMk/>
          <pc:sldMk cId="56881362" sldId="328"/>
        </pc:sldMkLst>
        <pc:spChg chg="del">
          <ac:chgData name="sri kavya swarna" userId="f7984da7070e9ad0" providerId="LiveId" clId="{9A318FFE-04E0-4C88-9298-7AD92BB1963F}" dt="2024-11-03T09:28:36.087" v="153" actId="26606"/>
          <ac:spMkLst>
            <pc:docMk/>
            <pc:sldMk cId="56881362" sldId="328"/>
            <ac:spMk id="2" creationId="{ED329BED-68FA-ACFD-F83B-50AA5D910D4C}"/>
          </ac:spMkLst>
        </pc:spChg>
        <pc:spChg chg="del">
          <ac:chgData name="sri kavya swarna" userId="f7984da7070e9ad0" providerId="LiveId" clId="{9A318FFE-04E0-4C88-9298-7AD92BB1963F}" dt="2024-11-03T09:28:31.853" v="149" actId="931"/>
          <ac:spMkLst>
            <pc:docMk/>
            <pc:sldMk cId="56881362" sldId="328"/>
            <ac:spMk id="3" creationId="{C2F40E9C-96A0-6C3D-7CCC-EA1AEEEA138D}"/>
          </ac:spMkLst>
        </pc:spChg>
        <pc:spChg chg="del">
          <ac:chgData name="sri kavya swarna" userId="f7984da7070e9ad0" providerId="LiveId" clId="{9A318FFE-04E0-4C88-9298-7AD92BB1963F}" dt="2024-11-03T09:28:36.087" v="153" actId="26606"/>
          <ac:spMkLst>
            <pc:docMk/>
            <pc:sldMk cId="56881362" sldId="328"/>
            <ac:spMk id="4" creationId="{CCEB95FB-49B9-B2E5-9A61-AD87720E4EFA}"/>
          </ac:spMkLst>
        </pc:spChg>
        <pc:spChg chg="add">
          <ac:chgData name="sri kavya swarna" userId="f7984da7070e9ad0" providerId="LiveId" clId="{9A318FFE-04E0-4C88-9298-7AD92BB1963F}" dt="2024-11-03T09:28:36.087" v="153" actId="26606"/>
          <ac:spMkLst>
            <pc:docMk/>
            <pc:sldMk cId="56881362" sldId="328"/>
            <ac:spMk id="11" creationId="{34EE865D-5A59-4DD1-A94D-A8DBE4A9E013}"/>
          </ac:spMkLst>
        </pc:spChg>
        <pc:picChg chg="add mod">
          <ac:chgData name="sri kavya swarna" userId="f7984da7070e9ad0" providerId="LiveId" clId="{9A318FFE-04E0-4C88-9298-7AD92BB1963F}" dt="2024-11-03T09:28:39.001" v="155" actId="962"/>
          <ac:picMkLst>
            <pc:docMk/>
            <pc:sldMk cId="56881362" sldId="328"/>
            <ac:picMk id="6" creationId="{314C86B4-980D-0EB0-C2C9-51EECF245C0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11/9/2024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374389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219126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30317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3572555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 Pictur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1" y="825689"/>
            <a:ext cx="7685728" cy="3741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30" y="825687"/>
            <a:ext cx="5957384" cy="3741551"/>
          </a:xfrm>
        </p:spPr>
        <p:txBody>
          <a:bodyPr tIns="182880" anchor="ctr" anchorCtr="0">
            <a:noAutofit/>
          </a:bodyPr>
          <a:lstStyle>
            <a:lvl1pPr>
              <a:lnSpc>
                <a:spcPct val="100000"/>
              </a:lnSpc>
              <a:defRPr sz="40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36013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p:nvPr>
        </p:nvSpPr>
        <p:spPr>
          <a:xfrm>
            <a:off x="7710836" y="-2"/>
            <a:ext cx="44811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marL="0" indent="0" algn="ctr">
              <a:buNone/>
              <a:defRPr sz="1400"/>
            </a:lvl1pPr>
          </a:lstStyle>
          <a:p>
            <a:r>
              <a:rPr lang="en-US"/>
              <a:t>Click icon to add picture</a:t>
            </a: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42498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143079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ntent + Picture">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141023" y="167463"/>
            <a:ext cx="6408058" cy="1580890"/>
          </a:xfrm>
        </p:spPr>
        <p:txBody>
          <a:bodyPr anchor="b" anchorCtr="0">
            <a:noAutofit/>
          </a:bodyPr>
          <a:lstStyle>
            <a:lvl1pPr>
              <a:lnSpc>
                <a:spcPct val="100000"/>
              </a:lnSpc>
              <a:defRPr sz="3200"/>
            </a:lvl1pPr>
          </a:lstStyle>
          <a:p>
            <a:r>
              <a:rPr lang="en-US" dirty="0"/>
              <a:t>Click to add title</a:t>
            </a:r>
          </a:p>
        </p:txBody>
      </p:sp>
      <p:sp>
        <p:nvSpPr>
          <p:cNvPr id="4" name="Content Placeholder 3">
            <a:extLst>
              <a:ext uri="{FF2B5EF4-FFF2-40B4-BE49-F238E27FC236}">
                <a16:creationId xmlns:a16="http://schemas.microsoft.com/office/drawing/2014/main" id="{FFD78806-0532-B92A-4326-73941B4232E7}"/>
              </a:ext>
            </a:extLst>
          </p:cNvPr>
          <p:cNvSpPr>
            <a:spLocks noGrp="1"/>
          </p:cNvSpPr>
          <p:nvPr>
            <p:ph sz="quarter" idx="16" hasCustomPrompt="1"/>
          </p:nvPr>
        </p:nvSpPr>
        <p:spPr>
          <a:xfrm>
            <a:off x="0" y="0"/>
            <a:ext cx="4613275" cy="68580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hasCustomPrompt="1"/>
          </p:nvPr>
        </p:nvSpPr>
        <p:spPr>
          <a:xfrm>
            <a:off x="5140405" y="1959427"/>
            <a:ext cx="6408665" cy="4161653"/>
          </a:xfrm>
        </p:spPr>
        <p:txBody>
          <a:bodyPr anchor="t">
            <a:normAutofit/>
          </a:bodyPr>
          <a:lstStyle>
            <a:lvl1pPr marL="0" indent="0">
              <a:lnSpc>
                <a:spcPct val="100000"/>
              </a:lnSpc>
              <a:spcAft>
                <a:spcPts val="600"/>
              </a:spcAft>
              <a:buNone/>
              <a:defRPr sz="1800" b="0"/>
            </a:lvl1pPr>
            <a:lvl2pPr>
              <a:lnSpc>
                <a:spcPct val="100000"/>
              </a:lnSpc>
              <a:spcAft>
                <a:spcPts val="600"/>
              </a:spcAft>
              <a:defRPr sz="1800"/>
            </a:lvl2pPr>
            <a:lvl3pPr>
              <a:lnSpc>
                <a:spcPct val="100000"/>
              </a:lnSpc>
              <a:spcAft>
                <a:spcPts val="600"/>
              </a:spcAft>
              <a:defRPr sz="1800"/>
            </a:lvl3pPr>
            <a:lvl4pPr>
              <a:lnSpc>
                <a:spcPct val="100000"/>
              </a:lnSpc>
              <a:spcAft>
                <a:spcPts val="600"/>
              </a:spcAft>
              <a:defRPr sz="1800"/>
            </a:lvl4pPr>
            <a:lvl5pPr>
              <a:lnSpc>
                <a:spcPct val="100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CD15B6AB-EFBA-3087-EC3D-8DA945B70C0F}"/>
              </a:ext>
            </a:extLst>
          </p:cNvPr>
          <p:cNvSpPr>
            <a:spLocks noGrp="1"/>
          </p:cNvSpPr>
          <p:nvPr>
            <p:ph type="ftr" sz="quarter" idx="11"/>
          </p:nvPr>
        </p:nvSpPr>
        <p:spPr>
          <a:xfrm>
            <a:off x="5140405" y="6309360"/>
            <a:ext cx="3982428" cy="457200"/>
          </a:xfrm>
        </p:spPr>
        <p:txBody>
          <a:bodyPr/>
          <a:lstStyle>
            <a:lvl1pPr algn="ctr">
              <a:defRPr>
                <a:effectLst/>
              </a:defRPr>
            </a:lvl1pPr>
          </a:lstStyle>
          <a:p>
            <a:pPr algn="l"/>
            <a:r>
              <a:rPr lang="en-US" dirty="0"/>
              <a:t>Presentation Title</a:t>
            </a:r>
          </a:p>
        </p:txBody>
      </p:sp>
      <p:sp>
        <p:nvSpPr>
          <p:cNvPr id="10" name="Date Placeholder 3">
            <a:extLst>
              <a:ext uri="{FF2B5EF4-FFF2-40B4-BE49-F238E27FC236}">
                <a16:creationId xmlns:a16="http://schemas.microsoft.com/office/drawing/2014/main" id="{6A3371A6-1409-7906-744F-59D906DF6755}"/>
              </a:ext>
            </a:extLst>
          </p:cNvPr>
          <p:cNvSpPr>
            <a:spLocks noGrp="1"/>
          </p:cNvSpPr>
          <p:nvPr>
            <p:ph type="dt" sz="half" idx="10"/>
          </p:nvPr>
        </p:nvSpPr>
        <p:spPr>
          <a:xfrm>
            <a:off x="9238415" y="6309360"/>
            <a:ext cx="1215204" cy="457200"/>
          </a:xfrm>
        </p:spPr>
        <p:txBody>
          <a:bodyPr/>
          <a:lstStyle>
            <a:lvl1pPr algn="ctr">
              <a:defRPr>
                <a:effectLst/>
              </a:defRPr>
            </a:lvl1pPr>
          </a:lstStyle>
          <a:p>
            <a:r>
              <a:rPr lang="en-US" dirty="0">
                <a:solidFill>
                  <a:schemeClr val="tx2"/>
                </a:solidFill>
              </a:rPr>
              <a:t>9/8/20XX</a:t>
            </a:r>
            <a:endParaRPr lang="en-US" dirty="0"/>
          </a:p>
        </p:txBody>
      </p:sp>
      <p:sp>
        <p:nvSpPr>
          <p:cNvPr id="11" name="Slide Number Placeholder 5">
            <a:extLst>
              <a:ext uri="{FF2B5EF4-FFF2-40B4-BE49-F238E27FC236}">
                <a16:creationId xmlns:a16="http://schemas.microsoft.com/office/drawing/2014/main" id="{8546652F-6212-09E9-1A75-28F7C8EEF073}"/>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68418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 Sub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8" y="1034477"/>
            <a:ext cx="9380431" cy="2614551"/>
          </a:xfrm>
        </p:spPr>
        <p:txBody>
          <a:bodyPr anchor="b"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EF94ADB5-E70F-B672-CBEB-D8194AEA79D5}"/>
              </a:ext>
            </a:extLst>
          </p:cNvPr>
          <p:cNvSpPr>
            <a:spLocks noGrp="1"/>
          </p:cNvSpPr>
          <p:nvPr>
            <p:ph type="body" sz="quarter" idx="10" hasCustomPrompt="1"/>
          </p:nvPr>
        </p:nvSpPr>
        <p:spPr>
          <a:xfrm>
            <a:off x="1386177" y="3649028"/>
            <a:ext cx="9380431" cy="2164715"/>
          </a:xfrm>
        </p:spPr>
        <p:txBody>
          <a:bodyPr anchor="t"/>
          <a:lstStyle>
            <a:lvl1pPr marL="0" indent="0">
              <a:lnSpc>
                <a:spcPct val="125000"/>
              </a:lnSpc>
              <a:buNone/>
              <a:defRPr lang="en-US" sz="2400" b="0" kern="1200" spc="150" baseline="0" dirty="0" smtClean="0">
                <a:solidFill>
                  <a:schemeClr val="bg1"/>
                </a:solidFill>
                <a:latin typeface="+mn-lt"/>
                <a:ea typeface="+mn-ea"/>
                <a:cs typeface="+mn-cs"/>
              </a:defRPr>
            </a:lvl1pPr>
            <a:lvl2pPr>
              <a:defRPr lang="en-US" sz="2400" b="0" kern="1200" spc="150" baseline="0" dirty="0" smtClean="0">
                <a:solidFill>
                  <a:schemeClr val="bg1"/>
                </a:solidFill>
                <a:latin typeface="+mn-lt"/>
                <a:ea typeface="+mn-ea"/>
                <a:cs typeface="+mn-cs"/>
              </a:defRPr>
            </a:lvl2pPr>
            <a:lvl3pPr>
              <a:defRPr lang="en-US" sz="2400" b="0" kern="1200" spc="150" baseline="0" dirty="0" smtClean="0">
                <a:solidFill>
                  <a:schemeClr val="bg1"/>
                </a:solidFill>
                <a:latin typeface="+mn-lt"/>
                <a:ea typeface="+mn-ea"/>
                <a:cs typeface="+mn-cs"/>
              </a:defRPr>
            </a:lvl3pPr>
            <a:lvl4pPr>
              <a:defRPr lang="en-US" sz="2400" b="0" kern="1200" spc="150" baseline="0" dirty="0" smtClean="0">
                <a:solidFill>
                  <a:schemeClr val="bg1"/>
                </a:solidFill>
                <a:latin typeface="+mn-lt"/>
                <a:ea typeface="+mn-ea"/>
                <a:cs typeface="+mn-cs"/>
              </a:defRPr>
            </a:lvl4pPr>
            <a:lvl5pPr>
              <a:defRPr lang="en-US" sz="2400" b="0" kern="1200" spc="150" baseline="0" dirty="0">
                <a:solidFill>
                  <a:schemeClr val="bg1"/>
                </a:solidFill>
                <a:latin typeface="+mn-lt"/>
                <a:ea typeface="+mn-ea"/>
                <a:cs typeface="+mn-cs"/>
              </a:defRPr>
            </a:lvl5pPr>
          </a:lstStyle>
          <a:p>
            <a:pPr lvl="0"/>
            <a:r>
              <a:rPr lang="en-US" dirty="0"/>
              <a:t>Click to add text</a:t>
            </a:r>
          </a:p>
        </p:txBody>
      </p:sp>
    </p:spTree>
    <p:extLst>
      <p:ext uri="{BB962C8B-B14F-4D97-AF65-F5344CB8AC3E}">
        <p14:creationId xmlns:p14="http://schemas.microsoft.com/office/powerpoint/2010/main" val="193573882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3752"/>
            <a:ext cx="10013709" cy="103327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15" name="Content Placeholder 2">
            <a:extLst>
              <a:ext uri="{FF2B5EF4-FFF2-40B4-BE49-F238E27FC236}">
                <a16:creationId xmlns:a16="http://schemas.microsoft.com/office/drawing/2014/main" id="{5778233C-CCEC-FC64-A709-616569B37D23}"/>
              </a:ext>
            </a:extLst>
          </p:cNvPr>
          <p:cNvSpPr>
            <a:spLocks noGrp="1"/>
          </p:cNvSpPr>
          <p:nvPr>
            <p:ph sz="quarter" idx="18" hasCustomPrompt="1"/>
          </p:nvPr>
        </p:nvSpPr>
        <p:spPr>
          <a:xfrm>
            <a:off x="1542563"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67FEFA15-354D-6389-9102-922A664A73AE}"/>
              </a:ext>
            </a:extLst>
          </p:cNvPr>
          <p:cNvSpPr>
            <a:spLocks noGrp="1"/>
          </p:cNvSpPr>
          <p:nvPr>
            <p:ph sz="quarter" idx="19" hasCustomPrompt="1"/>
          </p:nvPr>
        </p:nvSpPr>
        <p:spPr>
          <a:xfrm>
            <a:off x="6966630"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D874FDF0-F4BE-433D-86EE-9E1832D4388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24306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0"/>
            <a:ext cx="12192000" cy="13516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E19795B-1103-80EF-6098-1E8371D07DB8}"/>
              </a:ext>
            </a:extLst>
          </p:cNvPr>
          <p:cNvSpPr>
            <a:spLocks noGrp="1"/>
          </p:cNvSpPr>
          <p:nvPr>
            <p:ph type="title" hasCustomPrompt="1"/>
          </p:nvPr>
        </p:nvSpPr>
        <p:spPr>
          <a:xfrm>
            <a:off x="648935" y="91439"/>
            <a:ext cx="10900146" cy="1168739"/>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hasCustomPrompt="1"/>
          </p:nvPr>
        </p:nvSpPr>
        <p:spPr>
          <a:xfrm>
            <a:off x="648935" y="1646102"/>
            <a:ext cx="3819652" cy="4160520"/>
          </a:xfrm>
        </p:spPr>
        <p:txBody>
          <a:bodyPr anchor="t">
            <a:normAutofit/>
          </a:bodyPr>
          <a:lstStyle>
            <a:lvl1pPr>
              <a:lnSpc>
                <a:spcPct val="125000"/>
              </a:lnSpc>
              <a:spcAft>
                <a:spcPts val="600"/>
              </a:spcAft>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dirty="0"/>
              <a:t>9/8/20XX</a:t>
            </a:r>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2E94D0A7-4358-49BF-96EE-8DEB6F4DCF56}"/>
              </a:ext>
            </a:extLst>
          </p:cNvPr>
          <p:cNvSpPr>
            <a:spLocks noGrp="1"/>
          </p:cNvSpPr>
          <p:nvPr>
            <p:ph sz="quarter" idx="19" hasCustomPrompt="1"/>
          </p:nvPr>
        </p:nvSpPr>
        <p:spPr>
          <a:xfrm>
            <a:off x="4679661" y="1646102"/>
            <a:ext cx="6863403" cy="4160520"/>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736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1" r:id="rId14"/>
    <p:sldLayoutId id="2147483702" r:id="rId15"/>
    <p:sldLayoutId id="2147483703" r:id="rId16"/>
    <p:sldLayoutId id="2147483707" r:id="rId17"/>
    <p:sldLayoutId id="2147483682" r:id="rId18"/>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s://freepngimg.com/png/19306-thank-you-free-download-png" TargetMode="External"/><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386629" y="832944"/>
            <a:ext cx="9643772" cy="5201730"/>
          </a:xfrm>
        </p:spPr>
        <p:txBody>
          <a:bodyPr vert="horz" lIns="109728" tIns="109728" rIns="109728" bIns="91440" rtlCol="0" anchor="ctr">
            <a:normAutofit/>
          </a:bodyPr>
          <a:lstStyle/>
          <a:p>
            <a:r>
              <a:rPr lang="en-US" sz="5400" dirty="0"/>
              <a:t>HOSTEL MANAGEMENT SYSTEM </a:t>
            </a:r>
            <a:br>
              <a:rPr lang="en-US" dirty="0"/>
            </a:br>
            <a:br>
              <a:rPr lang="en-US" dirty="0"/>
            </a:br>
            <a:r>
              <a:rPr lang="en-US" dirty="0"/>
              <a:t>                         </a:t>
            </a:r>
            <a:r>
              <a:rPr lang="en-US" sz="2000" dirty="0"/>
              <a:t>PRESENTED BY :</a:t>
            </a:r>
            <a:br>
              <a:rPr lang="en-US" sz="2000" dirty="0"/>
            </a:br>
            <a:r>
              <a:rPr lang="en-US" sz="2000" dirty="0"/>
              <a:t>                                                        221FA20017</a:t>
            </a:r>
            <a:br>
              <a:rPr lang="en-US" sz="2000" dirty="0"/>
            </a:br>
            <a:r>
              <a:rPr lang="en-US" sz="2000" dirty="0"/>
              <a:t>                                                        S.SRIKAVYA</a:t>
            </a:r>
            <a:endParaRPr lang="en-US" dirty="0"/>
          </a:p>
        </p:txBody>
      </p:sp>
    </p:spTree>
    <p:extLst>
      <p:ext uri="{BB962C8B-B14F-4D97-AF65-F5344CB8AC3E}">
        <p14:creationId xmlns:p14="http://schemas.microsoft.com/office/powerpoint/2010/main" val="23239072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188F858C-CAB9-1666-3D9E-5B874FFD001D}"/>
              </a:ext>
            </a:extLst>
          </p:cNvPr>
          <p:cNvPicPr>
            <a:picLocks noChangeAspect="1"/>
          </p:cNvPicPr>
          <p:nvPr/>
        </p:nvPicPr>
        <p:blipFill>
          <a:blip r:embed="rId2"/>
          <a:srcRect b="10000"/>
          <a:stretch/>
        </p:blipFill>
        <p:spPr>
          <a:xfrm>
            <a:off x="20" y="10"/>
            <a:ext cx="12191981" cy="6857990"/>
          </a:xfrm>
          <a:prstGeom prst="rect">
            <a:avLst/>
          </a:prstGeom>
        </p:spPr>
      </p:pic>
    </p:spTree>
    <p:extLst>
      <p:ext uri="{BB962C8B-B14F-4D97-AF65-F5344CB8AC3E}">
        <p14:creationId xmlns:p14="http://schemas.microsoft.com/office/powerpoint/2010/main" val="351735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D10C741B-9163-A992-1E3E-AF45E6C1BE82}"/>
              </a:ext>
            </a:extLst>
          </p:cNvPr>
          <p:cNvPicPr>
            <a:picLocks noGrp="1" noChangeAspect="1"/>
          </p:cNvPicPr>
          <p:nvPr>
            <p:ph sz="quarter" idx="19"/>
          </p:nvPr>
        </p:nvPicPr>
        <p:blipFill>
          <a:blip r:embed="rId2"/>
          <a:srcRect t="5443" r="1131" b="6154"/>
          <a:stretch/>
        </p:blipFill>
        <p:spPr>
          <a:xfrm>
            <a:off x="186431" y="123568"/>
            <a:ext cx="11842812" cy="6618295"/>
          </a:xfrm>
        </p:spPr>
      </p:pic>
    </p:spTree>
    <p:extLst>
      <p:ext uri="{BB962C8B-B14F-4D97-AF65-F5344CB8AC3E}">
        <p14:creationId xmlns:p14="http://schemas.microsoft.com/office/powerpoint/2010/main" val="422467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66A084B9-A83B-00D6-18F5-E84839DC86D7}"/>
              </a:ext>
            </a:extLst>
          </p:cNvPr>
          <p:cNvPicPr>
            <a:picLocks noGrp="1" noChangeAspect="1"/>
          </p:cNvPicPr>
          <p:nvPr>
            <p:ph sz="quarter" idx="19"/>
          </p:nvPr>
        </p:nvPicPr>
        <p:blipFill>
          <a:blip r:embed="rId2"/>
          <a:srcRect l="-297" t="3964" r="1804" b="5759"/>
          <a:stretch/>
        </p:blipFill>
        <p:spPr>
          <a:xfrm>
            <a:off x="435006" y="166522"/>
            <a:ext cx="11549848" cy="6524956"/>
          </a:xfrm>
        </p:spPr>
      </p:pic>
    </p:spTree>
    <p:extLst>
      <p:ext uri="{BB962C8B-B14F-4D97-AF65-F5344CB8AC3E}">
        <p14:creationId xmlns:p14="http://schemas.microsoft.com/office/powerpoint/2010/main" val="469408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
            <a:extLst>
              <a:ext uri="{FF2B5EF4-FFF2-40B4-BE49-F238E27FC236}">
                <a16:creationId xmlns:a16="http://schemas.microsoft.com/office/drawing/2014/main" id="{FACF5550-39BE-4DBA-C68A-231C17D0885C}"/>
              </a:ext>
            </a:extLst>
          </p:cNvPr>
          <p:cNvPicPr>
            <a:picLocks noGrp="1" noChangeAspect="1"/>
          </p:cNvPicPr>
          <p:nvPr>
            <p:ph sz="quarter" idx="19"/>
          </p:nvPr>
        </p:nvPicPr>
        <p:blipFill>
          <a:blip r:embed="rId2"/>
          <a:srcRect t="5210" b="4790"/>
          <a:stretch/>
        </p:blipFill>
        <p:spPr>
          <a:xfrm>
            <a:off x="130629" y="73478"/>
            <a:ext cx="12061372" cy="6784522"/>
          </a:xfrm>
          <a:prstGeom prst="rect">
            <a:avLst/>
          </a:prstGeom>
        </p:spPr>
      </p:pic>
    </p:spTree>
    <p:extLst>
      <p:ext uri="{BB962C8B-B14F-4D97-AF65-F5344CB8AC3E}">
        <p14:creationId xmlns:p14="http://schemas.microsoft.com/office/powerpoint/2010/main" val="106859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261EC878-9250-11B3-84E9-DF41CED22380}"/>
              </a:ext>
            </a:extLst>
          </p:cNvPr>
          <p:cNvPicPr>
            <a:picLocks noChangeAspect="1"/>
          </p:cNvPicPr>
          <p:nvPr/>
        </p:nvPicPr>
        <p:blipFill>
          <a:blip r:embed="rId2"/>
          <a:srcRect t="3772" r="560" b="7465"/>
          <a:stretch/>
        </p:blipFill>
        <p:spPr>
          <a:xfrm>
            <a:off x="443883" y="202194"/>
            <a:ext cx="11514338" cy="6423892"/>
          </a:xfrm>
          <a:prstGeom prst="rect">
            <a:avLst/>
          </a:prstGeom>
        </p:spPr>
      </p:pic>
    </p:spTree>
    <p:extLst>
      <p:ext uri="{BB962C8B-B14F-4D97-AF65-F5344CB8AC3E}">
        <p14:creationId xmlns:p14="http://schemas.microsoft.com/office/powerpoint/2010/main" val="2114157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DCC6F91E-DB32-4546-8EB8-FA056E000912}"/>
              </a:ext>
            </a:extLst>
          </p:cNvPr>
          <p:cNvPicPr>
            <a:picLocks noGrp="1" noChangeAspect="1"/>
          </p:cNvPicPr>
          <p:nvPr>
            <p:ph sz="quarter" idx="19"/>
          </p:nvPr>
        </p:nvPicPr>
        <p:blipFill>
          <a:blip r:embed="rId2"/>
          <a:srcRect l="98" t="3374" r="1287" b="5663"/>
          <a:stretch/>
        </p:blipFill>
        <p:spPr>
          <a:xfrm>
            <a:off x="248575" y="128202"/>
            <a:ext cx="11572952" cy="6601595"/>
          </a:xfrm>
        </p:spPr>
      </p:pic>
    </p:spTree>
    <p:extLst>
      <p:ext uri="{BB962C8B-B14F-4D97-AF65-F5344CB8AC3E}">
        <p14:creationId xmlns:p14="http://schemas.microsoft.com/office/powerpoint/2010/main" val="371195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mputer screen shot of a building&#10;&#10;Description automatically generated">
            <a:extLst>
              <a:ext uri="{FF2B5EF4-FFF2-40B4-BE49-F238E27FC236}">
                <a16:creationId xmlns:a16="http://schemas.microsoft.com/office/drawing/2014/main" id="{ACADCF35-6569-3AED-C9E5-A55B850B5060}"/>
              </a:ext>
            </a:extLst>
          </p:cNvPr>
          <p:cNvPicPr>
            <a:picLocks noGrp="1" noChangeAspect="1"/>
          </p:cNvPicPr>
          <p:nvPr>
            <p:ph sz="quarter" idx="19"/>
          </p:nvPr>
        </p:nvPicPr>
        <p:blipFill>
          <a:blip r:embed="rId2"/>
          <a:srcRect l="-227" t="3671" r="1722" b="5855"/>
          <a:stretch/>
        </p:blipFill>
        <p:spPr>
          <a:xfrm>
            <a:off x="427607" y="90187"/>
            <a:ext cx="11450715" cy="6507913"/>
          </a:xfrm>
        </p:spPr>
      </p:pic>
    </p:spTree>
    <p:extLst>
      <p:ext uri="{BB962C8B-B14F-4D97-AF65-F5344CB8AC3E}">
        <p14:creationId xmlns:p14="http://schemas.microsoft.com/office/powerpoint/2010/main" val="1813791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49A3E74F-89E1-CCD1-1382-9022BE804853}"/>
              </a:ext>
            </a:extLst>
          </p:cNvPr>
          <p:cNvPicPr>
            <a:picLocks noGrp="1" noChangeAspect="1"/>
          </p:cNvPicPr>
          <p:nvPr>
            <p:ph sz="quarter" idx="18"/>
          </p:nvPr>
        </p:nvPicPr>
        <p:blipFill>
          <a:blip r:embed="rId2"/>
          <a:srcRect b="10000"/>
          <a:stretch/>
        </p:blipFill>
        <p:spPr>
          <a:xfrm>
            <a:off x="0" y="0"/>
            <a:ext cx="12191981" cy="6857990"/>
          </a:xfrm>
          <a:prstGeom prst="rect">
            <a:avLst/>
          </a:prstGeom>
        </p:spPr>
      </p:pic>
    </p:spTree>
    <p:extLst>
      <p:ext uri="{BB962C8B-B14F-4D97-AF65-F5344CB8AC3E}">
        <p14:creationId xmlns:p14="http://schemas.microsoft.com/office/powerpoint/2010/main" val="252465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
            <a:extLst>
              <a:ext uri="{FF2B5EF4-FFF2-40B4-BE49-F238E27FC236}">
                <a16:creationId xmlns:a16="http://schemas.microsoft.com/office/drawing/2014/main" id="{314C86B4-980D-0EB0-C2C9-51EECF245C0D}"/>
              </a:ext>
            </a:extLst>
          </p:cNvPr>
          <p:cNvPicPr>
            <a:picLocks noGrp="1" noChangeAspect="1"/>
          </p:cNvPicPr>
          <p:nvPr>
            <p:ph sz="quarter" idx="19"/>
          </p:nvPr>
        </p:nvPicPr>
        <p:blipFill>
          <a:blip r:embed="rId2"/>
          <a:srcRect t="10000"/>
          <a:stretch/>
        </p:blipFill>
        <p:spPr>
          <a:xfrm>
            <a:off x="20" y="10"/>
            <a:ext cx="12191981" cy="6857990"/>
          </a:xfrm>
          <a:prstGeom prst="rect">
            <a:avLst/>
          </a:prstGeom>
        </p:spPr>
      </p:pic>
    </p:spTree>
    <p:extLst>
      <p:ext uri="{BB962C8B-B14F-4D97-AF65-F5344CB8AC3E}">
        <p14:creationId xmlns:p14="http://schemas.microsoft.com/office/powerpoint/2010/main" val="56881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6" name="Rectangle 1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orange and white speech bubble with white text">
            <a:extLst>
              <a:ext uri="{FF2B5EF4-FFF2-40B4-BE49-F238E27FC236}">
                <a16:creationId xmlns:a16="http://schemas.microsoft.com/office/drawing/2014/main" id="{BEBB11C4-7481-361C-00D4-F41B220570CE}"/>
              </a:ext>
            </a:extLst>
          </p:cNvPr>
          <p:cNvPicPr>
            <a:picLocks noGrp="1" noChangeAspect="1"/>
          </p:cNvPicPr>
          <p:nvPr>
            <p:ph sz="quarter" idx="19"/>
          </p:nvPr>
        </p:nvPicPr>
        <p:blipFill>
          <a:blip r:embed="rId2">
            <a:extLst>
              <a:ext uri="{837473B0-CC2E-450A-ABE3-18F120FF3D39}">
                <a1611:picAttrSrcUrl xmlns:a1611="http://schemas.microsoft.com/office/drawing/2016/11/main" r:id="rId3"/>
              </a:ext>
            </a:extLst>
          </a:blip>
          <a:stretch>
            <a:fillRect/>
          </a:stretch>
        </p:blipFill>
        <p:spPr>
          <a:xfrm>
            <a:off x="5355771" y="1095507"/>
            <a:ext cx="6066066" cy="5016894"/>
          </a:xfrm>
          <a:prstGeom prst="rect">
            <a:avLst/>
          </a:prstGeom>
        </p:spPr>
      </p:pic>
      <p:sp>
        <p:nvSpPr>
          <p:cNvPr id="24" name="Rectangle 23">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14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1535372" y="4872251"/>
            <a:ext cx="10013709" cy="1030360"/>
          </a:xfrm>
        </p:spPr>
        <p:txBody>
          <a:bodyPr vert="horz" lIns="109728" tIns="109728" rIns="109728" bIns="91440" rtlCol="0" anchor="ctr">
            <a:normAutofit/>
          </a:bodyPr>
          <a:lstStyle/>
          <a:p>
            <a:pPr>
              <a:lnSpc>
                <a:spcPct val="150000"/>
              </a:lnSpc>
            </a:pPr>
            <a:r>
              <a:rPr lang="en-US" sz="3600">
                <a:solidFill>
                  <a:schemeClr val="bg1"/>
                </a:solidFill>
              </a:rPr>
              <a:t>INTRODUCTION</a:t>
            </a:r>
          </a:p>
        </p:txBody>
      </p:sp>
      <p:sp>
        <p:nvSpPr>
          <p:cNvPr id="20" name="Rectangle 19">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a:xfrm>
            <a:off x="1535372" y="705114"/>
            <a:ext cx="9935571" cy="3703114"/>
          </a:xfrm>
        </p:spPr>
        <p:txBody>
          <a:bodyPr vert="horz" lIns="109728" tIns="109728" rIns="109728" bIns="91440" rtlCol="0" anchor="ctr">
            <a:normAutofit/>
          </a:bodyPr>
          <a:lstStyle/>
          <a:p>
            <a:pPr>
              <a:lnSpc>
                <a:spcPct val="140000"/>
              </a:lnSpc>
            </a:pPr>
            <a:r>
              <a:rPr lang="en-US"/>
              <a:t>The Hostel Management System is a tool that helps manage all aspects of running a hostel easily and efficiently. It allows admins to keep track of student records, handle fees payments, assign rooms, and create student reports. The system also helps with daily tasks like recording attendance, managing visitors, reporting maintenance issues, sending important notifications, and keeping a record of any disciplinary actions. Overall, it makes managing a hostel simpler, safer, and more organized for everyone involved.</a:t>
            </a:r>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175657" y="825686"/>
            <a:ext cx="6188529" cy="5395499"/>
          </a:xfrm>
        </p:spPr>
        <p:txBody>
          <a:bodyPr vert="horz" lIns="109728" tIns="109728" rIns="109728" bIns="91440" rtlCol="0" anchor="ctr">
            <a:normAutofit/>
          </a:bodyPr>
          <a:lstStyle/>
          <a:p>
            <a:r>
              <a:rPr lang="en-US" sz="3600" u="sng" dirty="0"/>
              <a:t>MODULES included:</a:t>
            </a:r>
            <a:br>
              <a:rPr lang="en-US" u="sng" dirty="0"/>
            </a:br>
            <a:r>
              <a:rPr lang="en-US" sz="2800" dirty="0">
                <a:latin typeface="Aldhabi" panose="020F0502020204030204" pitchFamily="2" charset="-78"/>
                <a:cs typeface="Aldhabi" panose="020F0502020204030204" pitchFamily="2" charset="-78"/>
              </a:rPr>
              <a:t>student’s module</a:t>
            </a:r>
            <a:br>
              <a:rPr lang="en-US" sz="2800" dirty="0">
                <a:latin typeface="Aldhabi" panose="020F0502020204030204" pitchFamily="2" charset="-78"/>
                <a:cs typeface="Aldhabi" panose="020F0502020204030204" pitchFamily="2" charset="-78"/>
              </a:rPr>
            </a:br>
            <a:r>
              <a:rPr lang="en-US" sz="2800" dirty="0">
                <a:latin typeface="Aldhabi" panose="020F0502020204030204" pitchFamily="2" charset="-78"/>
                <a:cs typeface="Aldhabi" panose="020F0502020204030204" pitchFamily="2" charset="-78"/>
              </a:rPr>
              <a:t>block allotment module</a:t>
            </a:r>
            <a:br>
              <a:rPr lang="en-US" sz="2800" dirty="0">
                <a:latin typeface="Aldhabi" panose="020F0502020204030204" pitchFamily="2" charset="-78"/>
                <a:cs typeface="Aldhabi" panose="020F0502020204030204" pitchFamily="2" charset="-78"/>
              </a:rPr>
            </a:br>
            <a:r>
              <a:rPr lang="en-US" sz="2800" dirty="0" err="1">
                <a:latin typeface="Aldhabi" panose="020F0502020204030204" pitchFamily="2" charset="-78"/>
                <a:cs typeface="Aldhabi" panose="020F0502020204030204" pitchFamily="2" charset="-78"/>
              </a:rPr>
              <a:t>fEE</a:t>
            </a:r>
            <a:r>
              <a:rPr lang="en-US" sz="2800" dirty="0">
                <a:latin typeface="Aldhabi" panose="020F0502020204030204" pitchFamily="2" charset="-78"/>
                <a:cs typeface="Aldhabi" panose="020F0502020204030204" pitchFamily="2" charset="-78"/>
              </a:rPr>
              <a:t> payment module </a:t>
            </a:r>
            <a:br>
              <a:rPr lang="en-US" sz="2800" dirty="0">
                <a:latin typeface="Aldhabi" panose="020F0502020204030204" pitchFamily="2" charset="-78"/>
                <a:cs typeface="Aldhabi" panose="020F0502020204030204" pitchFamily="2" charset="-78"/>
              </a:rPr>
            </a:br>
            <a:r>
              <a:rPr lang="en-US" sz="2800" dirty="0">
                <a:latin typeface="Aldhabi" panose="020F0502020204030204" pitchFamily="2" charset="-78"/>
                <a:cs typeface="Aldhabi" panose="020F0502020204030204" pitchFamily="2" charset="-78"/>
              </a:rPr>
              <a:t>mess module </a:t>
            </a:r>
            <a:br>
              <a:rPr lang="en-US" sz="2800" dirty="0">
                <a:latin typeface="Aldhabi" panose="020F0502020204030204" pitchFamily="2" charset="-78"/>
                <a:cs typeface="Aldhabi" panose="020F0502020204030204" pitchFamily="2" charset="-78"/>
              </a:rPr>
            </a:br>
            <a:r>
              <a:rPr lang="en-US" sz="2800" dirty="0">
                <a:latin typeface="Aldhabi" panose="020F0502020204030204" pitchFamily="2" charset="-78"/>
                <a:cs typeface="Aldhabi" panose="020F0502020204030204" pitchFamily="2" charset="-78"/>
              </a:rPr>
              <a:t>students Attendance module</a:t>
            </a:r>
            <a:br>
              <a:rPr lang="en-US" sz="2800" dirty="0">
                <a:latin typeface="Aldhabi" panose="020F0502020204030204" pitchFamily="2" charset="-78"/>
                <a:cs typeface="Aldhabi" panose="020F0502020204030204" pitchFamily="2" charset="-78"/>
              </a:rPr>
            </a:br>
            <a:r>
              <a:rPr lang="en-US" sz="2800" dirty="0">
                <a:latin typeface="Aldhabi" panose="020F0502020204030204" pitchFamily="2" charset="-78"/>
                <a:cs typeface="Aldhabi" panose="020F0502020204030204" pitchFamily="2" charset="-78"/>
              </a:rPr>
              <a:t>Appointment of hostel manager module</a:t>
            </a:r>
            <a:br>
              <a:rPr lang="en-US" sz="2800" dirty="0">
                <a:latin typeface="Aldhabi" panose="020F0502020204030204" pitchFamily="2" charset="-78"/>
                <a:cs typeface="Aldhabi" panose="020F0502020204030204" pitchFamily="2" charset="-78"/>
              </a:rPr>
            </a:br>
            <a:r>
              <a:rPr lang="en-US" sz="2800" dirty="0">
                <a:latin typeface="Aldhabi" panose="020F0502020204030204" pitchFamily="2" charset="-78"/>
                <a:cs typeface="Aldhabi" panose="020F0502020204030204" pitchFamily="2" charset="-78"/>
              </a:rPr>
              <a:t>profile module</a:t>
            </a:r>
            <a:br>
              <a:rPr lang="en-US" sz="2800" dirty="0">
                <a:latin typeface="Aldhabi" panose="020F0502020204030204" pitchFamily="2" charset="-78"/>
                <a:cs typeface="Aldhabi" panose="020F0502020204030204" pitchFamily="2" charset="-78"/>
              </a:rPr>
            </a:br>
            <a:br>
              <a:rPr lang="en-US" sz="2800" dirty="0">
                <a:latin typeface="Aldhabi" panose="020F0502020204030204" pitchFamily="2" charset="-78"/>
                <a:cs typeface="Aldhabi" panose="020F0502020204030204" pitchFamily="2" charset="-78"/>
              </a:rPr>
            </a:br>
            <a:br>
              <a:rPr lang="en-US" dirty="0"/>
            </a:br>
            <a:endParaRPr lang="en-US" dirty="0"/>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7980" r="7980"/>
          <a:stretch/>
        </p:blipFill>
        <p:spPr/>
      </p:pic>
    </p:spTree>
    <p:extLst>
      <p:ext uri="{BB962C8B-B14F-4D97-AF65-F5344CB8AC3E}">
        <p14:creationId xmlns:p14="http://schemas.microsoft.com/office/powerpoint/2010/main" val="291602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65A9-1ACB-EE49-7672-A927F8F3463B}"/>
              </a:ext>
            </a:extLst>
          </p:cNvPr>
          <p:cNvSpPr>
            <a:spLocks noGrp="1"/>
          </p:cNvSpPr>
          <p:nvPr>
            <p:ph type="title"/>
          </p:nvPr>
        </p:nvSpPr>
        <p:spPr>
          <a:xfrm>
            <a:off x="4963887" y="0"/>
            <a:ext cx="6585194" cy="1233713"/>
          </a:xfrm>
        </p:spPr>
        <p:txBody>
          <a:bodyPr/>
          <a:lstStyle/>
          <a:p>
            <a:r>
              <a:rPr lang="en-US" u="sng" dirty="0"/>
              <a:t>Main Objectives of this project</a:t>
            </a:r>
          </a:p>
        </p:txBody>
      </p:sp>
      <p:pic>
        <p:nvPicPr>
          <p:cNvPr id="9" name="Content Placeholder 8" descr="Person alone in an office">
            <a:extLst>
              <a:ext uri="{FF2B5EF4-FFF2-40B4-BE49-F238E27FC236}">
                <a16:creationId xmlns:a16="http://schemas.microsoft.com/office/drawing/2014/main" id="{2C6BF86C-38BB-3B7E-9F36-9166C538BD1D}"/>
              </a:ext>
            </a:extLst>
          </p:cNvPr>
          <p:cNvPicPr>
            <a:picLocks noGrp="1" noChangeAspect="1"/>
          </p:cNvPicPr>
          <p:nvPr>
            <p:ph sz="quarter" idx="16"/>
          </p:nvPr>
        </p:nvPicPr>
        <p:blipFill>
          <a:blip r:embed="rId3" cstate="screen">
            <a:extLst>
              <a:ext uri="{28A0092B-C50C-407E-A947-70E740481C1C}">
                <a14:useLocalDpi xmlns:a14="http://schemas.microsoft.com/office/drawing/2010/main"/>
              </a:ext>
            </a:extLst>
          </a:blip>
          <a:stretch/>
        </p:blipFill>
        <p:spPr>
          <a:xfrm>
            <a:off x="0" y="1038"/>
            <a:ext cx="4613275" cy="6855923"/>
          </a:xfrm>
        </p:spPr>
      </p:pic>
      <p:sp>
        <p:nvSpPr>
          <p:cNvPr id="6" name="Content Placeholder 5">
            <a:extLst>
              <a:ext uri="{FF2B5EF4-FFF2-40B4-BE49-F238E27FC236}">
                <a16:creationId xmlns:a16="http://schemas.microsoft.com/office/drawing/2014/main" id="{2BBAABBD-8A7F-A90C-3E5F-9B47E6255AA6}"/>
              </a:ext>
            </a:extLst>
          </p:cNvPr>
          <p:cNvSpPr>
            <a:spLocks noGrp="1"/>
          </p:cNvSpPr>
          <p:nvPr>
            <p:ph sz="quarter" idx="15"/>
          </p:nvPr>
        </p:nvSpPr>
        <p:spPr>
          <a:xfrm>
            <a:off x="4963887" y="1400629"/>
            <a:ext cx="6585184" cy="4720451"/>
          </a:xfrm>
        </p:spPr>
        <p:txBody>
          <a:bodyPr>
            <a:normAutofit/>
          </a:bodyPr>
          <a:lstStyle/>
          <a:p>
            <a:r>
              <a:rPr lang="en-US" dirty="0"/>
              <a:t>1.Student will no longer apply for their hostels manually</a:t>
            </a:r>
          </a:p>
          <a:p>
            <a:r>
              <a:rPr lang="en-US" dirty="0"/>
              <a:t>2.This also will reduce the manual work of the persons in admin penal.</a:t>
            </a:r>
          </a:p>
          <a:p>
            <a:r>
              <a:rPr lang="en-US" dirty="0"/>
              <a:t>3.To save time</a:t>
            </a:r>
          </a:p>
          <a:p>
            <a:r>
              <a:rPr lang="en-US" dirty="0"/>
              <a:t>4.To increase efficiency of students</a:t>
            </a:r>
          </a:p>
          <a:p>
            <a:r>
              <a:rPr lang="en-US" dirty="0"/>
              <a:t>5.For fast access of data</a:t>
            </a:r>
          </a:p>
          <a:p>
            <a:r>
              <a:rPr lang="en-US" dirty="0"/>
              <a:t>6.For secure and smooth running of the program</a:t>
            </a:r>
          </a:p>
          <a:p>
            <a:r>
              <a:rPr lang="en-US" dirty="0"/>
              <a:t>7.For error free, effective and easy for database related works.</a:t>
            </a:r>
          </a:p>
        </p:txBody>
      </p:sp>
    </p:spTree>
    <p:extLst>
      <p:ext uri="{BB962C8B-B14F-4D97-AF65-F5344CB8AC3E}">
        <p14:creationId xmlns:p14="http://schemas.microsoft.com/office/powerpoint/2010/main" val="117010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991518" y="1145754"/>
            <a:ext cx="7403335" cy="1333042"/>
          </a:xfrm>
        </p:spPr>
        <p:txBody>
          <a:bodyPr vert="horz" lIns="109728" tIns="109728" rIns="109728" bIns="91440" rtlCol="0" anchor="b">
            <a:normAutofit fontScale="90000"/>
          </a:bodyPr>
          <a:lstStyle/>
          <a:p>
            <a:r>
              <a:rPr lang="en-US" dirty="0"/>
              <a:t>Methodology use:</a:t>
            </a:r>
            <a:br>
              <a:rPr lang="en-US" dirty="0"/>
            </a:br>
            <a:endParaRPr lang="en-US" dirty="0"/>
          </a:p>
        </p:txBody>
      </p:sp>
      <p:sp>
        <p:nvSpPr>
          <p:cNvPr id="6" name="Text Placeholder 5">
            <a:extLst>
              <a:ext uri="{FF2B5EF4-FFF2-40B4-BE49-F238E27FC236}">
                <a16:creationId xmlns:a16="http://schemas.microsoft.com/office/drawing/2014/main" id="{7C94F61A-46C1-B831-7EC4-687DF1C757C5}"/>
              </a:ext>
            </a:extLst>
          </p:cNvPr>
          <p:cNvSpPr>
            <a:spLocks noGrp="1"/>
          </p:cNvSpPr>
          <p:nvPr>
            <p:ph type="body" sz="quarter" idx="10"/>
          </p:nvPr>
        </p:nvSpPr>
        <p:spPr>
          <a:xfrm>
            <a:off x="1178805" y="1872868"/>
            <a:ext cx="9587803" cy="3940876"/>
          </a:xfrm>
        </p:spPr>
        <p:txBody>
          <a:bodyPr/>
          <a:lstStyle/>
          <a:p>
            <a:r>
              <a:rPr lang="en-US" u="sng" dirty="0"/>
              <a:t>Hardware Requirements </a:t>
            </a:r>
            <a:r>
              <a:rPr lang="en-US" dirty="0"/>
              <a:t>:-</a:t>
            </a:r>
          </a:p>
          <a:p>
            <a:r>
              <a:rPr lang="en-US" dirty="0"/>
              <a:t>Processor:2.5GHz</a:t>
            </a:r>
          </a:p>
          <a:p>
            <a:r>
              <a:rPr lang="en-US" dirty="0"/>
              <a:t>RAM: min 4GB</a:t>
            </a:r>
          </a:p>
          <a:p>
            <a:r>
              <a:rPr lang="en-US" u="sng" dirty="0"/>
              <a:t>Software Requirements:-</a:t>
            </a:r>
          </a:p>
          <a:p>
            <a:r>
              <a:rPr lang="en-US" dirty="0" err="1"/>
              <a:t>Xampp</a:t>
            </a:r>
            <a:r>
              <a:rPr lang="en-US" dirty="0"/>
              <a:t> server</a:t>
            </a:r>
            <a:r>
              <a:rPr lang="en-US"/>
              <a:t>, Windows/mac </a:t>
            </a:r>
            <a:r>
              <a:rPr lang="en-US" dirty="0"/>
              <a:t>operating system</a:t>
            </a:r>
          </a:p>
          <a:p>
            <a:r>
              <a:rPr lang="en-US" u="sng" dirty="0"/>
              <a:t>Language:- </a:t>
            </a:r>
            <a:r>
              <a:rPr lang="en-US" dirty="0"/>
              <a:t>HTML,CSS,JAVASCRIPT,PHP,MYSQL</a:t>
            </a:r>
          </a:p>
        </p:txBody>
      </p:sp>
    </p:spTree>
    <p:extLst>
      <p:ext uri="{BB962C8B-B14F-4D97-AF65-F5344CB8AC3E}">
        <p14:creationId xmlns:p14="http://schemas.microsoft.com/office/powerpoint/2010/main" val="311154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omputer&#10;&#10;Description automatically generated">
            <a:extLst>
              <a:ext uri="{FF2B5EF4-FFF2-40B4-BE49-F238E27FC236}">
                <a16:creationId xmlns:a16="http://schemas.microsoft.com/office/drawing/2014/main" id="{40EF6934-162E-73FB-C3CD-8C918255A4DD}"/>
              </a:ext>
            </a:extLst>
          </p:cNvPr>
          <p:cNvPicPr>
            <a:picLocks noChangeAspect="1"/>
          </p:cNvPicPr>
          <p:nvPr/>
        </p:nvPicPr>
        <p:blipFill>
          <a:blip r:embed="rId3"/>
          <a:srcRect t="5593" b="4407"/>
          <a:stretch/>
        </p:blipFill>
        <p:spPr>
          <a:xfrm>
            <a:off x="373813" y="273307"/>
            <a:ext cx="11271848" cy="6340414"/>
          </a:xfrm>
          <a:prstGeom prst="rect">
            <a:avLst/>
          </a:prstGeom>
        </p:spPr>
      </p:pic>
    </p:spTree>
    <p:extLst>
      <p:ext uri="{BB962C8B-B14F-4D97-AF65-F5344CB8AC3E}">
        <p14:creationId xmlns:p14="http://schemas.microsoft.com/office/powerpoint/2010/main" val="123070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a:extLst>
              <a:ext uri="{FF2B5EF4-FFF2-40B4-BE49-F238E27FC236}">
                <a16:creationId xmlns:a16="http://schemas.microsoft.com/office/drawing/2014/main" id="{9B097A33-9A0F-3ED1-1AFF-58DD05231F81}"/>
              </a:ext>
            </a:extLst>
          </p:cNvPr>
          <p:cNvPicPr>
            <a:picLocks noChangeAspect="1"/>
          </p:cNvPicPr>
          <p:nvPr/>
        </p:nvPicPr>
        <p:blipFill>
          <a:blip r:embed="rId2"/>
          <a:srcRect t="10000"/>
          <a:stretch/>
        </p:blipFill>
        <p:spPr>
          <a:xfrm>
            <a:off x="20" y="-9134"/>
            <a:ext cx="12191981" cy="6857990"/>
          </a:xfrm>
          <a:prstGeom prst="rect">
            <a:avLst/>
          </a:prstGeom>
        </p:spPr>
      </p:pic>
    </p:spTree>
    <p:extLst>
      <p:ext uri="{BB962C8B-B14F-4D97-AF65-F5344CB8AC3E}">
        <p14:creationId xmlns:p14="http://schemas.microsoft.com/office/powerpoint/2010/main" val="344800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FCCC19AC-C951-132E-72E5-416B718A5ABA}"/>
              </a:ext>
            </a:extLst>
          </p:cNvPr>
          <p:cNvPicPr>
            <a:picLocks noGrp="1" noChangeAspect="1"/>
          </p:cNvPicPr>
          <p:nvPr>
            <p:ph sz="quarter" idx="19"/>
          </p:nvPr>
        </p:nvPicPr>
        <p:blipFill>
          <a:blip r:embed="rId2"/>
          <a:srcRect l="1303" t="3852" r="1204" b="5936"/>
          <a:stretch/>
        </p:blipFill>
        <p:spPr>
          <a:xfrm>
            <a:off x="289240" y="152399"/>
            <a:ext cx="11648759" cy="6606631"/>
          </a:xfrm>
        </p:spPr>
      </p:pic>
    </p:spTree>
    <p:extLst>
      <p:ext uri="{BB962C8B-B14F-4D97-AF65-F5344CB8AC3E}">
        <p14:creationId xmlns:p14="http://schemas.microsoft.com/office/powerpoint/2010/main" val="400632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60E10B42-6C66-7BFB-2B6E-640DE3627ADC}"/>
              </a:ext>
            </a:extLst>
          </p:cNvPr>
          <p:cNvPicPr>
            <a:picLocks noGrp="1" noChangeAspect="1"/>
          </p:cNvPicPr>
          <p:nvPr>
            <p:ph sz="quarter" idx="19"/>
          </p:nvPr>
        </p:nvPicPr>
        <p:blipFill>
          <a:blip r:embed="rId2"/>
          <a:srcRect t="2877" r="1156" b="7116"/>
          <a:stretch/>
        </p:blipFill>
        <p:spPr>
          <a:xfrm>
            <a:off x="348343" y="122473"/>
            <a:ext cx="11270343" cy="6387184"/>
          </a:xfrm>
        </p:spPr>
      </p:pic>
    </p:spTree>
    <p:extLst>
      <p:ext uri="{BB962C8B-B14F-4D97-AF65-F5344CB8AC3E}">
        <p14:creationId xmlns:p14="http://schemas.microsoft.com/office/powerpoint/2010/main" val="2458416582"/>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2.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FF477C-132F-44F8-8C56-EBFF95FAF97B}">
  <ds:schemaRefs>
    <ds:schemaRef ds:uri="http://purl.org/dc/elements/1.1/"/>
    <ds:schemaRef ds:uri="http://purl.org/dc/dcmitype/"/>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purl.org/dc/terms/"/>
    <ds:schemaRef ds:uri="http://schemas.microsoft.com/office/2006/metadata/properties"/>
    <ds:schemaRef ds:uri="230e9df3-be65-4c73-a93b-d1236ebd677e"/>
    <ds:schemaRef ds:uri="16c05727-aa75-4e4a-9b5f-8a80a1165891"/>
    <ds:schemaRef ds:uri="71af3243-3dd4-4a8d-8c0d-dd76da1f02a5"/>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{218EFEA4-B833-4426-99E8-DC3743AF1DAE}tf56000440_win32</Template>
  <TotalTime>138</TotalTime>
  <Words>259</Words>
  <Application>Microsoft Office PowerPoint</Application>
  <PresentationFormat>Widescreen</PresentationFormat>
  <Paragraphs>25</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Meiryo</vt:lpstr>
      <vt:lpstr>Aldhabi</vt:lpstr>
      <vt:lpstr>Calibri</vt:lpstr>
      <vt:lpstr>Corbel</vt:lpstr>
      <vt:lpstr>ShojiVTI</vt:lpstr>
      <vt:lpstr>HOSTEL MANAGEMENT SYSTEM                            PRESENTED BY :                                                         221FA20017                                                         S.SRIKAVYA</vt:lpstr>
      <vt:lpstr>INTRODUCTION</vt:lpstr>
      <vt:lpstr>MODULES included: student’s module block allotment module fEE payment module  mess module  students Attendance module Appointment of hostel manager module profile module   </vt:lpstr>
      <vt:lpstr>Main Objectives of this project</vt:lpstr>
      <vt:lpstr>Methodology use: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 kavya swarna</dc:creator>
  <cp:lastModifiedBy>sri kavya swarna</cp:lastModifiedBy>
  <cp:revision>2</cp:revision>
  <dcterms:created xsi:type="dcterms:W3CDTF">2024-09-02T06:57:50Z</dcterms:created>
  <dcterms:modified xsi:type="dcterms:W3CDTF">2024-11-09T03:54:04Z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