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2A10C-DD63-45C0-B3B3-E2B02CD6C118}" v="61" dt="2025-08-22T15:25:5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2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 SRI KAVYA" userId="9b5fb109-7831-4956-9ee3-949797bfc70a" providerId="ADAL" clId="{68D2A10C-DD63-45C0-B3B3-E2B02CD6C118}"/>
    <pc:docChg chg="modSld">
      <pc:chgData name="SWARNA SRI KAVYA" userId="9b5fb109-7831-4956-9ee3-949797bfc70a" providerId="ADAL" clId="{68D2A10C-DD63-45C0-B3B3-E2B02CD6C118}" dt="2025-08-22T15:26:49.898" v="145" actId="14100"/>
      <pc:docMkLst>
        <pc:docMk/>
      </pc:docMkLst>
      <pc:sldChg chg="addSp modSp mod modNotes">
        <pc:chgData name="SWARNA SRI KAVYA" userId="9b5fb109-7831-4956-9ee3-949797bfc70a" providerId="ADAL" clId="{68D2A10C-DD63-45C0-B3B3-E2B02CD6C118}" dt="2025-08-22T15:26:49.898" v="145" actId="14100"/>
        <pc:sldMkLst>
          <pc:docMk/>
          <pc:sldMk cId="0" sldId="256"/>
        </pc:sldMkLst>
        <pc:spChg chg="add mod">
          <ac:chgData name="SWARNA SRI KAVYA" userId="9b5fb109-7831-4956-9ee3-949797bfc70a" providerId="ADAL" clId="{68D2A10C-DD63-45C0-B3B3-E2B02CD6C118}" dt="2025-08-22T15:26:49.898" v="145" actId="14100"/>
          <ac:spMkLst>
            <pc:docMk/>
            <pc:sldMk cId="0" sldId="256"/>
            <ac:spMk id="2" creationId="{063D6B74-6CCD-F69E-24CF-07BCCC4F93BE}"/>
          </ac:spMkLst>
        </pc:spChg>
      </pc:sldChg>
      <pc:sldChg chg="addSp modSp mod">
        <pc:chgData name="SWARNA SRI KAVYA" userId="9b5fb109-7831-4956-9ee3-949797bfc70a" providerId="ADAL" clId="{68D2A10C-DD63-45C0-B3B3-E2B02CD6C118}" dt="2025-08-22T15:17:27.976" v="43" actId="113"/>
        <pc:sldMkLst>
          <pc:docMk/>
          <pc:sldMk cId="0" sldId="257"/>
        </pc:sldMkLst>
        <pc:spChg chg="mod">
          <ac:chgData name="SWARNA SRI KAVYA" userId="9b5fb109-7831-4956-9ee3-949797bfc70a" providerId="ADAL" clId="{68D2A10C-DD63-45C0-B3B3-E2B02CD6C118}" dt="2025-08-22T15:17:27.976" v="43" actId="113"/>
          <ac:spMkLst>
            <pc:docMk/>
            <pc:sldMk cId="0" sldId="257"/>
            <ac:spMk id="8" creationId="{21CC02CA-B07E-B806-9CC3-0722860B9487}"/>
          </ac:spMkLst>
        </pc:spChg>
        <pc:picChg chg="add mod">
          <ac:chgData name="SWARNA SRI KAVYA" userId="9b5fb109-7831-4956-9ee3-949797bfc70a" providerId="ADAL" clId="{68D2A10C-DD63-45C0-B3B3-E2B02CD6C118}" dt="2025-08-22T15:16:02.984" v="11" actId="14100"/>
          <ac:picMkLst>
            <pc:docMk/>
            <pc:sldMk cId="0" sldId="257"/>
            <ac:picMk id="1026" creationId="{D154DFF9-C006-9064-7028-E94C393E6A16}"/>
          </ac:picMkLst>
        </pc:picChg>
        <pc:picChg chg="add mod">
          <ac:chgData name="SWARNA SRI KAVYA" userId="9b5fb109-7831-4956-9ee3-949797bfc70a" providerId="ADAL" clId="{68D2A10C-DD63-45C0-B3B3-E2B02CD6C118}" dt="2025-08-22T15:17:13.405" v="41" actId="14100"/>
          <ac:picMkLst>
            <pc:docMk/>
            <pc:sldMk cId="0" sldId="257"/>
            <ac:picMk id="1028" creationId="{83079591-F866-20D1-C704-01E695863F32}"/>
          </ac:picMkLst>
        </pc:picChg>
      </pc:sldChg>
      <pc:sldChg chg="addSp modSp mod">
        <pc:chgData name="SWARNA SRI KAVYA" userId="9b5fb109-7831-4956-9ee3-949797bfc70a" providerId="ADAL" clId="{68D2A10C-DD63-45C0-B3B3-E2B02CD6C118}" dt="2025-08-22T15:22:20.531" v="95" actId="14100"/>
        <pc:sldMkLst>
          <pc:docMk/>
          <pc:sldMk cId="961266002" sldId="258"/>
        </pc:sldMkLst>
        <pc:spChg chg="mod">
          <ac:chgData name="SWARNA SRI KAVYA" userId="9b5fb109-7831-4956-9ee3-949797bfc70a" providerId="ADAL" clId="{68D2A10C-DD63-45C0-B3B3-E2B02CD6C118}" dt="2025-08-22T15:22:20.531" v="95" actId="14100"/>
          <ac:spMkLst>
            <pc:docMk/>
            <pc:sldMk cId="961266002" sldId="258"/>
            <ac:spMk id="3" creationId="{D7E16089-15EE-4B8B-732C-3B0417E36E92}"/>
          </ac:spMkLst>
        </pc:spChg>
        <pc:picChg chg="add mod">
          <ac:chgData name="SWARNA SRI KAVYA" userId="9b5fb109-7831-4956-9ee3-949797bfc70a" providerId="ADAL" clId="{68D2A10C-DD63-45C0-B3B3-E2B02CD6C118}" dt="2025-08-22T15:19:57.021" v="83" actId="14100"/>
          <ac:picMkLst>
            <pc:docMk/>
            <pc:sldMk cId="961266002" sldId="258"/>
            <ac:picMk id="2" creationId="{4CCD10BB-EC97-1893-1BED-F88F07124EA7}"/>
          </ac:picMkLst>
        </pc:picChg>
      </pc:sldChg>
      <pc:sldChg chg="addSp modSp mod">
        <pc:chgData name="SWARNA SRI KAVYA" userId="9b5fb109-7831-4956-9ee3-949797bfc70a" providerId="ADAL" clId="{68D2A10C-DD63-45C0-B3B3-E2B02CD6C118}" dt="2025-08-22T15:25:39.256" v="116" actId="1076"/>
        <pc:sldMkLst>
          <pc:docMk/>
          <pc:sldMk cId="1824926424" sldId="259"/>
        </pc:sldMkLst>
        <pc:spChg chg="mod">
          <ac:chgData name="SWARNA SRI KAVYA" userId="9b5fb109-7831-4956-9ee3-949797bfc70a" providerId="ADAL" clId="{68D2A10C-DD63-45C0-B3B3-E2B02CD6C118}" dt="2025-08-22T15:25:08.728" v="107" actId="20577"/>
          <ac:spMkLst>
            <pc:docMk/>
            <pc:sldMk cId="1824926424" sldId="259"/>
            <ac:spMk id="5" creationId="{B5C52D40-9183-6170-EAFF-C10DA24733FA}"/>
          </ac:spMkLst>
        </pc:spChg>
        <pc:picChg chg="add mod">
          <ac:chgData name="SWARNA SRI KAVYA" userId="9b5fb109-7831-4956-9ee3-949797bfc70a" providerId="ADAL" clId="{68D2A10C-DD63-45C0-B3B3-E2B02CD6C118}" dt="2025-08-22T15:25:39.256" v="116" actId="1076"/>
          <ac:picMkLst>
            <pc:docMk/>
            <pc:sldMk cId="1824926424" sldId="259"/>
            <ac:picMk id="2" creationId="{F4B33921-B67A-FB29-F39D-7109E0AACC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5bcc47e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75bcc47e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3D6B74-6CCD-F69E-24CF-07BCCC4F93BE}"/>
              </a:ext>
            </a:extLst>
          </p:cNvPr>
          <p:cNvSpPr txBox="1"/>
          <p:nvPr/>
        </p:nvSpPr>
        <p:spPr>
          <a:xfrm>
            <a:off x="271549" y="2948247"/>
            <a:ext cx="2626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masis MT Pro Black" panose="02040A04050005020304" pitchFamily="18" charset="0"/>
              </a:rPr>
              <a:t>Team name: She thinks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96CEE888-7C1D-3FD1-C06B-5C5DB206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3787"/>
            <a:ext cx="76434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Theme: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“Beauty Beyond Borders”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(An ecosystem that unites People, Planet, and Product in one connected initiative)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7A7CC73-64FC-E9F6-93F1-9EAFFF6F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9859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C02CA-B07E-B806-9CC3-0722860B9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5" y="510564"/>
            <a:ext cx="85344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 Black" panose="02040A04050005020304" pitchFamily="18" charset="0"/>
              </a:rPr>
              <a:t>People: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Pillar: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Empowering Vulnerable Communities through Beauty Skills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 – Beauty Skill Pods (BSPs):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👥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micro-skill hubs in Tier-2/3 cities &amp; rural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unemployed women, differently-abled individuals, and marginalized youth are trained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eco-beauty practices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(natural cosmetics, sustainable packaging assembly, digital beauty services).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🌍💡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hub doubles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tele-beauty center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(using low-cost AR/AI mirrors) where local people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 beauty consulting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global consumers → creating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income opportunities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employment for 10,000+ vulnerable individuals in 3 years.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👩‍👩‍👦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urban-rural economic divide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building inclusivity in the beauty industry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Rural - Free buildings icons">
            <a:extLst>
              <a:ext uri="{FF2B5EF4-FFF2-40B4-BE49-F238E27FC236}">
                <a16:creationId xmlns:a16="http://schemas.microsoft.com/office/drawing/2014/main" id="{83079591-F866-20D1-C704-01E695863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67" y="824541"/>
            <a:ext cx="576348" cy="57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am Sustainable PUG | L'Oréal Sustainability Challenge 2022 #Garnier ...">
            <a:extLst>
              <a:ext uri="{FF2B5EF4-FFF2-40B4-BE49-F238E27FC236}">
                <a16:creationId xmlns:a16="http://schemas.microsoft.com/office/drawing/2014/main" id="{4CEC3E4D-E109-7D09-B299-138E8CC4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880" y="0"/>
            <a:ext cx="1341120" cy="75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16089-15EE-4B8B-732C-3B0417E36E92}"/>
              </a:ext>
            </a:extLst>
          </p:cNvPr>
          <p:cNvSpPr txBox="1"/>
          <p:nvPr/>
        </p:nvSpPr>
        <p:spPr>
          <a:xfrm>
            <a:off x="177338" y="304801"/>
            <a:ext cx="8301644" cy="4309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sis MT Pro Black" panose="02040A04050005020304" pitchFamily="18" charset="0"/>
              </a:rPr>
              <a:t>Planet:</a:t>
            </a:r>
          </a:p>
          <a:p>
            <a:endParaRPr lang="en-US" sz="1800" b="1" dirty="0"/>
          </a:p>
          <a:p>
            <a:r>
              <a:rPr lang="en-US" sz="1800" b="1" dirty="0"/>
              <a:t>                   Pillar:</a:t>
            </a:r>
            <a:r>
              <a:rPr lang="en-US" sz="1800" dirty="0"/>
              <a:t> </a:t>
            </a:r>
            <a:r>
              <a:rPr lang="en-US" sz="1800" i="1" dirty="0"/>
              <a:t>Green Impact through Circular Beauty Systems</a:t>
            </a:r>
          </a:p>
          <a:p>
            <a:endParaRPr lang="en-US" sz="1800" i="1" dirty="0"/>
          </a:p>
          <a:p>
            <a:r>
              <a:rPr lang="en-US" sz="1800" b="1" dirty="0"/>
              <a:t>Idea – </a:t>
            </a:r>
            <a:r>
              <a:rPr lang="en-US" sz="1800" b="1" dirty="0" err="1"/>
              <a:t>BioCapsule</a:t>
            </a:r>
            <a:r>
              <a:rPr lang="en-US" sz="1800" b="1" dirty="0"/>
              <a:t> Packaging:</a:t>
            </a:r>
          </a:p>
          <a:p>
            <a:r>
              <a:rPr lang="en-US" sz="1800" dirty="0"/>
              <a:t>♻️🌾Introduce </a:t>
            </a:r>
            <a:r>
              <a:rPr lang="en-US" sz="1800" b="1" dirty="0"/>
              <a:t>biodegradable “Beauty Capsules”</a:t>
            </a:r>
            <a:r>
              <a:rPr lang="en-US" sz="1800" dirty="0"/>
              <a:t> made from </a:t>
            </a:r>
            <a:r>
              <a:rPr lang="en-US" sz="1800" i="1" dirty="0"/>
              <a:t>seaweed + </a:t>
            </a:r>
            <a:r>
              <a:rPr lang="en-US" sz="1800" i="1" dirty="0" err="1"/>
              <a:t>agri</a:t>
            </a:r>
            <a:r>
              <a:rPr lang="en-US" sz="1800" i="1" dirty="0"/>
              <a:t>-waste composites</a:t>
            </a:r>
            <a:r>
              <a:rPr lang="en-US" sz="1800" dirty="0"/>
              <a:t> (innovative material, dissolves in water/soil in 45 days).</a:t>
            </a:r>
          </a:p>
          <a:p>
            <a:r>
              <a:rPr lang="en-US" sz="1800" dirty="0"/>
              <a:t>🌱Used for shampoos, serums, and creams → </a:t>
            </a:r>
            <a:r>
              <a:rPr lang="en-US" sz="1800" i="1" dirty="0"/>
              <a:t>no plastic bottles needed</a:t>
            </a:r>
            <a:r>
              <a:rPr lang="en-US" sz="1800" dirty="0"/>
              <a:t>.</a:t>
            </a:r>
          </a:p>
          <a:p>
            <a:r>
              <a:rPr lang="en-US" sz="1800" dirty="0"/>
              <a:t>📦🚚Integrated with a </a:t>
            </a:r>
            <a:r>
              <a:rPr lang="en-US" sz="1800" b="1" dirty="0"/>
              <a:t>Return &amp; Regrow Program</a:t>
            </a:r>
            <a:r>
              <a:rPr lang="en-US" sz="1800" dirty="0"/>
              <a:t>: consumers can return empty capsule trays via Quick Commerce platforms (</a:t>
            </a:r>
            <a:r>
              <a:rPr lang="en-US" sz="1800" dirty="0" err="1"/>
              <a:t>Zepto</a:t>
            </a:r>
            <a:r>
              <a:rPr lang="en-US" sz="1800" dirty="0"/>
              <a:t>, </a:t>
            </a:r>
            <a:r>
              <a:rPr lang="en-US" sz="1800" dirty="0" err="1"/>
              <a:t>Blinkit</a:t>
            </a:r>
            <a:r>
              <a:rPr lang="en-US" sz="1800" dirty="0"/>
              <a:t>) → capsules are composted and linked to local </a:t>
            </a:r>
            <a:r>
              <a:rPr lang="en-US" sz="1800" b="1" dirty="0"/>
              <a:t>urban farming collectives</a:t>
            </a:r>
            <a:r>
              <a:rPr lang="en-US" sz="1800" dirty="0"/>
              <a:t>.</a:t>
            </a:r>
          </a:p>
          <a:p>
            <a:r>
              <a:rPr lang="en-US" sz="1800" b="1" dirty="0"/>
              <a:t>Impact:</a:t>
            </a:r>
            <a:endParaRPr lang="en-US" sz="1800" dirty="0"/>
          </a:p>
          <a:p>
            <a:r>
              <a:rPr lang="en-US" sz="1800" dirty="0"/>
              <a:t>🗑️Reduces </a:t>
            </a:r>
            <a:r>
              <a:rPr lang="en-US" sz="1800" b="1" dirty="0"/>
              <a:t>&gt;80% plastic waste</a:t>
            </a:r>
            <a:r>
              <a:rPr lang="en-US" sz="1800" dirty="0"/>
              <a:t> in 5 years.</a:t>
            </a:r>
          </a:p>
          <a:p>
            <a:r>
              <a:rPr lang="en-US" sz="1800" dirty="0"/>
              <a:t>🔄🥬/🌿Creates a closed-loop cycle where beauty waste = food for farms.</a:t>
            </a:r>
          </a:p>
          <a:p>
            <a:endParaRPr lang="en-US" dirty="0"/>
          </a:p>
        </p:txBody>
      </p:sp>
      <p:pic>
        <p:nvPicPr>
          <p:cNvPr id="2" name="Picture 2" descr="Urban farming Icon - Download in Colored Outline Style">
            <a:extLst>
              <a:ext uri="{FF2B5EF4-FFF2-40B4-BE49-F238E27FC236}">
                <a16:creationId xmlns:a16="http://schemas.microsoft.com/office/drawing/2014/main" id="{4CCD10BB-EC97-1893-1BED-F88F07124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02" y="643867"/>
            <a:ext cx="899342" cy="70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eam Sustainable PUG | L'Oréal Sustainability Challenge 2022 #Garnier ...">
            <a:extLst>
              <a:ext uri="{FF2B5EF4-FFF2-40B4-BE49-F238E27FC236}">
                <a16:creationId xmlns:a16="http://schemas.microsoft.com/office/drawing/2014/main" id="{2AA64BCD-85A2-CB64-EF90-7FB1011ED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63" y="0"/>
            <a:ext cx="1285702" cy="7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52D40-9183-6170-EAFF-C10DA24733FA}"/>
              </a:ext>
            </a:extLst>
          </p:cNvPr>
          <p:cNvSpPr txBox="1"/>
          <p:nvPr/>
        </p:nvSpPr>
        <p:spPr>
          <a:xfrm>
            <a:off x="326968" y="498764"/>
            <a:ext cx="7686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masis MT Pro Black" panose="02040A04050005020304" pitchFamily="18" charset="0"/>
              </a:rPr>
              <a:t>Product:</a:t>
            </a:r>
          </a:p>
          <a:p>
            <a:endParaRPr lang="en-US" sz="2000" b="1" dirty="0">
              <a:latin typeface="Amasis MT Pro Black" panose="02040A04050005020304" pitchFamily="18" charset="0"/>
            </a:endParaRPr>
          </a:p>
          <a:p>
            <a:r>
              <a:rPr lang="en-US" sz="1800" b="1" dirty="0"/>
              <a:t>Pillar:</a:t>
            </a:r>
            <a:r>
              <a:rPr lang="en-US" sz="1800" dirty="0"/>
              <a:t> </a:t>
            </a:r>
            <a:r>
              <a:rPr lang="en-US" sz="1800" i="1" dirty="0"/>
              <a:t>Science + Sustainability + Personalization</a:t>
            </a:r>
            <a:endParaRPr lang="en-US" sz="1800" dirty="0"/>
          </a:p>
          <a:p>
            <a:r>
              <a:rPr lang="en-US" sz="1800" b="1" dirty="0"/>
              <a:t>Idea – </a:t>
            </a:r>
            <a:r>
              <a:rPr lang="en-US" sz="1800" b="1" dirty="0" err="1"/>
              <a:t>AuraSkin</a:t>
            </a:r>
            <a:r>
              <a:rPr lang="en-US" sz="1800" b="1" dirty="0"/>
              <a:t> AI (Next-Gen Personal Beauty Device):</a:t>
            </a:r>
            <a:endParaRPr lang="en-US" sz="1800" dirty="0"/>
          </a:p>
          <a:p>
            <a:r>
              <a:rPr lang="en-US" sz="1800" dirty="0"/>
              <a:t>🖐️🔬A </a:t>
            </a:r>
            <a:r>
              <a:rPr lang="en-US" sz="1800" b="1" dirty="0"/>
              <a:t>pocket-sized handheld device</a:t>
            </a:r>
            <a:r>
              <a:rPr lang="en-US" sz="1800" dirty="0"/>
              <a:t> with skin sensors &amp; AI that:</a:t>
            </a:r>
          </a:p>
          <a:p>
            <a:pPr lvl="1"/>
            <a:r>
              <a:rPr lang="en-US" sz="1800" b="1" dirty="0"/>
              <a:t>Scans skin in 30 seconds</a:t>
            </a:r>
            <a:r>
              <a:rPr lang="en-US" sz="1800" dirty="0"/>
              <a:t> (pigmentation, pollution damage, hydration).</a:t>
            </a:r>
          </a:p>
          <a:p>
            <a:pPr lvl="1"/>
            <a:r>
              <a:rPr lang="en-US" sz="1800" dirty="0"/>
              <a:t>💊☀️Recommends &amp; dispenses </a:t>
            </a:r>
            <a:r>
              <a:rPr lang="en-US" sz="1800" i="1" dirty="0"/>
              <a:t>micro-doses of beauty capsules</a:t>
            </a:r>
            <a:r>
              <a:rPr lang="en-US" sz="1800" dirty="0"/>
              <a:t> tailored to user needs (like a Nespresso machine for skincare).</a:t>
            </a:r>
          </a:p>
          <a:p>
            <a:r>
              <a:rPr lang="en-US" sz="1800" dirty="0"/>
              <a:t>♻️Powered by </a:t>
            </a:r>
            <a:r>
              <a:rPr lang="en-US" sz="1800" b="1" dirty="0"/>
              <a:t>solar charging strip</a:t>
            </a:r>
            <a:r>
              <a:rPr lang="en-US" sz="1800" dirty="0"/>
              <a:t> + recyclable components.</a:t>
            </a:r>
          </a:p>
          <a:p>
            <a:r>
              <a:rPr lang="en-US" sz="1800" dirty="0"/>
              <a:t>🤝 Linked to a </a:t>
            </a:r>
            <a:r>
              <a:rPr lang="en-US" sz="1800" b="1" dirty="0"/>
              <a:t>digital sustainability badge</a:t>
            </a:r>
            <a:r>
              <a:rPr lang="en-US" sz="1800" dirty="0"/>
              <a:t>: users track their personal carbon &amp; plastic savings → gamified rewards.</a:t>
            </a:r>
          </a:p>
          <a:p>
            <a:r>
              <a:rPr lang="en-US" sz="1800" b="1" dirty="0"/>
              <a:t>Impact:</a:t>
            </a:r>
            <a:endParaRPr lang="en-US" sz="1800" dirty="0"/>
          </a:p>
          <a:p>
            <a:r>
              <a:rPr lang="en-US" sz="1800" dirty="0"/>
              <a:t>👩‍⚕️Personalized skincare at scale.</a:t>
            </a:r>
          </a:p>
          <a:p>
            <a:r>
              <a:rPr lang="en-US" sz="1800" dirty="0"/>
              <a:t>🌍Builds consumer loyalty while ensuring </a:t>
            </a:r>
            <a:r>
              <a:rPr lang="en-US" sz="1800" b="1" dirty="0"/>
              <a:t>measurable sustainability footprint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2" name="Picture 2" descr="Ai model, artificial intelligence, ai thinking, ai technology, robot ...">
            <a:extLst>
              <a:ext uri="{FF2B5EF4-FFF2-40B4-BE49-F238E27FC236}">
                <a16:creationId xmlns:a16="http://schemas.microsoft.com/office/drawing/2014/main" id="{F4B33921-B67A-FB29-F39D-7109E0AAC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78" y="304164"/>
            <a:ext cx="838085" cy="83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9264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377</Words>
  <Application>Microsoft Office PowerPoint</Application>
  <PresentationFormat>On-screen Show (16:9)</PresentationFormat>
  <Paragraphs>35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Amasis MT Pro Black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SWARNA SRI KAVYA</cp:lastModifiedBy>
  <cp:revision>1</cp:revision>
  <dcterms:modified xsi:type="dcterms:W3CDTF">2025-08-22T15:26:50Z</dcterms:modified>
</cp:coreProperties>
</file>