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2C86-BB70-4AB4-8E5E-C9EC3D1AA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46AB7-964D-46AB-847F-D2390E86C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FA788-44F8-486B-BFB4-91D353C2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4759-30E5-4241-816E-9E5F36616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AEB0B-5821-4045-BF1D-692CEFF2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24363-B32A-4EF3-BB49-34E91D0A6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16C4-22A3-4A2E-863C-8038CEDC1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F4DB-163F-4C3F-9AF9-D8FF9713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930D0-A5EE-49EC-8F55-8A0414B48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60259-798D-4D3E-9DAB-16E9C3A3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4759-30E5-4241-816E-9E5F36616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43601-8661-432F-972B-E4B4A15D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5D247-6CAB-441D-BF02-5D4E63E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16C4-22A3-4A2E-863C-8038CEDC1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4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61B9F-5A5F-4CED-95E4-5FC9CABF4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BB16F-80D4-4F46-AC78-BA5195CC9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E5082-A016-4CDF-A4EE-6FD91FE9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4759-30E5-4241-816E-9E5F36616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14059-0293-4910-8EA9-EF17E9EE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828C5-63DD-431C-BB0D-672E5131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16C4-22A3-4A2E-863C-8038CEDC1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5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9A89-114A-4C25-986F-564C5386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084A-A76C-4DCC-9CDA-B35FA6094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4614D-0005-41F8-8093-F5E0FFD4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4759-30E5-4241-816E-9E5F36616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B9E01-8EF2-40FF-84A1-FFC78955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906CA-660C-48D7-97D5-0A4D64BE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16C4-22A3-4A2E-863C-8038CEDC1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6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0CD5-B5D8-4105-944D-CC744359C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8DA2E-7344-40C8-9482-28CD5C146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727F8-175C-416A-893A-6658BC10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4759-30E5-4241-816E-9E5F36616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808CC-2840-4178-8FB0-70948C5D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23D30-466F-4A78-A21D-B804FD34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16C4-22A3-4A2E-863C-8038CEDC1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9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0A63-2CBD-40AD-A268-A5236DDB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E51E-84D4-478C-A05A-05D3CFFC8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1D136-BF27-4210-AE3F-CACA7D10E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C21A5-E6AA-47DC-8AC7-F77697E7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4759-30E5-4241-816E-9E5F36616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4B033-C2EC-4E27-B1AD-0FAA7F0D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C005B-9173-44B0-814A-762F9AB8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16C4-22A3-4A2E-863C-8038CEDC1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1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407C-92C6-4550-B05E-2F77C7BF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4B87E-A19E-4DC2-8B8D-38E46B760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10D00-3370-4FBA-B623-79FB72C26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9706C-16CC-4861-8E63-C53025538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6F302-423A-4B75-A9F4-601C41F03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B9B22-9878-4991-97B4-57874EF6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4759-30E5-4241-816E-9E5F36616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3DAB7-3085-41A6-9DA1-AB64DB14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054A2-37A2-4941-84B4-612DD7FB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16C4-22A3-4A2E-863C-8038CEDC1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4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0418-96BA-414E-A336-1CB152D2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98990-9AFB-4C62-BBFE-CCAAC56D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4759-30E5-4241-816E-9E5F36616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5BC9-B8C9-48B9-A684-388DE5CE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53A5B-0BFA-4445-9349-4C22599B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16C4-22A3-4A2E-863C-8038CEDC1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2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7F0C5-4D44-4492-9C80-5C27381F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4759-30E5-4241-816E-9E5F36616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3140D-F068-48E5-9EC6-7DC1E4EC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3A6AC-5074-441B-B2D3-DE856C8D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16C4-22A3-4A2E-863C-8038CEDC1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0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BC53-C057-4C74-BA23-CCD5537A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09308-140B-454E-800A-7B58E63CB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5D859-9389-4373-9FE2-710DA406E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07360-809A-46AB-8645-973B601F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4759-30E5-4241-816E-9E5F36616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22373-F3A0-4BD7-8DB7-451B70F0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A5CAC-A2C2-49B0-BAB5-801DD7C0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16C4-22A3-4A2E-863C-8038CEDC1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9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928D-7509-4DC9-9CB5-CE567303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FCEE9-F77D-47ED-B328-3C2D1F102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06E07-0DCC-40A5-9A03-041CAE5FE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35AE8-BCDA-471F-A527-20E16D2A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4759-30E5-4241-816E-9E5F36616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DDE89-6E75-4933-A029-0EB17A09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5832C-610F-4084-A1C3-87639B34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16C4-22A3-4A2E-863C-8038CEDC1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7862B-D707-4D62-A10B-96F6D134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259CE-6F9C-4CE1-B7EE-EEC3B6065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86B90-9DEA-421F-92C4-CB646AF0F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54759-30E5-4241-816E-9E5F3661665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108D6-BEC7-4DF1-9196-FCD15E36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FE5F1-F6D8-4A50-9E70-3CC93974B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16C4-22A3-4A2E-863C-8038CEDC1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5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6A73-C8ED-4457-8C69-4464F4A3F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D2C23-8536-4D82-B582-D08E5F52F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1567F-4C85-41BB-A881-5FD4403EB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"/>
            <a:ext cx="12192000" cy="659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59064B-39BD-493A-AC31-89A7A539E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7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C812-C468-4C58-9283-6DD18BB0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E0AC-E0C7-4D49-850F-C8DA216F4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4EB14-D101-433B-A625-F76260172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7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BDC4-6FD6-455E-A47F-A0CE5982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5A9AE-2551-4C69-B880-9411AE849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84C4D-18A7-4CB9-8C60-65D38C98F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9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69AD-2B92-413E-AE89-945921C9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ABFED-3F55-4637-8E21-9BED1D01C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B73D2-0731-4C28-A70D-0F3E60AC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9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D908-834C-476B-85BB-757B8ADF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1C0AB-9438-4918-86DD-F3DB3672A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2B4F8-75A9-4B73-B9AE-6613FC27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6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248F-FED9-41AB-9268-03C3033A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D671-29C3-410A-AC26-15B1C8D89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20F11-78D2-4541-9590-515668905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9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5F29-4A04-403A-8A3B-C77BD54A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9788E-3185-41C5-8506-6120EE6E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EF9CE-EEC9-40E1-9FEE-812D180C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9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2DC6-1FE8-4E2A-B6A7-961C4F94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EC451-D44A-4599-983E-D9398790F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2EC63-971E-490B-BCF0-D72FA470F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3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srikkanth ramesh</dc:creator>
  <cp:lastModifiedBy>srikkanth ramesh</cp:lastModifiedBy>
  <cp:revision>1</cp:revision>
  <dcterms:created xsi:type="dcterms:W3CDTF">2019-12-12T19:31:02Z</dcterms:created>
  <dcterms:modified xsi:type="dcterms:W3CDTF">2019-12-12T19:38:02Z</dcterms:modified>
</cp:coreProperties>
</file>