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BCA2-EC58-46DD-80C4-03C60A20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DA8D4-51B1-4E63-9A2C-67AD9F67D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2BD5-E59F-4256-B007-A9F6E1E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31D9-C2E3-48B2-9892-7035CEC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A05D-4359-47E7-AED6-E143112B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2870-AB1E-450F-89C3-04E09E0A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E6A15-C50A-4849-9E2D-662547AA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0197-C4DE-4AAB-9933-4BFC5F4A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D215-5D5A-4C4C-8464-58BCAAC0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19A3F-F3B3-4507-883C-D59D43D1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3F513-F3F3-47CB-AB5E-1F5D69C8D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7A4F3-092C-473D-A11A-B34C7EEE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D827-9A0B-4E3F-8942-23C85314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E827-19C1-4D17-8C10-9082F948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1357-4F64-4058-BAAF-AAA187A9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688A-E8D9-43B4-810B-414B8546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5706-FA09-4999-B6B3-97C17C53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29B7-6F99-4885-8728-42CCA260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7790-2BA1-4217-8634-5E213F61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522D-AF7C-49DB-A66C-ABF22F8E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B078-8986-46E2-B251-DF576658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6F28C-EC98-44CC-AFDD-5F66F102E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9600-BBDE-430C-A6F1-E4B922B0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497C-70B7-4739-AA21-B9CB9C99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2498-28CF-483D-9A18-4F130DD5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9077-B935-49DA-82D7-40F59CBB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AC4D-8AAD-4A9C-B45A-883CDE80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7918-3C55-4C85-8560-F7F9C3626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CA644-618F-4E82-917B-3CE70C7C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1B06-5685-433B-9699-38A78B45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C477-BEF1-46DF-9A3E-6108CBF4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D9C3-0EB0-4684-81C2-3248F326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3B942-3739-4743-B67E-19C68D01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CCF16-7AD1-459F-B10E-916359C2C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A66FC-2D58-4F04-9563-F12FC341C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F76A0-81C7-40B1-B9B3-87C126744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F1D0-6F9E-4E6C-98B6-02311F60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57091-0A85-4302-8834-F9BCEA24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83BA2-FDCD-49CE-AC33-64669C71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16AA-2CD6-4F88-9FDC-09202F7D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9FACD-10F6-4EF6-B39F-02A5A536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EFD7B-8437-41DE-B9C7-7F603055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A1B8B-7868-4A45-BF8F-B0ADC2B9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9775F-5D1E-4B20-AC56-935FA9AC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299CE-0BA2-470C-8053-4A29F1CD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2606-72C7-43C1-9218-854D7EE3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6E19-3386-40D5-8AC0-4DC26C58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43BA-2259-414E-A10A-60AAA103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7813-B1A2-40F1-8DB6-76C0BA89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CE1E2-F396-4E62-B60A-5DF4D093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07FA-AC96-4092-A5B2-11655902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6B52-F95B-44DE-AC88-8A8EB6FB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DE04-579E-49E4-96A7-3578A256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43EC0-5759-4386-9B31-3EEF62A5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A4F74-CDC4-4D58-8A7C-E902D5A4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9D5AC-1A0F-4120-94BC-CDCDB51F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B404-E33A-4F93-824D-DF5A9FF9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B256-1665-486B-A92C-FB60FE4D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A3B29-4FB5-49A5-A12E-9E0D7B19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125D-613F-4708-AE47-D7E58E10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7B7C-E09B-4083-8B28-6E50696F7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8B73D-F45D-40B2-9340-245AF8400E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0D6E-F29D-4093-B1BC-DC8EEDEF5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34F3-33B9-467F-87FD-C9102E1B8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9F5D-A53A-4B4E-91D9-567C4384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pmjs.com/package/natural#pos-tagg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35EA3-4D85-461A-A835-A4A68B75C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Knowledge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EFB7E-CE48-494D-B704-D38BB9DDA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WIKI</a:t>
            </a: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AC43568B-73E9-41B5-B5F7-D32A07D3F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570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F32F-C052-4EE2-9A8E-4FD74E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84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Approch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736F-1DF0-45D8-A4A7-86CAC8FB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7"/>
            <a:ext cx="5939672" cy="52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Understanding Graph knowledge?</a:t>
            </a:r>
          </a:p>
          <a:p>
            <a:r>
              <a:rPr lang="en-US" sz="1600" dirty="0"/>
              <a:t>The first step in building a knowledge graph is to split the text document or article into sentences,</a:t>
            </a:r>
          </a:p>
          <a:p>
            <a:r>
              <a:rPr lang="en-US" sz="1600" dirty="0"/>
              <a:t>Extract Entities,</a:t>
            </a:r>
          </a:p>
          <a:p>
            <a:r>
              <a:rPr lang="en-US" sz="1600" dirty="0"/>
              <a:t>Extract relations</a:t>
            </a:r>
          </a:p>
          <a:p>
            <a:r>
              <a:rPr lang="en-US" sz="1600" dirty="0"/>
              <a:t>Persist Knowledge Graph in DB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right way to Extract the entities and relations is thru Natural Language processing</a:t>
            </a:r>
          </a:p>
          <a:p>
            <a:pPr marL="0" indent="0">
              <a:buNone/>
            </a:pPr>
            <a:r>
              <a:rPr lang="en-US" sz="1600" b="1" dirty="0"/>
              <a:t>What NLP was considered ?</a:t>
            </a:r>
          </a:p>
          <a:p>
            <a:r>
              <a:rPr lang="en-US" sz="1600" dirty="0"/>
              <a:t>Stanford</a:t>
            </a:r>
          </a:p>
          <a:p>
            <a:r>
              <a:rPr lang="en-US" sz="1600" dirty="0"/>
              <a:t>Princeton</a:t>
            </a:r>
          </a:p>
          <a:p>
            <a:pPr marL="0" indent="0">
              <a:buNone/>
            </a:pPr>
            <a:r>
              <a:rPr lang="en-US" sz="1600" b="1" dirty="0"/>
              <a:t>Why Natural?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https://www.npmjs.com/package/natural#pos-tagger</a:t>
            </a:r>
            <a:r>
              <a:rPr lang="en-US" sz="1600" dirty="0"/>
              <a:t> – supports Princeton NLP</a:t>
            </a:r>
          </a:p>
          <a:p>
            <a:pPr marL="0" indent="0">
              <a:buNone/>
            </a:pPr>
            <a:r>
              <a:rPr lang="en-US" sz="1600" dirty="0"/>
              <a:t>Its one of the Best Natural Language Processing framework for Node.js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64C13-6DB8-4901-9659-69EF33EF2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75" y="337072"/>
            <a:ext cx="1858701" cy="3984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82D311-7BB9-449B-A72D-CD589C5A40EC}"/>
              </a:ext>
            </a:extLst>
          </p:cNvPr>
          <p:cNvSpPr txBox="1">
            <a:spLocks/>
          </p:cNvSpPr>
          <p:nvPr/>
        </p:nvSpPr>
        <p:spPr>
          <a:xfrm>
            <a:off x="6942055" y="2281286"/>
            <a:ext cx="4624633" cy="378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Sample from my code logs NLP changing sentence into meaningful POS( </a:t>
            </a:r>
            <a:r>
              <a:rPr lang="en-US" sz="1600" dirty="0" err="1"/>
              <a:t>verb,noun,adjective,prepostitions</a:t>
            </a:r>
            <a:r>
              <a:rPr lang="en-US" sz="1600" dirty="0"/>
              <a:t>)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{ token: 'Madagascar', tag: 'NNP'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{ token: 'has', tag: 'VBZ'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{ token: 'diplomatic', tag: 'JJ'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{ token: 'relations', tag: 'NNS'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{ token: 'with', tag: 'IN'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{ token: 'many', tag: 'JJ'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{ token: 'countries', tag: 'NNS'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{ token: 'both', tag: 'N'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{ token: 'individual', tag: 'JJ'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{ token: 'bilateral', tag: 'JJ' },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139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31DF-FF72-4963-9EBC-2729C811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A34C-1896-41A5-A42F-EE7C86A0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Why </a:t>
            </a:r>
            <a:r>
              <a:rPr lang="en-US" sz="2800" b="1" dirty="0" err="1"/>
              <a:t>GraphDB</a:t>
            </a:r>
            <a:r>
              <a:rPr lang="en-US" sz="2800" b="1" dirty="0"/>
              <a:t>?</a:t>
            </a:r>
          </a:p>
          <a:p>
            <a:pPr marL="0" indent="0">
              <a:buNone/>
            </a:pPr>
            <a:r>
              <a:rPr lang="en-US" sz="2800" dirty="0"/>
              <a:t>Graph Knowledge requires Many to Many –mapping which cannot be accomplished by </a:t>
            </a:r>
            <a:r>
              <a:rPr lang="en-US" sz="2800" dirty="0" err="1"/>
              <a:t>sql</a:t>
            </a:r>
            <a:r>
              <a:rPr lang="en-US" sz="2800" dirty="0"/>
              <a:t>(</a:t>
            </a:r>
            <a:r>
              <a:rPr lang="en-US" sz="2800" dirty="0" err="1"/>
              <a:t>mysql</a:t>
            </a:r>
            <a:r>
              <a:rPr lang="en-US" sz="2800" dirty="0"/>
              <a:t>/</a:t>
            </a:r>
            <a:r>
              <a:rPr lang="en-US" sz="2800" dirty="0" err="1"/>
              <a:t>postgres</a:t>
            </a:r>
            <a:r>
              <a:rPr lang="en-US" sz="2800" dirty="0"/>
              <a:t>) or </a:t>
            </a:r>
            <a:r>
              <a:rPr lang="en-US" sz="2800" dirty="0" err="1"/>
              <a:t>nosql</a:t>
            </a:r>
            <a:r>
              <a:rPr lang="en-US" sz="2800" dirty="0"/>
              <a:t>(</a:t>
            </a:r>
            <a:r>
              <a:rPr lang="en-US" sz="2800" dirty="0" err="1"/>
              <a:t>Mongodb,cassandra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  so for this use case we need </a:t>
            </a:r>
            <a:r>
              <a:rPr lang="en-US" sz="2800" dirty="0" err="1"/>
              <a:t>graphdb</a:t>
            </a:r>
            <a:r>
              <a:rPr lang="en-US" sz="2800" dirty="0"/>
              <a:t> or Neo4j</a:t>
            </a:r>
          </a:p>
          <a:p>
            <a:pPr marL="0" indent="0">
              <a:buNone/>
            </a:pPr>
            <a:r>
              <a:rPr lang="en-US" sz="2800" b="1" dirty="0"/>
              <a:t>Why Neo4j?</a:t>
            </a:r>
          </a:p>
          <a:p>
            <a:r>
              <a:rPr lang="en-US" sz="2800" dirty="0"/>
              <a:t>Number one graph </a:t>
            </a:r>
            <a:r>
              <a:rPr lang="en-US" sz="2800" dirty="0" err="1"/>
              <a:t>dbms</a:t>
            </a:r>
            <a:r>
              <a:rPr lang="en-US" sz="2800" dirty="0"/>
              <a:t> </a:t>
            </a:r>
          </a:p>
          <a:p>
            <a:r>
              <a:rPr lang="en-US" sz="2800" dirty="0"/>
              <a:t>More supported languages </a:t>
            </a:r>
          </a:p>
          <a:p>
            <a:r>
              <a:rPr lang="en-US" sz="3200" dirty="0"/>
              <a:t>It support trigger which could be useful for future use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7F65668-E350-48D0-A853-E2AD2A9D02D1}"/>
              </a:ext>
            </a:extLst>
          </p:cNvPr>
          <p:cNvSpPr/>
          <p:nvPr/>
        </p:nvSpPr>
        <p:spPr>
          <a:xfrm>
            <a:off x="2942376" y="841972"/>
            <a:ext cx="5232903" cy="2021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uploadBatch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89A31-6716-4542-8E38-4ACB6015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639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E63E42-6084-427E-B8A1-79E2222FFCF2}"/>
              </a:ext>
            </a:extLst>
          </p:cNvPr>
          <p:cNvSpPr/>
          <p:nvPr/>
        </p:nvSpPr>
        <p:spPr>
          <a:xfrm>
            <a:off x="3295449" y="1376218"/>
            <a:ext cx="1665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Parser/scrapper</a:t>
            </a:r>
          </a:p>
          <a:p>
            <a:pPr algn="ctr"/>
            <a:r>
              <a:rPr lang="en-US" sz="1800" dirty="0"/>
              <a:t> </a:t>
            </a:r>
            <a:r>
              <a:rPr lang="en-US" sz="800" dirty="0"/>
              <a:t>Node.js </a:t>
            </a:r>
            <a:r>
              <a:rPr lang="en-US" sz="800" dirty="0" err="1"/>
              <a:t>ParseXML</a:t>
            </a:r>
            <a:endParaRPr lang="en-US" sz="800" dirty="0"/>
          </a:p>
          <a:p>
            <a:pPr algn="ctr"/>
            <a:r>
              <a:rPr lang="en-US" sz="800" dirty="0"/>
              <a:t>Ref:Demo3-Upload and XML </a:t>
            </a:r>
            <a:r>
              <a:rPr lang="en-US" sz="800" dirty="0" err="1"/>
              <a:t>covertion</a:t>
            </a:r>
            <a:r>
              <a:rPr lang="en-US" sz="800" dirty="0"/>
              <a:t> </a:t>
            </a:r>
            <a:r>
              <a:rPr lang="en-US" sz="800" dirty="0" err="1"/>
              <a:t>vidoe</a:t>
            </a:r>
            <a:endParaRPr lang="en-US" sz="800" dirty="0"/>
          </a:p>
        </p:txBody>
      </p:sp>
      <p:cxnSp>
        <p:nvCxnSpPr>
          <p:cNvPr id="7" name="Straight Arrow Connector 6" descr="sdsd&#10;">
            <a:extLst>
              <a:ext uri="{FF2B5EF4-FFF2-40B4-BE49-F238E27FC236}">
                <a16:creationId xmlns:a16="http://schemas.microsoft.com/office/drawing/2014/main" id="{6CA23639-3888-4D32-8F6B-E48629F5D436}"/>
              </a:ext>
            </a:extLst>
          </p:cNvPr>
          <p:cNvCxnSpPr>
            <a:cxnSpLocks/>
          </p:cNvCxnSpPr>
          <p:nvPr/>
        </p:nvCxnSpPr>
        <p:spPr>
          <a:xfrm>
            <a:off x="5450200" y="1828735"/>
            <a:ext cx="117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2A7E3-9E8B-47C9-BFF6-5470E6A6EFFD}"/>
              </a:ext>
            </a:extLst>
          </p:cNvPr>
          <p:cNvSpPr/>
          <p:nvPr/>
        </p:nvSpPr>
        <p:spPr>
          <a:xfrm>
            <a:off x="6096000" y="1376642"/>
            <a:ext cx="1665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NLP</a:t>
            </a:r>
          </a:p>
          <a:p>
            <a:pPr algn="ctr"/>
            <a:r>
              <a:rPr lang="en-US" sz="1800" dirty="0"/>
              <a:t> </a:t>
            </a:r>
            <a:r>
              <a:rPr lang="en-US" sz="800" dirty="0"/>
              <a:t>Node.js(</a:t>
            </a:r>
            <a:r>
              <a:rPr lang="en-US" sz="800" dirty="0" err="1"/>
              <a:t>Priceton</a:t>
            </a:r>
            <a:r>
              <a:rPr lang="en-US" sz="800" dirty="0"/>
              <a:t> university NLP)</a:t>
            </a:r>
          </a:p>
          <a:p>
            <a:pPr algn="ctr"/>
            <a:r>
              <a:rPr lang="en-US" sz="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Eric Brill's transformational algorithm /natural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01A83-AC5F-4C02-9949-FF1FC2A6B87B}"/>
              </a:ext>
            </a:extLst>
          </p:cNvPr>
          <p:cNvSpPr txBox="1"/>
          <p:nvPr/>
        </p:nvSpPr>
        <p:spPr>
          <a:xfrm>
            <a:off x="4961298" y="1367070"/>
            <a:ext cx="11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Converts xml stream to json and send it to NLP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3CE5AC9-72DC-4CA3-953A-C990F4CFE469}"/>
              </a:ext>
            </a:extLst>
          </p:cNvPr>
          <p:cNvSpPr/>
          <p:nvPr/>
        </p:nvSpPr>
        <p:spPr>
          <a:xfrm>
            <a:off x="9207373" y="2362954"/>
            <a:ext cx="796705" cy="1216152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Neo4j:Graph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35E72E-C914-4D2E-9ABB-33F9CFBF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079" y="2452133"/>
            <a:ext cx="1149234" cy="103779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52366A-D9FF-4B77-9975-8850B4D65C12}"/>
              </a:ext>
            </a:extLst>
          </p:cNvPr>
          <p:cNvCxnSpPr>
            <a:cxnSpLocks/>
          </p:cNvCxnSpPr>
          <p:nvPr/>
        </p:nvCxnSpPr>
        <p:spPr>
          <a:xfrm>
            <a:off x="7861436" y="1942900"/>
            <a:ext cx="1345936" cy="101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B5E78AB-5409-4670-B339-D023BF8D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1" y="3339708"/>
            <a:ext cx="1826070" cy="14006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39C6AB-D4AB-420A-93C9-2F0D382839F7}"/>
              </a:ext>
            </a:extLst>
          </p:cNvPr>
          <p:cNvSpPr txBox="1"/>
          <p:nvPr/>
        </p:nvSpPr>
        <p:spPr>
          <a:xfrm>
            <a:off x="625930" y="3039802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React.js 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D44AC-4257-4342-BC1B-459B67F0BEE1}"/>
              </a:ext>
            </a:extLst>
          </p:cNvPr>
          <p:cNvSpPr txBox="1"/>
          <p:nvPr/>
        </p:nvSpPr>
        <p:spPr>
          <a:xfrm>
            <a:off x="8104371" y="1942900"/>
            <a:ext cx="1584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for Inserting/Merging Node and Relation in DB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C76C3-121E-45C4-8D63-DDAFBF100A7E}"/>
              </a:ext>
            </a:extLst>
          </p:cNvPr>
          <p:cNvSpPr/>
          <p:nvPr/>
        </p:nvSpPr>
        <p:spPr>
          <a:xfrm>
            <a:off x="4961299" y="3685435"/>
            <a:ext cx="1665850" cy="1025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Node API to Fetch data and Message it for UI req ( Noun-verb-noun) or ( noun-verb-adjectives)         (API)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7F0294-2684-43A2-95E2-AEA8CDC0FA0A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627149" y="3094296"/>
            <a:ext cx="2480638" cy="110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72735B-5734-46EA-929D-1576D92C35C2}"/>
              </a:ext>
            </a:extLst>
          </p:cNvPr>
          <p:cNvSpPr txBox="1"/>
          <p:nvPr/>
        </p:nvSpPr>
        <p:spPr>
          <a:xfrm>
            <a:off x="7761849" y="3696776"/>
            <a:ext cx="1584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for reading Data for UI Search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8E872A-F140-4E4E-A76D-A1BD32E842F2}"/>
              </a:ext>
            </a:extLst>
          </p:cNvPr>
          <p:cNvCxnSpPr>
            <a:cxnSpLocks/>
          </p:cNvCxnSpPr>
          <p:nvPr/>
        </p:nvCxnSpPr>
        <p:spPr>
          <a:xfrm flipH="1">
            <a:off x="2358305" y="4119327"/>
            <a:ext cx="2503407" cy="2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3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C493-347F-41D8-9048-EF3D4914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Stream and uploaded in Neo4j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BF748-25D2-4482-B5BC-3C995A77C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64" y="1043709"/>
            <a:ext cx="10363200" cy="51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191D33-E672-4DBF-A5E2-EC7EEF00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32" y="512164"/>
            <a:ext cx="7603113" cy="54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0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959B5-4551-437A-AE89-6A5A56CB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904522"/>
            <a:ext cx="658269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414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Source Sans Pro</vt:lpstr>
      <vt:lpstr>Office Theme</vt:lpstr>
      <vt:lpstr>Knowledge Graph</vt:lpstr>
      <vt:lpstr>Approch</vt:lpstr>
      <vt:lpstr>DB Choice</vt:lpstr>
      <vt:lpstr>Architecture </vt:lpstr>
      <vt:lpstr>Data Stream and uploaded in Neo4j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</dc:title>
  <dc:creator>srikkanth ramesh</dc:creator>
  <cp:lastModifiedBy>srikkanth ramesh</cp:lastModifiedBy>
  <cp:revision>8</cp:revision>
  <dcterms:created xsi:type="dcterms:W3CDTF">2020-11-30T01:27:04Z</dcterms:created>
  <dcterms:modified xsi:type="dcterms:W3CDTF">2020-11-30T03:37:34Z</dcterms:modified>
</cp:coreProperties>
</file>