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  <p:sldId id="256" r:id="rId4"/>
    <p:sldId id="260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67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EC9B-D8BD-9049-BA46-A5569657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A4DA-5F43-9D4C-9F05-269629C8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4F87-BDBE-E040-9F20-75F3D96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3F2D-47A2-0B43-A207-664F04A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44F6-A00F-8245-A7DA-348D0945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8E46-1E02-644F-8D8E-9AE0147C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C5BC3-6383-1B46-A578-47D3FB44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3E1E-B016-B04C-924C-EE64DB3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B7FF-BBAF-BD44-A321-3D2E1AC8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30D3-AFBF-7940-9436-7A35714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0B00A-3FFB-F347-AA0A-6A68B5D71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BAD2-D72B-FA4C-AA6E-FB0E8E13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8553-22F4-E141-8B4C-CC779C5F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1271-6061-4F45-B32A-E251A7F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5B5A-DBA6-8141-8D0F-1A9EF68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47E-7ACA-F444-ACFE-C878161E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3560-F823-AA4F-AFA6-41691FED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238B-37EF-9843-8CB8-58D1629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4382-162A-854C-82DA-F59C9670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AB14-CB71-B142-9B11-50BF649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850-6742-6F4B-BF99-910A7A36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E026-2BA8-5D49-800F-F3D272B6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C359-06EB-C14C-B6C4-CE2D45C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7D51-399D-BB45-A889-8C567E6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10F2-7960-684A-B413-DF832409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3E86-2866-9F43-914F-5BF9831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0430-8261-BE4E-91E3-E2A37897F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5652-193E-1D4C-AEE4-DE84F3A3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AACDD-D21A-994E-A11C-9FC6CBC8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B37F-F856-5247-8AB3-65263436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E8E-B56B-B240-AA13-B34C1BC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DD6-7857-0D45-AD49-62F4D79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D55A-527C-384F-8B25-7E58C687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46BBD-3DA4-984A-81CD-A37957D0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0951A-4E25-3045-AAD6-D9BEC516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7F89E-4878-5B43-A91C-913510B5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E322-3721-5B45-9B79-BEC28BE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7954-0D00-B24D-BF6F-5498E28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B242D-85C6-3149-B835-9D12D7B0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ECF-C49E-FA47-BFAB-CA60E432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D6C3B-CD4D-ED42-BACA-57D514D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A1A6-C37C-1740-B496-12460602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6585F-C218-EA41-8D5A-AFCC739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0BC7-9BFC-0F4F-B940-A3DF40F2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EDA6-2132-DB4B-A254-974FA1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9163-3507-0D41-9DC1-E373F7C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4D3C-F56E-3C4C-B213-28116C82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3B5-DFA0-6B43-B31B-9CA98D79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8080-EE7F-234E-B842-510FD889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AD28-AE69-C74F-B5B8-D78C7C12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C856-C700-5A41-AD5A-7199B71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3F7E-8EAF-844D-97DC-FAD45D6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3763-3DD3-8A41-B4FE-E7415B27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43DDD-D60D-4C47-8A1D-E0B72D681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2882-153C-BC4C-B201-96A58828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87B1-BDB9-BD49-AA29-2CE1045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0A99-E4C6-8440-9BFF-B9AEFFCA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DF83-DA62-F64E-96D8-0CC5E24F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9E1E-770F-4147-AA27-BDF03953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E067-6633-5341-8666-ADE4B60D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A25F-B3B7-6946-8597-CEF77BCE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BF53-0F8A-1A4F-BA63-1C498E40C817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DAFE-0F59-2243-91C0-5FC43544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CA83-3789-7E4B-B138-004342A9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9791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Project Development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280" y="1010653"/>
            <a:ext cx="9312442" cy="5474367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/>
              <a:t>Description</a:t>
            </a:r>
          </a:p>
          <a:p>
            <a:pPr algn="l"/>
            <a:r>
              <a:rPr lang="en-US" sz="2000" dirty="0"/>
              <a:t>Portfolio Tracker Application provides users ability to track their Stocks and Crypto portfolio and real time capital gains and losses</a:t>
            </a:r>
          </a:p>
          <a:p>
            <a:pPr algn="l"/>
            <a:endParaRPr lang="en-US" sz="2000" dirty="0"/>
          </a:p>
          <a:p>
            <a:pPr algn="l"/>
            <a:r>
              <a:rPr lang="en-US" sz="2200" b="1" dirty="0"/>
              <a:t>Motivation</a:t>
            </a:r>
          </a:p>
          <a:p>
            <a:pPr algn="l"/>
            <a:r>
              <a:rPr lang="en-US" sz="2000" dirty="0"/>
              <a:t>Today, there are different websites that provide stock and crypto information. The objective is to provide a single tool to capture the portfolio and its history</a:t>
            </a:r>
          </a:p>
          <a:p>
            <a:pPr algn="l"/>
            <a:endParaRPr lang="en-US" sz="2000" dirty="0"/>
          </a:p>
          <a:p>
            <a:pPr algn="l"/>
            <a:r>
              <a:rPr lang="en-US" sz="2200" b="1" dirty="0"/>
              <a:t>User Stories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As an active investor, I want to track my investments in a portfolio application, so that I can track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Given my stock and currency holdings, when I do a lookup of these investments in the app, I expect to see the current value and total gain or loss.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23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0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Project 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280" y="841088"/>
            <a:ext cx="9312442" cy="587670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/>
              <a:t>Technologies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Used the Foundation CSS framework as the underpinning of a polished, mobile-first 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Adhered to peer reviews for good quality coding standards (indentation, scoping, naming,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Did NOT use alerts, confirms, or prompts as a technology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Designed to be interactive (i.e. accepts and responds to user input)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Application is deployed via GitHub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DOM client-side storage to store persistent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two different server-side APIs for stocks and crypto </a:t>
            </a:r>
          </a:p>
          <a:p>
            <a:pPr algn="l"/>
            <a:r>
              <a:rPr lang="en-US" b="1" dirty="0"/>
              <a:t>Tasks and Roles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Role of Front End Developer; tasks include implementing the HTML underpinnings using Foundation and coordinate element selector interaction with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Role of Front End Developer; tasks include implementing the CSS styling using Foundation and coordinate page design elements to meet acceptance criteria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Role of Backend Developer; Backend tasks divided into two stream for stocks and crypto development and coordinated elements and storage use to meet the project requirements </a:t>
            </a:r>
          </a:p>
          <a:p>
            <a:pPr algn="l"/>
            <a:r>
              <a:rPr lang="en-US" b="1" dirty="0"/>
              <a:t>Challenges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Timely communications for executing, collaborating, and closing the different workstreams of the team to achieve specific goals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Better communication regarding changes in project requirements and interfaces </a:t>
            </a:r>
          </a:p>
          <a:p>
            <a:pPr algn="l"/>
            <a:r>
              <a:rPr lang="en-US" b="1" dirty="0"/>
              <a:t>Successes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Delivered iterative and incremental development towards an MVP1 version of the page that met the specific success criteria within the specified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Came together as a combined team to quickly resolve discrepancies, complete testing, and to integrate the various workstreams into a functional product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908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16" y="201737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Portfolio Tracker App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102" y="1095196"/>
            <a:ext cx="9312442" cy="403763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tracking of stocks and crypto assets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Consolidated view in an easy to use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capital gains/loss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hundreds of actively traded stocks on US exchanges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Cryptocurrencies i.e. Bitcoin, Ethereum, Litecoin, Bitcoin cash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data provided by Tiingo and Coinranking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Capital Gains/Loss calculation based on purchase 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 data stored on users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703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2026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Technical Specifications/Future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1"/>
            <a:ext cx="9312442" cy="54743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Technical Specifications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IndexedDB – Table with Primary key and identity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 Storage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Object Oriented JavaScript, Classes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jquery for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Foundation CSS Framework, mobile-first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Autocompletion using JSON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async and await, promises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stock quotes provider – Tiingo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Crypto Quotes provider – CoinRanking</a:t>
            </a:r>
          </a:p>
          <a:p>
            <a:pPr marL="0" lvl="1" algn="l">
              <a:spcBef>
                <a:spcPts val="1000"/>
              </a:spcBef>
            </a:pPr>
            <a:r>
              <a:rPr lang="en-US" sz="2400" dirty="0"/>
              <a:t>Future Enhancements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 for additional stocks and crypto assets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Real Estate assets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Credit/Debit card information</a:t>
            </a:r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66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548" y="229727"/>
            <a:ext cx="4933108" cy="694406"/>
          </a:xfrm>
        </p:spPr>
        <p:txBody>
          <a:bodyPr>
            <a:noAutofit/>
          </a:bodyPr>
          <a:lstStyle/>
          <a:p>
            <a:r>
              <a:rPr lang="en-US" sz="2800" b="1" dirty="0"/>
              <a:t>Screen Shot and Team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C7777-C5FB-E540-93E9-7A48C096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310386"/>
            <a:ext cx="4648200" cy="504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A31B2-449C-134E-94D7-1C0D84F31A3C}"/>
              </a:ext>
            </a:extLst>
          </p:cNvPr>
          <p:cNvSpPr txBox="1"/>
          <p:nvPr/>
        </p:nvSpPr>
        <p:spPr>
          <a:xfrm>
            <a:off x="6681216" y="1755648"/>
            <a:ext cx="4718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Pillarisetty Venkata, Srikanth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Ten, Melvyn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Wright, Jamal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McGinnis, Jerron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Crowder, Michael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Hermann, Anthony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Arora, Rakesh</a:t>
            </a:r>
          </a:p>
        </p:txBody>
      </p:sp>
    </p:spTree>
    <p:extLst>
      <p:ext uri="{BB962C8B-B14F-4D97-AF65-F5344CB8AC3E}">
        <p14:creationId xmlns:p14="http://schemas.microsoft.com/office/powerpoint/2010/main" val="77475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23E78-14C7-A54B-8429-BACF70E1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36" y="1311274"/>
            <a:ext cx="6189663" cy="36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534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Development Concept</vt:lpstr>
      <vt:lpstr>Project Development Process</vt:lpstr>
      <vt:lpstr>Portfolio Tracker App Features</vt:lpstr>
      <vt:lpstr>Technical Specifications/Future Enhancements</vt:lpstr>
      <vt:lpstr>Screen Shot and Team Members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Tracker</dc:title>
  <dc:creator>Microsoft Office User</dc:creator>
  <cp:lastModifiedBy>Microsoft Office User</cp:lastModifiedBy>
  <cp:revision>28</cp:revision>
  <cp:lastPrinted>2020-11-05T01:13:25Z</cp:lastPrinted>
  <dcterms:created xsi:type="dcterms:W3CDTF">2020-11-02T20:01:19Z</dcterms:created>
  <dcterms:modified xsi:type="dcterms:W3CDTF">2020-11-05T01:15:08Z</dcterms:modified>
</cp:coreProperties>
</file>