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6" r:id="rId2"/>
    <p:sldId id="265" r:id="rId3"/>
    <p:sldId id="256" r:id="rId4"/>
    <p:sldId id="260" r:id="rId5"/>
    <p:sldId id="267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367"/>
  </p:normalViewPr>
  <p:slideViewPr>
    <p:cSldViewPr snapToGrid="0" snapToObjects="1">
      <p:cViewPr varScale="1">
        <p:scale>
          <a:sx n="103" d="100"/>
          <a:sy n="103" d="100"/>
        </p:scale>
        <p:origin x="13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3EC9B-D8BD-9049-BA46-A556965786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E4A4DA-5F43-9D4C-9F05-269629C8E9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04F87-BDBE-E040-9F20-75F3D964B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BF53-0F8A-1A4F-BA63-1C498E40C817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93F2D-47A2-0B43-A207-664F04A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244F6-A00F-8245-A7DA-348D09458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FB54B-0136-0A44-97E9-E5BF81D17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407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E8E46-1E02-644F-8D8E-9AE0147C9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9C5BC3-6383-1B46-A578-47D3FB4422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33E1E-B016-B04C-924C-EE64DB35B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BF53-0F8A-1A4F-BA63-1C498E40C817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8B7FF-BBAF-BD44-A321-3D2E1AC80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630D3-AFBF-7940-9436-7A357141B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FB54B-0136-0A44-97E9-E5BF81D17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042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90B00A-3FFB-F347-AA0A-6A68B5D71B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07BAD2-D72B-FA4C-AA6E-FB0E8E13EA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58553-22F4-E141-8B4C-CC779C5FF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BF53-0F8A-1A4F-BA63-1C498E40C817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91271-6061-4F45-B32A-E251A7FD0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E5B5A-DBA6-8141-8D0F-1A9EF68EF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FB54B-0136-0A44-97E9-E5BF81D17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378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5B47E-7ACA-F444-ACFE-C878161E0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73560-F823-AA4F-AFA6-41691FEDC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DC238B-37EF-9843-8CB8-58D16295B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BF53-0F8A-1A4F-BA63-1C498E40C817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44382-162A-854C-82DA-F59C96709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5AB14-CB71-B142-9B11-50BF649BE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FB54B-0136-0A44-97E9-E5BF81D17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890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3C850-6742-6F4B-BF99-910A7A36D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E4E026-2BA8-5D49-800F-F3D272B636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7C359-06EB-C14C-B6C4-CE2D45C0E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BF53-0F8A-1A4F-BA63-1C498E40C817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07D51-399D-BB45-A889-8C567E685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210F2-7960-684A-B413-DF8324094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FB54B-0136-0A44-97E9-E5BF81D17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440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43E86-2866-9F43-914F-5BF9831C6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D0430-8261-BE4E-91E3-E2A37897F7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2C5652-193E-1D4C-AEE4-DE84F3A358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7AACDD-D21A-994E-A11C-9FC6CBC8E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BF53-0F8A-1A4F-BA63-1C498E40C817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C9B37F-F856-5247-8AB3-65263436B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15DE8E-B56B-B240-AA13-B34C1BCB2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FB54B-0136-0A44-97E9-E5BF81D17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389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47DD6-7857-0D45-AD49-62F4D7971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DD55A-527C-384F-8B25-7E58C687E4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E46BBD-3DA4-984A-81CD-A37957D0F0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10951A-4E25-3045-AAD6-D9BEC516BD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67F89E-4878-5B43-A91C-913510B531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86E322-3721-5B45-9B79-BEC28BE95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BF53-0F8A-1A4F-BA63-1C498E40C817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3C7954-0D00-B24D-BF6F-5498E283E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BB242D-85C6-3149-B835-9D12D7B0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FB54B-0136-0A44-97E9-E5BF81D17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234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05ECF-C49E-FA47-BFAB-CA60E432F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FD6C3B-CD4D-ED42-BACA-57D514D97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BF53-0F8A-1A4F-BA63-1C498E40C817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D7A1A6-C37C-1740-B496-124606023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E6585F-C218-EA41-8D5A-AFCC739FD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FB54B-0136-0A44-97E9-E5BF81D17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845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3A0BC7-9BFC-0F4F-B940-A3DF40F25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BF53-0F8A-1A4F-BA63-1C498E40C817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11EDA6-2132-DB4B-A254-974FA162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BD9163-3507-0D41-9DC1-E373F7C9F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FB54B-0136-0A44-97E9-E5BF81D17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11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F4D3C-F56E-3C4C-B213-28116C829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633B5-DFA0-6B43-B31B-9CA98D79D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B68080-EE7F-234E-B842-510FD889EF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E1AD28-AE69-C74F-B5B8-D78C7C122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BF53-0F8A-1A4F-BA63-1C498E40C817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4AC856-C700-5A41-AD5A-7199B71BB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463F7E-8EAF-844D-97DC-FAD45D62F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FB54B-0136-0A44-97E9-E5BF81D17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682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03763-3DD3-8A41-B4FE-E7415B278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443DDD-D60D-4C47-8A1D-E0B72D681C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BC2882-153C-BC4C-B201-96A5882839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B087B1-BDB9-BD49-AA29-2CE1045C7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BF53-0F8A-1A4F-BA63-1C498E40C817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360A99-E4C6-8440-9BFF-B9AEFFCA7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B4DF83-DA62-F64E-96D8-0CC5E24F7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FB54B-0136-0A44-97E9-E5BF81D17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378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309E1E-770F-4147-AA27-BDF039535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C7E067-6633-5341-8666-ADE4B60D1F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21A25F-B3B7-6946-8597-CEF77BCE47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FBF53-0F8A-1A4F-BA63-1C498E40C817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EADAFE-0F59-2243-91C0-5FC43544A9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12CA83-3789-7E4B-B138-004342A92E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FB54B-0136-0A44-97E9-E5BF81D17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820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EFA09-3481-4D42-9EC8-71E062BDA7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38" y="97914"/>
            <a:ext cx="10030326" cy="694406"/>
          </a:xfrm>
        </p:spPr>
        <p:txBody>
          <a:bodyPr>
            <a:noAutofit/>
          </a:bodyPr>
          <a:lstStyle/>
          <a:p>
            <a:pPr algn="l"/>
            <a:r>
              <a:rPr lang="en-US" sz="2800" b="1" dirty="0"/>
              <a:t>Project Development Concept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F8EAE3-E5EF-0E4D-9043-3F63905DAA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9280" y="1010653"/>
            <a:ext cx="9312442" cy="5474367"/>
          </a:xfrm>
        </p:spPr>
        <p:txBody>
          <a:bodyPr>
            <a:normAutofit/>
          </a:bodyPr>
          <a:lstStyle/>
          <a:p>
            <a:pPr algn="l"/>
            <a:r>
              <a:rPr lang="en-US" sz="2200" b="1" dirty="0"/>
              <a:t>Description</a:t>
            </a:r>
          </a:p>
          <a:p>
            <a:pPr algn="l"/>
            <a:r>
              <a:rPr lang="en-US" sz="2000" dirty="0"/>
              <a:t>Portfolio Tracker Application provides users ability to track their Stocks and Crypto portfolio and real time capital gains and losses</a:t>
            </a:r>
          </a:p>
          <a:p>
            <a:pPr algn="l"/>
            <a:endParaRPr lang="en-US" sz="2000" dirty="0"/>
          </a:p>
          <a:p>
            <a:pPr algn="l"/>
            <a:r>
              <a:rPr lang="en-US" sz="2200" b="1" dirty="0"/>
              <a:t>Motivation</a:t>
            </a:r>
          </a:p>
          <a:p>
            <a:pPr algn="l"/>
            <a:r>
              <a:rPr lang="en-US" sz="2000" dirty="0"/>
              <a:t>Today, there are different websites that provide stock and crypto information. The objective is to provide a single tool to capture the portfolio and its history</a:t>
            </a:r>
          </a:p>
          <a:p>
            <a:pPr algn="l"/>
            <a:endParaRPr lang="en-US" sz="2000" dirty="0"/>
          </a:p>
          <a:p>
            <a:pPr algn="l"/>
            <a:r>
              <a:rPr lang="en-US" sz="2200" b="1" dirty="0"/>
              <a:t>User Stories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As an active investor, I want to track my investments in a portfolio application, so that I can track performance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Given my stock and currency holdings, when I do a lookup of these investments in the app, I expect to see the current value and total gain or loss.</a:t>
            </a:r>
          </a:p>
          <a:p>
            <a:pPr algn="l"/>
            <a:endParaRPr lang="en-US" sz="2200" dirty="0"/>
          </a:p>
          <a:p>
            <a:pPr algn="l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302329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EFA09-3481-4D42-9EC8-71E062BDA7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38" y="0"/>
            <a:ext cx="10030326" cy="694406"/>
          </a:xfrm>
        </p:spPr>
        <p:txBody>
          <a:bodyPr>
            <a:noAutofit/>
          </a:bodyPr>
          <a:lstStyle/>
          <a:p>
            <a:pPr algn="l"/>
            <a:r>
              <a:rPr lang="en-US" sz="2800" b="1" dirty="0"/>
              <a:t>Project Development Process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F8EAE3-E5EF-0E4D-9043-3F63905DAA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9280" y="841088"/>
            <a:ext cx="9312442" cy="5876703"/>
          </a:xfrm>
        </p:spPr>
        <p:txBody>
          <a:bodyPr>
            <a:normAutofit fontScale="55000" lnSpcReduction="20000"/>
          </a:bodyPr>
          <a:lstStyle/>
          <a:p>
            <a:pPr algn="l"/>
            <a:r>
              <a:rPr lang="en-US" b="1" dirty="0"/>
              <a:t>Technologies Used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Used the Foundation CSS framework as the underpinning of a polished, mobile-first UI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Adhered to peer reviews for good quality coding standards (indentation, scoping, naming, etc.)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 Did NOT use alerts, confirms, or prompts as a technology solution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Designed to be interactive (i.e. accepts and responds to user input)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Application is deployed via GitHub Pages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Uses DOM client-side storage to store persistent data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Uses two different server-side APIs for stocks and crypto </a:t>
            </a:r>
          </a:p>
          <a:p>
            <a:pPr algn="l"/>
            <a:r>
              <a:rPr lang="en-US" b="1" dirty="0"/>
              <a:t>Tasks and Roles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Role of Front End Developer; tasks include implementing the HTML underpinnings using Foundation and coordinate element selector interaction with scripts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Role of Front End Developer; tasks include implementing the CSS styling using Foundation and coordinate page design elements to meet acceptance criteria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Role of Backend Developer; Backend tasks divided into two stream for stocks and crypto development and coordinated elements and storage use to meet the project requirements </a:t>
            </a:r>
          </a:p>
          <a:p>
            <a:pPr algn="l"/>
            <a:r>
              <a:rPr lang="en-US" b="1" dirty="0"/>
              <a:t>Challenges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Timely communications for executing, collaborating, and closing the different workstreams of the team to achieve specific goals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Better communication regarding changes in project requirements and interfaces </a:t>
            </a:r>
          </a:p>
          <a:p>
            <a:pPr algn="l"/>
            <a:r>
              <a:rPr lang="en-US" b="1" dirty="0"/>
              <a:t>Successes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Delivered iterative and incremental development towards an MVP1 version of the page that met the specific success criteria within the specified time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Came together as a combined team to quickly resolve discrepancies, complete testing, and to integrate the various workstreams into a functional product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939087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EFA09-3481-4D42-9EC8-71E062BDA7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616" y="201737"/>
            <a:ext cx="10030326" cy="694406"/>
          </a:xfrm>
        </p:spPr>
        <p:txBody>
          <a:bodyPr>
            <a:noAutofit/>
          </a:bodyPr>
          <a:lstStyle/>
          <a:p>
            <a:pPr algn="l"/>
            <a:r>
              <a:rPr lang="en-US" sz="3200" b="1" dirty="0"/>
              <a:t>Portfolio Tracker App Features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F8EAE3-E5EF-0E4D-9043-3F63905DAA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6102" y="1095196"/>
            <a:ext cx="9312442" cy="4037636"/>
          </a:xfrm>
        </p:spPr>
        <p:txBody>
          <a:bodyPr>
            <a:normAutofit/>
          </a:bodyPr>
          <a:lstStyle/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Real time tracking of stocks and crypto assets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Consolidated view in an easy to use interface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Real time capital gains/loss information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Stock Ticker autocompletion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Support for hundreds of actively traded stocks on US exchanges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Support for Cryptocurrencies i.e. Bitcoin, Ethereum, Litecoin, Bitcoin cash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Stock Ticker Autocompletion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Real time data provided by Tiingo and Coinranking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Capital Gains/Loss calculation based on purchase date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Personal data stored on users local machine</a:t>
            </a:r>
          </a:p>
        </p:txBody>
      </p:sp>
    </p:spTree>
    <p:extLst>
      <p:ext uri="{BB962C8B-B14F-4D97-AF65-F5344CB8AC3E}">
        <p14:creationId xmlns:p14="http://schemas.microsoft.com/office/powerpoint/2010/main" val="17031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EFA09-3481-4D42-9EC8-71E062BDA7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38" y="232026"/>
            <a:ext cx="10030326" cy="694406"/>
          </a:xfrm>
        </p:spPr>
        <p:txBody>
          <a:bodyPr>
            <a:noAutofit/>
          </a:bodyPr>
          <a:lstStyle/>
          <a:p>
            <a:pPr algn="l"/>
            <a:r>
              <a:rPr lang="en-US" sz="2800" b="1" dirty="0"/>
              <a:t>Technical Specifications/Future Enhancements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F8EAE3-E5EF-0E4D-9043-3F63905DAA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5558" y="1070811"/>
            <a:ext cx="9312442" cy="547436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Technical Specifications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IndexedDB – Table with Primary key and identity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Local Storage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Object Oriented JavaScript, Classes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jquery for UI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Foundation CSS Framework, mobile-first UI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Autocompletion using JSON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async and await, promises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Real time stock quotes provider – Tiingo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Real Time Crypto Quotes provider – CoinRanking</a:t>
            </a:r>
          </a:p>
          <a:p>
            <a:pPr marL="0" lvl="1" algn="l">
              <a:spcBef>
                <a:spcPts val="1000"/>
              </a:spcBef>
            </a:pPr>
            <a:r>
              <a:rPr lang="en-US" sz="2400" dirty="0"/>
              <a:t>Future Enhancements</a:t>
            </a:r>
          </a:p>
          <a:p>
            <a:pPr marL="800100" lvl="2" indent="-342900" algn="l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Support for additional stocks and crypto assets</a:t>
            </a:r>
          </a:p>
          <a:p>
            <a:pPr marL="800100" lvl="2" indent="-342900" algn="l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Real Estate assets </a:t>
            </a:r>
          </a:p>
          <a:p>
            <a:pPr marL="800100" lvl="2" indent="-342900" algn="l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Credit/Debit card information</a:t>
            </a:r>
          </a:p>
          <a:p>
            <a:pPr marL="457200" lvl="2" algn="l">
              <a:spcBef>
                <a:spcPts val="1000"/>
              </a:spcBef>
            </a:pPr>
            <a:endParaRPr lang="en-US" sz="2200" dirty="0"/>
          </a:p>
          <a:p>
            <a:pPr marL="457200" lvl="2" algn="l">
              <a:spcBef>
                <a:spcPts val="1000"/>
              </a:spcBef>
            </a:pPr>
            <a:endParaRPr lang="en-US" sz="2200" dirty="0"/>
          </a:p>
          <a:p>
            <a:pPr marL="800100" lvl="2" indent="-342900" algn="l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800100" lvl="2" indent="-342900" algn="l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800100" lvl="2" indent="-342900" algn="l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800100" lvl="2" indent="-342900" algn="l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726664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EFA09-3481-4D42-9EC8-71E062BDA7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5548" y="229727"/>
            <a:ext cx="4933108" cy="694406"/>
          </a:xfrm>
        </p:spPr>
        <p:txBody>
          <a:bodyPr>
            <a:noAutofit/>
          </a:bodyPr>
          <a:lstStyle/>
          <a:p>
            <a:r>
              <a:rPr lang="en-US" sz="2800" b="1" dirty="0"/>
              <a:t>Screen Shot and Team Members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DA31B2-449C-134E-94D7-1C0D84F31A3C}"/>
              </a:ext>
            </a:extLst>
          </p:cNvPr>
          <p:cNvSpPr txBox="1"/>
          <p:nvPr/>
        </p:nvSpPr>
        <p:spPr>
          <a:xfrm>
            <a:off x="6681216" y="1755648"/>
            <a:ext cx="471830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Team Members</a:t>
            </a:r>
            <a:endParaRPr lang="en-US" sz="2400" dirty="0"/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Pillarisetty Venkata, Srikanth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Ten, Melvyn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Wright, Jamal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McGinnis, Jerron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Crowder, Michael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Hermann, Anthony 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Arora, Rakesh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C30B4E-47C5-40D8-BEEB-CAF77F41B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489" y="981433"/>
            <a:ext cx="5973989" cy="5514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756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2523E78-14C7-A54B-8429-BACF70E18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0036" y="1311274"/>
            <a:ext cx="6189663" cy="3645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953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531</Words>
  <Application>Microsoft Office PowerPoint</Application>
  <PresentationFormat>Widescreen</PresentationFormat>
  <Paragraphs>69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Project Development Concept</vt:lpstr>
      <vt:lpstr>Project Development Process</vt:lpstr>
      <vt:lpstr>Portfolio Tracker App Features</vt:lpstr>
      <vt:lpstr>Technical Specifications/Future Enhancements</vt:lpstr>
      <vt:lpstr>Screen Shot and Team Members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 Tracker</dc:title>
  <dc:creator>Microsoft Office User</dc:creator>
  <cp:lastModifiedBy>Pillarisetty Venkata, Srikanth (GE CoreTech &amp; Cyber)</cp:lastModifiedBy>
  <cp:revision>29</cp:revision>
  <cp:lastPrinted>2020-11-05T01:13:25Z</cp:lastPrinted>
  <dcterms:created xsi:type="dcterms:W3CDTF">2020-11-02T20:01:19Z</dcterms:created>
  <dcterms:modified xsi:type="dcterms:W3CDTF">2020-11-05T15:46:39Z</dcterms:modified>
</cp:coreProperties>
</file>