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5" r:id="rId3"/>
    <p:sldId id="281" r:id="rId4"/>
    <p:sldId id="283" r:id="rId5"/>
    <p:sldId id="266" r:id="rId6"/>
    <p:sldId id="280" r:id="rId7"/>
    <p:sldId id="278" r:id="rId8"/>
    <p:sldId id="2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0AD"/>
    <a:srgbClr val="FA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Engineering Clinics Review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6878E-A18C-4B30-94C8-45091EF73C1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29027-7E67-433F-8905-5129AC95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9772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Engineering Clinics Review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82ED-1D15-441E-B686-E01A245E4615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52E4-19D5-40E4-9622-C6F0F9D4E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003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Engineering Clinics Review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E52E4-19D5-40E4-9622-C6F0F9D4EE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2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3787-EC38-4F04-BD05-B6837FC0DD45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F70D-E3E4-4DD4-82AF-3E10A5F918B9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A343-0E3D-420B-895B-F5FDB7A5DDEC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8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6B0-51E4-43BE-9B4F-1F244C62C37D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7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432-24D8-4DF1-ABB1-109593AA7D21}" type="datetime1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568A-A6CA-4308-8F00-C80831BAE290}" type="datetime1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4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B46A-BBAF-465E-A21F-34E68ADC91F6}" type="datetime1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79AD-6304-489C-8B92-102DA3B01101}" type="datetime1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VIT-AP University, Amaravati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6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E1009B-99EE-4456-AFBD-01865B70D46B}" type="datetime1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FB97-F1C5-4629-8649-D983C87A0846}" type="datetime1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29A483-3BBA-4D5B-9821-484F544C2024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6AD553-789E-4C50-BCC5-5F17F6EAE47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sgarage.com/contribution/arduino-based-security-system-using-gsm-and-pir-sensor" TargetMode="External"/><Relationship Id="rId2" Type="http://schemas.openxmlformats.org/officeDocument/2006/relationships/hyperlink" Target="http://studytronics.weebly.com/projects/advanced-home-security-system-using-arduin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16365"/>
            <a:ext cx="10058400" cy="7596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BASED HOME SECURITY ALARM SYSTEM USING AURDUINO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011" y="2106236"/>
            <a:ext cx="4342646" cy="3976075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CH.SAI TEJA [18BCD7157]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J.N.V.S. TEJASWI [18BCD7100]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B.GHANA SHYAM[18BCD7085]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T. SATYA KUMAR[18BEC7113]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A. CHIRUN TEJA[18BCD7160]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K.SUCHITH REDDY[18BCN7012]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7529" y="1968855"/>
            <a:ext cx="36681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Prof. Balu Laxman Parne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Dept. of CSE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09-11-2018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1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65431" y="1784189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180232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6B789-7995-4D18-B346-D9B80A9C9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95583" y="3387550"/>
            <a:ext cx="1809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A41FA6-CEDA-405F-82B5-EE597E01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6666"/>
              </a:buClr>
              <a:buSzPct val="7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IN" dirty="0"/>
              <a:t>Completed working prototype</a:t>
            </a:r>
          </a:p>
          <a:p>
            <a:pPr>
              <a:buClr>
                <a:srgbClr val="006666"/>
              </a:buClr>
              <a:buSzPct val="7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/>
              <a:t>Architecture/Design circuits</a:t>
            </a:r>
          </a:p>
          <a:p>
            <a:pPr>
              <a:buClr>
                <a:srgbClr val="006666"/>
              </a:buClr>
              <a:buSzPct val="7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 Objectives meeting outcome</a:t>
            </a:r>
            <a:endParaRPr lang="en-IN" dirty="0"/>
          </a:p>
          <a:p>
            <a:pPr>
              <a:buClr>
                <a:srgbClr val="006666"/>
              </a:buClr>
              <a:buSzPct val="7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/>
              <a:t>Results with Screenshots</a:t>
            </a:r>
          </a:p>
          <a:p>
            <a:pPr>
              <a:buClr>
                <a:srgbClr val="006666"/>
              </a:buClr>
              <a:buSzPct val="7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Future improvements can be made</a:t>
            </a:r>
          </a:p>
          <a:p>
            <a:pPr>
              <a:buClr>
                <a:srgbClr val="006666"/>
              </a:buClr>
              <a:buSzPct val="7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/>
              <a:t>references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EC7887-A614-4831-A6FA-2F95A40C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AE4D7E-8D23-489D-9961-30371316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CCB8B72-5D5B-46DC-B928-C33055CA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283AF03-24FE-49B9-8796-12BD5C57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E6AD553-789E-4C50-BCC5-5F17F6EAE4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3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2B5E-EA4C-4555-9609-8EC7693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Completed working prototype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CFA7-8427-48E0-8157-9FFA374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DCD5-21C9-4FB5-9F99-2C4BCA2F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5E43-0021-48B7-8220-DDFA06D6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3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520B5-CFAF-462B-B2DB-8DFE5354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61870" y="1503657"/>
            <a:ext cx="3617101" cy="4822803"/>
          </a:xfrm>
        </p:spPr>
      </p:pic>
    </p:spTree>
    <p:extLst>
      <p:ext uri="{BB962C8B-B14F-4D97-AF65-F5344CB8AC3E}">
        <p14:creationId xmlns:p14="http://schemas.microsoft.com/office/powerpoint/2010/main" val="124930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C9F1-EEC2-4841-B22D-5A0C118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Architecture/Design circuits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6921-6677-45BA-945E-6509EF4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48CE-F48C-41D6-8315-4F0AE56A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ADD8-8550-4E98-AC71-986D78C4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4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6F9E4D-732F-4D33-9F0C-94029915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6" y="1952460"/>
            <a:ext cx="6858594" cy="3810330"/>
          </a:xfrm>
        </p:spPr>
      </p:pic>
    </p:spTree>
    <p:extLst>
      <p:ext uri="{BB962C8B-B14F-4D97-AF65-F5344CB8AC3E}">
        <p14:creationId xmlns:p14="http://schemas.microsoft.com/office/powerpoint/2010/main" val="333502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9653-DD33-4D56-BF09-6634FC2C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meeting outcome</a:t>
            </a:r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48B6-1C7A-4254-82D8-93427ECC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objectives has been accomplished by our working prototype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mentioned before our objectives were as follows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dirty="0"/>
              <a:t>The objective of this project is to design and develop a wireless communication link to monitor our organizations that require high security like banks, offices, prisons, shopping malls, museums ,etc..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dirty="0"/>
              <a:t>To get to know the information of the trespasser’s in time with less effort.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dirty="0"/>
              <a:t>To decrease the cost of security systems.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dirty="0"/>
              <a:t>Our security systems are also can be used in military boarder areas to prevent trespasser’s.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66E2-03FA-4712-B24B-8F1D82D6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FB06-599D-4F60-BA94-5A171208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6847-1665-4C08-BB0A-E3D65AB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30D9-BD8B-4DC2-A37C-AE8A3B2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758"/>
            <a:ext cx="10058400" cy="874670"/>
          </a:xfrm>
        </p:spPr>
        <p:txBody>
          <a:bodyPr>
            <a:normAutofit/>
          </a:bodyPr>
          <a:lstStyle/>
          <a:p>
            <a:r>
              <a:rPr lang="en-IN" dirty="0"/>
              <a:t>Results with 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718F-F118-4736-9A77-B592159E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C75F-5FF8-49D5-A2D5-2C80334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D7EA-7E6C-4CDF-B4BE-B695BE11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20431-4690-4B87-8F4B-1BF694D6C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0" y="1836927"/>
            <a:ext cx="2140158" cy="42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85D3-DF1B-477B-8A6F-FABBB58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can be made</a:t>
            </a:r>
            <a:br>
              <a:rPr lang="en-US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B951-A408-4134-9392-4664E266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718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 working prototype can send message’s to the owner in future it may make calls to the owner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it sends message because some one has entered the room later it may describe the person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can be improvised from a small region to a big region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concept can be used to send message through satellite signals so that we can use in the   places where the telecom signals are not available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40-9BE3-4D3F-B0A3-41ECED5B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DCC-11D1-4F52-A9CB-BBBE88751C87}" type="datetime1">
              <a:rPr lang="en-IN" smtClean="0"/>
              <a:t>10-11-2018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1E21-0AA1-4030-AFA6-94B9156B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D183-27D2-4710-8192-70921F7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2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89668"/>
            <a:ext cx="10058400" cy="53108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1. </a:t>
            </a:r>
            <a:r>
              <a:rPr lang="en-IN" dirty="0">
                <a:solidFill>
                  <a:schemeClr val="tx1"/>
                </a:solidFill>
                <a:hlinkClick r:id="rId2"/>
              </a:rPr>
              <a:t>http://studytronics.weebly.com/projects/advanced-home-security-system-using-arduino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2. </a:t>
            </a:r>
            <a:r>
              <a:rPr lang="en-IN" dirty="0">
                <a:solidFill>
                  <a:schemeClr val="tx1"/>
                </a:solidFill>
                <a:hlinkClick r:id="rId3"/>
              </a:rPr>
              <a:t>https://www.engineersgarage.com/contribution/arduino-based-security-system-using-gsm-and-pir-sensor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09-11-2018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6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50715-5157-4663-AC9A-B1EFF544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79AD-6304-489C-8B92-102DA3B01101}" type="datetime1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3C69-7880-4572-886B-BD4FE46A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VIT-AP University, Amaravati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A6357-D772-4E9E-B22D-EBC0FBC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B9688-F584-498D-A963-77221304E21C}"/>
              </a:ext>
            </a:extLst>
          </p:cNvPr>
          <p:cNvSpPr txBox="1"/>
          <p:nvPr/>
        </p:nvSpPr>
        <p:spPr>
          <a:xfrm>
            <a:off x="3013789" y="2560022"/>
            <a:ext cx="608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4567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888</TotalTime>
  <Words>382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Calibri</vt:lpstr>
      <vt:lpstr>Calibri Light</vt:lpstr>
      <vt:lpstr>Times New Roman</vt:lpstr>
      <vt:lpstr>Wingdings</vt:lpstr>
      <vt:lpstr>Retrospect</vt:lpstr>
      <vt:lpstr>     GSM BASED HOME SECURITY ALARM SYSTEM USING AURDUINO</vt:lpstr>
      <vt:lpstr>Agenda</vt:lpstr>
      <vt:lpstr>Completed working prototype</vt:lpstr>
      <vt:lpstr>Architecture/Design circuits</vt:lpstr>
      <vt:lpstr>Objectives meeting outcome </vt:lpstr>
      <vt:lpstr>Results with Screenshots</vt:lpstr>
      <vt:lpstr>Future improvements can be made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Green House</dc:title>
  <dc:creator>VIT-AP-41</dc:creator>
  <cp:lastModifiedBy>Sai Teja CH</cp:lastModifiedBy>
  <cp:revision>104</cp:revision>
  <dcterms:created xsi:type="dcterms:W3CDTF">2017-09-07T06:08:11Z</dcterms:created>
  <dcterms:modified xsi:type="dcterms:W3CDTF">2018-11-10T09:26:52Z</dcterms:modified>
</cp:coreProperties>
</file>