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Book Antiqua" panose="02040602050305030304" pitchFamily="18" charset="0"/>
      <p:regular r:id="rId12"/>
      <p:bold r:id="rId13"/>
      <p:italic r:id="rId14"/>
      <p:boldItalic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font" Target="fonts/font2.fntdata" /><Relationship Id="rId18" Type="http://schemas.openxmlformats.org/officeDocument/2006/relationships/font" Target="fonts/font7.fntdata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font" Target="fonts/font1.fntdata" /><Relationship Id="rId17" Type="http://schemas.openxmlformats.org/officeDocument/2006/relationships/font" Target="fonts/font6.fntdata" /><Relationship Id="rId2" Type="http://schemas.openxmlformats.org/officeDocument/2006/relationships/slide" Target="slides/slide1.xml" /><Relationship Id="rId16" Type="http://schemas.openxmlformats.org/officeDocument/2006/relationships/font" Target="fonts/font5.fntdata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font" Target="fonts/font4.fntdata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font" Target="fonts/font8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3.fntdata" /><Relationship Id="rId22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Engineering Clinics Review 1</a:t>
            </a:r>
            <a:endParaRPr/>
          </a:p>
        </p:txBody>
      </p:sp>
      <p:sp>
        <p:nvSpPr>
          <p:cNvPr id="105" name="Google Shape;10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38" name="Google Shape;38;p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47" name="Google Shape;47;p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00" tIns="457200" rIns="0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ectronicshub.org/" TargetMode="External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Relationship Id="rId4" Type="http://schemas.openxmlformats.org/officeDocument/2006/relationships/hyperlink" Target="http://www.cricuitdigest.com/" TargetMode="Externa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>
            <a:spLocks noGrp="1"/>
          </p:cNvSpPr>
          <p:nvPr>
            <p:ph type="title"/>
          </p:nvPr>
        </p:nvSpPr>
        <p:spPr>
          <a:xfrm>
            <a:off x="1097280" y="1016365"/>
            <a:ext cx="10058400" cy="759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320"/>
              <a:buFont typeface="Times New Roman"/>
              <a:buNone/>
            </a:pPr>
            <a:r>
              <a:rPr lang="en-IN" sz="432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IN" sz="432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432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432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432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3150">
                <a:solidFill>
                  <a:srgbClr val="6B7C72"/>
                </a:solidFill>
                <a:latin typeface="Book Antiqua"/>
                <a:ea typeface="Book Antiqua"/>
                <a:cs typeface="Book Antiqua"/>
                <a:sym typeface="Book Antiqua"/>
              </a:rPr>
              <a:t>HEARTBEAT SENSOR</a:t>
            </a:r>
            <a:endParaRPr sz="279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3"/>
          <p:cNvSpPr txBox="1">
            <a:spLocks noGrp="1"/>
          </p:cNvSpPr>
          <p:nvPr>
            <p:ph type="body" idx="1"/>
          </p:nvPr>
        </p:nvSpPr>
        <p:spPr>
          <a:xfrm>
            <a:off x="3955225" y="1968860"/>
            <a:ext cx="4342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150"/>
              <a:buFont typeface="Book Antiqua"/>
              <a:buNone/>
            </a:pPr>
            <a:r>
              <a:rPr lang="en-IN" sz="2790">
                <a:solidFill>
                  <a:srgbClr val="6B7C72"/>
                </a:solidFill>
                <a:latin typeface="Book Antiqua"/>
                <a:ea typeface="Book Antiqua"/>
                <a:cs typeface="Book Antiqua"/>
                <a:sym typeface="Book Antiqua"/>
              </a:rPr>
              <a:t>EC ID:1900224</a:t>
            </a:r>
            <a:endParaRPr sz="2790">
              <a:solidFill>
                <a:srgbClr val="6B7C72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7487529" y="1968855"/>
            <a:ext cx="366815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IN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Guided by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IN" sz="20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IN" sz="2000">
                <a:solidFill>
                  <a:srgbClr val="564B3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PROF. NEHA GUPTA</a:t>
            </a:r>
            <a:endParaRPr sz="2400">
              <a:solidFill>
                <a:srgbClr val="564B3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IN" sz="2000">
                <a:solidFill>
                  <a:srgbClr val="564B3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DEPT.OF ECE</a:t>
            </a:r>
            <a:endParaRPr sz="20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29-11-2018</a:t>
            </a:r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VIT-AP UNIVERSITY, AMARAVATI</a:t>
            </a:r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  <p:pic>
        <p:nvPicPr>
          <p:cNvPr id="113" name="Google Shape;11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8995583" y="3387550"/>
            <a:ext cx="1809750" cy="38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3"/>
          <p:cNvSpPr txBox="1"/>
          <p:nvPr/>
        </p:nvSpPr>
        <p:spPr>
          <a:xfrm>
            <a:off x="238225" y="2407200"/>
            <a:ext cx="5579100" cy="3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rgbClr val="564B3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TEAM MEMBERS</a:t>
            </a:r>
            <a:endParaRPr sz="2800" b="1">
              <a:solidFill>
                <a:srgbClr val="564B3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>
                <a:solidFill>
                  <a:srgbClr val="564B3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1.TRIPURANENI MEGHANA[19BCE7628]</a:t>
            </a:r>
            <a:endParaRPr sz="2400">
              <a:solidFill>
                <a:srgbClr val="564B3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1430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>
                <a:solidFill>
                  <a:srgbClr val="564B3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2.GHANTA NEHA[19BCE7412]</a:t>
            </a:r>
            <a:endParaRPr sz="2400">
              <a:solidFill>
                <a:srgbClr val="564B3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1430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>
                <a:solidFill>
                  <a:srgbClr val="564B3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3.MARINENI NITHIN[19BCE7408]</a:t>
            </a:r>
            <a:endParaRPr sz="2400">
              <a:solidFill>
                <a:srgbClr val="564B3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1430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>
                <a:solidFill>
                  <a:srgbClr val="564B3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4.PARUCHURI SUDHEER BABU[19BCE7581]</a:t>
            </a:r>
            <a:endParaRPr sz="2400">
              <a:solidFill>
                <a:srgbClr val="564B3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1430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>
                <a:solidFill>
                  <a:srgbClr val="564B3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5.CHITTEMLAKSHMINARASIMHA MANIKANTA[19BCE7086] </a:t>
            </a:r>
            <a:endParaRPr sz="2400">
              <a:solidFill>
                <a:srgbClr val="564B3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1430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>
                <a:solidFill>
                  <a:srgbClr val="564B3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6.JAKA PRASANTH[19MIS7075]</a:t>
            </a:r>
            <a:endParaRPr sz="1800">
              <a:solidFill>
                <a:srgbClr val="564B3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564B3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1400"/>
              <a:buFont typeface="Noto Sans Symbols"/>
              <a:buChar char="⮚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/>
              <a:t>Completed working prototype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6666"/>
              </a:buClr>
              <a:buSzPts val="1400"/>
              <a:buFont typeface="Noto Sans Symbols"/>
              <a:buChar char="⮚"/>
            </a:pPr>
            <a:r>
              <a:rPr lang="en-IN"/>
              <a:t>Architecture/Design circuits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6666"/>
              </a:buClr>
              <a:buSzPts val="1400"/>
              <a:buFont typeface="Noto Sans Symbols"/>
              <a:buChar char="⮚"/>
            </a:pPr>
            <a:r>
              <a:rPr lang="en-IN"/>
              <a:t> Objectives meeting outcome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6666"/>
              </a:buClr>
              <a:buSzPts val="1400"/>
              <a:buFont typeface="Noto Sans Symbols"/>
              <a:buChar char="⮚"/>
            </a:pPr>
            <a:r>
              <a:rPr lang="en-IN"/>
              <a:t>Results with Screenshots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6666"/>
              </a:buClr>
              <a:buSzPts val="1400"/>
              <a:buFont typeface="Noto Sans Symbols"/>
              <a:buChar char="⮚"/>
            </a:pPr>
            <a:r>
              <a:rPr lang="en-IN"/>
              <a:t>Future improvements can be made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6666"/>
              </a:buClr>
              <a:buSzPts val="1400"/>
              <a:buFont typeface="Noto Sans Symbols"/>
              <a:buChar char="⮚"/>
            </a:pPr>
            <a:r>
              <a:rPr lang="en-IN"/>
              <a:t>references</a:t>
            </a:r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30-11-2018</a:t>
            </a:r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VIT-AP UNIVERSITY, AMARAVATI</a:t>
            </a:r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Completed working prototype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30-11-2018</a:t>
            </a:r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VIT-AP UNIVERSITY, AMARAVATI</a:t>
            </a:r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  <p:pic>
        <p:nvPicPr>
          <p:cNvPr id="132" name="Google Shape;132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21876" r="21870"/>
          <a:stretch/>
        </p:blipFill>
        <p:spPr>
          <a:xfrm>
            <a:off x="3549550" y="1737350"/>
            <a:ext cx="3541800" cy="47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Architecture/Design circuits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1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30-11-2018</a:t>
            </a:r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VIT-AP UNIVERSITY, AMARAVATI</a:t>
            </a:r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  <p:pic>
        <p:nvPicPr>
          <p:cNvPr id="141" name="Google Shape;14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1092" y="1979189"/>
            <a:ext cx="6984900" cy="38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Objectives meeting outcome</a:t>
            </a:r>
            <a:br>
              <a:rPr lang="en-IN"/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7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270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The following objectives has been accomplished by our working prototype </a:t>
            </a:r>
            <a:endParaRPr/>
          </a:p>
          <a:p>
            <a:pPr marL="91440" lvl="0" indent="-1270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As we mentioned before our objectives were as follows</a:t>
            </a:r>
            <a:endParaRPr/>
          </a:p>
          <a:p>
            <a:pPr marL="91440" lvl="0" indent="-1270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IN"/>
              <a:t>The objective of project is to monitor body heart rate and display the same to doctor</a:t>
            </a:r>
            <a:endParaRPr/>
          </a:p>
          <a:p>
            <a:pPr marL="91440" lvl="0" indent="-11430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SzPts val="1800"/>
              <a:buChar char="✔"/>
            </a:pPr>
            <a:r>
              <a:rPr lang="en-IN" sz="1679">
                <a:solidFill>
                  <a:srgbClr val="564B3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addition, the project aims to develop a common platform to provide a means of communication between the doctor and patient, where the doctor can see the patient's daily records</a:t>
            </a:r>
            <a:endParaRPr/>
          </a:p>
          <a:p>
            <a:pPr marL="91440" lvl="0" indent="-1270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IN"/>
              <a:t>Our heart beat sensor is used in wrist watches,smart phones .it is portable can be carried anywhere</a:t>
            </a:r>
            <a:endParaRPr/>
          </a:p>
          <a:p>
            <a:pPr marL="91440" lvl="0" indent="-1143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✔"/>
            </a:pPr>
            <a:r>
              <a:rPr lang="en-IN"/>
              <a:t>It can be used by atheletics ,students,patients e.t.c</a:t>
            </a:r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30-11-2018</a:t>
            </a:r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VIT-AP UNIVERSITY, AMARAVATI</a:t>
            </a:r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>
            <a:spLocks noGrp="1"/>
          </p:cNvSpPr>
          <p:nvPr>
            <p:ph type="title"/>
          </p:nvPr>
        </p:nvSpPr>
        <p:spPr>
          <a:xfrm>
            <a:off x="1097280" y="740758"/>
            <a:ext cx="10058400" cy="87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Results with Screenshots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30-11-2018</a:t>
            </a:r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VIT-AP UNIVERSITY, AMARAVATI</a:t>
            </a:r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 rotWithShape="1">
          <a:blip r:embed="rId3">
            <a:alphaModFix/>
          </a:blip>
          <a:srcRect l="14813" r="14813"/>
          <a:stretch/>
        </p:blipFill>
        <p:spPr>
          <a:xfrm>
            <a:off x="2238675" y="1878200"/>
            <a:ext cx="7190496" cy="458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Future improvements can be made</a:t>
            </a:r>
            <a:br>
              <a:rPr lang="en-IN"/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9"/>
          <p:cNvSpPr txBox="1">
            <a:spLocks noGrp="1"/>
          </p:cNvSpPr>
          <p:nvPr>
            <p:ph type="body" idx="1"/>
          </p:nvPr>
        </p:nvSpPr>
        <p:spPr>
          <a:xfrm>
            <a:off x="1097280" y="1822718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270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The current version of the Processing application displays the near-real-time PPG waveform and heart rate but does not record anything. There is a lot of room for improvements.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lvl="0" indent="-1143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Times New Roman"/>
              <a:buChar char="⮚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Logging heart rate measurements and PPG samples along with the time-stamp information available from the PC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lvl="0" indent="-1143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Times New Roman"/>
              <a:buChar char="⮚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Beeping sound alarm for heart rates below or above threshold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lvl="0" indent="-1143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Times New Roman"/>
              <a:buChar char="⮚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Heart rate trend over time, etc.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30-11-2018</a:t>
            </a:r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VIT-AP UNIVERSITY, AMARAVATI</a:t>
            </a:r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>
            <a:spLocks noGrp="1"/>
          </p:cNvSpPr>
          <p:nvPr>
            <p:ph type="title"/>
          </p:nvPr>
        </p:nvSpPr>
        <p:spPr>
          <a:xfrm>
            <a:off x="1066800" y="1089668"/>
            <a:ext cx="10058400" cy="531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sp>
        <p:nvSpPr>
          <p:cNvPr id="174" name="Google Shape;174;p2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29-11-2018</a:t>
            </a:r>
            <a:endParaRPr/>
          </a:p>
        </p:txBody>
      </p:sp>
      <p:sp>
        <p:nvSpPr>
          <p:cNvPr id="175" name="Google Shape;175;p2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VIT-AP UNIVERSITY, AMARAVATI</a:t>
            </a:r>
            <a:endParaRPr/>
          </a:p>
        </p:txBody>
      </p:sp>
      <p:sp>
        <p:nvSpPr>
          <p:cNvPr id="176" name="Google Shape;176;p2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  <p:sp>
        <p:nvSpPr>
          <p:cNvPr id="177" name="Google Shape;177;p20"/>
          <p:cNvSpPr txBox="1"/>
          <p:nvPr/>
        </p:nvSpPr>
        <p:spPr>
          <a:xfrm>
            <a:off x="0" y="1855550"/>
            <a:ext cx="6970800" cy="11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ts val="2400"/>
              <a:buChar char="•"/>
            </a:pPr>
            <a:r>
              <a:rPr lang="en-IN" sz="2400" u="sng">
                <a:solidFill>
                  <a:srgbClr val="CCCC00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www.electronicshub.org</a:t>
            </a:r>
            <a:endParaRPr sz="2400">
              <a:solidFill>
                <a:srgbClr val="564B3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Clr>
                <a:srgbClr val="93A299"/>
              </a:buClr>
              <a:buSzPts val="2400"/>
              <a:buChar char="•"/>
            </a:pPr>
            <a:r>
              <a:rPr lang="en-IN" sz="2400" u="sng">
                <a:solidFill>
                  <a:srgbClr val="CCCC00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www.Cricuitdigest.com</a:t>
            </a:r>
            <a:endParaRPr sz="2400">
              <a:solidFill>
                <a:srgbClr val="564B3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lvl="0" indent="-76200" algn="l" rtl="0">
              <a:spcBef>
                <a:spcPts val="480"/>
              </a:spcBef>
              <a:spcAft>
                <a:spcPts val="0"/>
              </a:spcAft>
              <a:buNone/>
            </a:pPr>
            <a:endParaRPr sz="2400">
              <a:solidFill>
                <a:srgbClr val="564B3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lvl="0" indent="-76200" algn="l" rtl="0">
              <a:spcBef>
                <a:spcPts val="480"/>
              </a:spcBef>
              <a:spcAft>
                <a:spcPts val="0"/>
              </a:spcAft>
              <a:buNone/>
            </a:pPr>
            <a:endParaRPr sz="2400">
              <a:solidFill>
                <a:srgbClr val="564B3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30-11-2018</a:t>
            </a:r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VIT-AP UNIVERSITY, AMARAVATI</a:t>
            </a:r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  <p:sp>
        <p:nvSpPr>
          <p:cNvPr id="185" name="Google Shape;185;p21"/>
          <p:cNvSpPr txBox="1"/>
          <p:nvPr/>
        </p:nvSpPr>
        <p:spPr>
          <a:xfrm>
            <a:off x="3013789" y="2560022"/>
            <a:ext cx="608355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Retrospect</vt:lpstr>
      <vt:lpstr>     HEARTBEAT SENSOR</vt:lpstr>
      <vt:lpstr>Agenda</vt:lpstr>
      <vt:lpstr>Completed working prototype</vt:lpstr>
      <vt:lpstr>Architecture/Design circuits</vt:lpstr>
      <vt:lpstr>Objectives meeting outcome </vt:lpstr>
      <vt:lpstr>Results with Screenshots</vt:lpstr>
      <vt:lpstr>Future improvements can be made 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HEARTBEAT SENSOR</dc:title>
  <cp:lastModifiedBy>ghantaneha1234@gmail.com</cp:lastModifiedBy>
  <cp:revision>1</cp:revision>
  <dcterms:modified xsi:type="dcterms:W3CDTF">2021-03-31T16:18:04Z</dcterms:modified>
</cp:coreProperties>
</file>