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9" r:id="rId1"/>
  </p:sldMasterIdLst>
  <p:sldIdLst>
    <p:sldId id="256" r:id="rId2"/>
    <p:sldId id="266" r:id="rId3"/>
    <p:sldId id="268" r:id="rId4"/>
    <p:sldId id="257" r:id="rId5"/>
    <p:sldId id="271" r:id="rId6"/>
    <p:sldId id="258" r:id="rId7"/>
    <p:sldId id="262" r:id="rId8"/>
    <p:sldId id="263" r:id="rId9"/>
    <p:sldId id="275" r:id="rId10"/>
    <p:sldId id="272" r:id="rId11"/>
    <p:sldId id="274" r:id="rId12"/>
    <p:sldId id="273" r:id="rId13"/>
    <p:sldId id="25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8429F-4479-4620-B153-C51BA143E3DB}" v="120" dt="2023-11-22T09:51:30.200"/>
    <p1510:client id="{3EA91BA2-CF85-458D-9C2C-4B196E8139C4}" v="1186" dt="2023-11-22T14:46:15.594"/>
    <p1510:client id="{F09E7501-DE8C-4880-9C00-80D15A0087A6}" v="85" dt="2023-11-22T10:19:3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AGONI JAGRUTHI" userId="5b706c1bbfc8d8a6" providerId="LiveId" clId="{3EA91BA2-CF85-458D-9C2C-4B196E8139C4}"/>
    <pc:docChg chg="undo custSel addSld delSld modSld sldOrd">
      <pc:chgData name="KASAGONI JAGRUTHI" userId="5b706c1bbfc8d8a6" providerId="LiveId" clId="{3EA91BA2-CF85-458D-9C2C-4B196E8139C4}" dt="2023-11-22T14:47:19.680" v="1708" actId="14100"/>
      <pc:docMkLst>
        <pc:docMk/>
      </pc:docMkLst>
      <pc:sldChg chg="modSp mod">
        <pc:chgData name="KASAGONI JAGRUTHI" userId="5b706c1bbfc8d8a6" providerId="LiveId" clId="{3EA91BA2-CF85-458D-9C2C-4B196E8139C4}" dt="2023-11-22T09:49:49.270" v="780" actId="14100"/>
        <pc:sldMkLst>
          <pc:docMk/>
          <pc:sldMk cId="2803309897" sldId="256"/>
        </pc:sldMkLst>
        <pc:spChg chg="mod">
          <ac:chgData name="KASAGONI JAGRUTHI" userId="5b706c1bbfc8d8a6" providerId="LiveId" clId="{3EA91BA2-CF85-458D-9C2C-4B196E8139C4}" dt="2023-11-22T09:49:49.270" v="780" actId="14100"/>
          <ac:spMkLst>
            <pc:docMk/>
            <pc:sldMk cId="2803309897" sldId="256"/>
            <ac:spMk id="3" creationId="{5D0A2B2D-100A-FD79-9387-E3D08E9B65B2}"/>
          </ac:spMkLst>
        </pc:spChg>
      </pc:sldChg>
      <pc:sldChg chg="addSp delSp modSp mod">
        <pc:chgData name="KASAGONI JAGRUTHI" userId="5b706c1bbfc8d8a6" providerId="LiveId" clId="{3EA91BA2-CF85-458D-9C2C-4B196E8139C4}" dt="2023-11-22T11:38:19.608" v="1244" actId="20577"/>
        <pc:sldMkLst>
          <pc:docMk/>
          <pc:sldMk cId="3941247568" sldId="257"/>
        </pc:sldMkLst>
        <pc:spChg chg="mod">
          <ac:chgData name="KASAGONI JAGRUTHI" userId="5b706c1bbfc8d8a6" providerId="LiveId" clId="{3EA91BA2-CF85-458D-9C2C-4B196E8139C4}" dt="2023-11-22T09:45:46.426" v="765" actId="27636"/>
          <ac:spMkLst>
            <pc:docMk/>
            <pc:sldMk cId="3941247568" sldId="257"/>
            <ac:spMk id="2" creationId="{5718DC08-12FE-6A59-A8B8-A5F4EE1F8C36}"/>
          </ac:spMkLst>
        </pc:spChg>
        <pc:spChg chg="mod">
          <ac:chgData name="KASAGONI JAGRUTHI" userId="5b706c1bbfc8d8a6" providerId="LiveId" clId="{3EA91BA2-CF85-458D-9C2C-4B196E8139C4}" dt="2023-11-22T08:51:55.988" v="43" actId="20577"/>
          <ac:spMkLst>
            <pc:docMk/>
            <pc:sldMk cId="3941247568" sldId="257"/>
            <ac:spMk id="3" creationId="{32661988-338A-108C-5D3C-94E02F6A15C7}"/>
          </ac:spMkLst>
        </pc:spChg>
        <pc:spChg chg="add mod">
          <ac:chgData name="KASAGONI JAGRUTHI" userId="5b706c1bbfc8d8a6" providerId="LiveId" clId="{3EA91BA2-CF85-458D-9C2C-4B196E8139C4}" dt="2023-11-22T11:38:19.608" v="1244" actId="20577"/>
          <ac:spMkLst>
            <pc:docMk/>
            <pc:sldMk cId="3941247568" sldId="257"/>
            <ac:spMk id="6" creationId="{F0EEA6F9-E1ED-1F0D-49BD-131F014056FD}"/>
          </ac:spMkLst>
        </pc:spChg>
        <pc:picChg chg="add del mod">
          <ac:chgData name="KASAGONI JAGRUTHI" userId="5b706c1bbfc8d8a6" providerId="LiveId" clId="{3EA91BA2-CF85-458D-9C2C-4B196E8139C4}" dt="2023-11-22T08:52:01.480" v="45" actId="21"/>
          <ac:picMkLst>
            <pc:docMk/>
            <pc:sldMk cId="3941247568" sldId="257"/>
            <ac:picMk id="4" creationId="{311DC182-A779-F3DA-7B10-A77B32C83EE4}"/>
          </ac:picMkLst>
        </pc:picChg>
        <pc:picChg chg="del">
          <ac:chgData name="KASAGONI JAGRUTHI" userId="5b706c1bbfc8d8a6" providerId="LiveId" clId="{3EA91BA2-CF85-458D-9C2C-4B196E8139C4}" dt="2023-11-22T08:51:50.840" v="42" actId="21"/>
          <ac:picMkLst>
            <pc:docMk/>
            <pc:sldMk cId="3941247568" sldId="257"/>
            <ac:picMk id="5" creationId="{672D1668-457A-9417-62E2-627B26E3B2C2}"/>
          </ac:picMkLst>
        </pc:picChg>
      </pc:sldChg>
      <pc:sldChg chg="addSp delSp modSp mod ord">
        <pc:chgData name="KASAGONI JAGRUTHI" userId="5b706c1bbfc8d8a6" providerId="LiveId" clId="{3EA91BA2-CF85-458D-9C2C-4B196E8139C4}" dt="2023-11-22T14:47:19.680" v="1708" actId="14100"/>
        <pc:sldMkLst>
          <pc:docMk/>
          <pc:sldMk cId="385623897" sldId="258"/>
        </pc:sldMkLst>
        <pc:spChg chg="add mod">
          <ac:chgData name="KASAGONI JAGRUTHI" userId="5b706c1bbfc8d8a6" providerId="LiveId" clId="{3EA91BA2-CF85-458D-9C2C-4B196E8139C4}" dt="2023-11-22T14:47:19.680" v="1708" actId="14100"/>
          <ac:spMkLst>
            <pc:docMk/>
            <pc:sldMk cId="385623897" sldId="258"/>
            <ac:spMk id="4" creationId="{D8E75180-CB89-6424-3579-6C8B741F62F4}"/>
          </ac:spMkLst>
        </pc:spChg>
        <pc:spChg chg="add mod">
          <ac:chgData name="KASAGONI JAGRUTHI" userId="5b706c1bbfc8d8a6" providerId="LiveId" clId="{3EA91BA2-CF85-458D-9C2C-4B196E8139C4}" dt="2023-11-22T14:46:28.725" v="1704" actId="1076"/>
          <ac:spMkLst>
            <pc:docMk/>
            <pc:sldMk cId="385623897" sldId="258"/>
            <ac:spMk id="6" creationId="{FE39FBF4-89B6-5DBF-B738-A5F15EC94DEC}"/>
          </ac:spMkLst>
        </pc:spChg>
        <pc:spChg chg="add mod">
          <ac:chgData name="KASAGONI JAGRUTHI" userId="5b706c1bbfc8d8a6" providerId="LiveId" clId="{3EA91BA2-CF85-458D-9C2C-4B196E8139C4}" dt="2023-11-22T14:46:28.725" v="1704" actId="1076"/>
          <ac:spMkLst>
            <pc:docMk/>
            <pc:sldMk cId="385623897" sldId="258"/>
            <ac:spMk id="7" creationId="{702D1924-A8DB-433E-6008-892E8B3C7D7E}"/>
          </ac:spMkLst>
        </pc:spChg>
        <pc:spChg chg="add mod">
          <ac:chgData name="KASAGONI JAGRUTHI" userId="5b706c1bbfc8d8a6" providerId="LiveId" clId="{3EA91BA2-CF85-458D-9C2C-4B196E8139C4}" dt="2023-11-22T14:46:28.725" v="1704" actId="1076"/>
          <ac:spMkLst>
            <pc:docMk/>
            <pc:sldMk cId="385623897" sldId="258"/>
            <ac:spMk id="8" creationId="{51698CC3-2436-C884-3A89-DE397598B8F1}"/>
          </ac:spMkLst>
        </pc:spChg>
        <pc:spChg chg="add mod">
          <ac:chgData name="KASAGONI JAGRUTHI" userId="5b706c1bbfc8d8a6" providerId="LiveId" clId="{3EA91BA2-CF85-458D-9C2C-4B196E8139C4}" dt="2023-11-22T14:46:28.725" v="1704" actId="1076"/>
          <ac:spMkLst>
            <pc:docMk/>
            <pc:sldMk cId="385623897" sldId="258"/>
            <ac:spMk id="9" creationId="{97664218-62E4-485B-0A67-0F3C74C1CA8F}"/>
          </ac:spMkLst>
        </pc:spChg>
        <pc:spChg chg="add mod">
          <ac:chgData name="KASAGONI JAGRUTHI" userId="5b706c1bbfc8d8a6" providerId="LiveId" clId="{3EA91BA2-CF85-458D-9C2C-4B196E8139C4}" dt="2023-11-22T14:46:28.725" v="1704" actId="1076"/>
          <ac:spMkLst>
            <pc:docMk/>
            <pc:sldMk cId="385623897" sldId="258"/>
            <ac:spMk id="10" creationId="{8D689275-A258-783A-6CDC-63535EEE92B2}"/>
          </ac:spMkLst>
        </pc:spChg>
        <pc:spChg chg="add mod">
          <ac:chgData name="KASAGONI JAGRUTHI" userId="5b706c1bbfc8d8a6" providerId="LiveId" clId="{3EA91BA2-CF85-458D-9C2C-4B196E8139C4}" dt="2023-11-22T14:46:28.725" v="1704" actId="1076"/>
          <ac:spMkLst>
            <pc:docMk/>
            <pc:sldMk cId="385623897" sldId="258"/>
            <ac:spMk id="11" creationId="{FC41DE93-8B3D-537A-D4E4-16E6C7273551}"/>
          </ac:spMkLst>
        </pc:spChg>
        <pc:picChg chg="del">
          <ac:chgData name="KASAGONI JAGRUTHI" userId="5b706c1bbfc8d8a6" providerId="LiveId" clId="{3EA91BA2-CF85-458D-9C2C-4B196E8139C4}" dt="2023-11-22T14:45:56.058" v="1701" actId="21"/>
          <ac:picMkLst>
            <pc:docMk/>
            <pc:sldMk cId="385623897" sldId="258"/>
            <ac:picMk id="5" creationId="{FE4E3A5F-B79C-4CAB-05A1-02BA36A1A5A0}"/>
          </ac:picMkLst>
        </pc:picChg>
        <pc:cxnChg chg="add mod">
          <ac:chgData name="KASAGONI JAGRUTHI" userId="5b706c1bbfc8d8a6" providerId="LiveId" clId="{3EA91BA2-CF85-458D-9C2C-4B196E8139C4}" dt="2023-11-22T14:46:28.725" v="1704" actId="1076"/>
          <ac:cxnSpMkLst>
            <pc:docMk/>
            <pc:sldMk cId="385623897" sldId="258"/>
            <ac:cxnSpMk id="12" creationId="{884FE3FA-8EA7-94C3-0B69-96B8B0DDF816}"/>
          </ac:cxnSpMkLst>
        </pc:cxnChg>
        <pc:cxnChg chg="add mod">
          <ac:chgData name="KASAGONI JAGRUTHI" userId="5b706c1bbfc8d8a6" providerId="LiveId" clId="{3EA91BA2-CF85-458D-9C2C-4B196E8139C4}" dt="2023-11-22T14:46:28.725" v="1704" actId="1076"/>
          <ac:cxnSpMkLst>
            <pc:docMk/>
            <pc:sldMk cId="385623897" sldId="258"/>
            <ac:cxnSpMk id="13" creationId="{038C0E32-CCB1-98CB-F6D1-2406E6BADCAC}"/>
          </ac:cxnSpMkLst>
        </pc:cxnChg>
        <pc:cxnChg chg="add mod">
          <ac:chgData name="KASAGONI JAGRUTHI" userId="5b706c1bbfc8d8a6" providerId="LiveId" clId="{3EA91BA2-CF85-458D-9C2C-4B196E8139C4}" dt="2023-11-22T14:46:28.725" v="1704" actId="1076"/>
          <ac:cxnSpMkLst>
            <pc:docMk/>
            <pc:sldMk cId="385623897" sldId="258"/>
            <ac:cxnSpMk id="14" creationId="{19A49795-0427-3467-D39A-E2586C8D5DAB}"/>
          </ac:cxnSpMkLst>
        </pc:cxnChg>
        <pc:cxnChg chg="add mod">
          <ac:chgData name="KASAGONI JAGRUTHI" userId="5b706c1bbfc8d8a6" providerId="LiveId" clId="{3EA91BA2-CF85-458D-9C2C-4B196E8139C4}" dt="2023-11-22T14:46:28.725" v="1704" actId="1076"/>
          <ac:cxnSpMkLst>
            <pc:docMk/>
            <pc:sldMk cId="385623897" sldId="258"/>
            <ac:cxnSpMk id="15" creationId="{6B5E9E9E-1311-6BD6-EFCB-42E3B83700D6}"/>
          </ac:cxnSpMkLst>
        </pc:cxnChg>
        <pc:cxnChg chg="add mod">
          <ac:chgData name="KASAGONI JAGRUTHI" userId="5b706c1bbfc8d8a6" providerId="LiveId" clId="{3EA91BA2-CF85-458D-9C2C-4B196E8139C4}" dt="2023-11-22T14:46:28.725" v="1704" actId="1076"/>
          <ac:cxnSpMkLst>
            <pc:docMk/>
            <pc:sldMk cId="385623897" sldId="258"/>
            <ac:cxnSpMk id="16" creationId="{9E3154DD-2C41-2F25-1BCA-B0CC4696C3CF}"/>
          </ac:cxnSpMkLst>
        </pc:cxnChg>
      </pc:sldChg>
      <pc:sldChg chg="addSp modSp mod">
        <pc:chgData name="KASAGONI JAGRUTHI" userId="5b706c1bbfc8d8a6" providerId="LiveId" clId="{3EA91BA2-CF85-458D-9C2C-4B196E8139C4}" dt="2023-11-22T09:42:33.809" v="762" actId="20577"/>
        <pc:sldMkLst>
          <pc:docMk/>
          <pc:sldMk cId="1024432465" sldId="262"/>
        </pc:sldMkLst>
        <pc:spChg chg="mod">
          <ac:chgData name="KASAGONI JAGRUTHI" userId="5b706c1bbfc8d8a6" providerId="LiveId" clId="{3EA91BA2-CF85-458D-9C2C-4B196E8139C4}" dt="2023-11-22T09:22:08.152" v="579" actId="5793"/>
          <ac:spMkLst>
            <pc:docMk/>
            <pc:sldMk cId="1024432465" sldId="262"/>
            <ac:spMk id="3" creationId="{A4879BA8-3B40-166A-F7EC-48A34E0C548A}"/>
          </ac:spMkLst>
        </pc:spChg>
        <pc:spChg chg="add mod">
          <ac:chgData name="KASAGONI JAGRUTHI" userId="5b706c1bbfc8d8a6" providerId="LiveId" clId="{3EA91BA2-CF85-458D-9C2C-4B196E8139C4}" dt="2023-11-22T09:42:33.809" v="762" actId="20577"/>
          <ac:spMkLst>
            <pc:docMk/>
            <pc:sldMk cId="1024432465" sldId="262"/>
            <ac:spMk id="4" creationId="{CF643F3F-56BA-FF55-05DD-0AC3CD4B909B}"/>
          </ac:spMkLst>
        </pc:spChg>
      </pc:sldChg>
      <pc:sldChg chg="modSp mod">
        <pc:chgData name="KASAGONI JAGRUTHI" userId="5b706c1bbfc8d8a6" providerId="LiveId" clId="{3EA91BA2-CF85-458D-9C2C-4B196E8139C4}" dt="2023-11-22T10:03:05.819" v="1236" actId="12"/>
        <pc:sldMkLst>
          <pc:docMk/>
          <pc:sldMk cId="812820117" sldId="263"/>
        </pc:sldMkLst>
        <pc:spChg chg="mod">
          <ac:chgData name="KASAGONI JAGRUTHI" userId="5b706c1bbfc8d8a6" providerId="LiveId" clId="{3EA91BA2-CF85-458D-9C2C-4B196E8139C4}" dt="2023-11-22T10:03:05.819" v="1236" actId="12"/>
          <ac:spMkLst>
            <pc:docMk/>
            <pc:sldMk cId="812820117" sldId="263"/>
            <ac:spMk id="3" creationId="{F3872A78-50A7-098E-24DC-123E1EF64717}"/>
          </ac:spMkLst>
        </pc:spChg>
      </pc:sldChg>
      <pc:sldChg chg="modSp mod">
        <pc:chgData name="KASAGONI JAGRUTHI" userId="5b706c1bbfc8d8a6" providerId="LiveId" clId="{3EA91BA2-CF85-458D-9C2C-4B196E8139C4}" dt="2023-11-22T13:35:43.389" v="1353" actId="20577"/>
        <pc:sldMkLst>
          <pc:docMk/>
          <pc:sldMk cId="2107849518" sldId="266"/>
        </pc:sldMkLst>
        <pc:spChg chg="mod">
          <ac:chgData name="KASAGONI JAGRUTHI" userId="5b706c1bbfc8d8a6" providerId="LiveId" clId="{3EA91BA2-CF85-458D-9C2C-4B196E8139C4}" dt="2023-11-22T13:35:43.389" v="1353" actId="20577"/>
          <ac:spMkLst>
            <pc:docMk/>
            <pc:sldMk cId="2107849518" sldId="266"/>
            <ac:spMk id="3" creationId="{4EFA9B38-72D3-E980-06EF-4DBE8C520A91}"/>
          </ac:spMkLst>
        </pc:spChg>
      </pc:sldChg>
      <pc:sldChg chg="modSp mod">
        <pc:chgData name="KASAGONI JAGRUTHI" userId="5b706c1bbfc8d8a6" providerId="LiveId" clId="{3EA91BA2-CF85-458D-9C2C-4B196E8139C4}" dt="2023-11-22T09:46:14.138" v="778" actId="20577"/>
        <pc:sldMkLst>
          <pc:docMk/>
          <pc:sldMk cId="783725325" sldId="268"/>
        </pc:sldMkLst>
        <pc:spChg chg="mod">
          <ac:chgData name="KASAGONI JAGRUTHI" userId="5b706c1bbfc8d8a6" providerId="LiveId" clId="{3EA91BA2-CF85-458D-9C2C-4B196E8139C4}" dt="2023-11-22T09:45:55.003" v="766" actId="122"/>
          <ac:spMkLst>
            <pc:docMk/>
            <pc:sldMk cId="783725325" sldId="268"/>
            <ac:spMk id="2" creationId="{08AD504D-2F1E-E826-524A-24770ABC2AAE}"/>
          </ac:spMkLst>
        </pc:spChg>
        <pc:spChg chg="mod">
          <ac:chgData name="KASAGONI JAGRUTHI" userId="5b706c1bbfc8d8a6" providerId="LiveId" clId="{3EA91BA2-CF85-458D-9C2C-4B196E8139C4}" dt="2023-11-22T09:46:14.138" v="778" actId="20577"/>
          <ac:spMkLst>
            <pc:docMk/>
            <pc:sldMk cId="783725325" sldId="268"/>
            <ac:spMk id="3" creationId="{12691B86-0A95-67CB-C602-22DFDB39C0C2}"/>
          </ac:spMkLst>
        </pc:spChg>
      </pc:sldChg>
      <pc:sldChg chg="addSp modSp new mod">
        <pc:chgData name="KASAGONI JAGRUTHI" userId="5b706c1bbfc8d8a6" providerId="LiveId" clId="{3EA91BA2-CF85-458D-9C2C-4B196E8139C4}" dt="2023-11-22T09:06:08.190" v="152" actId="14100"/>
        <pc:sldMkLst>
          <pc:docMk/>
          <pc:sldMk cId="2312005521" sldId="271"/>
        </pc:sldMkLst>
        <pc:spChg chg="mod">
          <ac:chgData name="KASAGONI JAGRUTHI" userId="5b706c1bbfc8d8a6" providerId="LiveId" clId="{3EA91BA2-CF85-458D-9C2C-4B196E8139C4}" dt="2023-11-22T09:00:01.833" v="139" actId="113"/>
          <ac:spMkLst>
            <pc:docMk/>
            <pc:sldMk cId="2312005521" sldId="271"/>
            <ac:spMk id="2" creationId="{F0C293CA-BC75-8841-3A45-29BE36A1B013}"/>
          </ac:spMkLst>
        </pc:spChg>
        <pc:spChg chg="add mod">
          <ac:chgData name="KASAGONI JAGRUTHI" userId="5b706c1bbfc8d8a6" providerId="LiveId" clId="{3EA91BA2-CF85-458D-9C2C-4B196E8139C4}" dt="2023-11-22T09:06:08.190" v="152" actId="14100"/>
          <ac:spMkLst>
            <pc:docMk/>
            <pc:sldMk cId="2312005521" sldId="271"/>
            <ac:spMk id="3" creationId="{02A6B2DD-5DD3-38EC-8B96-02D4A2204AF2}"/>
          </ac:spMkLst>
        </pc:spChg>
      </pc:sldChg>
      <pc:sldChg chg="new del">
        <pc:chgData name="KASAGONI JAGRUTHI" userId="5b706c1bbfc8d8a6" providerId="LiveId" clId="{3EA91BA2-CF85-458D-9C2C-4B196E8139C4}" dt="2023-11-22T08:58:44.950" v="103" actId="680"/>
        <pc:sldMkLst>
          <pc:docMk/>
          <pc:sldMk cId="4145180097" sldId="271"/>
        </pc:sldMkLst>
      </pc:sldChg>
      <pc:sldChg chg="modSp mod">
        <pc:chgData name="KASAGONI JAGRUTHI" userId="5b706c1bbfc8d8a6" providerId="LiveId" clId="{3EA91BA2-CF85-458D-9C2C-4B196E8139C4}" dt="2023-11-22T13:34:47.880" v="1338" actId="20577"/>
        <pc:sldMkLst>
          <pc:docMk/>
          <pc:sldMk cId="3417258491" sldId="272"/>
        </pc:sldMkLst>
        <pc:spChg chg="mod">
          <ac:chgData name="KASAGONI JAGRUTHI" userId="5b706c1bbfc8d8a6" providerId="LiveId" clId="{3EA91BA2-CF85-458D-9C2C-4B196E8139C4}" dt="2023-11-22T13:34:47.880" v="1338" actId="20577"/>
          <ac:spMkLst>
            <pc:docMk/>
            <pc:sldMk cId="3417258491" sldId="272"/>
            <ac:spMk id="7" creationId="{043EFBD2-C6BA-1321-A4B1-11586B1D9A66}"/>
          </ac:spMkLst>
        </pc:spChg>
        <pc:picChg chg="mod">
          <ac:chgData name="KASAGONI JAGRUTHI" userId="5b706c1bbfc8d8a6" providerId="LiveId" clId="{3EA91BA2-CF85-458D-9C2C-4B196E8139C4}" dt="2023-11-22T09:30:44.531" v="597" actId="14100"/>
          <ac:picMkLst>
            <pc:docMk/>
            <pc:sldMk cId="3417258491" sldId="272"/>
            <ac:picMk id="4" creationId="{76F2E127-E021-77B8-172B-F660FBC128FE}"/>
          </ac:picMkLst>
        </pc:picChg>
      </pc:sldChg>
      <pc:sldChg chg="modSp mod">
        <pc:chgData name="KASAGONI JAGRUTHI" userId="5b706c1bbfc8d8a6" providerId="LiveId" clId="{3EA91BA2-CF85-458D-9C2C-4B196E8139C4}" dt="2023-11-22T09:59:52.681" v="1139" actId="20577"/>
        <pc:sldMkLst>
          <pc:docMk/>
          <pc:sldMk cId="181062913" sldId="273"/>
        </pc:sldMkLst>
        <pc:spChg chg="mod">
          <ac:chgData name="KASAGONI JAGRUTHI" userId="5b706c1bbfc8d8a6" providerId="LiveId" clId="{3EA91BA2-CF85-458D-9C2C-4B196E8139C4}" dt="2023-11-22T09:46:48.705" v="779" actId="2711"/>
          <ac:spMkLst>
            <pc:docMk/>
            <pc:sldMk cId="181062913" sldId="273"/>
            <ac:spMk id="2" creationId="{EC11280E-2468-78C8-B94B-FBF456EFC75E}"/>
          </ac:spMkLst>
        </pc:spChg>
        <pc:spChg chg="mod">
          <ac:chgData name="KASAGONI JAGRUTHI" userId="5b706c1bbfc8d8a6" providerId="LiveId" clId="{3EA91BA2-CF85-458D-9C2C-4B196E8139C4}" dt="2023-11-22T09:59:52.681" v="1139" actId="20577"/>
          <ac:spMkLst>
            <pc:docMk/>
            <pc:sldMk cId="181062913" sldId="273"/>
            <ac:spMk id="3" creationId="{F7761DB7-838E-B644-B321-783E8B23FA61}"/>
          </ac:spMkLst>
        </pc:spChg>
      </pc:sldChg>
      <pc:sldChg chg="addSp modSp new mod">
        <pc:chgData name="KASAGONI JAGRUTHI" userId="5b706c1bbfc8d8a6" providerId="LiveId" clId="{3EA91BA2-CF85-458D-9C2C-4B196E8139C4}" dt="2023-11-22T13:34:11.173" v="1337" actId="14100"/>
        <pc:sldMkLst>
          <pc:docMk/>
          <pc:sldMk cId="2910783926" sldId="274"/>
        </pc:sldMkLst>
        <pc:spChg chg="mod">
          <ac:chgData name="KASAGONI JAGRUTHI" userId="5b706c1bbfc8d8a6" providerId="LiveId" clId="{3EA91BA2-CF85-458D-9C2C-4B196E8139C4}" dt="2023-11-22T13:27:36.735" v="1328" actId="20577"/>
          <ac:spMkLst>
            <pc:docMk/>
            <pc:sldMk cId="2910783926" sldId="274"/>
            <ac:spMk id="2" creationId="{BEDC82E1-0704-89FE-3DDD-833CCC842681}"/>
          </ac:spMkLst>
        </pc:spChg>
        <pc:spChg chg="add mod">
          <ac:chgData name="KASAGONI JAGRUTHI" userId="5b706c1bbfc8d8a6" providerId="LiveId" clId="{3EA91BA2-CF85-458D-9C2C-4B196E8139C4}" dt="2023-11-22T13:34:11.173" v="1337" actId="14100"/>
          <ac:spMkLst>
            <pc:docMk/>
            <pc:sldMk cId="2910783926" sldId="274"/>
            <ac:spMk id="3" creationId="{7818DAF1-62E9-6F20-8D99-8D5CD6204EC7}"/>
          </ac:spMkLst>
        </pc:spChg>
      </pc:sldChg>
      <pc:sldChg chg="new del">
        <pc:chgData name="KASAGONI JAGRUTHI" userId="5b706c1bbfc8d8a6" providerId="LiveId" clId="{3EA91BA2-CF85-458D-9C2C-4B196E8139C4}" dt="2023-11-22T14:24:23.505" v="1355" actId="680"/>
        <pc:sldMkLst>
          <pc:docMk/>
          <pc:sldMk cId="2227483928" sldId="275"/>
        </pc:sldMkLst>
      </pc:sldChg>
      <pc:sldChg chg="new del">
        <pc:chgData name="KASAGONI JAGRUTHI" userId="5b706c1bbfc8d8a6" providerId="LiveId" clId="{3EA91BA2-CF85-458D-9C2C-4B196E8139C4}" dt="2023-11-22T14:24:31.942" v="1357" actId="680"/>
        <pc:sldMkLst>
          <pc:docMk/>
          <pc:sldMk cId="2330125205" sldId="275"/>
        </pc:sldMkLst>
      </pc:sldChg>
      <pc:sldChg chg="addSp delSp modSp new mod ord">
        <pc:chgData name="KASAGONI JAGRUTHI" userId="5b706c1bbfc8d8a6" providerId="LiveId" clId="{3EA91BA2-CF85-458D-9C2C-4B196E8139C4}" dt="2023-11-22T14:27:15.904" v="1479" actId="20577"/>
        <pc:sldMkLst>
          <pc:docMk/>
          <pc:sldMk cId="3877555638" sldId="275"/>
        </pc:sldMkLst>
        <pc:spChg chg="mod">
          <ac:chgData name="KASAGONI JAGRUTHI" userId="5b706c1bbfc8d8a6" providerId="LiveId" clId="{3EA91BA2-CF85-458D-9C2C-4B196E8139C4}" dt="2023-11-22T14:27:15.904" v="1479" actId="20577"/>
          <ac:spMkLst>
            <pc:docMk/>
            <pc:sldMk cId="3877555638" sldId="275"/>
            <ac:spMk id="2" creationId="{8A58651A-54F7-B788-356E-1CBE59CAF3BB}"/>
          </ac:spMkLst>
        </pc:spChg>
        <pc:spChg chg="add del mod">
          <ac:chgData name="KASAGONI JAGRUTHI" userId="5b706c1bbfc8d8a6" providerId="LiveId" clId="{3EA91BA2-CF85-458D-9C2C-4B196E8139C4}" dt="2023-11-22T14:25:57.158" v="1438" actId="767"/>
          <ac:spMkLst>
            <pc:docMk/>
            <pc:sldMk cId="3877555638" sldId="275"/>
            <ac:spMk id="3" creationId="{B05E5185-B0EE-4F2E-7281-B9B20F448EBB}"/>
          </ac:spMkLst>
        </pc:spChg>
        <pc:spChg chg="add del mod">
          <ac:chgData name="KASAGONI JAGRUTHI" userId="5b706c1bbfc8d8a6" providerId="LiveId" clId="{3EA91BA2-CF85-458D-9C2C-4B196E8139C4}" dt="2023-11-22T14:25:55.300" v="1437" actId="767"/>
          <ac:spMkLst>
            <pc:docMk/>
            <pc:sldMk cId="3877555638" sldId="275"/>
            <ac:spMk id="4" creationId="{615C6949-C59E-4FFE-8A4A-3ED7010BF230}"/>
          </ac:spMkLst>
        </pc:spChg>
        <pc:spChg chg="add del mod">
          <ac:chgData name="KASAGONI JAGRUTHI" userId="5b706c1bbfc8d8a6" providerId="LiveId" clId="{3EA91BA2-CF85-458D-9C2C-4B196E8139C4}" dt="2023-11-22T14:26:34.911" v="1447"/>
          <ac:spMkLst>
            <pc:docMk/>
            <pc:sldMk cId="3877555638" sldId="275"/>
            <ac:spMk id="5" creationId="{089C4F27-BD19-6D65-9A17-A1317FE5D904}"/>
          </ac:spMkLst>
        </pc:spChg>
        <pc:picChg chg="add mod">
          <ac:chgData name="KASAGONI JAGRUTHI" userId="5b706c1bbfc8d8a6" providerId="LiveId" clId="{3EA91BA2-CF85-458D-9C2C-4B196E8139C4}" dt="2023-11-22T14:26:27.037" v="1445" actId="14100"/>
          <ac:picMkLst>
            <pc:docMk/>
            <pc:sldMk cId="3877555638" sldId="275"/>
            <ac:picMk id="6" creationId="{CFFA074F-AAC1-14A8-7BFF-150060E1B251}"/>
          </ac:picMkLst>
        </pc:picChg>
      </pc:sldChg>
      <pc:sldChg chg="addSp delSp modSp new del mod">
        <pc:chgData name="KASAGONI JAGRUTHI" userId="5b706c1bbfc8d8a6" providerId="LiveId" clId="{3EA91BA2-CF85-458D-9C2C-4B196E8139C4}" dt="2023-11-22T14:46:31.267" v="1705" actId="2696"/>
        <pc:sldMkLst>
          <pc:docMk/>
          <pc:sldMk cId="860578611" sldId="276"/>
        </pc:sldMkLst>
        <pc:spChg chg="add mod">
          <ac:chgData name="KASAGONI JAGRUTHI" userId="5b706c1bbfc8d8a6" providerId="LiveId" clId="{3EA91BA2-CF85-458D-9C2C-4B196E8139C4}" dt="2023-11-22T14:44:38.852" v="1686" actId="14100"/>
          <ac:spMkLst>
            <pc:docMk/>
            <pc:sldMk cId="860578611" sldId="276"/>
            <ac:spMk id="2" creationId="{1D0D9683-E7F2-6D10-2CC3-1DE0E62E2B98}"/>
          </ac:spMkLst>
        </pc:spChg>
        <pc:spChg chg="add mod">
          <ac:chgData name="KASAGONI JAGRUTHI" userId="5b706c1bbfc8d8a6" providerId="LiveId" clId="{3EA91BA2-CF85-458D-9C2C-4B196E8139C4}" dt="2023-11-22T14:40:11.486" v="1636" actId="14100"/>
          <ac:spMkLst>
            <pc:docMk/>
            <pc:sldMk cId="860578611" sldId="276"/>
            <ac:spMk id="5" creationId="{CC47E6BD-E510-6C5B-27A3-0D823E3E3C3C}"/>
          </ac:spMkLst>
        </pc:spChg>
        <pc:spChg chg="add mod">
          <ac:chgData name="KASAGONI JAGRUTHI" userId="5b706c1bbfc8d8a6" providerId="LiveId" clId="{3EA91BA2-CF85-458D-9C2C-4B196E8139C4}" dt="2023-11-22T14:42:40.716" v="1670" actId="1076"/>
          <ac:spMkLst>
            <pc:docMk/>
            <pc:sldMk cId="860578611" sldId="276"/>
            <ac:spMk id="8" creationId="{25517C81-A3C4-B6D0-BEE1-153E66DB0C66}"/>
          </ac:spMkLst>
        </pc:spChg>
        <pc:spChg chg="add mod">
          <ac:chgData name="KASAGONI JAGRUTHI" userId="5b706c1bbfc8d8a6" providerId="LiveId" clId="{3EA91BA2-CF85-458D-9C2C-4B196E8139C4}" dt="2023-11-22T14:42:47.136" v="1671" actId="1076"/>
          <ac:spMkLst>
            <pc:docMk/>
            <pc:sldMk cId="860578611" sldId="276"/>
            <ac:spMk id="9" creationId="{07B446F4-2F03-22AC-9FF5-010894114BCA}"/>
          </ac:spMkLst>
        </pc:spChg>
        <pc:spChg chg="add mod">
          <ac:chgData name="KASAGONI JAGRUTHI" userId="5b706c1bbfc8d8a6" providerId="LiveId" clId="{3EA91BA2-CF85-458D-9C2C-4B196E8139C4}" dt="2023-11-22T14:40:04.806" v="1635" actId="1076"/>
          <ac:spMkLst>
            <pc:docMk/>
            <pc:sldMk cId="860578611" sldId="276"/>
            <ac:spMk id="12" creationId="{AC10D88A-7BCD-B0BB-33E1-27EA711A88FF}"/>
          </ac:spMkLst>
        </pc:spChg>
        <pc:spChg chg="add mod">
          <ac:chgData name="KASAGONI JAGRUTHI" userId="5b706c1bbfc8d8a6" providerId="LiveId" clId="{3EA91BA2-CF85-458D-9C2C-4B196E8139C4}" dt="2023-11-22T14:40:43.752" v="1656" actId="14100"/>
          <ac:spMkLst>
            <pc:docMk/>
            <pc:sldMk cId="860578611" sldId="276"/>
            <ac:spMk id="17" creationId="{8D7C17AF-D834-9081-AD25-4245BDA5B616}"/>
          </ac:spMkLst>
        </pc:spChg>
        <pc:spChg chg="add del mod">
          <ac:chgData name="KASAGONI JAGRUTHI" userId="5b706c1bbfc8d8a6" providerId="LiveId" clId="{3EA91BA2-CF85-458D-9C2C-4B196E8139C4}" dt="2023-11-22T14:45:20.624" v="1696" actId="478"/>
          <ac:spMkLst>
            <pc:docMk/>
            <pc:sldMk cId="860578611" sldId="276"/>
            <ac:spMk id="39" creationId="{CBAA8D4D-DBCE-8435-2F6D-C69663850496}"/>
          </ac:spMkLst>
        </pc:spChg>
        <pc:cxnChg chg="add del mod">
          <ac:chgData name="KASAGONI JAGRUTHI" userId="5b706c1bbfc8d8a6" providerId="LiveId" clId="{3EA91BA2-CF85-458D-9C2C-4B196E8139C4}" dt="2023-11-22T14:43:34.920" v="1674" actId="21"/>
          <ac:cxnSpMkLst>
            <pc:docMk/>
            <pc:sldMk cId="860578611" sldId="276"/>
            <ac:cxnSpMk id="4" creationId="{7A7E60BA-4C1B-FE5D-23B0-BFE492E91D1E}"/>
          </ac:cxnSpMkLst>
        </pc:cxnChg>
        <pc:cxnChg chg="add del mod">
          <ac:chgData name="KASAGONI JAGRUTHI" userId="5b706c1bbfc8d8a6" providerId="LiveId" clId="{3EA91BA2-CF85-458D-9C2C-4B196E8139C4}" dt="2023-11-22T14:44:04.564" v="1681" actId="21"/>
          <ac:cxnSpMkLst>
            <pc:docMk/>
            <pc:sldMk cId="860578611" sldId="276"/>
            <ac:cxnSpMk id="7" creationId="{6AFA18DA-C0E0-21DD-9A90-5EA4CBCA9ED2}"/>
          </ac:cxnSpMkLst>
        </pc:cxnChg>
        <pc:cxnChg chg="add del mod">
          <ac:chgData name="KASAGONI JAGRUTHI" userId="5b706c1bbfc8d8a6" providerId="LiveId" clId="{3EA91BA2-CF85-458D-9C2C-4B196E8139C4}" dt="2023-11-22T14:44:00.513" v="1680" actId="21"/>
          <ac:cxnSpMkLst>
            <pc:docMk/>
            <pc:sldMk cId="860578611" sldId="276"/>
            <ac:cxnSpMk id="11" creationId="{FBCEFB30-1A06-3F6E-2553-9C71ACC32541}"/>
          </ac:cxnSpMkLst>
        </pc:cxnChg>
        <pc:cxnChg chg="add del mod">
          <ac:chgData name="KASAGONI JAGRUTHI" userId="5b706c1bbfc8d8a6" providerId="LiveId" clId="{3EA91BA2-CF85-458D-9C2C-4B196E8139C4}" dt="2023-11-22T14:43:50.926" v="1678" actId="21"/>
          <ac:cxnSpMkLst>
            <pc:docMk/>
            <pc:sldMk cId="860578611" sldId="276"/>
            <ac:cxnSpMk id="14" creationId="{DFD2BA7D-29EF-E887-104F-01F35A129A7C}"/>
          </ac:cxnSpMkLst>
        </pc:cxnChg>
        <pc:cxnChg chg="add del mod">
          <ac:chgData name="KASAGONI JAGRUTHI" userId="5b706c1bbfc8d8a6" providerId="LiveId" clId="{3EA91BA2-CF85-458D-9C2C-4B196E8139C4}" dt="2023-11-22T14:43:55.264" v="1679" actId="21"/>
          <ac:cxnSpMkLst>
            <pc:docMk/>
            <pc:sldMk cId="860578611" sldId="276"/>
            <ac:cxnSpMk id="16" creationId="{8F87E290-186C-43A5-F5A4-40B11E310EF0}"/>
          </ac:cxnSpMkLst>
        </pc:cxnChg>
        <pc:cxnChg chg="add mod">
          <ac:chgData name="KASAGONI JAGRUTHI" userId="5b706c1bbfc8d8a6" providerId="LiveId" clId="{3EA91BA2-CF85-458D-9C2C-4B196E8139C4}" dt="2023-11-22T14:44:38.852" v="1686" actId="14100"/>
          <ac:cxnSpMkLst>
            <pc:docMk/>
            <pc:sldMk cId="860578611" sldId="276"/>
            <ac:cxnSpMk id="19" creationId="{A482D7A4-80B2-616B-CEA7-A989443C1A17}"/>
          </ac:cxnSpMkLst>
        </pc:cxnChg>
        <pc:cxnChg chg="add del mod">
          <ac:chgData name="KASAGONI JAGRUTHI" userId="5b706c1bbfc8d8a6" providerId="LiveId" clId="{3EA91BA2-CF85-458D-9C2C-4B196E8139C4}" dt="2023-11-22T14:43:39.140" v="1675" actId="21"/>
          <ac:cxnSpMkLst>
            <pc:docMk/>
            <pc:sldMk cId="860578611" sldId="276"/>
            <ac:cxnSpMk id="21" creationId="{F96267ED-D7B7-2161-1324-B72D0B86D611}"/>
          </ac:cxnSpMkLst>
        </pc:cxnChg>
        <pc:cxnChg chg="add del mod">
          <ac:chgData name="KASAGONI JAGRUTHI" userId="5b706c1bbfc8d8a6" providerId="LiveId" clId="{3EA91BA2-CF85-458D-9C2C-4B196E8139C4}" dt="2023-11-22T14:43:42.699" v="1676" actId="21"/>
          <ac:cxnSpMkLst>
            <pc:docMk/>
            <pc:sldMk cId="860578611" sldId="276"/>
            <ac:cxnSpMk id="23" creationId="{3441B1A9-7702-08FA-BAD5-E0F14AEE983D}"/>
          </ac:cxnSpMkLst>
        </pc:cxnChg>
        <pc:cxnChg chg="add del mod">
          <ac:chgData name="KASAGONI JAGRUTHI" userId="5b706c1bbfc8d8a6" providerId="LiveId" clId="{3EA91BA2-CF85-458D-9C2C-4B196E8139C4}" dt="2023-11-22T14:43:47.529" v="1677" actId="21"/>
          <ac:cxnSpMkLst>
            <pc:docMk/>
            <pc:sldMk cId="860578611" sldId="276"/>
            <ac:cxnSpMk id="25" creationId="{549C8EDF-2603-A47B-D802-24A75E0038B3}"/>
          </ac:cxnSpMkLst>
        </pc:cxnChg>
        <pc:cxnChg chg="add mod">
          <ac:chgData name="KASAGONI JAGRUTHI" userId="5b706c1bbfc8d8a6" providerId="LiveId" clId="{3EA91BA2-CF85-458D-9C2C-4B196E8139C4}" dt="2023-11-22T14:42:40.716" v="1670" actId="1076"/>
          <ac:cxnSpMkLst>
            <pc:docMk/>
            <pc:sldMk cId="860578611" sldId="276"/>
            <ac:cxnSpMk id="27" creationId="{FBF08C5D-22B6-6491-648E-7757BF92C220}"/>
          </ac:cxnSpMkLst>
        </pc:cxnChg>
        <pc:cxnChg chg="add mod">
          <ac:chgData name="KASAGONI JAGRUTHI" userId="5b706c1bbfc8d8a6" providerId="LiveId" clId="{3EA91BA2-CF85-458D-9C2C-4B196E8139C4}" dt="2023-11-22T14:42:47.136" v="1671" actId="1076"/>
          <ac:cxnSpMkLst>
            <pc:docMk/>
            <pc:sldMk cId="860578611" sldId="276"/>
            <ac:cxnSpMk id="29" creationId="{FC3A7380-45E9-C6BE-04EC-4EE1CC1E3674}"/>
          </ac:cxnSpMkLst>
        </pc:cxnChg>
        <pc:cxnChg chg="add">
          <ac:chgData name="KASAGONI JAGRUTHI" userId="5b706c1bbfc8d8a6" providerId="LiveId" clId="{3EA91BA2-CF85-458D-9C2C-4B196E8139C4}" dt="2023-11-22T14:43:04.219" v="1672" actId="11529"/>
          <ac:cxnSpMkLst>
            <pc:docMk/>
            <pc:sldMk cId="860578611" sldId="276"/>
            <ac:cxnSpMk id="35" creationId="{CD1C6245-F851-EA92-68AC-3BFD52999703}"/>
          </ac:cxnSpMkLst>
        </pc:cxnChg>
        <pc:cxnChg chg="add">
          <ac:chgData name="KASAGONI JAGRUTHI" userId="5b706c1bbfc8d8a6" providerId="LiveId" clId="{3EA91BA2-CF85-458D-9C2C-4B196E8139C4}" dt="2023-11-22T14:43:24.951" v="1673" actId="11529"/>
          <ac:cxnSpMkLst>
            <pc:docMk/>
            <pc:sldMk cId="860578611" sldId="276"/>
            <ac:cxnSpMk id="37" creationId="{6DD354AB-9CE1-385C-3739-56736F018AE3}"/>
          </ac:cxnSpMkLst>
        </pc:cxnChg>
      </pc:sldChg>
      <pc:sldChg chg="addSp delSp modSp new del">
        <pc:chgData name="KASAGONI JAGRUTHI" userId="5b706c1bbfc8d8a6" providerId="LiveId" clId="{3EA91BA2-CF85-458D-9C2C-4B196E8139C4}" dt="2023-11-22T14:45:47.360" v="1700" actId="680"/>
        <pc:sldMkLst>
          <pc:docMk/>
          <pc:sldMk cId="2803199819" sldId="277"/>
        </pc:sldMkLst>
        <pc:spChg chg="add del mod">
          <ac:chgData name="KASAGONI JAGRUTHI" userId="5b706c1bbfc8d8a6" providerId="LiveId" clId="{3EA91BA2-CF85-458D-9C2C-4B196E8139C4}" dt="2023-11-22T14:45:44.013" v="1699"/>
          <ac:spMkLst>
            <pc:docMk/>
            <pc:sldMk cId="2803199819" sldId="277"/>
            <ac:spMk id="3" creationId="{6D3DF561-96BC-8D03-D1A0-82D17BF97ABB}"/>
          </ac:spMkLst>
        </pc:spChg>
        <pc:spChg chg="add del mod">
          <ac:chgData name="KASAGONI JAGRUTHI" userId="5b706c1bbfc8d8a6" providerId="LiveId" clId="{3EA91BA2-CF85-458D-9C2C-4B196E8139C4}" dt="2023-11-22T14:45:44.013" v="1699"/>
          <ac:spMkLst>
            <pc:docMk/>
            <pc:sldMk cId="2803199819" sldId="277"/>
            <ac:spMk id="4" creationId="{06F35721-6834-2FD5-31D9-196942C0776D}"/>
          </ac:spMkLst>
        </pc:spChg>
        <pc:spChg chg="add del mod">
          <ac:chgData name="KASAGONI JAGRUTHI" userId="5b706c1bbfc8d8a6" providerId="LiveId" clId="{3EA91BA2-CF85-458D-9C2C-4B196E8139C4}" dt="2023-11-22T14:45:44.013" v="1699"/>
          <ac:spMkLst>
            <pc:docMk/>
            <pc:sldMk cId="2803199819" sldId="277"/>
            <ac:spMk id="5" creationId="{7AFAAB19-4130-43EA-DD65-1FD4190CAE0F}"/>
          </ac:spMkLst>
        </pc:spChg>
        <pc:spChg chg="add del mod">
          <ac:chgData name="KASAGONI JAGRUTHI" userId="5b706c1bbfc8d8a6" providerId="LiveId" clId="{3EA91BA2-CF85-458D-9C2C-4B196E8139C4}" dt="2023-11-22T14:45:44.013" v="1699"/>
          <ac:spMkLst>
            <pc:docMk/>
            <pc:sldMk cId="2803199819" sldId="277"/>
            <ac:spMk id="6" creationId="{302265F8-6A03-68B5-0D66-A690B577F3D8}"/>
          </ac:spMkLst>
        </pc:spChg>
        <pc:spChg chg="add del mod">
          <ac:chgData name="KASAGONI JAGRUTHI" userId="5b706c1bbfc8d8a6" providerId="LiveId" clId="{3EA91BA2-CF85-458D-9C2C-4B196E8139C4}" dt="2023-11-22T14:45:44.013" v="1699"/>
          <ac:spMkLst>
            <pc:docMk/>
            <pc:sldMk cId="2803199819" sldId="277"/>
            <ac:spMk id="7" creationId="{456FAFF0-11BF-2B4B-F75A-DC6A36EAC83C}"/>
          </ac:spMkLst>
        </pc:spChg>
        <pc:cxnChg chg="add del mod">
          <ac:chgData name="KASAGONI JAGRUTHI" userId="5b706c1bbfc8d8a6" providerId="LiveId" clId="{3EA91BA2-CF85-458D-9C2C-4B196E8139C4}" dt="2023-11-22T14:45:44.013" v="1699"/>
          <ac:cxnSpMkLst>
            <pc:docMk/>
            <pc:sldMk cId="2803199819" sldId="277"/>
            <ac:cxnSpMk id="8" creationId="{74B8083C-430E-58AA-EEC2-8D874EE5236D}"/>
          </ac:cxnSpMkLst>
        </pc:cxnChg>
        <pc:cxnChg chg="add del mod">
          <ac:chgData name="KASAGONI JAGRUTHI" userId="5b706c1bbfc8d8a6" providerId="LiveId" clId="{3EA91BA2-CF85-458D-9C2C-4B196E8139C4}" dt="2023-11-22T14:45:44.013" v="1699"/>
          <ac:cxnSpMkLst>
            <pc:docMk/>
            <pc:sldMk cId="2803199819" sldId="277"/>
            <ac:cxnSpMk id="9" creationId="{29952DD9-75ED-E180-9156-2057F757CB76}"/>
          </ac:cxnSpMkLst>
        </pc:cxnChg>
        <pc:cxnChg chg="add del mod">
          <ac:chgData name="KASAGONI JAGRUTHI" userId="5b706c1bbfc8d8a6" providerId="LiveId" clId="{3EA91BA2-CF85-458D-9C2C-4B196E8139C4}" dt="2023-11-22T14:45:44.013" v="1699"/>
          <ac:cxnSpMkLst>
            <pc:docMk/>
            <pc:sldMk cId="2803199819" sldId="277"/>
            <ac:cxnSpMk id="10" creationId="{08164A6E-C27C-C802-5465-696253A3B873}"/>
          </ac:cxnSpMkLst>
        </pc:cxnChg>
        <pc:cxnChg chg="add del mod">
          <ac:chgData name="KASAGONI JAGRUTHI" userId="5b706c1bbfc8d8a6" providerId="LiveId" clId="{3EA91BA2-CF85-458D-9C2C-4B196E8139C4}" dt="2023-11-22T14:45:44.013" v="1699"/>
          <ac:cxnSpMkLst>
            <pc:docMk/>
            <pc:sldMk cId="2803199819" sldId="277"/>
            <ac:cxnSpMk id="11" creationId="{7C3011FE-0027-09F5-4D68-115427585102}"/>
          </ac:cxnSpMkLst>
        </pc:cxnChg>
        <pc:cxnChg chg="add del mod">
          <ac:chgData name="KASAGONI JAGRUTHI" userId="5b706c1bbfc8d8a6" providerId="LiveId" clId="{3EA91BA2-CF85-458D-9C2C-4B196E8139C4}" dt="2023-11-22T14:45:44.013" v="1699"/>
          <ac:cxnSpMkLst>
            <pc:docMk/>
            <pc:sldMk cId="2803199819" sldId="277"/>
            <ac:cxnSpMk id="12" creationId="{652FF5A7-ED36-AC26-0D32-D4C0BA928C18}"/>
          </ac:cxnSpMkLst>
        </pc:cxnChg>
      </pc:sldChg>
    </pc:docChg>
  </pc:docChgLst>
  <pc:docChgLst>
    <pc:chgData name="Guest User" providerId="Windows Live" clId="Web-{F09E7501-DE8C-4880-9C00-80D15A0087A6}"/>
    <pc:docChg chg="addSld delSld modSld">
      <pc:chgData name="Guest User" userId="" providerId="Windows Live" clId="Web-{F09E7501-DE8C-4880-9C00-80D15A0087A6}" dt="2023-11-22T10:19:31.283" v="81"/>
      <pc:docMkLst>
        <pc:docMk/>
      </pc:docMkLst>
      <pc:sldChg chg="modSp">
        <pc:chgData name="Guest User" userId="" providerId="Windows Live" clId="Web-{F09E7501-DE8C-4880-9C00-80D15A0087A6}" dt="2023-11-22T09:30:29.248" v="35" actId="20577"/>
        <pc:sldMkLst>
          <pc:docMk/>
          <pc:sldMk cId="812820117" sldId="263"/>
        </pc:sldMkLst>
        <pc:spChg chg="mod">
          <ac:chgData name="Guest User" userId="" providerId="Windows Live" clId="Web-{F09E7501-DE8C-4880-9C00-80D15A0087A6}" dt="2023-11-22T09:30:29.248" v="35" actId="20577"/>
          <ac:spMkLst>
            <pc:docMk/>
            <pc:sldMk cId="812820117" sldId="263"/>
            <ac:spMk id="3" creationId="{F3872A78-50A7-098E-24DC-123E1EF64717}"/>
          </ac:spMkLst>
        </pc:spChg>
      </pc:sldChg>
      <pc:sldChg chg="modSp new">
        <pc:chgData name="Guest User" userId="" providerId="Windows Live" clId="Web-{F09E7501-DE8C-4880-9C00-80D15A0087A6}" dt="2023-11-22T09:45:43.779" v="43" actId="20577"/>
        <pc:sldMkLst>
          <pc:docMk/>
          <pc:sldMk cId="181062913" sldId="273"/>
        </pc:sldMkLst>
        <pc:spChg chg="mod">
          <ac:chgData name="Guest User" userId="" providerId="Windows Live" clId="Web-{F09E7501-DE8C-4880-9C00-80D15A0087A6}" dt="2023-11-22T09:45:43.779" v="43" actId="20577"/>
          <ac:spMkLst>
            <pc:docMk/>
            <pc:sldMk cId="181062913" sldId="273"/>
            <ac:spMk id="2" creationId="{EC11280E-2468-78C8-B94B-FBF456EFC75E}"/>
          </ac:spMkLst>
        </pc:spChg>
      </pc:sldChg>
      <pc:sldChg chg="modSp new del">
        <pc:chgData name="Guest User" userId="" providerId="Windows Live" clId="Web-{F09E7501-DE8C-4880-9C00-80D15A0087A6}" dt="2023-11-22T10:19:31.283" v="81"/>
        <pc:sldMkLst>
          <pc:docMk/>
          <pc:sldMk cId="304071494" sldId="274"/>
        </pc:sldMkLst>
        <pc:spChg chg="mod">
          <ac:chgData name="Guest User" userId="" providerId="Windows Live" clId="Web-{F09E7501-DE8C-4880-9C00-80D15A0087A6}" dt="2023-11-22T10:19:28.111" v="79" actId="20577"/>
          <ac:spMkLst>
            <pc:docMk/>
            <pc:sldMk cId="304071494" sldId="274"/>
            <ac:spMk id="2" creationId="{B28886EA-9AC4-A601-70CD-171BB4514927}"/>
          </ac:spMkLst>
        </pc:spChg>
      </pc:sldChg>
      <pc:sldChg chg="new del">
        <pc:chgData name="Guest User" userId="" providerId="Windows Live" clId="Web-{F09E7501-DE8C-4880-9C00-80D15A0087A6}" dt="2023-11-22T10:19:30.064" v="80"/>
        <pc:sldMkLst>
          <pc:docMk/>
          <pc:sldMk cId="3507146151" sldId="275"/>
        </pc:sldMkLst>
      </pc:sldChg>
    </pc:docChg>
  </pc:docChgLst>
  <pc:docChgLst>
    <pc:chgData name="Guest User" providerId="Windows Live" clId="Web-{1DA8429F-4479-4620-B153-C51BA143E3DB}"/>
    <pc:docChg chg="addSld delSld modSld">
      <pc:chgData name="Guest User" userId="" providerId="Windows Live" clId="Web-{1DA8429F-4479-4620-B153-C51BA143E3DB}" dt="2023-11-22T09:51:27.512" v="77" actId="20577"/>
      <pc:docMkLst>
        <pc:docMk/>
      </pc:docMkLst>
      <pc:sldChg chg="addSp delSp modSp">
        <pc:chgData name="Guest User" userId="" providerId="Windows Live" clId="Web-{1DA8429F-4479-4620-B153-C51BA143E3DB}" dt="2023-11-22T09:49:38.289" v="74" actId="1076"/>
        <pc:sldMkLst>
          <pc:docMk/>
          <pc:sldMk cId="2803309897" sldId="256"/>
        </pc:sldMkLst>
        <pc:spChg chg="mod">
          <ac:chgData name="Guest User" userId="" providerId="Windows Live" clId="Web-{1DA8429F-4479-4620-B153-C51BA143E3DB}" dt="2023-11-22T09:49:38.289" v="74" actId="1076"/>
          <ac:spMkLst>
            <pc:docMk/>
            <pc:sldMk cId="2803309897" sldId="256"/>
            <ac:spMk id="2" creationId="{DEA639F9-9966-DE74-273A-560CD8AE44AC}"/>
          </ac:spMkLst>
        </pc:spChg>
        <pc:spChg chg="mod">
          <ac:chgData name="Guest User" userId="" providerId="Windows Live" clId="Web-{1DA8429F-4479-4620-B153-C51BA143E3DB}" dt="2023-11-22T09:48:35.443" v="70" actId="1076"/>
          <ac:spMkLst>
            <pc:docMk/>
            <pc:sldMk cId="2803309897" sldId="256"/>
            <ac:spMk id="7" creationId="{2AB573F7-A906-DDF4-1E3C-B119D474A238}"/>
          </ac:spMkLst>
        </pc:spChg>
        <pc:picChg chg="add del mod">
          <ac:chgData name="Guest User" userId="" providerId="Windows Live" clId="Web-{1DA8429F-4479-4620-B153-C51BA143E3DB}" dt="2023-11-22T09:45:55.406" v="64"/>
          <ac:picMkLst>
            <pc:docMk/>
            <pc:sldMk cId="2803309897" sldId="256"/>
            <ac:picMk id="5" creationId="{F93E1DD6-83AB-8DF5-5297-EDC6608CF84E}"/>
          </ac:picMkLst>
        </pc:picChg>
        <pc:picChg chg="add mod">
          <ac:chgData name="Guest User" userId="" providerId="Windows Live" clId="Web-{1DA8429F-4479-4620-B153-C51BA143E3DB}" dt="2023-11-22T09:48:20.083" v="68" actId="1076"/>
          <ac:picMkLst>
            <pc:docMk/>
            <pc:sldMk cId="2803309897" sldId="256"/>
            <ac:picMk id="6" creationId="{BF8B533D-F125-4673-2F3C-124B0BD26081}"/>
          </ac:picMkLst>
        </pc:picChg>
      </pc:sldChg>
      <pc:sldChg chg="modSp">
        <pc:chgData name="Guest User" userId="" providerId="Windows Live" clId="Web-{1DA8429F-4479-4620-B153-C51BA143E3DB}" dt="2023-11-22T09:28:10.399" v="37" actId="20577"/>
        <pc:sldMkLst>
          <pc:docMk/>
          <pc:sldMk cId="1069561057" sldId="259"/>
        </pc:sldMkLst>
        <pc:spChg chg="mod">
          <ac:chgData name="Guest User" userId="" providerId="Windows Live" clId="Web-{1DA8429F-4479-4620-B153-C51BA143E3DB}" dt="2023-11-22T09:28:10.399" v="37" actId="20577"/>
          <ac:spMkLst>
            <pc:docMk/>
            <pc:sldMk cId="1069561057" sldId="259"/>
            <ac:spMk id="3" creationId="{CA9CCCC8-5091-EBA9-3EEA-50B6E859FFF7}"/>
          </ac:spMkLst>
        </pc:spChg>
      </pc:sldChg>
      <pc:sldChg chg="del">
        <pc:chgData name="Guest User" userId="" providerId="Windows Live" clId="Web-{1DA8429F-4479-4620-B153-C51BA143E3DB}" dt="2023-11-22T09:27:32.600" v="34"/>
        <pc:sldMkLst>
          <pc:docMk/>
          <pc:sldMk cId="3006529797" sldId="270"/>
        </pc:sldMkLst>
      </pc:sldChg>
      <pc:sldChg chg="addSp delSp modSp new">
        <pc:chgData name="Guest User" userId="" providerId="Windows Live" clId="Web-{1DA8429F-4479-4620-B153-C51BA143E3DB}" dt="2023-11-22T09:51:27.512" v="77" actId="20577"/>
        <pc:sldMkLst>
          <pc:docMk/>
          <pc:sldMk cId="3417258491" sldId="272"/>
        </pc:sldMkLst>
        <pc:spChg chg="del">
          <ac:chgData name="Guest User" userId="" providerId="Windows Live" clId="Web-{1DA8429F-4479-4620-B153-C51BA143E3DB}" dt="2023-11-22T09:21:19.587" v="1"/>
          <ac:spMkLst>
            <pc:docMk/>
            <pc:sldMk cId="3417258491" sldId="272"/>
            <ac:spMk id="2" creationId="{ADCC39DC-9461-6CBB-2B57-84917285BE1D}"/>
          </ac:spMkLst>
        </pc:spChg>
        <pc:spChg chg="del">
          <ac:chgData name="Guest User" userId="" providerId="Windows Live" clId="Web-{1DA8429F-4479-4620-B153-C51BA143E3DB}" dt="2023-11-22T09:21:25.602" v="2"/>
          <ac:spMkLst>
            <pc:docMk/>
            <pc:sldMk cId="3417258491" sldId="272"/>
            <ac:spMk id="3" creationId="{D25180C8-F27E-40F3-96FD-D461E69B3AF2}"/>
          </ac:spMkLst>
        </pc:spChg>
        <pc:spChg chg="add del">
          <ac:chgData name="Guest User" userId="" providerId="Windows Live" clId="Web-{1DA8429F-4479-4620-B153-C51BA143E3DB}" dt="2023-11-22T09:22:57.387" v="11"/>
          <ac:spMkLst>
            <pc:docMk/>
            <pc:sldMk cId="3417258491" sldId="272"/>
            <ac:spMk id="5" creationId="{9524739D-BC19-2B18-762B-C476F2089A08}"/>
          </ac:spMkLst>
        </pc:spChg>
        <pc:spChg chg="add del">
          <ac:chgData name="Guest User" userId="" providerId="Windows Live" clId="Web-{1DA8429F-4479-4620-B153-C51BA143E3DB}" dt="2023-11-22T09:23:04.919" v="13"/>
          <ac:spMkLst>
            <pc:docMk/>
            <pc:sldMk cId="3417258491" sldId="272"/>
            <ac:spMk id="6" creationId="{0AE0B19B-7A2B-DB39-F86F-BF8CDD543ED5}"/>
          </ac:spMkLst>
        </pc:spChg>
        <pc:spChg chg="add mod">
          <ac:chgData name="Guest User" userId="" providerId="Windows Live" clId="Web-{1DA8429F-4479-4620-B153-C51BA143E3DB}" dt="2023-11-22T09:51:27.512" v="77" actId="20577"/>
          <ac:spMkLst>
            <pc:docMk/>
            <pc:sldMk cId="3417258491" sldId="272"/>
            <ac:spMk id="7" creationId="{043EFBD2-C6BA-1321-A4B1-11586B1D9A66}"/>
          </ac:spMkLst>
        </pc:spChg>
        <pc:picChg chg="add mod">
          <ac:chgData name="Guest User" userId="" providerId="Windows Live" clId="Web-{1DA8429F-4479-4620-B153-C51BA143E3DB}" dt="2023-11-22T09:26:12.004" v="33" actId="14100"/>
          <ac:picMkLst>
            <pc:docMk/>
            <pc:sldMk cId="3417258491" sldId="272"/>
            <ac:picMk id="4" creationId="{76F2E127-E021-77B8-172B-F660FBC128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79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93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11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76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0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1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31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41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06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69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30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68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0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39F9-9966-DE74-273A-560CD8AE4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79" y="1846972"/>
            <a:ext cx="10512719" cy="1126729"/>
          </a:xfrm>
        </p:spPr>
        <p:txBody>
          <a:bodyPr>
            <a:normAutofit fontScale="90000"/>
          </a:bodyPr>
          <a:lstStyle/>
          <a:p>
            <a:r>
              <a:rPr lang="en-IN" sz="4800">
                <a:latin typeface="Times New Roman"/>
                <a:cs typeface="Times New Roman"/>
              </a:rPr>
              <a:t> </a:t>
            </a:r>
            <a:r>
              <a:rPr lang="en-IN" sz="4800" b="1">
                <a:solidFill>
                  <a:schemeClr val="tx2"/>
                </a:solidFill>
                <a:latin typeface="Times New Roman"/>
                <a:cs typeface="Times New Roman"/>
              </a:rPr>
              <a:t>  </a:t>
            </a:r>
            <a:br>
              <a:rPr lang="en-IN" sz="4800" b="1">
                <a:solidFill>
                  <a:schemeClr val="tx2"/>
                </a:solidFill>
                <a:latin typeface="Times New Roman"/>
                <a:cs typeface="Times New Roman"/>
              </a:rPr>
            </a:br>
            <a:r>
              <a:rPr lang="en-IN" sz="4800" b="1">
                <a:solidFill>
                  <a:schemeClr val="tx2"/>
                </a:solidFill>
                <a:latin typeface="Times New Roman"/>
                <a:cs typeface="Times New Roman"/>
              </a:rPr>
              <a:t>   </a:t>
            </a:r>
            <a:br>
              <a:rPr lang="en-IN" sz="4800" b="1">
                <a:solidFill>
                  <a:schemeClr val="tx2"/>
                </a:solidFill>
                <a:latin typeface="Times New Roman"/>
                <a:cs typeface="Times New Roman"/>
              </a:rPr>
            </a:br>
            <a:br>
              <a:rPr lang="en-IN" sz="4800" b="1">
                <a:solidFill>
                  <a:schemeClr val="tx2"/>
                </a:solidFill>
                <a:latin typeface="Times New Roman"/>
                <a:cs typeface="Times New Roman"/>
              </a:rPr>
            </a:br>
            <a:r>
              <a:rPr lang="en-IN" sz="4800" b="1">
                <a:solidFill>
                  <a:schemeClr val="tx2"/>
                </a:solidFill>
                <a:latin typeface="Times New Roman"/>
                <a:cs typeface="Times New Roman"/>
              </a:rPr>
              <a:t>        </a:t>
            </a:r>
            <a:r>
              <a:rPr lang="en-IN" sz="4000" b="1">
                <a:solidFill>
                  <a:schemeClr val="bg1"/>
                </a:solidFill>
                <a:latin typeface="Times New Roman"/>
                <a:cs typeface="Times New Roman"/>
              </a:rPr>
              <a:t>AUTOCORRECTOR FEATURE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A2B2D-100A-FD79-9387-E3D08E9B6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780" y="3352799"/>
            <a:ext cx="11131419" cy="2824065"/>
          </a:xfrm>
        </p:spPr>
        <p:txBody>
          <a:bodyPr>
            <a:noAutofit/>
          </a:bodyPr>
          <a:lstStyle/>
          <a:p>
            <a:r>
              <a:rPr lang="en-IN" b="1"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IN" b="1">
                <a:solidFill>
                  <a:schemeClr val="accent2"/>
                </a:solidFill>
                <a:latin typeface="Times New Roman"/>
                <a:cs typeface="Times New Roman"/>
              </a:rPr>
              <a:t>   </a:t>
            </a:r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  </a:t>
            </a:r>
            <a:r>
              <a:rPr lang="en-IN" b="1" u="sng">
                <a:solidFill>
                  <a:srgbClr val="FFFF00"/>
                </a:solidFill>
                <a:latin typeface="Times New Roman"/>
                <a:cs typeface="Times New Roman"/>
              </a:rPr>
              <a:t>BATCH NO:15</a:t>
            </a:r>
          </a:p>
          <a:p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 1.KASAGONI JAGRUTHI-20JJ1A0522</a:t>
            </a:r>
          </a:p>
          <a:p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 2.BAIRI SRIKRISHNA-20JJ1A0508</a:t>
            </a:r>
          </a:p>
          <a:p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 3.KOLAPUDI KAVITHA-20JJ1A0523</a:t>
            </a:r>
          </a:p>
          <a:p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 4.MULKALA ANUSHA-20JJ1A0533</a:t>
            </a:r>
          </a:p>
          <a:p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n-IN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IN" b="1" u="sng">
                <a:solidFill>
                  <a:srgbClr val="FFFF00"/>
                </a:solidFill>
                <a:latin typeface="Times New Roman"/>
                <a:cs typeface="Times New Roman"/>
              </a:rPr>
              <a:t>Date of presentation</a:t>
            </a:r>
            <a:r>
              <a:rPr lang="en-IN" b="1">
                <a:solidFill>
                  <a:srgbClr val="FFFF00"/>
                </a:solidFill>
                <a:latin typeface="Times New Roman"/>
                <a:cs typeface="Times New Roman"/>
              </a:rPr>
              <a:t>:-23-11-2023</a:t>
            </a:r>
          </a:p>
          <a:p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6ED7-3B54-EE4E-1745-5E0216254616}"/>
              </a:ext>
            </a:extLst>
          </p:cNvPr>
          <p:cNvSpPr txBox="1"/>
          <p:nvPr/>
        </p:nvSpPr>
        <p:spPr>
          <a:xfrm>
            <a:off x="1259632" y="3872204"/>
            <a:ext cx="4376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endParaRPr lang="en-IN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P.SREENIVASA RAO</a:t>
            </a:r>
          </a:p>
          <a:p>
            <a:r>
              <a:rPr lang="en-I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ASSOCIATE PROFESSOR OF CSE</a:t>
            </a:r>
          </a:p>
          <a:p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573F7-A906-DDF4-1E3C-B119D474A238}"/>
              </a:ext>
            </a:extLst>
          </p:cNvPr>
          <p:cNvSpPr txBox="1"/>
          <p:nvPr/>
        </p:nvSpPr>
        <p:spPr>
          <a:xfrm flipH="1">
            <a:off x="2137122" y="529740"/>
            <a:ext cx="880828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2800" b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JNTUH UNIVERSITY COLLEGE OF ENGINEERNG JAGTIAL</a:t>
            </a:r>
          </a:p>
          <a:p>
            <a:pPr algn="ctr"/>
            <a:r>
              <a:rPr lang="en-IN" sz="28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pic>
        <p:nvPicPr>
          <p:cNvPr id="6" name="Picture 5" descr="A logo with a rose in it&#10;&#10;Description automatically generated">
            <a:extLst>
              <a:ext uri="{FF2B5EF4-FFF2-40B4-BE49-F238E27FC236}">
                <a16:creationId xmlns:a16="http://schemas.microsoft.com/office/drawing/2014/main" id="{BF8B533D-F125-4673-2F3C-124B0BD2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3" y="534240"/>
            <a:ext cx="1410260" cy="15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0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F2E127-E021-77B8-172B-F660FBC1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10" y="2365205"/>
            <a:ext cx="7649496" cy="4310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EFBD2-C6BA-1321-A4B1-11586B1D9A66}"/>
              </a:ext>
            </a:extLst>
          </p:cNvPr>
          <p:cNvSpPr txBox="1"/>
          <p:nvPr/>
        </p:nvSpPr>
        <p:spPr>
          <a:xfrm>
            <a:off x="4978213" y="12662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u="sng" dirty="0">
                <a:solidFill>
                  <a:schemeClr val="bg1"/>
                </a:solidFill>
                <a:latin typeface="Times New Roman"/>
                <a:cs typeface="Times New Roman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1725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2E1-0704-89FE-3DDD-833CCC84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8DAF1-62E9-6F20-8D99-8D5CD6204EC7}"/>
              </a:ext>
            </a:extLst>
          </p:cNvPr>
          <p:cNvSpPr txBox="1"/>
          <p:nvPr/>
        </p:nvSpPr>
        <p:spPr>
          <a:xfrm>
            <a:off x="668593" y="2772697"/>
            <a:ext cx="10962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Writing Accuracy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Learning Support</a:t>
            </a:r>
          </a:p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Corrections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78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80E-2468-78C8-B94B-FBF456EF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DB7-838E-B644-B321-783E8B23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0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 project is like a smart friend that helps you write better. It's like having a helpful buddy making your writing clear and crisp.</a:t>
            </a:r>
          </a:p>
          <a:p>
            <a:pPr marL="0" indent="0">
              <a:buNone/>
            </a:pPr>
            <a:r>
              <a:rPr lang="en-US" sz="200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words are suggested to end user is based on three algorithms Ngrams and Minimum Edit Distance, Probability distribution.</a:t>
            </a:r>
          </a:p>
          <a:p>
            <a:pPr marL="0" indent="0">
              <a:buNone/>
            </a:pPr>
            <a:r>
              <a:rPr lang="en-US" sz="200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filter out the dictionary words and provide the exact suggestion to the user,</a:t>
            </a:r>
          </a:p>
          <a:p>
            <a:pPr marL="0" indent="0">
              <a:buNone/>
            </a:pPr>
            <a:r>
              <a:rPr lang="en-US" sz="200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user entered text can be error free and does not contain any spelling mistakes</a:t>
            </a:r>
            <a:r>
              <a:rPr lang="en-US">
                <a:solidFill>
                  <a:srgbClr val="0F0F0F"/>
                </a:solidFill>
                <a:latin typeface="Söhne"/>
              </a:rPr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9908-6081-A167-2927-F63BC7F5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89" y="766916"/>
            <a:ext cx="8825659" cy="1149690"/>
          </a:xfrm>
        </p:spPr>
        <p:txBody>
          <a:bodyPr/>
          <a:lstStyle/>
          <a:p>
            <a:pPr algn="ctr"/>
            <a:r>
              <a:rPr lang="en-IN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CCC8-5091-EBA9-3EEA-50B6E859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with Python -- Written by Steven Bird, Ewan Klein, and Edward Loper</a:t>
            </a:r>
          </a:p>
          <a:p>
            <a:r>
              <a:rPr lang="en-IN" sz="24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and Language Processing-- Written by Daniel Jurafsky and James H. Martin</a:t>
            </a:r>
          </a:p>
          <a:p>
            <a:r>
              <a:rPr lang="en-IN" sz="2400" u="sng">
                <a:solidFill>
                  <a:srgbClr val="222222"/>
                </a:solidFill>
                <a:latin typeface="Times New Roman"/>
                <a:cs typeface="Times New Roman"/>
              </a:rPr>
              <a:t>Online website</a:t>
            </a:r>
            <a:r>
              <a:rPr lang="en-IN" sz="2400">
                <a:solidFill>
                  <a:srgbClr val="222222"/>
                </a:solidFill>
                <a:latin typeface="Times New Roman"/>
                <a:cs typeface="Times New Roman"/>
              </a:rPr>
              <a:t> –  DeepLearning.AI</a:t>
            </a:r>
            <a:r>
              <a:rPr lang="en-IN" sz="2400">
                <a:solidFill>
                  <a:srgbClr val="222222"/>
                </a:solidFill>
                <a:latin typeface="Times New Roman"/>
                <a:ea typeface="+mn-lt"/>
                <a:cs typeface="Times New Roman"/>
              </a:rPr>
              <a:t>,  Freecodecamp</a:t>
            </a:r>
            <a:r>
              <a:rPr lang="en-IN" sz="240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solidFill>
                <a:srgbClr val="222222"/>
              </a:solidFill>
              <a:latin typeface="Century Gothic"/>
              <a:cs typeface="Times New Roman"/>
            </a:endParaRPr>
          </a:p>
          <a:p>
            <a:pPr>
              <a:buFont typeface="Wingdings" charset="2"/>
              <a:buChar char="§"/>
            </a:pPr>
            <a:endParaRPr lang="en-IN" sz="2800">
              <a:latin typeface="Times New Roman"/>
              <a:cs typeface="Times New Roman"/>
            </a:endParaRPr>
          </a:p>
          <a:p>
            <a:endParaRPr lang="en-IN">
              <a:cs typeface="Times New Roman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6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49F4-E652-5991-E79D-C1D37C81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</a:t>
            </a:r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2364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285C-3351-6CE8-AF7A-74A0417E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9B38-72D3-E980-06EF-4DBE8C5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8" y="1986117"/>
            <a:ext cx="9188780" cy="38982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Existing system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Proposed system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System Architecture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Methodology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Technologies used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Advantages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Conclusion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078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504D-2F1E-E826-524A-24770AB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32662"/>
            <a:ext cx="9842961" cy="706964"/>
          </a:xfrm>
        </p:spPr>
        <p:txBody>
          <a:bodyPr/>
          <a:lstStyle/>
          <a:p>
            <a:pPr algn="ctr"/>
            <a:r>
              <a:rPr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1B86-0A95-67CB-C602-22DFDB39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rapid digital communication, where even a small typo can alter the meaning of a message, our project takes on the challenge of perfecting written content. Introducing an auto-correct system designed to seamlessly address common spelling errors and enhance the overall accuracy of text.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DC08-12FE-6A59-A8B8-A5F4EE1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531845"/>
            <a:ext cx="10355058" cy="1523097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u="sng">
                <a:solidFill>
                  <a:schemeClr val="bg1"/>
                </a:solidFill>
                <a:latin typeface="Times New Roman"/>
                <a:cs typeface="Times New Roman"/>
              </a:rPr>
              <a:t>EXISTING SYSTEM</a:t>
            </a:r>
            <a:br>
              <a:rPr lang="en-US" sz="3600" u="sng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IN" u="sng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1988-338A-108C-5D3C-94E02F6A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36" y="2139017"/>
            <a:ext cx="10737980" cy="4469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u="sng">
              <a:solidFill>
                <a:srgbClr val="222222"/>
              </a:solidFill>
              <a:latin typeface="Times New Roman"/>
              <a:cs typeface="Times New Roman"/>
            </a:endParaRPr>
          </a:p>
          <a:p>
            <a:pPr algn="l"/>
            <a:endParaRPr lang="en-US" sz="2800" b="0" i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EA6F9-E1ED-1F0D-49BD-131F014056FD}"/>
              </a:ext>
            </a:extLst>
          </p:cNvPr>
          <p:cNvSpPr txBox="1"/>
          <p:nvPr/>
        </p:nvSpPr>
        <p:spPr>
          <a:xfrm>
            <a:off x="699797" y="2448232"/>
            <a:ext cx="112955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current digital communication landscape, existing auto-correct systems fall short in providing a seamless solution to common spelling errors. These systems often struggle with accuracy, user interaction, adaptability, and scalability.</a:t>
            </a:r>
          </a:p>
          <a:p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algn="l"/>
            <a:r>
              <a:rPr lang="en-US" sz="2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Inaccuracy:</a:t>
            </a:r>
            <a:endParaRPr lang="en-US" sz="24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may not always accurately identify and correct spelling errors, leading to potential misunderstandings in communication.</a:t>
            </a:r>
          </a:p>
          <a:p>
            <a:pPr algn="l"/>
            <a:r>
              <a:rPr lang="en-US" sz="2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Correction Methods:</a:t>
            </a:r>
            <a:endParaRPr lang="en-US" sz="24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rely on basic correction methods and may struggle with nuanced errors or variations in spelling.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4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93CA-BC75-8841-3A45-29BE36A1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6B2DD-5DD3-38EC-8B96-02D4A2204AF2}"/>
              </a:ext>
            </a:extLst>
          </p:cNvPr>
          <p:cNvSpPr txBox="1"/>
          <p:nvPr/>
        </p:nvSpPr>
        <p:spPr>
          <a:xfrm>
            <a:off x="403123" y="2635045"/>
            <a:ext cx="108941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utilizes a modular architecture, encompassing components such as filtering misspells, a sophisticated word suggestion mechanism, probability distribution, and advanced correction techniques using N-grams and minimum edit distance.</a:t>
            </a:r>
          </a:p>
          <a:p>
            <a:pPr algn="l"/>
            <a:r>
              <a:rPr lang="en-US" sz="2400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Accuracy:</a:t>
            </a:r>
            <a:endParaRPr lang="en-US" sz="2400" b="0" i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a four-component architecture, incorporating advanced techniques for precise corrections.</a:t>
            </a:r>
          </a:p>
          <a:p>
            <a:pPr algn="l"/>
            <a:r>
              <a:rPr lang="en-US" sz="2400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b="0" i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 Tkinter-based interface for a smooth and interactive user experience</a:t>
            </a:r>
            <a:r>
              <a:rPr lang="en-US" sz="2400" b="0" i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0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DEAE-CF5A-E96E-B944-BEA5B413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75180-CB89-6424-3579-6C8B741F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429000"/>
            <a:ext cx="8761413" cy="212622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9FBF4-89B6-5DBF-B738-A5F15EC94DEC}"/>
              </a:ext>
            </a:extLst>
          </p:cNvPr>
          <p:cNvSpPr/>
          <p:nvPr/>
        </p:nvSpPr>
        <p:spPr>
          <a:xfrm>
            <a:off x="235974" y="2664542"/>
            <a:ext cx="1238865" cy="114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D1924-A8DB-433E-6008-892E8B3C7D7E}"/>
              </a:ext>
            </a:extLst>
          </p:cNvPr>
          <p:cNvSpPr/>
          <p:nvPr/>
        </p:nvSpPr>
        <p:spPr>
          <a:xfrm>
            <a:off x="1922207" y="2664542"/>
            <a:ext cx="1356852" cy="114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Filter Misspells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698CC3-2436-C884-3A89-DE397598B8F1}"/>
              </a:ext>
            </a:extLst>
          </p:cNvPr>
          <p:cNvSpPr/>
          <p:nvPr/>
        </p:nvSpPr>
        <p:spPr>
          <a:xfrm>
            <a:off x="3927988" y="2630129"/>
            <a:ext cx="1769806" cy="1209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Sugggestion</a:t>
            </a:r>
          </a:p>
          <a:p>
            <a:pPr algn="ctr"/>
            <a:r>
              <a:rPr lang="en-IN" dirty="0"/>
              <a:t>Mechanism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64218-62E4-485B-0A67-0F3C74C1CA8F}"/>
              </a:ext>
            </a:extLst>
          </p:cNvPr>
          <p:cNvSpPr/>
          <p:nvPr/>
        </p:nvSpPr>
        <p:spPr>
          <a:xfrm>
            <a:off x="6381137" y="2630129"/>
            <a:ext cx="1533832" cy="1209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Probability </a:t>
            </a:r>
          </a:p>
          <a:p>
            <a:pPr algn="ctr"/>
            <a:r>
              <a:rPr lang="en-IN" dirty="0"/>
              <a:t>Distribution</a:t>
            </a:r>
          </a:p>
          <a:p>
            <a:pPr algn="ctr"/>
            <a:r>
              <a:rPr lang="en-IN" dirty="0"/>
              <a:t>Mechanism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89275-A258-783A-6CDC-63535EEE92B2}"/>
              </a:ext>
            </a:extLst>
          </p:cNvPr>
          <p:cNvSpPr/>
          <p:nvPr/>
        </p:nvSpPr>
        <p:spPr>
          <a:xfrm>
            <a:off x="8750709" y="2713704"/>
            <a:ext cx="1327355" cy="1209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Replace Misspells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1DE93-8B3D-537A-D4E4-16E6C7273551}"/>
              </a:ext>
            </a:extLst>
          </p:cNvPr>
          <p:cNvSpPr/>
          <p:nvPr/>
        </p:nvSpPr>
        <p:spPr>
          <a:xfrm>
            <a:off x="10707329" y="2713704"/>
            <a:ext cx="1327355" cy="1209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 </a:t>
            </a:r>
          </a:p>
          <a:p>
            <a:pPr algn="ctr"/>
            <a:r>
              <a:rPr lang="en-IN" dirty="0"/>
              <a:t>Sentence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4FE3FA-8EA7-94C3-0B69-96B8B0DDF8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74839" y="3234813"/>
            <a:ext cx="447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8C0E32-CCB1-98CB-F6D1-2406E6BADC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9059" y="3234813"/>
            <a:ext cx="648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49795-0427-3467-D39A-E2586C8D5D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697794" y="3234813"/>
            <a:ext cx="683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5E9E9E-1311-6BD6-EFCB-42E3B83700D6}"/>
              </a:ext>
            </a:extLst>
          </p:cNvPr>
          <p:cNvCxnSpPr>
            <a:stCxn id="9" idx="3"/>
          </p:cNvCxnSpPr>
          <p:nvPr/>
        </p:nvCxnSpPr>
        <p:spPr>
          <a:xfrm>
            <a:off x="7914969" y="3234813"/>
            <a:ext cx="83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3154DD-2C41-2F25-1BCA-B0CC4696C3C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0078064" y="3318388"/>
            <a:ext cx="62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743E-755A-CA99-83D1-42401F44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u="sng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9BA8-3B40-166A-F7EC-48A34E0C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920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endParaRPr lang="en-IN" sz="2400">
              <a:effectLst/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43F3F-56BA-FF55-05DD-0AC3CD4B909B}"/>
              </a:ext>
            </a:extLst>
          </p:cNvPr>
          <p:cNvSpPr txBox="1"/>
          <p:nvPr/>
        </p:nvSpPr>
        <p:spPr>
          <a:xfrm>
            <a:off x="747252" y="2212258"/>
            <a:ext cx="1112028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l"/>
            <a:r>
              <a:rPr lang="en-US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</a:p>
          <a:p>
            <a:r>
              <a:rPr lang="en-IN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Filtering Misspells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 Sug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</a:p>
          <a:p>
            <a:r>
              <a:rPr lang="en-IN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Probability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  <a:p>
            <a:r>
              <a:rPr lang="en-IN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Replace Misspells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 grams</a:t>
            </a:r>
          </a:p>
          <a:p>
            <a:r>
              <a:rPr lang="en-IN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Minimum Edit Distance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Implementation</a:t>
            </a:r>
            <a:endParaRPr lang="en-IN" sz="280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>
                <a:effectLst/>
                <a:latin typeface="Söhne"/>
              </a:rPr>
              <a:t>  </a:t>
            </a:r>
          </a:p>
          <a:p>
            <a:pPr algn="l"/>
            <a:endParaRPr lang="en-US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3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6802-13AB-ED86-42A9-F2AD3CC6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2A78-50A7-098E-24DC-123E1EF6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1252"/>
            <a:ext cx="9877433" cy="45214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u="sng">
                <a:latin typeface="Times New Roman"/>
                <a:cs typeface="Times New Roman"/>
              </a:rPr>
              <a:t>Programming languages used</a:t>
            </a:r>
            <a:r>
              <a:rPr lang="en-IN" sz="2000">
                <a:latin typeface="Times New Roman"/>
                <a:cs typeface="Times New Roman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>
                <a:latin typeface="Times New Roman"/>
                <a:cs typeface="Times New Roman"/>
              </a:rPr>
              <a:t>Python  </a:t>
            </a:r>
          </a:p>
          <a:p>
            <a:pPr marL="0" indent="0">
              <a:buNone/>
            </a:pPr>
            <a:r>
              <a:rPr lang="en-IN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</a:p>
          <a:p>
            <a:pPr marL="0" indent="0">
              <a:buNone/>
            </a:pPr>
            <a:r>
              <a:rPr lang="en-IN" sz="2000" b="1" u="sng">
                <a:latin typeface="Times New Roman"/>
                <a:cs typeface="Times New Roman"/>
              </a:rPr>
              <a:t>Algorithms used:</a:t>
            </a:r>
          </a:p>
          <a:p>
            <a:pPr>
              <a:buFont typeface="Wingdings" charset="2"/>
              <a:buChar char="§"/>
            </a:pPr>
            <a:r>
              <a:rPr lang="en-IN" sz="2000">
                <a:latin typeface="Times New Roman"/>
                <a:cs typeface="Times New Roman"/>
              </a:rPr>
              <a:t>Probability Distribution</a:t>
            </a:r>
          </a:p>
          <a:p>
            <a:pPr>
              <a:buFont typeface="Wingdings" charset="2"/>
              <a:buChar char="§"/>
            </a:pPr>
            <a:r>
              <a:rPr lang="en-IN" sz="2000">
                <a:latin typeface="Times New Roman"/>
                <a:cs typeface="Times New Roman"/>
              </a:rPr>
              <a:t>N-grams</a:t>
            </a:r>
          </a:p>
          <a:p>
            <a:pPr>
              <a:buFont typeface="Wingdings" charset="2"/>
              <a:buChar char="§"/>
            </a:pPr>
            <a:r>
              <a:rPr lang="en-IN" sz="2000">
                <a:latin typeface="Times New Roman"/>
                <a:cs typeface="Times New Roman"/>
              </a:rPr>
              <a:t>Minimum edit distance</a:t>
            </a:r>
          </a:p>
          <a:p>
            <a:pPr marL="0" indent="0">
              <a:buNone/>
            </a:pPr>
            <a:r>
              <a:rPr lang="en-IN" sz="2000" b="1" u="sng">
                <a:latin typeface="Times New Roman"/>
                <a:cs typeface="Times New Roman"/>
              </a:rPr>
              <a:t>Libraries used:</a:t>
            </a:r>
          </a:p>
          <a:p>
            <a:pPr>
              <a:buFont typeface="Wingdings" charset="2"/>
              <a:buChar char="§"/>
            </a:pPr>
            <a:r>
              <a:rPr lang="en-IN" sz="2000">
                <a:latin typeface="Times New Roman"/>
                <a:cs typeface="Times New Roman"/>
              </a:rPr>
              <a:t>NLTK</a:t>
            </a:r>
          </a:p>
          <a:p>
            <a:pPr>
              <a:buFont typeface="Wingdings" charset="2"/>
              <a:buChar char="§"/>
            </a:pPr>
            <a:r>
              <a:rPr lang="en-IN" sz="2000">
                <a:latin typeface="Times New Roman"/>
                <a:cs typeface="Times New Roman"/>
              </a:rPr>
              <a:t>pandas, numpy</a:t>
            </a:r>
          </a:p>
          <a:p>
            <a:pPr>
              <a:buFont typeface="Wingdings" charset="2"/>
              <a:buChar char="§"/>
            </a:pPr>
            <a:r>
              <a:rPr lang="en-IN" sz="2000">
                <a:latin typeface="Times New Roman"/>
                <a:cs typeface="Times New Roman"/>
              </a:rPr>
              <a:t>Collections</a:t>
            </a:r>
          </a:p>
          <a:p>
            <a:pPr>
              <a:buFont typeface="Wingdings" charset="2"/>
              <a:buChar char="§"/>
            </a:pPr>
            <a:endParaRPr lang="en-IN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000" b="1" u="sng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282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51A-54F7-B788-356E-1CBE59CA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A074F-AAC1-14A8-7BFF-150060E1B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71" y="2615381"/>
            <a:ext cx="7059561" cy="36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498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Söhne</vt:lpstr>
      <vt:lpstr>Times New Roman</vt:lpstr>
      <vt:lpstr>Wingdings</vt:lpstr>
      <vt:lpstr>Wingdings 3</vt:lpstr>
      <vt:lpstr>Ion Boardroom</vt:lpstr>
      <vt:lpstr>                 AUTOCORRECTOR FEATURE USING NLP</vt:lpstr>
      <vt:lpstr>CONTENTS</vt:lpstr>
      <vt:lpstr>INTRODUCTION</vt:lpstr>
      <vt:lpstr> EXISTING SYSTEM </vt:lpstr>
      <vt:lpstr>PROPOSED SYSTEM</vt:lpstr>
      <vt:lpstr>System Architecture</vt:lpstr>
      <vt:lpstr>METHODOLOGY</vt:lpstr>
      <vt:lpstr>TECHNOLOGIES USED</vt:lpstr>
      <vt:lpstr>RESULTS</vt:lpstr>
      <vt:lpstr>PowerPoint Presentation</vt:lpstr>
      <vt:lpstr>ADVANTAGES</vt:lpstr>
      <vt:lpstr>CONCLUSION:</vt:lpstr>
      <vt:lpstr>REFERENCES</vt:lpstr>
      <vt:lpstr>                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:AUTOCORRECTOR FEATURE USING NLP</dc:title>
  <dc:creator>KASAGONI JAGRUTHI</dc:creator>
  <cp:lastModifiedBy>KASAGONI JAGRUTHI</cp:lastModifiedBy>
  <cp:revision>1</cp:revision>
  <dcterms:created xsi:type="dcterms:W3CDTF">2023-09-19T09:50:14Z</dcterms:created>
  <dcterms:modified xsi:type="dcterms:W3CDTF">2023-11-22T14:47:25Z</dcterms:modified>
</cp:coreProperties>
</file>