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5" r:id="rId3"/>
  </p:sldMasterIdLst>
  <p:notesMasterIdLst>
    <p:notesMasterId r:id="rId29"/>
  </p:notesMasterIdLst>
  <p:sldIdLst>
    <p:sldId id="259" r:id="rId4"/>
    <p:sldId id="257" r:id="rId5"/>
    <p:sldId id="258" r:id="rId6"/>
    <p:sldId id="264" r:id="rId7"/>
    <p:sldId id="266" r:id="rId8"/>
    <p:sldId id="267" r:id="rId9"/>
    <p:sldId id="268" r:id="rId10"/>
    <p:sldId id="263" r:id="rId11"/>
    <p:sldId id="269" r:id="rId12"/>
    <p:sldId id="272" r:id="rId13"/>
    <p:sldId id="271" r:id="rId14"/>
    <p:sldId id="262" r:id="rId15"/>
    <p:sldId id="270" r:id="rId16"/>
    <p:sldId id="274" r:id="rId17"/>
    <p:sldId id="260" r:id="rId18"/>
    <p:sldId id="273" r:id="rId19"/>
    <p:sldId id="275" r:id="rId20"/>
    <p:sldId id="276" r:id="rId21"/>
    <p:sldId id="277" r:id="rId22"/>
    <p:sldId id="278" r:id="rId23"/>
    <p:sldId id="279" r:id="rId24"/>
    <p:sldId id="281" r:id="rId25"/>
    <p:sldId id="280" r:id="rId26"/>
    <p:sldId id="282" r:id="rId27"/>
    <p:sldId id="26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8EEA"/>
    <a:srgbClr val="118CE7"/>
    <a:srgbClr val="112B43"/>
    <a:srgbClr val="0000CC"/>
    <a:srgbClr val="448DD0"/>
    <a:srgbClr val="307CC2"/>
    <a:srgbClr val="5F9E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25" autoAdjust="0"/>
    <p:restoredTop sz="96305" autoAdjust="0"/>
  </p:normalViewPr>
  <p:slideViewPr>
    <p:cSldViewPr snapToGrid="0">
      <p:cViewPr varScale="1">
        <p:scale>
          <a:sx n="71" d="100"/>
          <a:sy n="71"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CBC85-B5D1-401C-BE69-081E3262C4B8}" type="datetimeFigureOut">
              <a:rPr lang="en-US" smtClean="0"/>
              <a:t>11/3/2015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8757A-01E8-447D-991C-0779E1264A17}" type="slidenum">
              <a:rPr lang="en-US" smtClean="0"/>
              <a:t>‹#›</a:t>
            </a:fld>
            <a:endParaRPr lang="en-US"/>
          </a:p>
        </p:txBody>
      </p:sp>
    </p:spTree>
    <p:extLst>
      <p:ext uri="{BB962C8B-B14F-4D97-AF65-F5344CB8AC3E}">
        <p14:creationId xmlns:p14="http://schemas.microsoft.com/office/powerpoint/2010/main" val="2222279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480101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E8757A-01E8-447D-991C-0779E1264A17}" type="slidenum">
              <a:rPr lang="en-US" smtClean="0"/>
              <a:t>16</a:t>
            </a:fld>
            <a:endParaRPr lang="en-US"/>
          </a:p>
        </p:txBody>
      </p:sp>
    </p:spTree>
    <p:extLst>
      <p:ext uri="{BB962C8B-B14F-4D97-AF65-F5344CB8AC3E}">
        <p14:creationId xmlns:p14="http://schemas.microsoft.com/office/powerpoint/2010/main" val="2724515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98F343-0248-4795-89D7-7E5E526EBDB3}"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EA275-0329-4AC6-9188-F78FE7FD9657}" type="slidenum">
              <a:rPr lang="en-US" smtClean="0"/>
              <a:t>‹#›</a:t>
            </a:fld>
            <a:endParaRPr lang="en-US"/>
          </a:p>
        </p:txBody>
      </p:sp>
    </p:spTree>
    <p:extLst>
      <p:ext uri="{BB962C8B-B14F-4D97-AF65-F5344CB8AC3E}">
        <p14:creationId xmlns:p14="http://schemas.microsoft.com/office/powerpoint/2010/main" val="2981906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98F343-0248-4795-89D7-7E5E526EBDB3}"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EA275-0329-4AC6-9188-F78FE7FD9657}" type="slidenum">
              <a:rPr lang="en-US" smtClean="0"/>
              <a:t>‹#›</a:t>
            </a:fld>
            <a:endParaRPr lang="en-US"/>
          </a:p>
        </p:txBody>
      </p:sp>
    </p:spTree>
    <p:extLst>
      <p:ext uri="{BB962C8B-B14F-4D97-AF65-F5344CB8AC3E}">
        <p14:creationId xmlns:p14="http://schemas.microsoft.com/office/powerpoint/2010/main" val="36815983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98F343-0248-4795-89D7-7E5E526EBDB3}"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EA275-0329-4AC6-9188-F78FE7FD9657}" type="slidenum">
              <a:rPr lang="en-US" smtClean="0"/>
              <a:t>‹#›</a:t>
            </a:fld>
            <a:endParaRPr lang="en-US"/>
          </a:p>
        </p:txBody>
      </p:sp>
    </p:spTree>
    <p:extLst>
      <p:ext uri="{BB962C8B-B14F-4D97-AF65-F5344CB8AC3E}">
        <p14:creationId xmlns:p14="http://schemas.microsoft.com/office/powerpoint/2010/main" val="1141834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0" name="Rounded Rectangle 9"/>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id-ID" sz="1351">
              <a:solidFill>
                <a:srgbClr val="FFFFFF">
                  <a:lumMod val="50000"/>
                </a:srgbClr>
              </a:solidFill>
            </a:endParaRPr>
          </a:p>
        </p:txBody>
      </p:sp>
      <p:sp>
        <p:nvSpPr>
          <p:cNvPr id="15"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solidFill>
                  <a:srgbClr val="FFFFFF">
                    <a:lumMod val="50000"/>
                  </a:srgbClr>
                </a:solidFill>
              </a:rPr>
              <a:pPr/>
              <a:t>‹#›</a:t>
            </a:fld>
            <a:endParaRPr lang="en-US" dirty="0">
              <a:solidFill>
                <a:srgbClr val="FFFFFF">
                  <a:lumMod val="50000"/>
                </a:srgbClr>
              </a:solidFill>
            </a:endParaRPr>
          </a:p>
        </p:txBody>
      </p:sp>
      <p:sp>
        <p:nvSpPr>
          <p:cNvPr id="11" name="Rectangle 10"/>
          <p:cNvSpPr/>
          <p:nvPr userDrawn="1"/>
        </p:nvSpPr>
        <p:spPr>
          <a:xfrm>
            <a:off x="650581" y="1016000"/>
            <a:ext cx="63975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40"/>
            <a:endParaRPr lang="id-ID" sz="1351" dirty="0">
              <a:solidFill>
                <a:srgbClr val="118CE7"/>
              </a:solidFill>
            </a:endParaRPr>
          </a:p>
        </p:txBody>
      </p:sp>
    </p:spTree>
    <p:extLst>
      <p:ext uri="{BB962C8B-B14F-4D97-AF65-F5344CB8AC3E}">
        <p14:creationId xmlns:p14="http://schemas.microsoft.com/office/powerpoint/2010/main" val="38424598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0" name="Rounded Rectangle 9"/>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id-ID" sz="1351">
              <a:solidFill>
                <a:srgbClr val="FFFFFF">
                  <a:lumMod val="50000"/>
                </a:srgbClr>
              </a:solidFill>
            </a:endParaRPr>
          </a:p>
        </p:txBody>
      </p:sp>
      <p:sp>
        <p:nvSpPr>
          <p:cNvPr id="15"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solidFill>
                  <a:srgbClr val="FFFFFF">
                    <a:lumMod val="50000"/>
                  </a:srgbClr>
                </a:solidFill>
              </a:rPr>
              <a:pPr/>
              <a:t>‹#›</a:t>
            </a:fld>
            <a:endParaRPr lang="en-US" dirty="0">
              <a:solidFill>
                <a:srgbClr val="FFFFFF">
                  <a:lumMod val="50000"/>
                </a:srgbClr>
              </a:solidFill>
            </a:endParaRPr>
          </a:p>
        </p:txBody>
      </p:sp>
      <p:sp>
        <p:nvSpPr>
          <p:cNvPr id="2" name="TextBox 1"/>
          <p:cNvSpPr txBox="1"/>
          <p:nvPr userDrawn="1"/>
        </p:nvSpPr>
        <p:spPr>
          <a:xfrm>
            <a:off x="279769" y="6329173"/>
            <a:ext cx="1469949" cy="246221"/>
          </a:xfrm>
          <a:prstGeom prst="rect">
            <a:avLst/>
          </a:prstGeom>
          <a:noFill/>
        </p:spPr>
        <p:txBody>
          <a:bodyPr wrap="none" rtlCol="0">
            <a:spAutoFit/>
          </a:bodyPr>
          <a:lstStyle/>
          <a:p>
            <a:pPr defTabSz="914340"/>
            <a:r>
              <a:rPr lang="en-US" sz="1000" dirty="0" err="1">
                <a:solidFill>
                  <a:srgbClr val="FFFFFF">
                    <a:lumMod val="50000"/>
                  </a:srgbClr>
                </a:solidFill>
                <a:ea typeface="Roboto Light" panose="02000000000000000000" pitchFamily="2" charset="0"/>
              </a:rPr>
              <a:t>www.</a:t>
            </a:r>
            <a:r>
              <a:rPr lang="en-US" sz="1000" dirty="0" err="1">
                <a:solidFill>
                  <a:srgbClr val="D4D4D4">
                    <a:lumMod val="25000"/>
                  </a:srgbClr>
                </a:solidFill>
                <a:latin typeface="Roboto Black" panose="02000000000000000000" pitchFamily="2" charset="0"/>
                <a:ea typeface="Roboto Black" panose="02000000000000000000" pitchFamily="2" charset="0"/>
              </a:rPr>
              <a:t>slideproject</a:t>
            </a:r>
            <a:r>
              <a:rPr lang="en-US" sz="1000" dirty="0" err="1">
                <a:solidFill>
                  <a:srgbClr val="FFFFFF">
                    <a:lumMod val="50000"/>
                  </a:srgbClr>
                </a:solidFill>
                <a:ea typeface="Roboto Light" panose="02000000000000000000" pitchFamily="2" charset="0"/>
              </a:rPr>
              <a:t>.com</a:t>
            </a:r>
            <a:endParaRPr lang="id-ID" sz="1000" dirty="0">
              <a:solidFill>
                <a:srgbClr val="FFFFFF">
                  <a:lumMod val="50000"/>
                </a:srgbClr>
              </a:solidFill>
              <a:ea typeface="Roboto Light" panose="02000000000000000000" pitchFamily="2" charset="0"/>
            </a:endParaRPr>
          </a:p>
        </p:txBody>
      </p:sp>
    </p:spTree>
    <p:extLst>
      <p:ext uri="{BB962C8B-B14F-4D97-AF65-F5344CB8AC3E}">
        <p14:creationId xmlns:p14="http://schemas.microsoft.com/office/powerpoint/2010/main" val="384102790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1621498" y="1888277"/>
            <a:ext cx="1440000" cy="1440000"/>
          </a:xfrm>
          <a:prstGeom prst="ellipse">
            <a:avLst/>
          </a:prstGeom>
          <a:solidFill>
            <a:srgbClr val="D9D9D9"/>
          </a:solidFill>
        </p:spPr>
        <p:txBody>
          <a:bodyPr anchor="ctr">
            <a:normAutofit/>
          </a:bodyPr>
          <a:lstStyle>
            <a:lvl1pPr marL="0" indent="0" algn="ctr">
              <a:buNone/>
              <a:defRPr sz="1800"/>
            </a:lvl1pPr>
          </a:lstStyle>
          <a:p>
            <a:endParaRPr lang="id-ID" dirty="0"/>
          </a:p>
        </p:txBody>
      </p:sp>
      <p:sp>
        <p:nvSpPr>
          <p:cNvPr id="16" name="Picture Placeholder 2"/>
          <p:cNvSpPr>
            <a:spLocks noGrp="1"/>
          </p:cNvSpPr>
          <p:nvPr>
            <p:ph type="pic" sz="quarter" idx="16"/>
          </p:nvPr>
        </p:nvSpPr>
        <p:spPr>
          <a:xfrm>
            <a:off x="4095649" y="1888277"/>
            <a:ext cx="1440000" cy="1440000"/>
          </a:xfrm>
          <a:prstGeom prst="ellipse">
            <a:avLst/>
          </a:prstGeom>
          <a:solidFill>
            <a:srgbClr val="D9D9D9"/>
          </a:solidFill>
        </p:spPr>
        <p:txBody>
          <a:bodyPr anchor="ctr">
            <a:normAutofit/>
          </a:bodyPr>
          <a:lstStyle>
            <a:lvl1pPr marL="0" indent="0" algn="ctr">
              <a:buNone/>
              <a:defRPr sz="1800"/>
            </a:lvl1pPr>
          </a:lstStyle>
          <a:p>
            <a:endParaRPr lang="id-ID" dirty="0"/>
          </a:p>
        </p:txBody>
      </p:sp>
      <p:sp>
        <p:nvSpPr>
          <p:cNvPr id="17" name="Picture Placeholder 2"/>
          <p:cNvSpPr>
            <a:spLocks noGrp="1"/>
          </p:cNvSpPr>
          <p:nvPr>
            <p:ph type="pic" sz="quarter" idx="17"/>
          </p:nvPr>
        </p:nvSpPr>
        <p:spPr>
          <a:xfrm>
            <a:off x="6569800" y="1888277"/>
            <a:ext cx="1440000" cy="1440000"/>
          </a:xfrm>
          <a:prstGeom prst="ellipse">
            <a:avLst/>
          </a:prstGeom>
          <a:solidFill>
            <a:srgbClr val="D9D9D9"/>
          </a:solidFill>
        </p:spPr>
        <p:txBody>
          <a:bodyPr anchor="ctr">
            <a:normAutofit/>
          </a:bodyPr>
          <a:lstStyle>
            <a:lvl1pPr marL="0" indent="0" algn="ctr">
              <a:buNone/>
              <a:defRPr sz="1800"/>
            </a:lvl1pPr>
          </a:lstStyle>
          <a:p>
            <a:endParaRPr lang="id-ID"/>
          </a:p>
        </p:txBody>
      </p:sp>
      <p:sp>
        <p:nvSpPr>
          <p:cNvPr id="18" name="Picture Placeholder 2"/>
          <p:cNvSpPr>
            <a:spLocks noGrp="1"/>
          </p:cNvSpPr>
          <p:nvPr>
            <p:ph type="pic" sz="quarter" idx="18"/>
          </p:nvPr>
        </p:nvSpPr>
        <p:spPr>
          <a:xfrm>
            <a:off x="9043951" y="1888277"/>
            <a:ext cx="1440000" cy="1440000"/>
          </a:xfrm>
          <a:prstGeom prst="ellipse">
            <a:avLst/>
          </a:prstGeom>
          <a:solidFill>
            <a:srgbClr val="D9D9D9"/>
          </a:solidFill>
        </p:spPr>
        <p:txBody>
          <a:bodyPr anchor="ctr">
            <a:normAutofit/>
          </a:bodyPr>
          <a:lstStyle>
            <a:lvl1pPr marL="0" indent="0" algn="ctr">
              <a:buNone/>
              <a:defRPr sz="1800"/>
            </a:lvl1pPr>
          </a:lstStyle>
          <a:p>
            <a:endParaRPr lang="id-ID"/>
          </a:p>
        </p:txBody>
      </p:sp>
      <p:sp>
        <p:nvSpPr>
          <p:cNvPr id="14" name="Rounded Rectangle 13"/>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id-ID" sz="1351">
              <a:solidFill>
                <a:srgbClr val="FFFFFF">
                  <a:lumMod val="50000"/>
                </a:srgbClr>
              </a:solidFill>
            </a:endParaRPr>
          </a:p>
        </p:txBody>
      </p:sp>
      <p:sp>
        <p:nvSpPr>
          <p:cNvPr id="19"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solidFill>
                  <a:srgbClr val="FFFFFF">
                    <a:lumMod val="50000"/>
                  </a:srgbClr>
                </a:solidFill>
              </a:rPr>
              <a:pPr/>
              <a:t>‹#›</a:t>
            </a:fld>
            <a:endParaRPr lang="en-US" dirty="0">
              <a:solidFill>
                <a:srgbClr val="FFFFFF">
                  <a:lumMod val="50000"/>
                </a:srgbClr>
              </a:solidFill>
            </a:endParaRPr>
          </a:p>
        </p:txBody>
      </p:sp>
      <p:sp>
        <p:nvSpPr>
          <p:cNvPr id="20" name="TextBox 19"/>
          <p:cNvSpPr txBox="1"/>
          <p:nvPr userDrawn="1"/>
        </p:nvSpPr>
        <p:spPr>
          <a:xfrm>
            <a:off x="279769" y="6329173"/>
            <a:ext cx="1469949" cy="246221"/>
          </a:xfrm>
          <a:prstGeom prst="rect">
            <a:avLst/>
          </a:prstGeom>
          <a:noFill/>
        </p:spPr>
        <p:txBody>
          <a:bodyPr wrap="none" rtlCol="0">
            <a:spAutoFit/>
          </a:bodyPr>
          <a:lstStyle/>
          <a:p>
            <a:pPr defTabSz="914340"/>
            <a:r>
              <a:rPr lang="en-US" sz="1000" dirty="0" err="1">
                <a:solidFill>
                  <a:srgbClr val="FFFFFF">
                    <a:lumMod val="50000"/>
                  </a:srgbClr>
                </a:solidFill>
                <a:ea typeface="Roboto Light" panose="02000000000000000000" pitchFamily="2" charset="0"/>
              </a:rPr>
              <a:t>www.</a:t>
            </a:r>
            <a:r>
              <a:rPr lang="en-US" sz="1000" dirty="0" err="1">
                <a:solidFill>
                  <a:srgbClr val="D4D4D4">
                    <a:lumMod val="25000"/>
                  </a:srgbClr>
                </a:solidFill>
                <a:latin typeface="Roboto Black" panose="02000000000000000000" pitchFamily="2" charset="0"/>
                <a:ea typeface="Roboto Black" panose="02000000000000000000" pitchFamily="2" charset="0"/>
              </a:rPr>
              <a:t>slideproject</a:t>
            </a:r>
            <a:r>
              <a:rPr lang="en-US" sz="1000" dirty="0" err="1">
                <a:solidFill>
                  <a:srgbClr val="FFFFFF">
                    <a:lumMod val="50000"/>
                  </a:srgbClr>
                </a:solidFill>
                <a:ea typeface="Roboto Light" panose="02000000000000000000" pitchFamily="2" charset="0"/>
              </a:rPr>
              <a:t>.com</a:t>
            </a:r>
            <a:endParaRPr lang="id-ID" sz="1000" dirty="0">
              <a:solidFill>
                <a:srgbClr val="FFFFFF">
                  <a:lumMod val="50000"/>
                </a:srgbClr>
              </a:solidFill>
              <a:ea typeface="Roboto Light" panose="02000000000000000000" pitchFamily="2" charset="0"/>
            </a:endParaRPr>
          </a:p>
        </p:txBody>
      </p:sp>
      <p:sp>
        <p:nvSpPr>
          <p:cNvPr id="22" name="Rectangle 21"/>
          <p:cNvSpPr/>
          <p:nvPr userDrawn="1"/>
        </p:nvSpPr>
        <p:spPr>
          <a:xfrm>
            <a:off x="650581" y="1016000"/>
            <a:ext cx="63975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40"/>
            <a:endParaRPr lang="id-ID" sz="1351" dirty="0">
              <a:solidFill>
                <a:srgbClr val="118CE7"/>
              </a:solidFill>
            </a:endParaRPr>
          </a:p>
        </p:txBody>
      </p:sp>
      <p:sp>
        <p:nvSpPr>
          <p:cNvPr id="12" name="Text Placeholder 10"/>
          <p:cNvSpPr>
            <a:spLocks noGrp="1"/>
          </p:cNvSpPr>
          <p:nvPr>
            <p:ph type="body" sz="quarter" idx="14"/>
          </p:nvPr>
        </p:nvSpPr>
        <p:spPr>
          <a:xfrm>
            <a:off x="637881" y="625851"/>
            <a:ext cx="10905239" cy="304623"/>
          </a:xfrm>
        </p:spPr>
        <p:txBody>
          <a:bodyPr lIns="0" tIns="0" rIns="0" bIns="0">
            <a:normAutofit/>
          </a:bodyPr>
          <a:lstStyle>
            <a:lvl1pPr marL="0" indent="0" algn="l">
              <a:buNone/>
              <a:defRPr sz="2000" kern="0" spc="150">
                <a:solidFill>
                  <a:schemeClr val="tx2"/>
                </a:solidFill>
                <a:latin typeface="Roboto Medium" panose="02000000000000000000" pitchFamily="2" charset="0"/>
                <a:ea typeface="Roboto Medium" panose="02000000000000000000" pitchFamily="2" charset="0"/>
              </a:defRPr>
            </a:lvl1pPr>
          </a:lstStyle>
          <a:p>
            <a:pPr lvl="0"/>
            <a:endParaRPr lang="id-ID" dirty="0"/>
          </a:p>
        </p:txBody>
      </p:sp>
      <p:sp>
        <p:nvSpPr>
          <p:cNvPr id="15" name="Text Placeholder 10"/>
          <p:cNvSpPr>
            <a:spLocks noGrp="1"/>
          </p:cNvSpPr>
          <p:nvPr>
            <p:ph type="body" sz="quarter" idx="19"/>
          </p:nvPr>
        </p:nvSpPr>
        <p:spPr>
          <a:xfrm>
            <a:off x="650581" y="415427"/>
            <a:ext cx="10905239" cy="156073"/>
          </a:xfrm>
        </p:spPr>
        <p:txBody>
          <a:bodyPr lIns="0" tIns="0" rIns="0" bIns="0">
            <a:normAutofit/>
          </a:bodyPr>
          <a:lstStyle>
            <a:lvl1pPr marL="0" indent="0" algn="l">
              <a:buNone/>
              <a:defRPr sz="1000" kern="0" spc="200">
                <a:solidFill>
                  <a:schemeClr val="bg1">
                    <a:lumMod val="75000"/>
                  </a:schemeClr>
                </a:solidFill>
                <a:latin typeface="Roboto Light" panose="02000000000000000000" pitchFamily="2" charset="0"/>
                <a:ea typeface="Roboto Light" panose="02000000000000000000" pitchFamily="2" charset="0"/>
              </a:defRPr>
            </a:lvl1pPr>
          </a:lstStyle>
          <a:p>
            <a:pPr lvl="0"/>
            <a:endParaRPr lang="id-ID" dirty="0"/>
          </a:p>
        </p:txBody>
      </p:sp>
    </p:spTree>
    <p:extLst>
      <p:ext uri="{BB962C8B-B14F-4D97-AF65-F5344CB8AC3E}">
        <p14:creationId xmlns:p14="http://schemas.microsoft.com/office/powerpoint/2010/main" val="222205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anim calcmode="lin" valueType="num">
                                      <p:cBhvr>
                                        <p:cTn id="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fade">
                                      <p:cBhvr>
                                        <p:cTn id="14"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47" presetClass="entr" presetSubtype="0" fill="hold" nodeType="clickEffect" nodePh="1">
                  <p:stCondLst>
                    <p:cond delay="0"/>
                  </p:stCondLst>
                  <p:endCondLst>
                    <p:cond delay="0"/>
                  </p:end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anim calcmode="lin" valueType="num">
                      <p:cBhvr>
                        <p:cTn dur="500" fill="hold"/>
                        <p:tgtEl>
                          <p:spTgt spid="12"/>
                        </p:tgtEl>
                        <p:attrNameLst>
                          <p:attrName>ppt_x</p:attrName>
                        </p:attrNameLst>
                      </p:cBhvr>
                      <p:tavLst>
                        <p:tav tm="0">
                          <p:val>
                            <p:strVal val="#ppt_x"/>
                          </p:val>
                        </p:tav>
                        <p:tav tm="100000">
                          <p:val>
                            <p:strVal val="#ppt_x"/>
                          </p:val>
                        </p:tav>
                      </p:tavLst>
                    </p:anim>
                    <p:anim calcmode="lin" valueType="num">
                      <p:cBhvr>
                        <p:cTn dur="500" fill="hold"/>
                        <p:tgtEl>
                          <p:spTgt spid="12"/>
                        </p:tgtEl>
                        <p:attrNameLst>
                          <p:attrName>ppt_y</p:attrName>
                        </p:attrNameLst>
                      </p:cBhvr>
                      <p:tavLst>
                        <p:tav tm="0">
                          <p:val>
                            <p:strVal val="#ppt_y-.1"/>
                          </p:val>
                        </p:tav>
                        <p:tav tm="100000">
                          <p:val>
                            <p:strVal val="#ppt_y"/>
                          </p:val>
                        </p:tav>
                      </p:tavLst>
                    </p:anim>
                  </p:childTnLst>
                </p:cTn>
              </p:par>
            </p:tnLst>
          </p:tmpl>
        </p:tmplLst>
      </p:bldP>
      <p:bldP spid="15"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9" name="Picture Placeholder 2"/>
          <p:cNvSpPr>
            <a:spLocks noGrp="1"/>
          </p:cNvSpPr>
          <p:nvPr>
            <p:ph type="pic" idx="15"/>
          </p:nvPr>
        </p:nvSpPr>
        <p:spPr>
          <a:xfrm>
            <a:off x="1621491" y="1487808"/>
            <a:ext cx="1167148" cy="1167148"/>
          </a:xfrm>
          <a:prstGeom prst="ellipse">
            <a:avLst/>
          </a:prstGeom>
          <a:solidFill>
            <a:schemeClr val="bg1">
              <a:lumMod val="85000"/>
            </a:schemeClr>
          </a:solidFill>
        </p:spPr>
        <p:txBody>
          <a:bodyPr anchor="t">
            <a:normAutofit/>
          </a:bodyPr>
          <a:lstStyle>
            <a:lvl1pPr marL="0" indent="0">
              <a:buNone/>
              <a:defRPr sz="10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dirty="0" smtClean="0"/>
              <a:t>Click icon to add picture</a:t>
            </a:r>
            <a:endParaRPr lang="en-US" dirty="0"/>
          </a:p>
        </p:txBody>
      </p:sp>
      <p:sp>
        <p:nvSpPr>
          <p:cNvPr id="14" name="Text Placeholder 10"/>
          <p:cNvSpPr>
            <a:spLocks noGrp="1"/>
          </p:cNvSpPr>
          <p:nvPr>
            <p:ph type="body" sz="quarter" idx="16"/>
          </p:nvPr>
        </p:nvSpPr>
        <p:spPr>
          <a:xfrm>
            <a:off x="1154591" y="2823842"/>
            <a:ext cx="2100948" cy="287145"/>
          </a:xfrm>
          <a:prstGeom prst="rect">
            <a:avLst/>
          </a:prstGeom>
        </p:spPr>
        <p:txBody>
          <a:bodyPr lIns="0" tIns="0" rIns="0" bIns="0">
            <a:noAutofit/>
          </a:bodyPr>
          <a:lstStyle>
            <a:lvl1pPr marL="0" indent="0" algn="ctr">
              <a:buNone/>
              <a:defRPr sz="1400" b="1">
                <a:solidFill>
                  <a:schemeClr val="tx2"/>
                </a:solidFill>
                <a:latin typeface="+mj-lt"/>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16" name="Text Placeholder 10"/>
          <p:cNvSpPr>
            <a:spLocks noGrp="1"/>
          </p:cNvSpPr>
          <p:nvPr>
            <p:ph type="body" sz="quarter" idx="17"/>
          </p:nvPr>
        </p:nvSpPr>
        <p:spPr>
          <a:xfrm>
            <a:off x="1154589" y="3134883"/>
            <a:ext cx="2100952" cy="516694"/>
          </a:xfrm>
          <a:prstGeom prst="rect">
            <a:avLst/>
          </a:prstGeom>
        </p:spPr>
        <p:txBody>
          <a:bodyPr lIns="0" tIns="0" rIns="0" bIns="0">
            <a:noAutofit/>
          </a:bodyPr>
          <a:lstStyle>
            <a:lvl1pPr marL="0" indent="0" algn="ctr">
              <a:buNone/>
              <a:defRPr sz="1200" i="0">
                <a:solidFill>
                  <a:schemeClr val="tx2"/>
                </a:solidFill>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39" name="Picture Placeholder 2"/>
          <p:cNvSpPr>
            <a:spLocks noGrp="1"/>
          </p:cNvSpPr>
          <p:nvPr>
            <p:ph type="pic" idx="18"/>
          </p:nvPr>
        </p:nvSpPr>
        <p:spPr>
          <a:xfrm>
            <a:off x="4209946" y="1487808"/>
            <a:ext cx="1167148" cy="1167148"/>
          </a:xfrm>
          <a:prstGeom prst="ellipse">
            <a:avLst/>
          </a:prstGeom>
          <a:solidFill>
            <a:schemeClr val="bg1">
              <a:lumMod val="85000"/>
            </a:schemeClr>
          </a:solidFill>
        </p:spPr>
        <p:txBody>
          <a:bodyPr anchor="t">
            <a:normAutofit/>
          </a:bodyPr>
          <a:lstStyle>
            <a:lvl1pPr marL="0" indent="0">
              <a:buNone/>
              <a:defRPr sz="10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dirty="0" smtClean="0"/>
              <a:t>Click icon to add picture</a:t>
            </a:r>
            <a:endParaRPr lang="en-US" dirty="0"/>
          </a:p>
        </p:txBody>
      </p:sp>
      <p:sp>
        <p:nvSpPr>
          <p:cNvPr id="40" name="Text Placeholder 10"/>
          <p:cNvSpPr>
            <a:spLocks noGrp="1"/>
          </p:cNvSpPr>
          <p:nvPr>
            <p:ph type="body" sz="quarter" idx="19"/>
          </p:nvPr>
        </p:nvSpPr>
        <p:spPr>
          <a:xfrm>
            <a:off x="3743046" y="2823842"/>
            <a:ext cx="2100948" cy="287145"/>
          </a:xfrm>
          <a:prstGeom prst="rect">
            <a:avLst/>
          </a:prstGeom>
        </p:spPr>
        <p:txBody>
          <a:bodyPr lIns="0" tIns="0" rIns="0" bIns="0">
            <a:noAutofit/>
          </a:bodyPr>
          <a:lstStyle>
            <a:lvl1pPr marL="0" indent="0" algn="ctr">
              <a:buNone/>
              <a:defRPr sz="1400" b="1">
                <a:solidFill>
                  <a:schemeClr val="tx2"/>
                </a:solidFill>
                <a:latin typeface="+mj-lt"/>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41" name="Text Placeholder 10"/>
          <p:cNvSpPr>
            <a:spLocks noGrp="1"/>
          </p:cNvSpPr>
          <p:nvPr>
            <p:ph type="body" sz="quarter" idx="20"/>
          </p:nvPr>
        </p:nvSpPr>
        <p:spPr>
          <a:xfrm>
            <a:off x="3743044" y="3134883"/>
            <a:ext cx="2100952" cy="516694"/>
          </a:xfrm>
          <a:prstGeom prst="rect">
            <a:avLst/>
          </a:prstGeom>
        </p:spPr>
        <p:txBody>
          <a:bodyPr lIns="0" tIns="0" rIns="0" bIns="0">
            <a:noAutofit/>
          </a:bodyPr>
          <a:lstStyle>
            <a:lvl1pPr marL="0" indent="0" algn="ctr">
              <a:buNone/>
              <a:defRPr sz="1200" i="0">
                <a:solidFill>
                  <a:schemeClr val="tx2"/>
                </a:solidFill>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42" name="Picture Placeholder 2"/>
          <p:cNvSpPr>
            <a:spLocks noGrp="1"/>
          </p:cNvSpPr>
          <p:nvPr>
            <p:ph type="pic" idx="21"/>
          </p:nvPr>
        </p:nvSpPr>
        <p:spPr>
          <a:xfrm>
            <a:off x="6798401" y="1487808"/>
            <a:ext cx="1167148" cy="1167148"/>
          </a:xfrm>
          <a:prstGeom prst="ellipse">
            <a:avLst/>
          </a:prstGeom>
          <a:solidFill>
            <a:schemeClr val="bg1">
              <a:lumMod val="85000"/>
            </a:schemeClr>
          </a:solidFill>
        </p:spPr>
        <p:txBody>
          <a:bodyPr anchor="t">
            <a:normAutofit/>
          </a:bodyPr>
          <a:lstStyle>
            <a:lvl1pPr marL="0" indent="0">
              <a:buNone/>
              <a:defRPr sz="10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dirty="0" smtClean="0"/>
              <a:t>Click icon to add picture</a:t>
            </a:r>
            <a:endParaRPr lang="en-US" dirty="0"/>
          </a:p>
        </p:txBody>
      </p:sp>
      <p:sp>
        <p:nvSpPr>
          <p:cNvPr id="43" name="Text Placeholder 10"/>
          <p:cNvSpPr>
            <a:spLocks noGrp="1"/>
          </p:cNvSpPr>
          <p:nvPr>
            <p:ph type="body" sz="quarter" idx="22"/>
          </p:nvPr>
        </p:nvSpPr>
        <p:spPr>
          <a:xfrm>
            <a:off x="6331501" y="2823842"/>
            <a:ext cx="2100948" cy="287145"/>
          </a:xfrm>
          <a:prstGeom prst="rect">
            <a:avLst/>
          </a:prstGeom>
        </p:spPr>
        <p:txBody>
          <a:bodyPr lIns="0" tIns="0" rIns="0" bIns="0">
            <a:noAutofit/>
          </a:bodyPr>
          <a:lstStyle>
            <a:lvl1pPr marL="0" indent="0" algn="ctr">
              <a:buNone/>
              <a:defRPr sz="1400" b="1">
                <a:solidFill>
                  <a:schemeClr val="tx2"/>
                </a:solidFill>
                <a:latin typeface="+mj-lt"/>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44" name="Text Placeholder 10"/>
          <p:cNvSpPr>
            <a:spLocks noGrp="1"/>
          </p:cNvSpPr>
          <p:nvPr>
            <p:ph type="body" sz="quarter" idx="23"/>
          </p:nvPr>
        </p:nvSpPr>
        <p:spPr>
          <a:xfrm>
            <a:off x="6331499" y="3134883"/>
            <a:ext cx="2100952" cy="516694"/>
          </a:xfrm>
          <a:prstGeom prst="rect">
            <a:avLst/>
          </a:prstGeom>
        </p:spPr>
        <p:txBody>
          <a:bodyPr lIns="0" tIns="0" rIns="0" bIns="0">
            <a:noAutofit/>
          </a:bodyPr>
          <a:lstStyle>
            <a:lvl1pPr marL="0" indent="0" algn="ctr">
              <a:buNone/>
              <a:defRPr sz="1200" i="0">
                <a:solidFill>
                  <a:schemeClr val="tx2"/>
                </a:solidFill>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45" name="Picture Placeholder 2"/>
          <p:cNvSpPr>
            <a:spLocks noGrp="1"/>
          </p:cNvSpPr>
          <p:nvPr>
            <p:ph type="pic" idx="24"/>
          </p:nvPr>
        </p:nvSpPr>
        <p:spPr>
          <a:xfrm>
            <a:off x="9386856" y="1487808"/>
            <a:ext cx="1167148" cy="1167148"/>
          </a:xfrm>
          <a:prstGeom prst="ellipse">
            <a:avLst/>
          </a:prstGeom>
          <a:solidFill>
            <a:schemeClr val="bg1">
              <a:lumMod val="85000"/>
            </a:schemeClr>
          </a:solidFill>
        </p:spPr>
        <p:txBody>
          <a:bodyPr anchor="t">
            <a:normAutofit/>
          </a:bodyPr>
          <a:lstStyle>
            <a:lvl1pPr marL="0" indent="0">
              <a:buNone/>
              <a:defRPr sz="10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dirty="0" smtClean="0"/>
              <a:t>Click icon to add picture</a:t>
            </a:r>
            <a:endParaRPr lang="en-US" dirty="0"/>
          </a:p>
        </p:txBody>
      </p:sp>
      <p:sp>
        <p:nvSpPr>
          <p:cNvPr id="46" name="Text Placeholder 10"/>
          <p:cNvSpPr>
            <a:spLocks noGrp="1"/>
          </p:cNvSpPr>
          <p:nvPr>
            <p:ph type="body" sz="quarter" idx="25"/>
          </p:nvPr>
        </p:nvSpPr>
        <p:spPr>
          <a:xfrm>
            <a:off x="8919956" y="2823842"/>
            <a:ext cx="2100948" cy="287145"/>
          </a:xfrm>
          <a:prstGeom prst="rect">
            <a:avLst/>
          </a:prstGeom>
        </p:spPr>
        <p:txBody>
          <a:bodyPr lIns="0" tIns="0" rIns="0" bIns="0">
            <a:noAutofit/>
          </a:bodyPr>
          <a:lstStyle>
            <a:lvl1pPr marL="0" indent="0" algn="ctr">
              <a:buNone/>
              <a:defRPr sz="1400" b="1">
                <a:solidFill>
                  <a:schemeClr val="tx2"/>
                </a:solidFill>
                <a:latin typeface="+mj-lt"/>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47" name="Text Placeholder 10"/>
          <p:cNvSpPr>
            <a:spLocks noGrp="1"/>
          </p:cNvSpPr>
          <p:nvPr>
            <p:ph type="body" sz="quarter" idx="26"/>
          </p:nvPr>
        </p:nvSpPr>
        <p:spPr>
          <a:xfrm>
            <a:off x="8919954" y="3134883"/>
            <a:ext cx="2100952" cy="516694"/>
          </a:xfrm>
          <a:prstGeom prst="rect">
            <a:avLst/>
          </a:prstGeom>
        </p:spPr>
        <p:txBody>
          <a:bodyPr lIns="0" tIns="0" rIns="0" bIns="0">
            <a:noAutofit/>
          </a:bodyPr>
          <a:lstStyle>
            <a:lvl1pPr marL="0" indent="0" algn="ctr">
              <a:buNone/>
              <a:defRPr sz="1200" i="0">
                <a:solidFill>
                  <a:schemeClr val="tx2"/>
                </a:solidFill>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48" name="Picture Placeholder 2"/>
          <p:cNvSpPr>
            <a:spLocks noGrp="1"/>
          </p:cNvSpPr>
          <p:nvPr>
            <p:ph type="pic" idx="27"/>
          </p:nvPr>
        </p:nvSpPr>
        <p:spPr>
          <a:xfrm>
            <a:off x="1621491" y="3891894"/>
            <a:ext cx="1167148" cy="1167148"/>
          </a:xfrm>
          <a:prstGeom prst="ellipse">
            <a:avLst/>
          </a:prstGeom>
          <a:solidFill>
            <a:schemeClr val="bg1">
              <a:lumMod val="85000"/>
            </a:schemeClr>
          </a:solidFill>
        </p:spPr>
        <p:txBody>
          <a:bodyPr anchor="t">
            <a:normAutofit/>
          </a:bodyPr>
          <a:lstStyle>
            <a:lvl1pPr marL="0" indent="0">
              <a:buNone/>
              <a:defRPr sz="10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dirty="0" smtClean="0"/>
              <a:t>Click icon to add picture</a:t>
            </a:r>
            <a:endParaRPr lang="en-US" dirty="0"/>
          </a:p>
        </p:txBody>
      </p:sp>
      <p:sp>
        <p:nvSpPr>
          <p:cNvPr id="49" name="Text Placeholder 10"/>
          <p:cNvSpPr>
            <a:spLocks noGrp="1"/>
          </p:cNvSpPr>
          <p:nvPr>
            <p:ph type="body" sz="quarter" idx="28"/>
          </p:nvPr>
        </p:nvSpPr>
        <p:spPr>
          <a:xfrm>
            <a:off x="1154591" y="5227928"/>
            <a:ext cx="2100948" cy="287145"/>
          </a:xfrm>
          <a:prstGeom prst="rect">
            <a:avLst/>
          </a:prstGeom>
        </p:spPr>
        <p:txBody>
          <a:bodyPr lIns="0" tIns="0" rIns="0" bIns="0">
            <a:noAutofit/>
          </a:bodyPr>
          <a:lstStyle>
            <a:lvl1pPr marL="0" indent="0" algn="ctr">
              <a:buNone/>
              <a:defRPr sz="1400" b="1">
                <a:solidFill>
                  <a:schemeClr val="tx2"/>
                </a:solidFill>
                <a:latin typeface="+mj-lt"/>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50" name="Text Placeholder 10"/>
          <p:cNvSpPr>
            <a:spLocks noGrp="1"/>
          </p:cNvSpPr>
          <p:nvPr>
            <p:ph type="body" sz="quarter" idx="29"/>
          </p:nvPr>
        </p:nvSpPr>
        <p:spPr>
          <a:xfrm>
            <a:off x="1154589" y="5538969"/>
            <a:ext cx="2100952" cy="516694"/>
          </a:xfrm>
          <a:prstGeom prst="rect">
            <a:avLst/>
          </a:prstGeom>
        </p:spPr>
        <p:txBody>
          <a:bodyPr lIns="0" tIns="0" rIns="0" bIns="0">
            <a:noAutofit/>
          </a:bodyPr>
          <a:lstStyle>
            <a:lvl1pPr marL="0" indent="0" algn="ctr">
              <a:buNone/>
              <a:defRPr sz="1200" i="0">
                <a:solidFill>
                  <a:schemeClr val="tx2"/>
                </a:solidFill>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51" name="Picture Placeholder 2"/>
          <p:cNvSpPr>
            <a:spLocks noGrp="1"/>
          </p:cNvSpPr>
          <p:nvPr>
            <p:ph type="pic" idx="30"/>
          </p:nvPr>
        </p:nvSpPr>
        <p:spPr>
          <a:xfrm>
            <a:off x="4209946" y="3891894"/>
            <a:ext cx="1167148" cy="1167148"/>
          </a:xfrm>
          <a:prstGeom prst="ellipse">
            <a:avLst/>
          </a:prstGeom>
          <a:solidFill>
            <a:schemeClr val="bg1">
              <a:lumMod val="85000"/>
            </a:schemeClr>
          </a:solidFill>
        </p:spPr>
        <p:txBody>
          <a:bodyPr anchor="t">
            <a:normAutofit/>
          </a:bodyPr>
          <a:lstStyle>
            <a:lvl1pPr marL="0" indent="0">
              <a:buNone/>
              <a:defRPr sz="10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dirty="0" smtClean="0"/>
              <a:t>Click icon to add picture</a:t>
            </a:r>
            <a:endParaRPr lang="en-US" dirty="0"/>
          </a:p>
        </p:txBody>
      </p:sp>
      <p:sp>
        <p:nvSpPr>
          <p:cNvPr id="52" name="Text Placeholder 10"/>
          <p:cNvSpPr>
            <a:spLocks noGrp="1"/>
          </p:cNvSpPr>
          <p:nvPr>
            <p:ph type="body" sz="quarter" idx="31"/>
          </p:nvPr>
        </p:nvSpPr>
        <p:spPr>
          <a:xfrm>
            <a:off x="3743046" y="5227928"/>
            <a:ext cx="2100948" cy="287145"/>
          </a:xfrm>
          <a:prstGeom prst="rect">
            <a:avLst/>
          </a:prstGeom>
        </p:spPr>
        <p:txBody>
          <a:bodyPr lIns="0" tIns="0" rIns="0" bIns="0">
            <a:noAutofit/>
          </a:bodyPr>
          <a:lstStyle>
            <a:lvl1pPr marL="0" indent="0" algn="ctr">
              <a:buNone/>
              <a:defRPr sz="1400" b="1">
                <a:solidFill>
                  <a:schemeClr val="tx2"/>
                </a:solidFill>
                <a:latin typeface="+mj-lt"/>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53" name="Text Placeholder 10"/>
          <p:cNvSpPr>
            <a:spLocks noGrp="1"/>
          </p:cNvSpPr>
          <p:nvPr>
            <p:ph type="body" sz="quarter" idx="32"/>
          </p:nvPr>
        </p:nvSpPr>
        <p:spPr>
          <a:xfrm>
            <a:off x="3743044" y="5538969"/>
            <a:ext cx="2100952" cy="516694"/>
          </a:xfrm>
          <a:prstGeom prst="rect">
            <a:avLst/>
          </a:prstGeom>
        </p:spPr>
        <p:txBody>
          <a:bodyPr lIns="0" tIns="0" rIns="0" bIns="0">
            <a:noAutofit/>
          </a:bodyPr>
          <a:lstStyle>
            <a:lvl1pPr marL="0" indent="0" algn="ctr">
              <a:buNone/>
              <a:defRPr sz="1200" i="0">
                <a:solidFill>
                  <a:schemeClr val="tx2"/>
                </a:solidFill>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54" name="Picture Placeholder 2"/>
          <p:cNvSpPr>
            <a:spLocks noGrp="1"/>
          </p:cNvSpPr>
          <p:nvPr>
            <p:ph type="pic" idx="33"/>
          </p:nvPr>
        </p:nvSpPr>
        <p:spPr>
          <a:xfrm>
            <a:off x="6798401" y="3891894"/>
            <a:ext cx="1167148" cy="1167148"/>
          </a:xfrm>
          <a:prstGeom prst="ellipse">
            <a:avLst/>
          </a:prstGeom>
          <a:solidFill>
            <a:schemeClr val="bg1">
              <a:lumMod val="85000"/>
            </a:schemeClr>
          </a:solidFill>
        </p:spPr>
        <p:txBody>
          <a:bodyPr anchor="t">
            <a:normAutofit/>
          </a:bodyPr>
          <a:lstStyle>
            <a:lvl1pPr marL="0" indent="0">
              <a:buNone/>
              <a:defRPr sz="10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dirty="0" smtClean="0"/>
              <a:t>Click icon to add picture</a:t>
            </a:r>
            <a:endParaRPr lang="en-US" dirty="0"/>
          </a:p>
        </p:txBody>
      </p:sp>
      <p:sp>
        <p:nvSpPr>
          <p:cNvPr id="55" name="Text Placeholder 10"/>
          <p:cNvSpPr>
            <a:spLocks noGrp="1"/>
          </p:cNvSpPr>
          <p:nvPr>
            <p:ph type="body" sz="quarter" idx="34"/>
          </p:nvPr>
        </p:nvSpPr>
        <p:spPr>
          <a:xfrm>
            <a:off x="6331501" y="5227928"/>
            <a:ext cx="2100948" cy="287145"/>
          </a:xfrm>
          <a:prstGeom prst="rect">
            <a:avLst/>
          </a:prstGeom>
        </p:spPr>
        <p:txBody>
          <a:bodyPr lIns="0" tIns="0" rIns="0" bIns="0">
            <a:noAutofit/>
          </a:bodyPr>
          <a:lstStyle>
            <a:lvl1pPr marL="0" indent="0" algn="ctr">
              <a:buNone/>
              <a:defRPr sz="1400" b="1">
                <a:solidFill>
                  <a:schemeClr val="tx2"/>
                </a:solidFill>
                <a:latin typeface="+mj-lt"/>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56" name="Text Placeholder 10"/>
          <p:cNvSpPr>
            <a:spLocks noGrp="1"/>
          </p:cNvSpPr>
          <p:nvPr>
            <p:ph type="body" sz="quarter" idx="35"/>
          </p:nvPr>
        </p:nvSpPr>
        <p:spPr>
          <a:xfrm>
            <a:off x="6331499" y="5538969"/>
            <a:ext cx="2100952" cy="516694"/>
          </a:xfrm>
          <a:prstGeom prst="rect">
            <a:avLst/>
          </a:prstGeom>
        </p:spPr>
        <p:txBody>
          <a:bodyPr lIns="0" tIns="0" rIns="0" bIns="0">
            <a:noAutofit/>
          </a:bodyPr>
          <a:lstStyle>
            <a:lvl1pPr marL="0" indent="0" algn="ctr">
              <a:buNone/>
              <a:defRPr sz="1200" i="0">
                <a:solidFill>
                  <a:schemeClr val="tx2"/>
                </a:solidFill>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57" name="Picture Placeholder 2"/>
          <p:cNvSpPr>
            <a:spLocks noGrp="1"/>
          </p:cNvSpPr>
          <p:nvPr>
            <p:ph type="pic" idx="36"/>
          </p:nvPr>
        </p:nvSpPr>
        <p:spPr>
          <a:xfrm>
            <a:off x="9386856" y="3891894"/>
            <a:ext cx="1167148" cy="1167148"/>
          </a:xfrm>
          <a:prstGeom prst="ellipse">
            <a:avLst/>
          </a:prstGeom>
          <a:solidFill>
            <a:schemeClr val="bg1">
              <a:lumMod val="85000"/>
            </a:schemeClr>
          </a:solidFill>
        </p:spPr>
        <p:txBody>
          <a:bodyPr anchor="t">
            <a:normAutofit/>
          </a:bodyPr>
          <a:lstStyle>
            <a:lvl1pPr marL="0" indent="0">
              <a:buNone/>
              <a:defRPr sz="10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dirty="0" smtClean="0"/>
              <a:t>Click icon to add picture</a:t>
            </a:r>
            <a:endParaRPr lang="en-US" dirty="0"/>
          </a:p>
        </p:txBody>
      </p:sp>
      <p:sp>
        <p:nvSpPr>
          <p:cNvPr id="58" name="Text Placeholder 10"/>
          <p:cNvSpPr>
            <a:spLocks noGrp="1"/>
          </p:cNvSpPr>
          <p:nvPr>
            <p:ph type="body" sz="quarter" idx="37"/>
          </p:nvPr>
        </p:nvSpPr>
        <p:spPr>
          <a:xfrm>
            <a:off x="8919956" y="5227928"/>
            <a:ext cx="2100948" cy="287145"/>
          </a:xfrm>
          <a:prstGeom prst="rect">
            <a:avLst/>
          </a:prstGeom>
        </p:spPr>
        <p:txBody>
          <a:bodyPr lIns="0" tIns="0" rIns="0" bIns="0">
            <a:noAutofit/>
          </a:bodyPr>
          <a:lstStyle>
            <a:lvl1pPr marL="0" indent="0" algn="ctr">
              <a:buNone/>
              <a:defRPr sz="1400" b="1">
                <a:solidFill>
                  <a:schemeClr val="tx2"/>
                </a:solidFill>
                <a:latin typeface="+mj-lt"/>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59" name="Text Placeholder 10"/>
          <p:cNvSpPr>
            <a:spLocks noGrp="1"/>
          </p:cNvSpPr>
          <p:nvPr>
            <p:ph type="body" sz="quarter" idx="38"/>
          </p:nvPr>
        </p:nvSpPr>
        <p:spPr>
          <a:xfrm>
            <a:off x="8919954" y="5538969"/>
            <a:ext cx="2100952" cy="516694"/>
          </a:xfrm>
          <a:prstGeom prst="rect">
            <a:avLst/>
          </a:prstGeom>
        </p:spPr>
        <p:txBody>
          <a:bodyPr lIns="0" tIns="0" rIns="0" bIns="0">
            <a:noAutofit/>
          </a:bodyPr>
          <a:lstStyle>
            <a:lvl1pPr marL="0" indent="0" algn="ctr">
              <a:buNone/>
              <a:defRPr sz="1200" i="0">
                <a:solidFill>
                  <a:schemeClr val="tx2"/>
                </a:solidFill>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34" name="Rounded Rectangle 33"/>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id-ID" sz="1351">
              <a:solidFill>
                <a:srgbClr val="FFFFFF">
                  <a:lumMod val="50000"/>
                </a:srgbClr>
              </a:solidFill>
            </a:endParaRPr>
          </a:p>
        </p:txBody>
      </p:sp>
      <p:sp>
        <p:nvSpPr>
          <p:cNvPr id="35"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solidFill>
                  <a:srgbClr val="FFFFFF">
                    <a:lumMod val="50000"/>
                  </a:srgbClr>
                </a:solidFill>
              </a:rPr>
              <a:pPr/>
              <a:t>‹#›</a:t>
            </a:fld>
            <a:endParaRPr lang="en-US" dirty="0">
              <a:solidFill>
                <a:srgbClr val="FFFFFF">
                  <a:lumMod val="50000"/>
                </a:srgbClr>
              </a:solidFill>
            </a:endParaRPr>
          </a:p>
        </p:txBody>
      </p:sp>
      <p:sp>
        <p:nvSpPr>
          <p:cNvPr id="62" name="TextBox 61"/>
          <p:cNvSpPr txBox="1"/>
          <p:nvPr userDrawn="1"/>
        </p:nvSpPr>
        <p:spPr>
          <a:xfrm>
            <a:off x="279769" y="6329173"/>
            <a:ext cx="1469949" cy="246221"/>
          </a:xfrm>
          <a:prstGeom prst="rect">
            <a:avLst/>
          </a:prstGeom>
          <a:noFill/>
        </p:spPr>
        <p:txBody>
          <a:bodyPr wrap="none" rtlCol="0">
            <a:spAutoFit/>
          </a:bodyPr>
          <a:lstStyle/>
          <a:p>
            <a:pPr defTabSz="914340"/>
            <a:r>
              <a:rPr lang="en-US" sz="1000" dirty="0" err="1">
                <a:solidFill>
                  <a:srgbClr val="FFFFFF">
                    <a:lumMod val="50000"/>
                  </a:srgbClr>
                </a:solidFill>
                <a:ea typeface="Roboto Light" panose="02000000000000000000" pitchFamily="2" charset="0"/>
              </a:rPr>
              <a:t>www.</a:t>
            </a:r>
            <a:r>
              <a:rPr lang="en-US" sz="1000" dirty="0" err="1">
                <a:solidFill>
                  <a:srgbClr val="D4D4D4">
                    <a:lumMod val="25000"/>
                  </a:srgbClr>
                </a:solidFill>
                <a:latin typeface="Roboto Black" panose="02000000000000000000" pitchFamily="2" charset="0"/>
                <a:ea typeface="Roboto Black" panose="02000000000000000000" pitchFamily="2" charset="0"/>
              </a:rPr>
              <a:t>slideproject</a:t>
            </a:r>
            <a:r>
              <a:rPr lang="en-US" sz="1000" dirty="0" err="1">
                <a:solidFill>
                  <a:srgbClr val="FFFFFF">
                    <a:lumMod val="50000"/>
                  </a:srgbClr>
                </a:solidFill>
                <a:ea typeface="Roboto Light" panose="02000000000000000000" pitchFamily="2" charset="0"/>
              </a:rPr>
              <a:t>.com</a:t>
            </a:r>
            <a:endParaRPr lang="id-ID" sz="1000" dirty="0">
              <a:solidFill>
                <a:srgbClr val="FFFFFF">
                  <a:lumMod val="50000"/>
                </a:srgbClr>
              </a:solidFill>
              <a:ea typeface="Roboto Light" panose="02000000000000000000" pitchFamily="2" charset="0"/>
            </a:endParaRPr>
          </a:p>
        </p:txBody>
      </p:sp>
      <p:sp>
        <p:nvSpPr>
          <p:cNvPr id="32" name="Text Placeholder 10"/>
          <p:cNvSpPr>
            <a:spLocks noGrp="1"/>
          </p:cNvSpPr>
          <p:nvPr>
            <p:ph type="body" sz="quarter" idx="14"/>
          </p:nvPr>
        </p:nvSpPr>
        <p:spPr>
          <a:xfrm>
            <a:off x="637881" y="625851"/>
            <a:ext cx="10905239" cy="304623"/>
          </a:xfrm>
        </p:spPr>
        <p:txBody>
          <a:bodyPr lIns="0" tIns="0" rIns="0" bIns="0">
            <a:normAutofit/>
          </a:bodyPr>
          <a:lstStyle>
            <a:lvl1pPr marL="0" indent="0" algn="l">
              <a:buNone/>
              <a:defRPr sz="2000" kern="0" spc="150">
                <a:solidFill>
                  <a:schemeClr val="tx2"/>
                </a:solidFill>
                <a:latin typeface="Roboto Medium" panose="02000000000000000000" pitchFamily="2" charset="0"/>
                <a:ea typeface="Roboto Medium" panose="02000000000000000000" pitchFamily="2" charset="0"/>
              </a:defRPr>
            </a:lvl1pPr>
          </a:lstStyle>
          <a:p>
            <a:pPr lvl="0"/>
            <a:endParaRPr lang="id-ID" dirty="0"/>
          </a:p>
        </p:txBody>
      </p:sp>
      <p:sp>
        <p:nvSpPr>
          <p:cNvPr id="36" name="Text Placeholder 10"/>
          <p:cNvSpPr>
            <a:spLocks noGrp="1"/>
          </p:cNvSpPr>
          <p:nvPr>
            <p:ph type="body" sz="quarter" idx="39"/>
          </p:nvPr>
        </p:nvSpPr>
        <p:spPr>
          <a:xfrm>
            <a:off x="650581" y="415427"/>
            <a:ext cx="10905239" cy="156073"/>
          </a:xfrm>
        </p:spPr>
        <p:txBody>
          <a:bodyPr lIns="0" tIns="0" rIns="0" bIns="0">
            <a:normAutofit/>
          </a:bodyPr>
          <a:lstStyle>
            <a:lvl1pPr marL="0" indent="0" algn="l">
              <a:buNone/>
              <a:defRPr sz="1000" kern="0" spc="200">
                <a:solidFill>
                  <a:schemeClr val="bg1">
                    <a:lumMod val="75000"/>
                  </a:schemeClr>
                </a:solidFill>
                <a:latin typeface="Roboto Light" panose="02000000000000000000" pitchFamily="2" charset="0"/>
                <a:ea typeface="Roboto Light" panose="02000000000000000000" pitchFamily="2" charset="0"/>
              </a:defRPr>
            </a:lvl1pPr>
          </a:lstStyle>
          <a:p>
            <a:pPr lvl="0"/>
            <a:endParaRPr lang="id-ID" dirty="0"/>
          </a:p>
        </p:txBody>
      </p:sp>
      <p:sp>
        <p:nvSpPr>
          <p:cNvPr id="33" name="Rectangle 32"/>
          <p:cNvSpPr/>
          <p:nvPr userDrawn="1"/>
        </p:nvSpPr>
        <p:spPr>
          <a:xfrm>
            <a:off x="650581" y="1016000"/>
            <a:ext cx="63975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40"/>
            <a:endParaRPr lang="id-ID" sz="1351" dirty="0">
              <a:solidFill>
                <a:srgbClr val="118CE7"/>
              </a:solidFill>
            </a:endParaRPr>
          </a:p>
        </p:txBody>
      </p:sp>
    </p:spTree>
    <p:extLst>
      <p:ext uri="{BB962C8B-B14F-4D97-AF65-F5344CB8AC3E}">
        <p14:creationId xmlns:p14="http://schemas.microsoft.com/office/powerpoint/2010/main" val="331283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fade">
                                      <p:cBhvr>
                                        <p:cTn id="7" dur="500"/>
                                        <p:tgtEl>
                                          <p:spTgt spid="32">
                                            <p:txEl>
                                              <p:pRg st="0" end="0"/>
                                            </p:txEl>
                                          </p:spTgt>
                                        </p:tgtEl>
                                      </p:cBhvr>
                                    </p:animEffect>
                                    <p:anim calcmode="lin" valueType="num">
                                      <p:cBhvr>
                                        <p:cTn id="8"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nodePh="1">
                                  <p:stCondLst>
                                    <p:cond delay="0"/>
                                  </p:stCondLst>
                                  <p:endCondLst>
                                    <p:cond evt="begin" delay="0">
                                      <p:tn val="12"/>
                                    </p:cond>
                                  </p:endCondLst>
                                  <p:childTnLst>
                                    <p:set>
                                      <p:cBhvr>
                                        <p:cTn id="13" dur="1" fill="hold">
                                          <p:stCondLst>
                                            <p:cond delay="0"/>
                                          </p:stCondLst>
                                        </p:cTn>
                                        <p:tgtEl>
                                          <p:spTgt spid="36">
                                            <p:txEl>
                                              <p:pRg st="0" end="0"/>
                                            </p:txEl>
                                          </p:spTgt>
                                        </p:tgtEl>
                                        <p:attrNameLst>
                                          <p:attrName>style.visibility</p:attrName>
                                        </p:attrNameLst>
                                      </p:cBhvr>
                                      <p:to>
                                        <p:strVal val="visible"/>
                                      </p:to>
                                    </p:set>
                                    <p:animEffect transition="in" filter="fade">
                                      <p:cBhvr>
                                        <p:cTn id="14"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tmplLst>
          <p:tmpl lvl="1">
            <p:tnLst>
              <p:par>
                <p:cTn presetID="47" presetClass="entr" presetSubtype="0" fill="hold" nodeType="clickEffect" nodePh="1">
                  <p:stCondLst>
                    <p:cond delay="0"/>
                  </p:stCondLst>
                  <p:endCondLst>
                    <p:cond delay="0"/>
                  </p:end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anim calcmode="lin" valueType="num">
                      <p:cBhvr>
                        <p:cTn dur="500" fill="hold"/>
                        <p:tgtEl>
                          <p:spTgt spid="32"/>
                        </p:tgtEl>
                        <p:attrNameLst>
                          <p:attrName>ppt_x</p:attrName>
                        </p:attrNameLst>
                      </p:cBhvr>
                      <p:tavLst>
                        <p:tav tm="0">
                          <p:val>
                            <p:strVal val="#ppt_x"/>
                          </p:val>
                        </p:tav>
                        <p:tav tm="100000">
                          <p:val>
                            <p:strVal val="#ppt_x"/>
                          </p:val>
                        </p:tav>
                      </p:tavLst>
                    </p:anim>
                    <p:anim calcmode="lin" valueType="num">
                      <p:cBhvr>
                        <p:cTn dur="500" fill="hold"/>
                        <p:tgtEl>
                          <p:spTgt spid="32"/>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8_Title Slide">
    <p:spTree>
      <p:nvGrpSpPr>
        <p:cNvPr id="1" name=""/>
        <p:cNvGrpSpPr/>
        <p:nvPr/>
      </p:nvGrpSpPr>
      <p:grpSpPr>
        <a:xfrm>
          <a:off x="0" y="0"/>
          <a:ext cx="0" cy="0"/>
          <a:chOff x="0" y="0"/>
          <a:chExt cx="0" cy="0"/>
        </a:xfrm>
      </p:grpSpPr>
      <p:sp>
        <p:nvSpPr>
          <p:cNvPr id="9" name="Picture Placeholder 2"/>
          <p:cNvSpPr>
            <a:spLocks noGrp="1"/>
          </p:cNvSpPr>
          <p:nvPr>
            <p:ph type="pic" sz="quarter" idx="20"/>
          </p:nvPr>
        </p:nvSpPr>
        <p:spPr>
          <a:xfrm>
            <a:off x="4364425" y="1930157"/>
            <a:ext cx="3463151" cy="3463151"/>
          </a:xfrm>
          <a:prstGeom prst="ellipse">
            <a:avLst/>
          </a:prstGeom>
          <a:solidFill>
            <a:schemeClr val="bg1">
              <a:lumMod val="85000"/>
            </a:schemeClr>
          </a:solidFill>
        </p:spPr>
        <p:txBody>
          <a:bodyPr anchor="t"/>
          <a:lstStyle>
            <a:lvl1pPr marL="0" indent="0" algn="ctr">
              <a:buNone/>
              <a:defRPr/>
            </a:lvl1pPr>
          </a:lstStyle>
          <a:p>
            <a:endParaRPr lang="id-ID"/>
          </a:p>
        </p:txBody>
      </p:sp>
      <p:sp>
        <p:nvSpPr>
          <p:cNvPr id="13" name="Rounded Rectangle 12"/>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id-ID" sz="1351">
              <a:solidFill>
                <a:srgbClr val="FFFFFF">
                  <a:lumMod val="50000"/>
                </a:srgbClr>
              </a:solidFill>
            </a:endParaRPr>
          </a:p>
        </p:txBody>
      </p:sp>
      <p:sp>
        <p:nvSpPr>
          <p:cNvPr id="14"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solidFill>
                  <a:srgbClr val="FFFFFF">
                    <a:lumMod val="50000"/>
                  </a:srgbClr>
                </a:solidFill>
              </a:rPr>
              <a:pPr/>
              <a:t>‹#›</a:t>
            </a:fld>
            <a:endParaRPr lang="en-US" dirty="0">
              <a:solidFill>
                <a:srgbClr val="FFFFFF">
                  <a:lumMod val="50000"/>
                </a:srgbClr>
              </a:solidFill>
            </a:endParaRPr>
          </a:p>
        </p:txBody>
      </p:sp>
      <p:sp>
        <p:nvSpPr>
          <p:cNvPr id="16" name="TextBox 15"/>
          <p:cNvSpPr txBox="1"/>
          <p:nvPr userDrawn="1"/>
        </p:nvSpPr>
        <p:spPr>
          <a:xfrm>
            <a:off x="279769" y="6329173"/>
            <a:ext cx="1469949" cy="246221"/>
          </a:xfrm>
          <a:prstGeom prst="rect">
            <a:avLst/>
          </a:prstGeom>
          <a:noFill/>
        </p:spPr>
        <p:txBody>
          <a:bodyPr wrap="none" rtlCol="0">
            <a:spAutoFit/>
          </a:bodyPr>
          <a:lstStyle/>
          <a:p>
            <a:pPr defTabSz="914340"/>
            <a:r>
              <a:rPr lang="en-US" sz="1000" dirty="0" err="1">
                <a:solidFill>
                  <a:srgbClr val="FFFFFF">
                    <a:lumMod val="50000"/>
                  </a:srgbClr>
                </a:solidFill>
                <a:ea typeface="Roboto Light" panose="02000000000000000000" pitchFamily="2" charset="0"/>
              </a:rPr>
              <a:t>www.</a:t>
            </a:r>
            <a:r>
              <a:rPr lang="en-US" sz="1000" dirty="0" err="1">
                <a:solidFill>
                  <a:srgbClr val="D4D4D4">
                    <a:lumMod val="25000"/>
                  </a:srgbClr>
                </a:solidFill>
                <a:latin typeface="Roboto Black" panose="02000000000000000000" pitchFamily="2" charset="0"/>
                <a:ea typeface="Roboto Black" panose="02000000000000000000" pitchFamily="2" charset="0"/>
              </a:rPr>
              <a:t>slideproject</a:t>
            </a:r>
            <a:r>
              <a:rPr lang="en-US" sz="1000" dirty="0" err="1">
                <a:solidFill>
                  <a:srgbClr val="FFFFFF">
                    <a:lumMod val="50000"/>
                  </a:srgbClr>
                </a:solidFill>
                <a:ea typeface="Roboto Light" panose="02000000000000000000" pitchFamily="2" charset="0"/>
              </a:rPr>
              <a:t>.com</a:t>
            </a:r>
            <a:endParaRPr lang="id-ID" sz="1000" dirty="0">
              <a:solidFill>
                <a:srgbClr val="FFFFFF">
                  <a:lumMod val="50000"/>
                </a:srgbClr>
              </a:solidFill>
              <a:ea typeface="Roboto Light" panose="02000000000000000000" pitchFamily="2" charset="0"/>
            </a:endParaRPr>
          </a:p>
        </p:txBody>
      </p:sp>
      <p:sp>
        <p:nvSpPr>
          <p:cNvPr id="10" name="Text Placeholder 10"/>
          <p:cNvSpPr>
            <a:spLocks noGrp="1"/>
          </p:cNvSpPr>
          <p:nvPr>
            <p:ph type="body" sz="quarter" idx="14"/>
          </p:nvPr>
        </p:nvSpPr>
        <p:spPr>
          <a:xfrm>
            <a:off x="637881" y="625851"/>
            <a:ext cx="10905239" cy="304623"/>
          </a:xfrm>
        </p:spPr>
        <p:txBody>
          <a:bodyPr lIns="0" tIns="0" rIns="0" bIns="0">
            <a:normAutofit/>
          </a:bodyPr>
          <a:lstStyle>
            <a:lvl1pPr marL="0" indent="0" algn="l">
              <a:buNone/>
              <a:defRPr sz="2000" kern="0" spc="150">
                <a:solidFill>
                  <a:schemeClr val="tx2"/>
                </a:solidFill>
                <a:latin typeface="Roboto Medium" panose="02000000000000000000" pitchFamily="2" charset="0"/>
                <a:ea typeface="Roboto Medium" panose="02000000000000000000" pitchFamily="2" charset="0"/>
              </a:defRPr>
            </a:lvl1pPr>
          </a:lstStyle>
          <a:p>
            <a:pPr lvl="0"/>
            <a:endParaRPr lang="id-ID" dirty="0"/>
          </a:p>
        </p:txBody>
      </p:sp>
      <p:sp>
        <p:nvSpPr>
          <p:cNvPr id="12" name="Text Placeholder 10"/>
          <p:cNvSpPr>
            <a:spLocks noGrp="1"/>
          </p:cNvSpPr>
          <p:nvPr>
            <p:ph type="body" sz="quarter" idx="15"/>
          </p:nvPr>
        </p:nvSpPr>
        <p:spPr>
          <a:xfrm>
            <a:off x="650581" y="415427"/>
            <a:ext cx="10905239" cy="156073"/>
          </a:xfrm>
        </p:spPr>
        <p:txBody>
          <a:bodyPr lIns="0" tIns="0" rIns="0" bIns="0">
            <a:normAutofit/>
          </a:bodyPr>
          <a:lstStyle>
            <a:lvl1pPr marL="0" indent="0" algn="l">
              <a:buNone/>
              <a:defRPr sz="1000" kern="0" spc="200">
                <a:solidFill>
                  <a:schemeClr val="bg1">
                    <a:lumMod val="75000"/>
                  </a:schemeClr>
                </a:solidFill>
                <a:latin typeface="Roboto Light" panose="02000000000000000000" pitchFamily="2" charset="0"/>
                <a:ea typeface="Roboto Light" panose="02000000000000000000" pitchFamily="2" charset="0"/>
              </a:defRPr>
            </a:lvl1pPr>
          </a:lstStyle>
          <a:p>
            <a:pPr lvl="0"/>
            <a:endParaRPr lang="id-ID" dirty="0"/>
          </a:p>
        </p:txBody>
      </p:sp>
      <p:sp>
        <p:nvSpPr>
          <p:cNvPr id="11" name="Rectangle 10"/>
          <p:cNvSpPr/>
          <p:nvPr userDrawn="1"/>
        </p:nvSpPr>
        <p:spPr>
          <a:xfrm>
            <a:off x="650581" y="1016000"/>
            <a:ext cx="63975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40"/>
            <a:endParaRPr lang="id-ID" sz="1351" dirty="0">
              <a:solidFill>
                <a:srgbClr val="118CE7"/>
              </a:solidFill>
            </a:endParaRPr>
          </a:p>
        </p:txBody>
      </p:sp>
    </p:spTree>
    <p:extLst>
      <p:ext uri="{BB962C8B-B14F-4D97-AF65-F5344CB8AC3E}">
        <p14:creationId xmlns:p14="http://schemas.microsoft.com/office/powerpoint/2010/main" val="99172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anim calcmode="lin" valueType="num">
                                      <p:cBhvr>
                                        <p:cTn id="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47" presetClass="entr" presetSubtype="0" fill="hold" nodeType="clickEffect" nodePh="1">
                  <p:stCondLst>
                    <p:cond delay="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anim calcmode="lin" valueType="num">
                      <p:cBhvr>
                        <p:cTn dur="500" fill="hold"/>
                        <p:tgtEl>
                          <p:spTgt spid="10"/>
                        </p:tgtEl>
                        <p:attrNameLst>
                          <p:attrName>ppt_x</p:attrName>
                        </p:attrNameLst>
                      </p:cBhvr>
                      <p:tavLst>
                        <p:tav tm="0">
                          <p:val>
                            <p:strVal val="#ppt_x"/>
                          </p:val>
                        </p:tav>
                        <p:tav tm="100000">
                          <p:val>
                            <p:strVal val="#ppt_x"/>
                          </p:val>
                        </p:tav>
                      </p:tavLst>
                    </p:anim>
                    <p:anim calcmode="lin" valueType="num">
                      <p:cBhvr>
                        <p:cTn dur="500" fill="hold"/>
                        <p:tgtEl>
                          <p:spTgt spid="10"/>
                        </p:tgtEl>
                        <p:attrNameLst>
                          <p:attrName>ppt_y</p:attrName>
                        </p:attrNameLst>
                      </p:cBhvr>
                      <p:tavLst>
                        <p:tav tm="0">
                          <p:val>
                            <p:strVal val="#ppt_y-.1"/>
                          </p:val>
                        </p:tav>
                        <p:tav tm="100000">
                          <p:val>
                            <p:strVal val="#ppt_y"/>
                          </p:val>
                        </p:tav>
                      </p:tavLst>
                    </p:anim>
                  </p:childTnLst>
                </p:cTn>
              </p:par>
            </p:tnLst>
          </p:tmpl>
        </p:tmplLst>
      </p:bldP>
      <p:bldP spid="12"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1_Title Slide">
    <p:spTree>
      <p:nvGrpSpPr>
        <p:cNvPr id="1" name=""/>
        <p:cNvGrpSpPr/>
        <p:nvPr/>
      </p:nvGrpSpPr>
      <p:grpSpPr>
        <a:xfrm>
          <a:off x="0" y="0"/>
          <a:ext cx="0" cy="0"/>
          <a:chOff x="0" y="0"/>
          <a:chExt cx="0" cy="0"/>
        </a:xfrm>
      </p:grpSpPr>
      <p:sp>
        <p:nvSpPr>
          <p:cNvPr id="3" name="Picture Placeholder 2"/>
          <p:cNvSpPr>
            <a:spLocks noGrp="1"/>
          </p:cNvSpPr>
          <p:nvPr>
            <p:ph type="pic" sz="quarter" idx="16"/>
          </p:nvPr>
        </p:nvSpPr>
        <p:spPr>
          <a:xfrm>
            <a:off x="3406590" y="1799424"/>
            <a:ext cx="5378822" cy="5058575"/>
          </a:xfrm>
          <a:solidFill>
            <a:schemeClr val="bg1">
              <a:lumMod val="85000"/>
            </a:schemeClr>
          </a:solidFill>
          <a:ln>
            <a:noFill/>
          </a:ln>
        </p:spPr>
        <p:txBody>
          <a:bodyPr/>
          <a:lstStyle/>
          <a:p>
            <a:endParaRPr lang="en-US"/>
          </a:p>
        </p:txBody>
      </p:sp>
      <p:sp>
        <p:nvSpPr>
          <p:cNvPr id="13" name="Rounded Rectangle 12"/>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id-ID" sz="1351">
              <a:solidFill>
                <a:srgbClr val="FFFFFF">
                  <a:lumMod val="50000"/>
                </a:srgbClr>
              </a:solidFill>
            </a:endParaRPr>
          </a:p>
        </p:txBody>
      </p:sp>
      <p:sp>
        <p:nvSpPr>
          <p:cNvPr id="14"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solidFill>
                  <a:srgbClr val="FFFFFF">
                    <a:lumMod val="50000"/>
                  </a:srgbClr>
                </a:solidFill>
              </a:rPr>
              <a:pPr/>
              <a:t>‹#›</a:t>
            </a:fld>
            <a:endParaRPr lang="en-US" dirty="0">
              <a:solidFill>
                <a:srgbClr val="FFFFFF">
                  <a:lumMod val="50000"/>
                </a:srgbClr>
              </a:solidFill>
            </a:endParaRPr>
          </a:p>
        </p:txBody>
      </p:sp>
      <p:sp>
        <p:nvSpPr>
          <p:cNvPr id="16" name="TextBox 15"/>
          <p:cNvSpPr txBox="1"/>
          <p:nvPr userDrawn="1"/>
        </p:nvSpPr>
        <p:spPr>
          <a:xfrm>
            <a:off x="279769" y="6329173"/>
            <a:ext cx="1469949" cy="246221"/>
          </a:xfrm>
          <a:prstGeom prst="rect">
            <a:avLst/>
          </a:prstGeom>
          <a:noFill/>
        </p:spPr>
        <p:txBody>
          <a:bodyPr wrap="none" rtlCol="0">
            <a:spAutoFit/>
          </a:bodyPr>
          <a:lstStyle/>
          <a:p>
            <a:pPr defTabSz="914340"/>
            <a:r>
              <a:rPr lang="en-US" sz="1000" dirty="0" err="1">
                <a:solidFill>
                  <a:srgbClr val="FFFFFF">
                    <a:lumMod val="50000"/>
                  </a:srgbClr>
                </a:solidFill>
                <a:ea typeface="Roboto Light" panose="02000000000000000000" pitchFamily="2" charset="0"/>
              </a:rPr>
              <a:t>www.</a:t>
            </a:r>
            <a:r>
              <a:rPr lang="en-US" sz="1000" dirty="0" err="1">
                <a:solidFill>
                  <a:srgbClr val="D4D4D4">
                    <a:lumMod val="25000"/>
                  </a:srgbClr>
                </a:solidFill>
                <a:latin typeface="Roboto Black" panose="02000000000000000000" pitchFamily="2" charset="0"/>
                <a:ea typeface="Roboto Black" panose="02000000000000000000" pitchFamily="2" charset="0"/>
              </a:rPr>
              <a:t>slideproject</a:t>
            </a:r>
            <a:r>
              <a:rPr lang="en-US" sz="1000" dirty="0" err="1">
                <a:solidFill>
                  <a:srgbClr val="FFFFFF">
                    <a:lumMod val="50000"/>
                  </a:srgbClr>
                </a:solidFill>
                <a:ea typeface="Roboto Light" panose="02000000000000000000" pitchFamily="2" charset="0"/>
              </a:rPr>
              <a:t>.com</a:t>
            </a:r>
            <a:endParaRPr lang="id-ID" sz="1000" dirty="0">
              <a:solidFill>
                <a:srgbClr val="FFFFFF">
                  <a:lumMod val="50000"/>
                </a:srgbClr>
              </a:solidFill>
              <a:ea typeface="Roboto Light" panose="02000000000000000000" pitchFamily="2" charset="0"/>
            </a:endParaRPr>
          </a:p>
        </p:txBody>
      </p:sp>
      <p:sp>
        <p:nvSpPr>
          <p:cNvPr id="20" name="Text Placeholder 10"/>
          <p:cNvSpPr>
            <a:spLocks noGrp="1"/>
          </p:cNvSpPr>
          <p:nvPr>
            <p:ph type="body" sz="quarter" idx="14"/>
          </p:nvPr>
        </p:nvSpPr>
        <p:spPr>
          <a:xfrm>
            <a:off x="637881" y="625851"/>
            <a:ext cx="10905239" cy="304623"/>
          </a:xfrm>
        </p:spPr>
        <p:txBody>
          <a:bodyPr lIns="0" tIns="0" rIns="0" bIns="0">
            <a:normAutofit/>
          </a:bodyPr>
          <a:lstStyle>
            <a:lvl1pPr marL="0" indent="0" algn="l">
              <a:buNone/>
              <a:defRPr sz="2000" kern="0" spc="150">
                <a:solidFill>
                  <a:schemeClr val="tx2"/>
                </a:solidFill>
                <a:latin typeface="Roboto Medium" panose="02000000000000000000" pitchFamily="2" charset="0"/>
                <a:ea typeface="Roboto Medium" panose="02000000000000000000" pitchFamily="2" charset="0"/>
              </a:defRPr>
            </a:lvl1pPr>
          </a:lstStyle>
          <a:p>
            <a:pPr lvl="0"/>
            <a:endParaRPr lang="id-ID" dirty="0"/>
          </a:p>
        </p:txBody>
      </p:sp>
      <p:sp>
        <p:nvSpPr>
          <p:cNvPr id="21" name="Text Placeholder 10"/>
          <p:cNvSpPr>
            <a:spLocks noGrp="1"/>
          </p:cNvSpPr>
          <p:nvPr>
            <p:ph type="body" sz="quarter" idx="15"/>
          </p:nvPr>
        </p:nvSpPr>
        <p:spPr>
          <a:xfrm>
            <a:off x="650581" y="415427"/>
            <a:ext cx="10905239" cy="156073"/>
          </a:xfrm>
        </p:spPr>
        <p:txBody>
          <a:bodyPr lIns="0" tIns="0" rIns="0" bIns="0">
            <a:normAutofit/>
          </a:bodyPr>
          <a:lstStyle>
            <a:lvl1pPr marL="0" indent="0" algn="l">
              <a:buNone/>
              <a:defRPr sz="1000" kern="0" spc="200">
                <a:solidFill>
                  <a:schemeClr val="bg1">
                    <a:lumMod val="75000"/>
                  </a:schemeClr>
                </a:solidFill>
                <a:latin typeface="Roboto Light" panose="02000000000000000000" pitchFamily="2" charset="0"/>
                <a:ea typeface="Roboto Light" panose="02000000000000000000" pitchFamily="2" charset="0"/>
              </a:defRPr>
            </a:lvl1pPr>
          </a:lstStyle>
          <a:p>
            <a:pPr lvl="0"/>
            <a:endParaRPr lang="id-ID" dirty="0"/>
          </a:p>
        </p:txBody>
      </p:sp>
      <p:sp>
        <p:nvSpPr>
          <p:cNvPr id="9" name="Rectangle 8"/>
          <p:cNvSpPr/>
          <p:nvPr userDrawn="1"/>
        </p:nvSpPr>
        <p:spPr>
          <a:xfrm>
            <a:off x="650581" y="1016000"/>
            <a:ext cx="63975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40"/>
            <a:endParaRPr lang="id-ID" sz="1351" dirty="0">
              <a:solidFill>
                <a:srgbClr val="118CE7"/>
              </a:solidFill>
            </a:endParaRPr>
          </a:p>
        </p:txBody>
      </p:sp>
    </p:spTree>
    <p:extLst>
      <p:ext uri="{BB962C8B-B14F-4D97-AF65-F5344CB8AC3E}">
        <p14:creationId xmlns:p14="http://schemas.microsoft.com/office/powerpoint/2010/main" val="235201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anim calcmode="lin" valueType="num">
                                      <p:cBhvr>
                                        <p:cTn id="8"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nodePh="1">
                                  <p:stCondLst>
                                    <p:cond delay="0"/>
                                  </p:stCondLst>
                                  <p:endCondLst>
                                    <p:cond evt="begin" delay="0">
                                      <p:tn val="12"/>
                                    </p:cond>
                                  </p:endCondLst>
                                  <p:childTnLst>
                                    <p:set>
                                      <p:cBhvr>
                                        <p:cTn id="13" dur="1" fill="hold">
                                          <p:stCondLst>
                                            <p:cond delay="0"/>
                                          </p:stCondLst>
                                        </p:cTn>
                                        <p:tgtEl>
                                          <p:spTgt spid="21">
                                            <p:txEl>
                                              <p:pRg st="0" end="0"/>
                                            </p:txEl>
                                          </p:spTgt>
                                        </p:tgtEl>
                                        <p:attrNameLst>
                                          <p:attrName>style.visibility</p:attrName>
                                        </p:attrNameLst>
                                      </p:cBhvr>
                                      <p:to>
                                        <p:strVal val="visible"/>
                                      </p:to>
                                    </p:set>
                                    <p:animEffect transition="in" filter="fade">
                                      <p:cBhvr>
                                        <p:cTn id="14"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47" presetClass="entr" presetSubtype="0" fill="hold" nodeType="clickEffect" nodePh="1">
                  <p:stCondLst>
                    <p:cond delay="0"/>
                  </p:stCondLst>
                  <p:endCondLst>
                    <p:cond delay="0"/>
                  </p:end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anim calcmode="lin" valueType="num">
                      <p:cBhvr>
                        <p:cTn dur="500" fill="hold"/>
                        <p:tgtEl>
                          <p:spTgt spid="20"/>
                        </p:tgtEl>
                        <p:attrNameLst>
                          <p:attrName>ppt_x</p:attrName>
                        </p:attrNameLst>
                      </p:cBhvr>
                      <p:tavLst>
                        <p:tav tm="0">
                          <p:val>
                            <p:strVal val="#ppt_x"/>
                          </p:val>
                        </p:tav>
                        <p:tav tm="100000">
                          <p:val>
                            <p:strVal val="#ppt_x"/>
                          </p:val>
                        </p:tav>
                      </p:tavLst>
                    </p:anim>
                    <p:anim calcmode="lin" valueType="num">
                      <p:cBhvr>
                        <p:cTn dur="5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3_Title Slide">
    <p:spTree>
      <p:nvGrpSpPr>
        <p:cNvPr id="1" name=""/>
        <p:cNvGrpSpPr/>
        <p:nvPr/>
      </p:nvGrpSpPr>
      <p:grpSpPr>
        <a:xfrm>
          <a:off x="0" y="0"/>
          <a:ext cx="0" cy="0"/>
          <a:chOff x="0" y="0"/>
          <a:chExt cx="0" cy="0"/>
        </a:xfrm>
      </p:grpSpPr>
      <p:sp>
        <p:nvSpPr>
          <p:cNvPr id="14" name="Picture Placeholder 2"/>
          <p:cNvSpPr>
            <a:spLocks noGrp="1"/>
          </p:cNvSpPr>
          <p:nvPr>
            <p:ph type="pic" sz="quarter" idx="23"/>
          </p:nvPr>
        </p:nvSpPr>
        <p:spPr>
          <a:xfrm>
            <a:off x="994554" y="4126327"/>
            <a:ext cx="878070" cy="878070"/>
          </a:xfrm>
          <a:prstGeom prst="ellipse">
            <a:avLst/>
          </a:prstGeom>
          <a:solidFill>
            <a:srgbClr val="D9D9D9"/>
          </a:solidFill>
        </p:spPr>
        <p:txBody>
          <a:bodyPr anchor="t">
            <a:normAutofit/>
          </a:bodyPr>
          <a:lstStyle>
            <a:lvl1pPr marL="0" indent="0" algn="ctr">
              <a:buNone/>
              <a:defRPr sz="1400"/>
            </a:lvl1pPr>
          </a:lstStyle>
          <a:p>
            <a:endParaRPr lang="id-ID" dirty="0"/>
          </a:p>
        </p:txBody>
      </p:sp>
      <p:sp>
        <p:nvSpPr>
          <p:cNvPr id="16" name="Picture Placeholder 2"/>
          <p:cNvSpPr>
            <a:spLocks noGrp="1"/>
          </p:cNvSpPr>
          <p:nvPr>
            <p:ph type="pic" sz="quarter" idx="24"/>
          </p:nvPr>
        </p:nvSpPr>
        <p:spPr>
          <a:xfrm>
            <a:off x="4590609" y="4126327"/>
            <a:ext cx="878070" cy="878070"/>
          </a:xfrm>
          <a:prstGeom prst="ellipse">
            <a:avLst/>
          </a:prstGeom>
          <a:solidFill>
            <a:srgbClr val="D9D9D9"/>
          </a:solidFill>
        </p:spPr>
        <p:txBody>
          <a:bodyPr anchor="t">
            <a:normAutofit/>
          </a:bodyPr>
          <a:lstStyle>
            <a:lvl1pPr marL="0" indent="0" algn="ctr">
              <a:buNone/>
              <a:defRPr sz="1400"/>
            </a:lvl1pPr>
          </a:lstStyle>
          <a:p>
            <a:endParaRPr lang="id-ID"/>
          </a:p>
        </p:txBody>
      </p:sp>
      <p:sp>
        <p:nvSpPr>
          <p:cNvPr id="17" name="Picture Placeholder 2"/>
          <p:cNvSpPr>
            <a:spLocks noGrp="1"/>
          </p:cNvSpPr>
          <p:nvPr>
            <p:ph type="pic" sz="quarter" idx="25"/>
          </p:nvPr>
        </p:nvSpPr>
        <p:spPr>
          <a:xfrm>
            <a:off x="8186664" y="4126327"/>
            <a:ext cx="878070" cy="878070"/>
          </a:xfrm>
          <a:prstGeom prst="ellipse">
            <a:avLst/>
          </a:prstGeom>
          <a:solidFill>
            <a:srgbClr val="D9D9D9"/>
          </a:solidFill>
        </p:spPr>
        <p:txBody>
          <a:bodyPr anchor="t">
            <a:normAutofit/>
          </a:bodyPr>
          <a:lstStyle>
            <a:lvl1pPr marL="0" indent="0" algn="ctr">
              <a:buNone/>
              <a:defRPr sz="1400"/>
            </a:lvl1pPr>
          </a:lstStyle>
          <a:p>
            <a:endParaRPr lang="id-ID" dirty="0"/>
          </a:p>
        </p:txBody>
      </p:sp>
      <p:sp>
        <p:nvSpPr>
          <p:cNvPr id="18" name="Rounded Rectangle 17"/>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id-ID" sz="1351">
              <a:solidFill>
                <a:srgbClr val="FFFFFF">
                  <a:lumMod val="50000"/>
                </a:srgbClr>
              </a:solidFill>
            </a:endParaRPr>
          </a:p>
        </p:txBody>
      </p:sp>
      <p:sp>
        <p:nvSpPr>
          <p:cNvPr id="19"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solidFill>
                  <a:srgbClr val="FFFFFF">
                    <a:lumMod val="50000"/>
                  </a:srgbClr>
                </a:solidFill>
              </a:rPr>
              <a:pPr/>
              <a:t>‹#›</a:t>
            </a:fld>
            <a:endParaRPr lang="en-US" dirty="0">
              <a:solidFill>
                <a:srgbClr val="FFFFFF">
                  <a:lumMod val="50000"/>
                </a:srgbClr>
              </a:solidFill>
            </a:endParaRPr>
          </a:p>
        </p:txBody>
      </p:sp>
      <p:sp>
        <p:nvSpPr>
          <p:cNvPr id="20" name="TextBox 19"/>
          <p:cNvSpPr txBox="1"/>
          <p:nvPr userDrawn="1"/>
        </p:nvSpPr>
        <p:spPr>
          <a:xfrm>
            <a:off x="279769" y="6329173"/>
            <a:ext cx="1469949" cy="246221"/>
          </a:xfrm>
          <a:prstGeom prst="rect">
            <a:avLst/>
          </a:prstGeom>
          <a:noFill/>
        </p:spPr>
        <p:txBody>
          <a:bodyPr wrap="none" rtlCol="0">
            <a:spAutoFit/>
          </a:bodyPr>
          <a:lstStyle/>
          <a:p>
            <a:pPr defTabSz="914340"/>
            <a:r>
              <a:rPr lang="en-US" sz="1000" dirty="0" err="1">
                <a:solidFill>
                  <a:srgbClr val="FFFFFF">
                    <a:lumMod val="50000"/>
                  </a:srgbClr>
                </a:solidFill>
                <a:ea typeface="Roboto Light" panose="02000000000000000000" pitchFamily="2" charset="0"/>
              </a:rPr>
              <a:t>www.</a:t>
            </a:r>
            <a:r>
              <a:rPr lang="en-US" sz="1000" dirty="0" err="1">
                <a:solidFill>
                  <a:srgbClr val="D4D4D4">
                    <a:lumMod val="25000"/>
                  </a:srgbClr>
                </a:solidFill>
                <a:latin typeface="Roboto Black" panose="02000000000000000000" pitchFamily="2" charset="0"/>
                <a:ea typeface="Roboto Black" panose="02000000000000000000" pitchFamily="2" charset="0"/>
              </a:rPr>
              <a:t>slideproject</a:t>
            </a:r>
            <a:r>
              <a:rPr lang="en-US" sz="1000" dirty="0" err="1">
                <a:solidFill>
                  <a:srgbClr val="FFFFFF">
                    <a:lumMod val="50000"/>
                  </a:srgbClr>
                </a:solidFill>
                <a:ea typeface="Roboto Light" panose="02000000000000000000" pitchFamily="2" charset="0"/>
              </a:rPr>
              <a:t>.com</a:t>
            </a:r>
            <a:endParaRPr lang="id-ID" sz="1000" dirty="0">
              <a:solidFill>
                <a:srgbClr val="FFFFFF">
                  <a:lumMod val="50000"/>
                </a:srgbClr>
              </a:solidFill>
              <a:ea typeface="Roboto Light" panose="02000000000000000000" pitchFamily="2" charset="0"/>
            </a:endParaRPr>
          </a:p>
        </p:txBody>
      </p:sp>
      <p:sp>
        <p:nvSpPr>
          <p:cNvPr id="15" name="Text Placeholder 10"/>
          <p:cNvSpPr>
            <a:spLocks noGrp="1"/>
          </p:cNvSpPr>
          <p:nvPr>
            <p:ph type="body" sz="quarter" idx="14"/>
          </p:nvPr>
        </p:nvSpPr>
        <p:spPr>
          <a:xfrm>
            <a:off x="637881" y="625851"/>
            <a:ext cx="10905239" cy="304623"/>
          </a:xfrm>
        </p:spPr>
        <p:txBody>
          <a:bodyPr lIns="0" tIns="0" rIns="0" bIns="0">
            <a:normAutofit/>
          </a:bodyPr>
          <a:lstStyle>
            <a:lvl1pPr marL="0" indent="0" algn="l">
              <a:buNone/>
              <a:defRPr sz="2000" kern="0" spc="150">
                <a:solidFill>
                  <a:schemeClr val="tx1">
                    <a:lumMod val="85000"/>
                    <a:lumOff val="15000"/>
                  </a:schemeClr>
                </a:solidFill>
                <a:latin typeface="Roboto Medium" panose="02000000000000000000" pitchFamily="2" charset="0"/>
                <a:ea typeface="Roboto Medium" panose="02000000000000000000" pitchFamily="2" charset="0"/>
              </a:defRPr>
            </a:lvl1pPr>
          </a:lstStyle>
          <a:p>
            <a:pPr lvl="0"/>
            <a:endParaRPr lang="id-ID" dirty="0"/>
          </a:p>
        </p:txBody>
      </p:sp>
      <p:sp>
        <p:nvSpPr>
          <p:cNvPr id="23" name="Text Placeholder 10"/>
          <p:cNvSpPr>
            <a:spLocks noGrp="1"/>
          </p:cNvSpPr>
          <p:nvPr>
            <p:ph type="body" sz="quarter" idx="15"/>
          </p:nvPr>
        </p:nvSpPr>
        <p:spPr>
          <a:xfrm>
            <a:off x="650581" y="415427"/>
            <a:ext cx="10905239" cy="156073"/>
          </a:xfrm>
        </p:spPr>
        <p:txBody>
          <a:bodyPr lIns="0" tIns="0" rIns="0" bIns="0">
            <a:normAutofit/>
          </a:bodyPr>
          <a:lstStyle>
            <a:lvl1pPr marL="0" indent="0" algn="l">
              <a:buNone/>
              <a:defRPr sz="1000" kern="0" spc="200">
                <a:solidFill>
                  <a:schemeClr val="bg1">
                    <a:lumMod val="75000"/>
                  </a:schemeClr>
                </a:solidFill>
                <a:latin typeface="Roboto Light" panose="02000000000000000000" pitchFamily="2" charset="0"/>
                <a:ea typeface="Roboto Light" panose="02000000000000000000" pitchFamily="2" charset="0"/>
              </a:defRPr>
            </a:lvl1pPr>
          </a:lstStyle>
          <a:p>
            <a:pPr lvl="0"/>
            <a:endParaRPr lang="id-ID" dirty="0"/>
          </a:p>
        </p:txBody>
      </p:sp>
      <p:sp>
        <p:nvSpPr>
          <p:cNvPr id="11" name="Rectangle 10"/>
          <p:cNvSpPr/>
          <p:nvPr userDrawn="1"/>
        </p:nvSpPr>
        <p:spPr>
          <a:xfrm>
            <a:off x="650581" y="1016000"/>
            <a:ext cx="63975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40"/>
            <a:endParaRPr lang="id-ID" sz="1351" dirty="0">
              <a:solidFill>
                <a:srgbClr val="118CE7"/>
              </a:solidFill>
            </a:endParaRPr>
          </a:p>
        </p:txBody>
      </p:sp>
    </p:spTree>
    <p:extLst>
      <p:ext uri="{BB962C8B-B14F-4D97-AF65-F5344CB8AC3E}">
        <p14:creationId xmlns:p14="http://schemas.microsoft.com/office/powerpoint/2010/main" val="355097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anim calcmode="lin" valueType="num">
                                      <p:cBhvr>
                                        <p:cTn id="8"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nodePh="1">
                                  <p:stCondLst>
                                    <p:cond delay="0"/>
                                  </p:stCondLst>
                                  <p:endCondLst>
                                    <p:cond evt="begin" delay="0">
                                      <p:tn val="12"/>
                                    </p:cond>
                                  </p:end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fade">
                                      <p:cBhvr>
                                        <p:cTn id="14"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tmplLst>
          <p:tmpl lvl="1">
            <p:tnLst>
              <p:par>
                <p:cTn presetID="47" presetClass="entr" presetSubtype="0" fill="hold" nodeType="clickEffect" nodePh="1">
                  <p:stCondLst>
                    <p:cond delay="0"/>
                  </p:stCondLst>
                  <p:endCondLst>
                    <p:cond delay="0"/>
                  </p:end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anim calcmode="lin" valueType="num">
                      <p:cBhvr>
                        <p:cTn dur="500" fill="hold"/>
                        <p:tgtEl>
                          <p:spTgt spid="15"/>
                        </p:tgtEl>
                        <p:attrNameLst>
                          <p:attrName>ppt_x</p:attrName>
                        </p:attrNameLst>
                      </p:cBhvr>
                      <p:tavLst>
                        <p:tav tm="0">
                          <p:val>
                            <p:strVal val="#ppt_x"/>
                          </p:val>
                        </p:tav>
                        <p:tav tm="100000">
                          <p:val>
                            <p:strVal val="#ppt_x"/>
                          </p:val>
                        </p:tav>
                      </p:tavLst>
                    </p:anim>
                    <p:anim calcmode="lin" valueType="num">
                      <p:cBhvr>
                        <p:cTn dur="500" fill="hold"/>
                        <p:tgtEl>
                          <p:spTgt spid="15"/>
                        </p:tgtEl>
                        <p:attrNameLst>
                          <p:attrName>ppt_y</p:attrName>
                        </p:attrNameLst>
                      </p:cBhvr>
                      <p:tavLst>
                        <p:tav tm="0">
                          <p:val>
                            <p:strVal val="#ppt_y-.1"/>
                          </p:val>
                        </p:tav>
                        <p:tav tm="100000">
                          <p:val>
                            <p:strVal val="#ppt_y"/>
                          </p:val>
                        </p:tav>
                      </p:tavLst>
                    </p:anim>
                  </p:childTnLst>
                </p:cTn>
              </p:par>
            </p:tnLst>
          </p:tmpl>
        </p:tmplLst>
      </p:bldP>
      <p:bldP spid="23"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20" name="Picture Placeholder 4"/>
          <p:cNvSpPr>
            <a:spLocks noGrp="1"/>
          </p:cNvSpPr>
          <p:nvPr>
            <p:ph type="pic" sz="quarter" idx="21"/>
          </p:nvPr>
        </p:nvSpPr>
        <p:spPr>
          <a:xfrm>
            <a:off x="0" y="0"/>
            <a:ext cx="12192000" cy="4951828"/>
          </a:xfrm>
          <a:prstGeom prst="rect">
            <a:avLst/>
          </a:prstGeom>
          <a:solidFill>
            <a:schemeClr val="bg2"/>
          </a:solidFill>
        </p:spPr>
        <p:txBody>
          <a:bodyPr/>
          <a:lstStyle>
            <a:lvl1pPr marL="0" indent="0">
              <a:buNone/>
              <a:defRPr/>
            </a:lvl1pPr>
          </a:lstStyle>
          <a:p>
            <a:endParaRPr lang="en-US" dirty="0"/>
          </a:p>
        </p:txBody>
      </p:sp>
      <p:sp>
        <p:nvSpPr>
          <p:cNvPr id="8" name="Rounded Rectangle 7"/>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id-ID" sz="1351">
              <a:solidFill>
                <a:srgbClr val="FFFFFF">
                  <a:lumMod val="50000"/>
                </a:srgbClr>
              </a:solidFill>
            </a:endParaRPr>
          </a:p>
        </p:txBody>
      </p:sp>
      <p:sp>
        <p:nvSpPr>
          <p:cNvPr id="9"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solidFill>
                  <a:srgbClr val="FFFFFF">
                    <a:lumMod val="50000"/>
                  </a:srgbClr>
                </a:solidFill>
              </a:rPr>
              <a:pPr/>
              <a:t>‹#›</a:t>
            </a:fld>
            <a:endParaRPr lang="en-US" dirty="0">
              <a:solidFill>
                <a:srgbClr val="FFFFFF">
                  <a:lumMod val="50000"/>
                </a:srgbClr>
              </a:solidFill>
            </a:endParaRPr>
          </a:p>
        </p:txBody>
      </p:sp>
      <p:sp>
        <p:nvSpPr>
          <p:cNvPr id="10" name="TextBox 9"/>
          <p:cNvSpPr txBox="1"/>
          <p:nvPr userDrawn="1"/>
        </p:nvSpPr>
        <p:spPr>
          <a:xfrm>
            <a:off x="279769" y="6329173"/>
            <a:ext cx="1469949" cy="246221"/>
          </a:xfrm>
          <a:prstGeom prst="rect">
            <a:avLst/>
          </a:prstGeom>
          <a:noFill/>
        </p:spPr>
        <p:txBody>
          <a:bodyPr wrap="none" rtlCol="0">
            <a:spAutoFit/>
          </a:bodyPr>
          <a:lstStyle/>
          <a:p>
            <a:pPr defTabSz="914340"/>
            <a:r>
              <a:rPr lang="en-US" sz="1000" dirty="0" err="1">
                <a:solidFill>
                  <a:srgbClr val="FFFFFF">
                    <a:lumMod val="50000"/>
                  </a:srgbClr>
                </a:solidFill>
                <a:ea typeface="Roboto Light" panose="02000000000000000000" pitchFamily="2" charset="0"/>
              </a:rPr>
              <a:t>www.</a:t>
            </a:r>
            <a:r>
              <a:rPr lang="en-US" sz="1000" dirty="0" err="1">
                <a:solidFill>
                  <a:srgbClr val="D4D4D4">
                    <a:lumMod val="25000"/>
                  </a:srgbClr>
                </a:solidFill>
                <a:latin typeface="Roboto Black" panose="02000000000000000000" pitchFamily="2" charset="0"/>
                <a:ea typeface="Roboto Black" panose="02000000000000000000" pitchFamily="2" charset="0"/>
              </a:rPr>
              <a:t>slideproject</a:t>
            </a:r>
            <a:r>
              <a:rPr lang="en-US" sz="1000" dirty="0" err="1">
                <a:solidFill>
                  <a:srgbClr val="FFFFFF">
                    <a:lumMod val="50000"/>
                  </a:srgbClr>
                </a:solidFill>
                <a:ea typeface="Roboto Light" panose="02000000000000000000" pitchFamily="2" charset="0"/>
              </a:rPr>
              <a:t>.com</a:t>
            </a:r>
            <a:endParaRPr lang="id-ID" sz="1000" dirty="0">
              <a:solidFill>
                <a:srgbClr val="FFFFFF">
                  <a:lumMod val="50000"/>
                </a:srgbClr>
              </a:solidFill>
              <a:ea typeface="Roboto Light" panose="02000000000000000000" pitchFamily="2" charset="0"/>
            </a:endParaRPr>
          </a:p>
        </p:txBody>
      </p:sp>
    </p:spTree>
    <p:extLst>
      <p:ext uri="{BB962C8B-B14F-4D97-AF65-F5344CB8AC3E}">
        <p14:creationId xmlns:p14="http://schemas.microsoft.com/office/powerpoint/2010/main" val="7826748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98F343-0248-4795-89D7-7E5E526EBDB3}"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EA275-0329-4AC6-9188-F78FE7FD9657}" type="slidenum">
              <a:rPr lang="en-US" smtClean="0"/>
              <a:t>‹#›</a:t>
            </a:fld>
            <a:endParaRPr lang="en-US"/>
          </a:p>
        </p:txBody>
      </p:sp>
    </p:spTree>
    <p:extLst>
      <p:ext uri="{BB962C8B-B14F-4D97-AF65-F5344CB8AC3E}">
        <p14:creationId xmlns:p14="http://schemas.microsoft.com/office/powerpoint/2010/main" val="4026425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35" name="Picture Placeholder 2"/>
          <p:cNvSpPr>
            <a:spLocks noGrp="1"/>
          </p:cNvSpPr>
          <p:nvPr>
            <p:ph type="pic" sz="quarter" idx="15"/>
          </p:nvPr>
        </p:nvSpPr>
        <p:spPr>
          <a:xfrm>
            <a:off x="0" y="0"/>
            <a:ext cx="2441448" cy="2391263"/>
          </a:xfrm>
          <a:prstGeom prst="rect">
            <a:avLst/>
          </a:prstGeom>
          <a:solidFill>
            <a:srgbClr val="D9D9D9"/>
          </a:solidFill>
        </p:spPr>
        <p:txBody>
          <a:bodyPr/>
          <a:lstStyle/>
          <a:p>
            <a:endParaRPr lang="en-US"/>
          </a:p>
        </p:txBody>
      </p:sp>
      <p:sp>
        <p:nvSpPr>
          <p:cNvPr id="36" name="Picture Placeholder 2"/>
          <p:cNvSpPr>
            <a:spLocks noGrp="1"/>
          </p:cNvSpPr>
          <p:nvPr>
            <p:ph type="pic" sz="quarter" idx="16"/>
          </p:nvPr>
        </p:nvSpPr>
        <p:spPr>
          <a:xfrm>
            <a:off x="2441448" y="2391262"/>
            <a:ext cx="2441448" cy="2391263"/>
          </a:xfrm>
          <a:prstGeom prst="rect">
            <a:avLst/>
          </a:prstGeom>
          <a:solidFill>
            <a:srgbClr val="D9D9D9"/>
          </a:solidFill>
        </p:spPr>
        <p:txBody>
          <a:bodyPr/>
          <a:lstStyle/>
          <a:p>
            <a:endParaRPr lang="en-US"/>
          </a:p>
        </p:txBody>
      </p:sp>
      <p:sp>
        <p:nvSpPr>
          <p:cNvPr id="37" name="Picture Placeholder 2"/>
          <p:cNvSpPr>
            <a:spLocks noGrp="1"/>
          </p:cNvSpPr>
          <p:nvPr>
            <p:ph type="pic" sz="quarter" idx="17"/>
          </p:nvPr>
        </p:nvSpPr>
        <p:spPr>
          <a:xfrm>
            <a:off x="4882896" y="-1"/>
            <a:ext cx="2441448" cy="2391263"/>
          </a:xfrm>
          <a:prstGeom prst="rect">
            <a:avLst/>
          </a:prstGeom>
          <a:solidFill>
            <a:srgbClr val="D9D9D9"/>
          </a:solidFill>
        </p:spPr>
        <p:txBody>
          <a:bodyPr/>
          <a:lstStyle/>
          <a:p>
            <a:endParaRPr lang="en-US"/>
          </a:p>
        </p:txBody>
      </p:sp>
      <p:sp>
        <p:nvSpPr>
          <p:cNvPr id="38" name="Picture Placeholder 2"/>
          <p:cNvSpPr>
            <a:spLocks noGrp="1"/>
          </p:cNvSpPr>
          <p:nvPr>
            <p:ph type="pic" sz="quarter" idx="18"/>
          </p:nvPr>
        </p:nvSpPr>
        <p:spPr>
          <a:xfrm>
            <a:off x="7324344" y="2391262"/>
            <a:ext cx="2441448" cy="2391263"/>
          </a:xfrm>
          <a:prstGeom prst="rect">
            <a:avLst/>
          </a:prstGeom>
          <a:solidFill>
            <a:srgbClr val="D9D9D9"/>
          </a:solidFill>
        </p:spPr>
        <p:txBody>
          <a:bodyPr/>
          <a:lstStyle/>
          <a:p>
            <a:endParaRPr lang="en-US"/>
          </a:p>
        </p:txBody>
      </p:sp>
      <p:sp>
        <p:nvSpPr>
          <p:cNvPr id="39" name="Picture Placeholder 2"/>
          <p:cNvSpPr>
            <a:spLocks noGrp="1"/>
          </p:cNvSpPr>
          <p:nvPr>
            <p:ph type="pic" sz="quarter" idx="19"/>
          </p:nvPr>
        </p:nvSpPr>
        <p:spPr>
          <a:xfrm>
            <a:off x="9765792" y="-1"/>
            <a:ext cx="2441448" cy="2391263"/>
          </a:xfrm>
          <a:prstGeom prst="rect">
            <a:avLst/>
          </a:prstGeom>
          <a:solidFill>
            <a:srgbClr val="D9D9D9"/>
          </a:solidFill>
        </p:spPr>
        <p:txBody>
          <a:bodyPr/>
          <a:lstStyle/>
          <a:p>
            <a:endParaRPr lang="en-US"/>
          </a:p>
        </p:txBody>
      </p:sp>
      <p:sp>
        <p:nvSpPr>
          <p:cNvPr id="12" name="Rounded Rectangle 11"/>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id-ID" sz="1351">
              <a:solidFill>
                <a:srgbClr val="FFFFFF">
                  <a:lumMod val="50000"/>
                </a:srgbClr>
              </a:solidFill>
            </a:endParaRPr>
          </a:p>
        </p:txBody>
      </p:sp>
      <p:sp>
        <p:nvSpPr>
          <p:cNvPr id="13"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solidFill>
                  <a:srgbClr val="FFFFFF">
                    <a:lumMod val="50000"/>
                  </a:srgbClr>
                </a:solidFill>
              </a:rPr>
              <a:pPr/>
              <a:t>‹#›</a:t>
            </a:fld>
            <a:endParaRPr lang="en-US" dirty="0">
              <a:solidFill>
                <a:srgbClr val="FFFFFF">
                  <a:lumMod val="50000"/>
                </a:srgbClr>
              </a:solidFill>
            </a:endParaRPr>
          </a:p>
        </p:txBody>
      </p:sp>
      <p:sp>
        <p:nvSpPr>
          <p:cNvPr id="19" name="TextBox 18"/>
          <p:cNvSpPr txBox="1"/>
          <p:nvPr userDrawn="1"/>
        </p:nvSpPr>
        <p:spPr>
          <a:xfrm>
            <a:off x="279769" y="6329173"/>
            <a:ext cx="1469949" cy="246221"/>
          </a:xfrm>
          <a:prstGeom prst="rect">
            <a:avLst/>
          </a:prstGeom>
          <a:noFill/>
        </p:spPr>
        <p:txBody>
          <a:bodyPr wrap="none" rtlCol="0">
            <a:spAutoFit/>
          </a:bodyPr>
          <a:lstStyle/>
          <a:p>
            <a:pPr defTabSz="914340"/>
            <a:r>
              <a:rPr lang="en-US" sz="1000" dirty="0" err="1">
                <a:solidFill>
                  <a:srgbClr val="FFFFFF">
                    <a:lumMod val="50000"/>
                  </a:srgbClr>
                </a:solidFill>
                <a:ea typeface="Roboto Light" panose="02000000000000000000" pitchFamily="2" charset="0"/>
              </a:rPr>
              <a:t>www.</a:t>
            </a:r>
            <a:r>
              <a:rPr lang="en-US" sz="1000" dirty="0" err="1">
                <a:solidFill>
                  <a:srgbClr val="D4D4D4">
                    <a:lumMod val="25000"/>
                  </a:srgbClr>
                </a:solidFill>
                <a:latin typeface="Roboto Black" panose="02000000000000000000" pitchFamily="2" charset="0"/>
                <a:ea typeface="Roboto Black" panose="02000000000000000000" pitchFamily="2" charset="0"/>
              </a:rPr>
              <a:t>slideproject</a:t>
            </a:r>
            <a:r>
              <a:rPr lang="en-US" sz="1000" dirty="0" err="1">
                <a:solidFill>
                  <a:srgbClr val="FFFFFF">
                    <a:lumMod val="50000"/>
                  </a:srgbClr>
                </a:solidFill>
                <a:ea typeface="Roboto Light" panose="02000000000000000000" pitchFamily="2" charset="0"/>
              </a:rPr>
              <a:t>.com</a:t>
            </a:r>
            <a:endParaRPr lang="id-ID" sz="1000" dirty="0">
              <a:solidFill>
                <a:srgbClr val="FFFFFF">
                  <a:lumMod val="50000"/>
                </a:srgbClr>
              </a:solidFill>
              <a:ea typeface="Roboto Light" panose="02000000000000000000" pitchFamily="2" charset="0"/>
            </a:endParaRPr>
          </a:p>
        </p:txBody>
      </p:sp>
    </p:spTree>
    <p:extLst>
      <p:ext uri="{BB962C8B-B14F-4D97-AF65-F5344CB8AC3E}">
        <p14:creationId xmlns:p14="http://schemas.microsoft.com/office/powerpoint/2010/main" val="274837618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35" name="Picture Placeholder 2"/>
          <p:cNvSpPr>
            <a:spLocks noGrp="1"/>
          </p:cNvSpPr>
          <p:nvPr>
            <p:ph type="pic" sz="quarter" idx="15"/>
          </p:nvPr>
        </p:nvSpPr>
        <p:spPr>
          <a:xfrm>
            <a:off x="0" y="0"/>
            <a:ext cx="2441448" cy="2286000"/>
          </a:xfrm>
          <a:prstGeom prst="rect">
            <a:avLst/>
          </a:prstGeom>
          <a:solidFill>
            <a:srgbClr val="D9D9D9"/>
          </a:solidFill>
        </p:spPr>
        <p:txBody>
          <a:bodyPr/>
          <a:lstStyle/>
          <a:p>
            <a:endParaRPr lang="en-US"/>
          </a:p>
        </p:txBody>
      </p:sp>
      <p:sp>
        <p:nvSpPr>
          <p:cNvPr id="14" name="Picture Placeholder 2"/>
          <p:cNvSpPr>
            <a:spLocks noGrp="1"/>
          </p:cNvSpPr>
          <p:nvPr>
            <p:ph type="pic" sz="quarter" idx="16"/>
          </p:nvPr>
        </p:nvSpPr>
        <p:spPr>
          <a:xfrm>
            <a:off x="2441448" y="2286000"/>
            <a:ext cx="2441448" cy="2286000"/>
          </a:xfrm>
          <a:prstGeom prst="rect">
            <a:avLst/>
          </a:prstGeom>
          <a:solidFill>
            <a:srgbClr val="D9D9D9"/>
          </a:solidFill>
        </p:spPr>
        <p:txBody>
          <a:bodyPr/>
          <a:lstStyle/>
          <a:p>
            <a:endParaRPr lang="en-US"/>
          </a:p>
        </p:txBody>
      </p:sp>
      <p:sp>
        <p:nvSpPr>
          <p:cNvPr id="15" name="Picture Placeholder 2"/>
          <p:cNvSpPr>
            <a:spLocks noGrp="1"/>
          </p:cNvSpPr>
          <p:nvPr>
            <p:ph type="pic" sz="quarter" idx="17"/>
          </p:nvPr>
        </p:nvSpPr>
        <p:spPr>
          <a:xfrm>
            <a:off x="4882896" y="0"/>
            <a:ext cx="2441448" cy="2286000"/>
          </a:xfrm>
          <a:prstGeom prst="rect">
            <a:avLst/>
          </a:prstGeom>
          <a:solidFill>
            <a:srgbClr val="D9D9D9"/>
          </a:solidFill>
        </p:spPr>
        <p:txBody>
          <a:bodyPr/>
          <a:lstStyle/>
          <a:p>
            <a:endParaRPr lang="en-US"/>
          </a:p>
        </p:txBody>
      </p:sp>
      <p:sp>
        <p:nvSpPr>
          <p:cNvPr id="16" name="Picture Placeholder 2"/>
          <p:cNvSpPr>
            <a:spLocks noGrp="1"/>
          </p:cNvSpPr>
          <p:nvPr>
            <p:ph type="pic" sz="quarter" idx="18"/>
          </p:nvPr>
        </p:nvSpPr>
        <p:spPr>
          <a:xfrm>
            <a:off x="7324344" y="2286000"/>
            <a:ext cx="2441448" cy="2286000"/>
          </a:xfrm>
          <a:prstGeom prst="rect">
            <a:avLst/>
          </a:prstGeom>
          <a:solidFill>
            <a:srgbClr val="D9D9D9"/>
          </a:solidFill>
        </p:spPr>
        <p:txBody>
          <a:bodyPr/>
          <a:lstStyle/>
          <a:p>
            <a:endParaRPr lang="en-US"/>
          </a:p>
        </p:txBody>
      </p:sp>
      <p:sp>
        <p:nvSpPr>
          <p:cNvPr id="17" name="Picture Placeholder 2"/>
          <p:cNvSpPr>
            <a:spLocks noGrp="1"/>
          </p:cNvSpPr>
          <p:nvPr>
            <p:ph type="pic" sz="quarter" idx="19"/>
          </p:nvPr>
        </p:nvSpPr>
        <p:spPr>
          <a:xfrm>
            <a:off x="9765792" y="0"/>
            <a:ext cx="2441448" cy="2286000"/>
          </a:xfrm>
          <a:prstGeom prst="rect">
            <a:avLst/>
          </a:prstGeom>
          <a:solidFill>
            <a:srgbClr val="D9D9D9"/>
          </a:solidFill>
        </p:spPr>
        <p:txBody>
          <a:bodyPr/>
          <a:lstStyle/>
          <a:p>
            <a:endParaRPr lang="en-US"/>
          </a:p>
        </p:txBody>
      </p:sp>
      <p:sp>
        <p:nvSpPr>
          <p:cNvPr id="18" name="Picture Placeholder 2"/>
          <p:cNvSpPr>
            <a:spLocks noGrp="1"/>
          </p:cNvSpPr>
          <p:nvPr>
            <p:ph type="pic" sz="quarter" idx="20"/>
          </p:nvPr>
        </p:nvSpPr>
        <p:spPr>
          <a:xfrm>
            <a:off x="0" y="4572000"/>
            <a:ext cx="2441448" cy="2286000"/>
          </a:xfrm>
          <a:prstGeom prst="rect">
            <a:avLst/>
          </a:prstGeom>
          <a:solidFill>
            <a:srgbClr val="D9D9D9"/>
          </a:solidFill>
        </p:spPr>
        <p:txBody>
          <a:bodyPr/>
          <a:lstStyle/>
          <a:p>
            <a:endParaRPr lang="en-US"/>
          </a:p>
        </p:txBody>
      </p:sp>
      <p:sp>
        <p:nvSpPr>
          <p:cNvPr id="19" name="Picture Placeholder 2"/>
          <p:cNvSpPr>
            <a:spLocks noGrp="1"/>
          </p:cNvSpPr>
          <p:nvPr>
            <p:ph type="pic" sz="quarter" idx="21"/>
          </p:nvPr>
        </p:nvSpPr>
        <p:spPr>
          <a:xfrm>
            <a:off x="4882896" y="4572000"/>
            <a:ext cx="2441448" cy="2286000"/>
          </a:xfrm>
          <a:prstGeom prst="rect">
            <a:avLst/>
          </a:prstGeom>
          <a:solidFill>
            <a:srgbClr val="D9D9D9"/>
          </a:solidFill>
        </p:spPr>
        <p:txBody>
          <a:bodyPr/>
          <a:lstStyle/>
          <a:p>
            <a:endParaRPr lang="en-US"/>
          </a:p>
        </p:txBody>
      </p:sp>
      <p:sp>
        <p:nvSpPr>
          <p:cNvPr id="20" name="Picture Placeholder 2"/>
          <p:cNvSpPr>
            <a:spLocks noGrp="1"/>
          </p:cNvSpPr>
          <p:nvPr>
            <p:ph type="pic" sz="quarter" idx="22"/>
          </p:nvPr>
        </p:nvSpPr>
        <p:spPr>
          <a:xfrm>
            <a:off x="9765792" y="4572000"/>
            <a:ext cx="2441448" cy="2286000"/>
          </a:xfrm>
          <a:prstGeom prst="rect">
            <a:avLst/>
          </a:prstGeom>
          <a:solidFill>
            <a:srgbClr val="D9D9D9"/>
          </a:solidFill>
        </p:spPr>
        <p:txBody>
          <a:bodyPr/>
          <a:lstStyle/>
          <a:p>
            <a:endParaRPr lang="en-US"/>
          </a:p>
        </p:txBody>
      </p:sp>
    </p:spTree>
    <p:extLst>
      <p:ext uri="{BB962C8B-B14F-4D97-AF65-F5344CB8AC3E}">
        <p14:creationId xmlns:p14="http://schemas.microsoft.com/office/powerpoint/2010/main" val="352092868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9" name="Picture Placeholder 4"/>
          <p:cNvSpPr>
            <a:spLocks noGrp="1"/>
          </p:cNvSpPr>
          <p:nvPr>
            <p:ph type="pic" sz="quarter" idx="15"/>
          </p:nvPr>
        </p:nvSpPr>
        <p:spPr>
          <a:xfrm>
            <a:off x="839890" y="1679731"/>
            <a:ext cx="2435402" cy="3323954"/>
          </a:xfrm>
          <a:prstGeom prst="rect">
            <a:avLst/>
          </a:prstGeom>
          <a:solidFill>
            <a:schemeClr val="bg2"/>
          </a:solidFill>
        </p:spPr>
        <p:txBody>
          <a:bodyPr/>
          <a:lstStyle>
            <a:lvl1pPr marL="0" indent="0">
              <a:buNone/>
              <a:defRPr/>
            </a:lvl1pPr>
          </a:lstStyle>
          <a:p>
            <a:endParaRPr lang="en-US" dirty="0"/>
          </a:p>
        </p:txBody>
      </p:sp>
      <p:sp>
        <p:nvSpPr>
          <p:cNvPr id="14" name="Picture Placeholder 4"/>
          <p:cNvSpPr>
            <a:spLocks noGrp="1"/>
          </p:cNvSpPr>
          <p:nvPr>
            <p:ph type="pic" sz="quarter" idx="16"/>
          </p:nvPr>
        </p:nvSpPr>
        <p:spPr>
          <a:xfrm>
            <a:off x="3540780" y="1679731"/>
            <a:ext cx="2435402" cy="3323954"/>
          </a:xfrm>
          <a:prstGeom prst="rect">
            <a:avLst/>
          </a:prstGeom>
          <a:solidFill>
            <a:schemeClr val="bg2"/>
          </a:solidFill>
        </p:spPr>
        <p:txBody>
          <a:bodyPr/>
          <a:lstStyle>
            <a:lvl1pPr marL="0" indent="0">
              <a:buNone/>
              <a:defRPr/>
            </a:lvl1pPr>
          </a:lstStyle>
          <a:p>
            <a:endParaRPr lang="en-US" dirty="0"/>
          </a:p>
        </p:txBody>
      </p:sp>
      <p:sp>
        <p:nvSpPr>
          <p:cNvPr id="15" name="Picture Placeholder 4"/>
          <p:cNvSpPr>
            <a:spLocks noGrp="1"/>
          </p:cNvSpPr>
          <p:nvPr>
            <p:ph type="pic" sz="quarter" idx="17"/>
          </p:nvPr>
        </p:nvSpPr>
        <p:spPr>
          <a:xfrm>
            <a:off x="8942560" y="1679731"/>
            <a:ext cx="2435402" cy="3323954"/>
          </a:xfrm>
          <a:prstGeom prst="rect">
            <a:avLst/>
          </a:prstGeom>
          <a:solidFill>
            <a:schemeClr val="bg2"/>
          </a:solidFill>
        </p:spPr>
        <p:txBody>
          <a:bodyPr/>
          <a:lstStyle>
            <a:lvl1pPr marL="0" indent="0">
              <a:buNone/>
              <a:defRPr/>
            </a:lvl1pPr>
          </a:lstStyle>
          <a:p>
            <a:endParaRPr lang="en-US" dirty="0"/>
          </a:p>
        </p:txBody>
      </p:sp>
      <p:sp>
        <p:nvSpPr>
          <p:cNvPr id="16" name="Picture Placeholder 4"/>
          <p:cNvSpPr>
            <a:spLocks noGrp="1"/>
          </p:cNvSpPr>
          <p:nvPr>
            <p:ph type="pic" sz="quarter" idx="18"/>
          </p:nvPr>
        </p:nvSpPr>
        <p:spPr>
          <a:xfrm>
            <a:off x="6241670" y="1679731"/>
            <a:ext cx="2435402" cy="3323954"/>
          </a:xfrm>
          <a:prstGeom prst="rect">
            <a:avLst/>
          </a:prstGeom>
          <a:solidFill>
            <a:schemeClr val="bg2"/>
          </a:solidFill>
        </p:spPr>
        <p:txBody>
          <a:bodyPr/>
          <a:lstStyle>
            <a:lvl1pPr marL="0" indent="0">
              <a:buNone/>
              <a:defRPr/>
            </a:lvl1pPr>
          </a:lstStyle>
          <a:p>
            <a:endParaRPr lang="en-US" dirty="0"/>
          </a:p>
        </p:txBody>
      </p:sp>
      <p:sp>
        <p:nvSpPr>
          <p:cNvPr id="17" name="Rounded Rectangle 16"/>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id-ID" sz="1351">
              <a:solidFill>
                <a:srgbClr val="FFFFFF">
                  <a:lumMod val="50000"/>
                </a:srgbClr>
              </a:solidFill>
            </a:endParaRPr>
          </a:p>
        </p:txBody>
      </p:sp>
      <p:sp>
        <p:nvSpPr>
          <p:cNvPr id="18"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solidFill>
                  <a:srgbClr val="FFFFFF">
                    <a:lumMod val="50000"/>
                  </a:srgbClr>
                </a:solidFill>
              </a:rPr>
              <a:pPr/>
              <a:t>‹#›</a:t>
            </a:fld>
            <a:endParaRPr lang="en-US" dirty="0">
              <a:solidFill>
                <a:srgbClr val="FFFFFF">
                  <a:lumMod val="50000"/>
                </a:srgbClr>
              </a:solidFill>
            </a:endParaRPr>
          </a:p>
        </p:txBody>
      </p:sp>
      <p:sp>
        <p:nvSpPr>
          <p:cNvPr id="19" name="TextBox 18"/>
          <p:cNvSpPr txBox="1"/>
          <p:nvPr userDrawn="1"/>
        </p:nvSpPr>
        <p:spPr>
          <a:xfrm>
            <a:off x="279769" y="6329173"/>
            <a:ext cx="1469949" cy="246221"/>
          </a:xfrm>
          <a:prstGeom prst="rect">
            <a:avLst/>
          </a:prstGeom>
          <a:noFill/>
        </p:spPr>
        <p:txBody>
          <a:bodyPr wrap="none" rtlCol="0">
            <a:spAutoFit/>
          </a:bodyPr>
          <a:lstStyle/>
          <a:p>
            <a:pPr defTabSz="914340"/>
            <a:r>
              <a:rPr lang="en-US" sz="1000" dirty="0" err="1">
                <a:solidFill>
                  <a:srgbClr val="FFFFFF">
                    <a:lumMod val="50000"/>
                  </a:srgbClr>
                </a:solidFill>
                <a:ea typeface="Roboto Light" panose="02000000000000000000" pitchFamily="2" charset="0"/>
              </a:rPr>
              <a:t>www.</a:t>
            </a:r>
            <a:r>
              <a:rPr lang="en-US" sz="1000" dirty="0" err="1">
                <a:solidFill>
                  <a:srgbClr val="D4D4D4">
                    <a:lumMod val="25000"/>
                  </a:srgbClr>
                </a:solidFill>
                <a:latin typeface="Roboto Black" panose="02000000000000000000" pitchFamily="2" charset="0"/>
                <a:ea typeface="Roboto Black" panose="02000000000000000000" pitchFamily="2" charset="0"/>
              </a:rPr>
              <a:t>slideproject</a:t>
            </a:r>
            <a:r>
              <a:rPr lang="en-US" sz="1000" dirty="0" err="1">
                <a:solidFill>
                  <a:srgbClr val="FFFFFF">
                    <a:lumMod val="50000"/>
                  </a:srgbClr>
                </a:solidFill>
                <a:ea typeface="Roboto Light" panose="02000000000000000000" pitchFamily="2" charset="0"/>
              </a:rPr>
              <a:t>.com</a:t>
            </a:r>
            <a:endParaRPr lang="id-ID" sz="1000" dirty="0">
              <a:solidFill>
                <a:srgbClr val="FFFFFF">
                  <a:lumMod val="50000"/>
                </a:srgbClr>
              </a:solidFill>
              <a:ea typeface="Roboto Light" panose="02000000000000000000" pitchFamily="2" charset="0"/>
            </a:endParaRPr>
          </a:p>
        </p:txBody>
      </p:sp>
      <p:sp>
        <p:nvSpPr>
          <p:cNvPr id="23" name="Text Placeholder 10"/>
          <p:cNvSpPr>
            <a:spLocks noGrp="1"/>
          </p:cNvSpPr>
          <p:nvPr>
            <p:ph type="body" sz="quarter" idx="14"/>
          </p:nvPr>
        </p:nvSpPr>
        <p:spPr>
          <a:xfrm>
            <a:off x="637881" y="625851"/>
            <a:ext cx="10905239" cy="304623"/>
          </a:xfrm>
        </p:spPr>
        <p:txBody>
          <a:bodyPr lIns="0" tIns="0" rIns="0" bIns="0">
            <a:normAutofit/>
          </a:bodyPr>
          <a:lstStyle>
            <a:lvl1pPr marL="0" indent="0" algn="l">
              <a:buNone/>
              <a:defRPr sz="2000" kern="0" spc="150">
                <a:solidFill>
                  <a:schemeClr val="tx2"/>
                </a:solidFill>
                <a:latin typeface="Roboto Medium" panose="02000000000000000000" pitchFamily="2" charset="0"/>
                <a:ea typeface="Roboto Medium" panose="02000000000000000000" pitchFamily="2" charset="0"/>
              </a:defRPr>
            </a:lvl1pPr>
          </a:lstStyle>
          <a:p>
            <a:pPr lvl="0"/>
            <a:endParaRPr lang="id-ID" dirty="0"/>
          </a:p>
        </p:txBody>
      </p:sp>
      <p:sp>
        <p:nvSpPr>
          <p:cNvPr id="24" name="Text Placeholder 10"/>
          <p:cNvSpPr>
            <a:spLocks noGrp="1"/>
          </p:cNvSpPr>
          <p:nvPr>
            <p:ph type="body" sz="quarter" idx="19"/>
          </p:nvPr>
        </p:nvSpPr>
        <p:spPr>
          <a:xfrm>
            <a:off x="650581" y="415427"/>
            <a:ext cx="10905239" cy="156073"/>
          </a:xfrm>
        </p:spPr>
        <p:txBody>
          <a:bodyPr lIns="0" tIns="0" rIns="0" bIns="0">
            <a:normAutofit/>
          </a:bodyPr>
          <a:lstStyle>
            <a:lvl1pPr marL="0" indent="0" algn="l">
              <a:buNone/>
              <a:defRPr sz="1000" kern="0" spc="200">
                <a:solidFill>
                  <a:schemeClr val="bg1">
                    <a:lumMod val="75000"/>
                  </a:schemeClr>
                </a:solidFill>
                <a:latin typeface="Roboto Light" panose="02000000000000000000" pitchFamily="2" charset="0"/>
                <a:ea typeface="Roboto Light" panose="02000000000000000000" pitchFamily="2" charset="0"/>
              </a:defRPr>
            </a:lvl1pPr>
          </a:lstStyle>
          <a:p>
            <a:pPr lvl="0"/>
            <a:endParaRPr lang="id-ID" dirty="0"/>
          </a:p>
        </p:txBody>
      </p:sp>
      <p:sp>
        <p:nvSpPr>
          <p:cNvPr id="12" name="Rectangle 11"/>
          <p:cNvSpPr/>
          <p:nvPr userDrawn="1"/>
        </p:nvSpPr>
        <p:spPr>
          <a:xfrm>
            <a:off x="650581" y="1016000"/>
            <a:ext cx="63975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40"/>
            <a:endParaRPr lang="id-ID" sz="1351" dirty="0">
              <a:solidFill>
                <a:srgbClr val="118CE7"/>
              </a:solidFill>
            </a:endParaRPr>
          </a:p>
        </p:txBody>
      </p:sp>
    </p:spTree>
    <p:extLst>
      <p:ext uri="{BB962C8B-B14F-4D97-AF65-F5344CB8AC3E}">
        <p14:creationId xmlns:p14="http://schemas.microsoft.com/office/powerpoint/2010/main" val="369057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500"/>
                                        <p:tgtEl>
                                          <p:spTgt spid="23">
                                            <p:txEl>
                                              <p:pRg st="0" end="0"/>
                                            </p:txEl>
                                          </p:spTgt>
                                        </p:tgtEl>
                                      </p:cBhvr>
                                    </p:animEffect>
                                    <p:anim calcmode="lin" valueType="num">
                                      <p:cBhvr>
                                        <p:cTn id="8"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nodePh="1">
                                  <p:stCondLst>
                                    <p:cond delay="0"/>
                                  </p:stCondLst>
                                  <p:endCondLst>
                                    <p:cond evt="begin" delay="0">
                                      <p:tn val="12"/>
                                    </p:cond>
                                  </p:endCondLst>
                                  <p:childTnLst>
                                    <p:set>
                                      <p:cBhvr>
                                        <p:cTn id="13" dur="1" fill="hold">
                                          <p:stCondLst>
                                            <p:cond delay="0"/>
                                          </p:stCondLst>
                                        </p:cTn>
                                        <p:tgtEl>
                                          <p:spTgt spid="24">
                                            <p:txEl>
                                              <p:pRg st="0" end="0"/>
                                            </p:txEl>
                                          </p:spTgt>
                                        </p:tgtEl>
                                        <p:attrNameLst>
                                          <p:attrName>style.visibility</p:attrName>
                                        </p:attrNameLst>
                                      </p:cBhvr>
                                      <p:to>
                                        <p:strVal val="visible"/>
                                      </p:to>
                                    </p:set>
                                    <p:animEffect transition="in" filter="fade">
                                      <p:cBhvr>
                                        <p:cTn id="14"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tmplLst>
          <p:tmpl lvl="1">
            <p:tnLst>
              <p:par>
                <p:cTn presetID="47" presetClass="entr" presetSubtype="0" fill="hold" nodeType="clickEffect" nodePh="1">
                  <p:stCondLst>
                    <p:cond delay="0"/>
                  </p:stCondLst>
                  <p:endCondLst>
                    <p:cond delay="0"/>
                  </p:end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anim calcmode="lin" valueType="num">
                      <p:cBhvr>
                        <p:cTn dur="500" fill="hold"/>
                        <p:tgtEl>
                          <p:spTgt spid="23"/>
                        </p:tgtEl>
                        <p:attrNameLst>
                          <p:attrName>ppt_x</p:attrName>
                        </p:attrNameLst>
                      </p:cBhvr>
                      <p:tavLst>
                        <p:tav tm="0">
                          <p:val>
                            <p:strVal val="#ppt_x"/>
                          </p:val>
                        </p:tav>
                        <p:tav tm="100000">
                          <p:val>
                            <p:strVal val="#ppt_x"/>
                          </p:val>
                        </p:tav>
                      </p:tavLst>
                    </p:anim>
                    <p:anim calcmode="lin" valueType="num">
                      <p:cBhvr>
                        <p:cTn dur="500" fill="hold"/>
                        <p:tgtEl>
                          <p:spTgt spid="23"/>
                        </p:tgtEl>
                        <p:attrNameLst>
                          <p:attrName>ppt_y</p:attrName>
                        </p:attrNameLst>
                      </p:cBhvr>
                      <p:tavLst>
                        <p:tav tm="0">
                          <p:val>
                            <p:strVal val="#ppt_y-.1"/>
                          </p:val>
                        </p:tav>
                        <p:tav tm="100000">
                          <p:val>
                            <p:strVal val="#ppt_y"/>
                          </p:val>
                        </p:tav>
                      </p:tavLst>
                    </p:anim>
                  </p:childTnLst>
                </p:cTn>
              </p:par>
            </p:tnLst>
          </p:tmpl>
        </p:tmplLst>
      </p:bldP>
      <p:bldP spid="24"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9" name="Picture Placeholder 4"/>
          <p:cNvSpPr>
            <a:spLocks noGrp="1"/>
          </p:cNvSpPr>
          <p:nvPr>
            <p:ph type="pic" sz="quarter" idx="15"/>
          </p:nvPr>
        </p:nvSpPr>
        <p:spPr>
          <a:xfrm>
            <a:off x="910227" y="1539054"/>
            <a:ext cx="2331720" cy="1402126"/>
          </a:xfrm>
          <a:prstGeom prst="rect">
            <a:avLst/>
          </a:prstGeom>
          <a:solidFill>
            <a:schemeClr val="bg2"/>
          </a:solidFill>
        </p:spPr>
        <p:txBody>
          <a:bodyPr/>
          <a:lstStyle>
            <a:lvl1pPr marL="0" indent="0">
              <a:buNone/>
              <a:defRPr/>
            </a:lvl1pPr>
          </a:lstStyle>
          <a:p>
            <a:endParaRPr lang="en-US" dirty="0"/>
          </a:p>
        </p:txBody>
      </p:sp>
      <p:sp>
        <p:nvSpPr>
          <p:cNvPr id="14" name="Picture Placeholder 4"/>
          <p:cNvSpPr>
            <a:spLocks noGrp="1"/>
          </p:cNvSpPr>
          <p:nvPr>
            <p:ph type="pic" sz="quarter" idx="16"/>
          </p:nvPr>
        </p:nvSpPr>
        <p:spPr>
          <a:xfrm>
            <a:off x="3611117" y="1539054"/>
            <a:ext cx="2331720" cy="1402126"/>
          </a:xfrm>
          <a:prstGeom prst="rect">
            <a:avLst/>
          </a:prstGeom>
          <a:solidFill>
            <a:schemeClr val="bg2"/>
          </a:solidFill>
        </p:spPr>
        <p:txBody>
          <a:bodyPr/>
          <a:lstStyle>
            <a:lvl1pPr marL="0" indent="0">
              <a:buNone/>
              <a:defRPr/>
            </a:lvl1pPr>
          </a:lstStyle>
          <a:p>
            <a:endParaRPr lang="en-US" dirty="0"/>
          </a:p>
        </p:txBody>
      </p:sp>
      <p:sp>
        <p:nvSpPr>
          <p:cNvPr id="15" name="Picture Placeholder 4"/>
          <p:cNvSpPr>
            <a:spLocks noGrp="1"/>
          </p:cNvSpPr>
          <p:nvPr>
            <p:ph type="pic" sz="quarter" idx="17"/>
          </p:nvPr>
        </p:nvSpPr>
        <p:spPr>
          <a:xfrm>
            <a:off x="9012897" y="1539054"/>
            <a:ext cx="2331720" cy="1402126"/>
          </a:xfrm>
          <a:prstGeom prst="rect">
            <a:avLst/>
          </a:prstGeom>
          <a:solidFill>
            <a:schemeClr val="bg2"/>
          </a:solidFill>
        </p:spPr>
        <p:txBody>
          <a:bodyPr/>
          <a:lstStyle>
            <a:lvl1pPr marL="0" indent="0">
              <a:buNone/>
              <a:defRPr/>
            </a:lvl1pPr>
          </a:lstStyle>
          <a:p>
            <a:endParaRPr lang="en-US" dirty="0"/>
          </a:p>
        </p:txBody>
      </p:sp>
      <p:sp>
        <p:nvSpPr>
          <p:cNvPr id="16" name="Picture Placeholder 4"/>
          <p:cNvSpPr>
            <a:spLocks noGrp="1"/>
          </p:cNvSpPr>
          <p:nvPr>
            <p:ph type="pic" sz="quarter" idx="18"/>
          </p:nvPr>
        </p:nvSpPr>
        <p:spPr>
          <a:xfrm>
            <a:off x="6312007" y="1539054"/>
            <a:ext cx="2331720" cy="1402126"/>
          </a:xfrm>
          <a:prstGeom prst="rect">
            <a:avLst/>
          </a:prstGeom>
          <a:solidFill>
            <a:schemeClr val="bg2"/>
          </a:solidFill>
        </p:spPr>
        <p:txBody>
          <a:bodyPr/>
          <a:lstStyle>
            <a:lvl1pPr marL="0" indent="0">
              <a:buNone/>
              <a:defRPr/>
            </a:lvl1pPr>
          </a:lstStyle>
          <a:p>
            <a:endParaRPr lang="en-US" dirty="0"/>
          </a:p>
        </p:txBody>
      </p:sp>
      <p:sp>
        <p:nvSpPr>
          <p:cNvPr id="18" name="Picture Placeholder 4"/>
          <p:cNvSpPr>
            <a:spLocks noGrp="1"/>
          </p:cNvSpPr>
          <p:nvPr>
            <p:ph type="pic" sz="quarter" idx="19"/>
          </p:nvPr>
        </p:nvSpPr>
        <p:spPr>
          <a:xfrm>
            <a:off x="910227" y="3760718"/>
            <a:ext cx="2331720" cy="1402126"/>
          </a:xfrm>
          <a:prstGeom prst="rect">
            <a:avLst/>
          </a:prstGeom>
          <a:solidFill>
            <a:schemeClr val="bg2"/>
          </a:solidFill>
        </p:spPr>
        <p:txBody>
          <a:bodyPr/>
          <a:lstStyle>
            <a:lvl1pPr marL="0" indent="0">
              <a:buNone/>
              <a:defRPr/>
            </a:lvl1pPr>
          </a:lstStyle>
          <a:p>
            <a:endParaRPr lang="en-US" dirty="0"/>
          </a:p>
        </p:txBody>
      </p:sp>
      <p:sp>
        <p:nvSpPr>
          <p:cNvPr id="19" name="Picture Placeholder 4"/>
          <p:cNvSpPr>
            <a:spLocks noGrp="1"/>
          </p:cNvSpPr>
          <p:nvPr>
            <p:ph type="pic" sz="quarter" idx="20"/>
          </p:nvPr>
        </p:nvSpPr>
        <p:spPr>
          <a:xfrm>
            <a:off x="3611117" y="3760718"/>
            <a:ext cx="2331720" cy="1402126"/>
          </a:xfrm>
          <a:prstGeom prst="rect">
            <a:avLst/>
          </a:prstGeom>
          <a:solidFill>
            <a:schemeClr val="bg2"/>
          </a:solidFill>
        </p:spPr>
        <p:txBody>
          <a:bodyPr/>
          <a:lstStyle>
            <a:lvl1pPr marL="0" indent="0">
              <a:buNone/>
              <a:defRPr/>
            </a:lvl1pPr>
          </a:lstStyle>
          <a:p>
            <a:endParaRPr lang="en-US" dirty="0"/>
          </a:p>
        </p:txBody>
      </p:sp>
      <p:sp>
        <p:nvSpPr>
          <p:cNvPr id="20" name="Picture Placeholder 4"/>
          <p:cNvSpPr>
            <a:spLocks noGrp="1"/>
          </p:cNvSpPr>
          <p:nvPr>
            <p:ph type="pic" sz="quarter" idx="21"/>
          </p:nvPr>
        </p:nvSpPr>
        <p:spPr>
          <a:xfrm>
            <a:off x="9012897" y="3760718"/>
            <a:ext cx="2331720" cy="1402126"/>
          </a:xfrm>
          <a:prstGeom prst="rect">
            <a:avLst/>
          </a:prstGeom>
          <a:solidFill>
            <a:schemeClr val="bg2"/>
          </a:solidFill>
        </p:spPr>
        <p:txBody>
          <a:bodyPr/>
          <a:lstStyle>
            <a:lvl1pPr marL="0" indent="0">
              <a:buNone/>
              <a:defRPr/>
            </a:lvl1pPr>
          </a:lstStyle>
          <a:p>
            <a:endParaRPr lang="en-US" dirty="0"/>
          </a:p>
        </p:txBody>
      </p:sp>
      <p:sp>
        <p:nvSpPr>
          <p:cNvPr id="21" name="Picture Placeholder 4"/>
          <p:cNvSpPr>
            <a:spLocks noGrp="1"/>
          </p:cNvSpPr>
          <p:nvPr>
            <p:ph type="pic" sz="quarter" idx="22"/>
          </p:nvPr>
        </p:nvSpPr>
        <p:spPr>
          <a:xfrm>
            <a:off x="6312007" y="3760718"/>
            <a:ext cx="2331720" cy="1402126"/>
          </a:xfrm>
          <a:prstGeom prst="rect">
            <a:avLst/>
          </a:prstGeom>
          <a:solidFill>
            <a:schemeClr val="bg2"/>
          </a:solidFill>
        </p:spPr>
        <p:txBody>
          <a:bodyPr/>
          <a:lstStyle>
            <a:lvl1pPr marL="0" indent="0">
              <a:buNone/>
              <a:defRPr/>
            </a:lvl1pPr>
          </a:lstStyle>
          <a:p>
            <a:endParaRPr lang="en-US" dirty="0"/>
          </a:p>
        </p:txBody>
      </p:sp>
      <p:sp>
        <p:nvSpPr>
          <p:cNvPr id="22" name="Rounded Rectangle 21"/>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id-ID" sz="1351">
              <a:solidFill>
                <a:srgbClr val="FFFFFF">
                  <a:lumMod val="50000"/>
                </a:srgbClr>
              </a:solidFill>
            </a:endParaRPr>
          </a:p>
        </p:txBody>
      </p:sp>
      <p:sp>
        <p:nvSpPr>
          <p:cNvPr id="23"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solidFill>
                  <a:srgbClr val="FFFFFF">
                    <a:lumMod val="50000"/>
                  </a:srgbClr>
                </a:solidFill>
              </a:rPr>
              <a:pPr/>
              <a:t>‹#›</a:t>
            </a:fld>
            <a:endParaRPr lang="en-US" dirty="0">
              <a:solidFill>
                <a:srgbClr val="FFFFFF">
                  <a:lumMod val="50000"/>
                </a:srgbClr>
              </a:solidFill>
            </a:endParaRPr>
          </a:p>
        </p:txBody>
      </p:sp>
      <p:sp>
        <p:nvSpPr>
          <p:cNvPr id="31" name="TextBox 30"/>
          <p:cNvSpPr txBox="1"/>
          <p:nvPr userDrawn="1"/>
        </p:nvSpPr>
        <p:spPr>
          <a:xfrm>
            <a:off x="279769" y="6329173"/>
            <a:ext cx="1469949" cy="246221"/>
          </a:xfrm>
          <a:prstGeom prst="rect">
            <a:avLst/>
          </a:prstGeom>
          <a:noFill/>
        </p:spPr>
        <p:txBody>
          <a:bodyPr wrap="none" rtlCol="0">
            <a:spAutoFit/>
          </a:bodyPr>
          <a:lstStyle/>
          <a:p>
            <a:pPr defTabSz="914340"/>
            <a:r>
              <a:rPr lang="en-US" sz="1000" dirty="0" err="1">
                <a:solidFill>
                  <a:srgbClr val="FFFFFF">
                    <a:lumMod val="50000"/>
                  </a:srgbClr>
                </a:solidFill>
                <a:ea typeface="Roboto Light" panose="02000000000000000000" pitchFamily="2" charset="0"/>
              </a:rPr>
              <a:t>www.</a:t>
            </a:r>
            <a:r>
              <a:rPr lang="en-US" sz="1000" dirty="0" err="1">
                <a:solidFill>
                  <a:srgbClr val="D4D4D4">
                    <a:lumMod val="25000"/>
                  </a:srgbClr>
                </a:solidFill>
                <a:latin typeface="Roboto Black" panose="02000000000000000000" pitchFamily="2" charset="0"/>
                <a:ea typeface="Roboto Black" panose="02000000000000000000" pitchFamily="2" charset="0"/>
              </a:rPr>
              <a:t>slideproject</a:t>
            </a:r>
            <a:r>
              <a:rPr lang="en-US" sz="1000" dirty="0" err="1">
                <a:solidFill>
                  <a:srgbClr val="FFFFFF">
                    <a:lumMod val="50000"/>
                  </a:srgbClr>
                </a:solidFill>
                <a:ea typeface="Roboto Light" panose="02000000000000000000" pitchFamily="2" charset="0"/>
              </a:rPr>
              <a:t>.com</a:t>
            </a:r>
            <a:endParaRPr lang="id-ID" sz="1000" dirty="0">
              <a:solidFill>
                <a:srgbClr val="FFFFFF">
                  <a:lumMod val="50000"/>
                </a:srgbClr>
              </a:solidFill>
              <a:ea typeface="Roboto Light" panose="02000000000000000000" pitchFamily="2" charset="0"/>
            </a:endParaRPr>
          </a:p>
        </p:txBody>
      </p:sp>
      <p:sp>
        <p:nvSpPr>
          <p:cNvPr id="26" name="Text Placeholder 10"/>
          <p:cNvSpPr>
            <a:spLocks noGrp="1"/>
          </p:cNvSpPr>
          <p:nvPr>
            <p:ph type="body" sz="quarter" idx="14"/>
          </p:nvPr>
        </p:nvSpPr>
        <p:spPr>
          <a:xfrm>
            <a:off x="637881" y="625851"/>
            <a:ext cx="10905239" cy="304623"/>
          </a:xfrm>
        </p:spPr>
        <p:txBody>
          <a:bodyPr lIns="0" tIns="0" rIns="0" bIns="0">
            <a:normAutofit/>
          </a:bodyPr>
          <a:lstStyle>
            <a:lvl1pPr marL="0" indent="0" algn="l">
              <a:buNone/>
              <a:defRPr sz="2000" kern="0" spc="150">
                <a:solidFill>
                  <a:schemeClr val="tx2"/>
                </a:solidFill>
                <a:latin typeface="Roboto Medium" panose="02000000000000000000" pitchFamily="2" charset="0"/>
                <a:ea typeface="Roboto Medium" panose="02000000000000000000" pitchFamily="2" charset="0"/>
              </a:defRPr>
            </a:lvl1pPr>
          </a:lstStyle>
          <a:p>
            <a:pPr lvl="0"/>
            <a:endParaRPr lang="id-ID" dirty="0"/>
          </a:p>
        </p:txBody>
      </p:sp>
      <p:sp>
        <p:nvSpPr>
          <p:cNvPr id="27" name="Text Placeholder 10"/>
          <p:cNvSpPr>
            <a:spLocks noGrp="1"/>
          </p:cNvSpPr>
          <p:nvPr>
            <p:ph type="body" sz="quarter" idx="23"/>
          </p:nvPr>
        </p:nvSpPr>
        <p:spPr>
          <a:xfrm>
            <a:off x="650581" y="415427"/>
            <a:ext cx="10905239" cy="156073"/>
          </a:xfrm>
        </p:spPr>
        <p:txBody>
          <a:bodyPr lIns="0" tIns="0" rIns="0" bIns="0">
            <a:normAutofit/>
          </a:bodyPr>
          <a:lstStyle>
            <a:lvl1pPr marL="0" indent="0" algn="l">
              <a:buNone/>
              <a:defRPr sz="1000" kern="0" spc="200">
                <a:solidFill>
                  <a:schemeClr val="bg1">
                    <a:lumMod val="75000"/>
                  </a:schemeClr>
                </a:solidFill>
                <a:latin typeface="Roboto Light" panose="02000000000000000000" pitchFamily="2" charset="0"/>
                <a:ea typeface="Roboto Light" panose="02000000000000000000" pitchFamily="2" charset="0"/>
              </a:defRPr>
            </a:lvl1pPr>
          </a:lstStyle>
          <a:p>
            <a:pPr lvl="0"/>
            <a:endParaRPr lang="id-ID" dirty="0"/>
          </a:p>
        </p:txBody>
      </p:sp>
      <p:sp>
        <p:nvSpPr>
          <p:cNvPr id="17" name="Rectangle 16"/>
          <p:cNvSpPr/>
          <p:nvPr userDrawn="1"/>
        </p:nvSpPr>
        <p:spPr>
          <a:xfrm>
            <a:off x="650581" y="1016000"/>
            <a:ext cx="63975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40"/>
            <a:endParaRPr lang="id-ID" sz="1351" dirty="0">
              <a:solidFill>
                <a:srgbClr val="118CE7"/>
              </a:solidFill>
            </a:endParaRPr>
          </a:p>
        </p:txBody>
      </p:sp>
    </p:spTree>
    <p:extLst>
      <p:ext uri="{BB962C8B-B14F-4D97-AF65-F5344CB8AC3E}">
        <p14:creationId xmlns:p14="http://schemas.microsoft.com/office/powerpoint/2010/main" val="273814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anim calcmode="lin" valueType="num">
                                      <p:cBhvr>
                                        <p:cTn id="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nodePh="1">
                                  <p:stCondLst>
                                    <p:cond delay="0"/>
                                  </p:stCondLst>
                                  <p:endCondLst>
                                    <p:cond evt="begin" delay="0">
                                      <p:tn val="12"/>
                                    </p:cond>
                                  </p:end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fade">
                                      <p:cBhvr>
                                        <p:cTn id="14"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47" presetClass="entr" presetSubtype="0" fill="hold" nodeType="clickEffect" nodePh="1">
                  <p:stCondLst>
                    <p:cond delay="0"/>
                  </p:stCondLst>
                  <p:endCondLst>
                    <p:cond delay="0"/>
                  </p:end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7"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1412875" y="2202287"/>
            <a:ext cx="2128815" cy="2835928"/>
          </a:xfrm>
          <a:prstGeom prst="rect">
            <a:avLst/>
          </a:prstGeom>
        </p:spPr>
        <p:txBody>
          <a:bodyPr/>
          <a:lstStyle>
            <a:lvl1pPr marL="0" indent="0">
              <a:buNone/>
              <a:defRPr/>
            </a:lvl1pPr>
          </a:lstStyle>
          <a:p>
            <a:endParaRPr lang="id-ID" dirty="0"/>
          </a:p>
        </p:txBody>
      </p:sp>
      <p:sp>
        <p:nvSpPr>
          <p:cNvPr id="13" name="Picture Placeholder 4"/>
          <p:cNvSpPr>
            <a:spLocks noGrp="1"/>
          </p:cNvSpPr>
          <p:nvPr>
            <p:ph type="pic" sz="quarter" idx="16"/>
          </p:nvPr>
        </p:nvSpPr>
        <p:spPr>
          <a:xfrm>
            <a:off x="3898301" y="3108066"/>
            <a:ext cx="1057275" cy="1878806"/>
          </a:xfrm>
          <a:prstGeom prst="rect">
            <a:avLst/>
          </a:prstGeom>
        </p:spPr>
        <p:txBody>
          <a:bodyPr/>
          <a:lstStyle>
            <a:lvl1pPr marL="0" indent="0">
              <a:buNone/>
              <a:defRPr/>
            </a:lvl1pPr>
          </a:lstStyle>
          <a:p>
            <a:endParaRPr lang="id-ID" dirty="0"/>
          </a:p>
        </p:txBody>
      </p:sp>
      <p:sp>
        <p:nvSpPr>
          <p:cNvPr id="17" name="Rounded Rectangle 16"/>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id-ID" sz="1351">
              <a:solidFill>
                <a:srgbClr val="FFFFFF">
                  <a:lumMod val="50000"/>
                </a:srgbClr>
              </a:solidFill>
            </a:endParaRPr>
          </a:p>
        </p:txBody>
      </p:sp>
      <p:sp>
        <p:nvSpPr>
          <p:cNvPr id="18"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solidFill>
                  <a:srgbClr val="FFFFFF">
                    <a:lumMod val="50000"/>
                  </a:srgbClr>
                </a:solidFill>
              </a:rPr>
              <a:pPr/>
              <a:t>‹#›</a:t>
            </a:fld>
            <a:endParaRPr lang="en-US" dirty="0">
              <a:solidFill>
                <a:srgbClr val="FFFFFF">
                  <a:lumMod val="50000"/>
                </a:srgbClr>
              </a:solidFill>
            </a:endParaRPr>
          </a:p>
        </p:txBody>
      </p:sp>
      <p:sp>
        <p:nvSpPr>
          <p:cNvPr id="19" name="TextBox 18"/>
          <p:cNvSpPr txBox="1"/>
          <p:nvPr userDrawn="1"/>
        </p:nvSpPr>
        <p:spPr>
          <a:xfrm>
            <a:off x="279769" y="6329173"/>
            <a:ext cx="1469949" cy="246221"/>
          </a:xfrm>
          <a:prstGeom prst="rect">
            <a:avLst/>
          </a:prstGeom>
          <a:noFill/>
        </p:spPr>
        <p:txBody>
          <a:bodyPr wrap="none" rtlCol="0">
            <a:spAutoFit/>
          </a:bodyPr>
          <a:lstStyle/>
          <a:p>
            <a:pPr defTabSz="914340"/>
            <a:r>
              <a:rPr lang="en-US" sz="1000" dirty="0" err="1">
                <a:solidFill>
                  <a:srgbClr val="FFFFFF">
                    <a:lumMod val="50000"/>
                  </a:srgbClr>
                </a:solidFill>
                <a:ea typeface="Roboto Light" panose="02000000000000000000" pitchFamily="2" charset="0"/>
              </a:rPr>
              <a:t>www.</a:t>
            </a:r>
            <a:r>
              <a:rPr lang="en-US" sz="1000" dirty="0" err="1">
                <a:solidFill>
                  <a:srgbClr val="D4D4D4">
                    <a:lumMod val="25000"/>
                  </a:srgbClr>
                </a:solidFill>
                <a:latin typeface="Roboto Black" panose="02000000000000000000" pitchFamily="2" charset="0"/>
                <a:ea typeface="Roboto Black" panose="02000000000000000000" pitchFamily="2" charset="0"/>
              </a:rPr>
              <a:t>slideproject</a:t>
            </a:r>
            <a:r>
              <a:rPr lang="en-US" sz="1000" dirty="0" err="1">
                <a:solidFill>
                  <a:srgbClr val="FFFFFF">
                    <a:lumMod val="50000"/>
                  </a:srgbClr>
                </a:solidFill>
                <a:ea typeface="Roboto Light" panose="02000000000000000000" pitchFamily="2" charset="0"/>
              </a:rPr>
              <a:t>.com</a:t>
            </a:r>
            <a:endParaRPr lang="id-ID" sz="1000" dirty="0">
              <a:solidFill>
                <a:srgbClr val="FFFFFF">
                  <a:lumMod val="50000"/>
                </a:srgbClr>
              </a:solidFill>
              <a:ea typeface="Roboto Light" panose="02000000000000000000" pitchFamily="2" charset="0"/>
            </a:endParaRPr>
          </a:p>
        </p:txBody>
      </p:sp>
      <p:sp>
        <p:nvSpPr>
          <p:cNvPr id="15" name="Text Placeholder 10"/>
          <p:cNvSpPr>
            <a:spLocks noGrp="1"/>
          </p:cNvSpPr>
          <p:nvPr>
            <p:ph type="body" sz="quarter" idx="14"/>
          </p:nvPr>
        </p:nvSpPr>
        <p:spPr>
          <a:xfrm>
            <a:off x="637881" y="625851"/>
            <a:ext cx="10905239" cy="304623"/>
          </a:xfrm>
        </p:spPr>
        <p:txBody>
          <a:bodyPr lIns="0" tIns="0" rIns="0" bIns="0">
            <a:normAutofit/>
          </a:bodyPr>
          <a:lstStyle>
            <a:lvl1pPr marL="0" indent="0" algn="l">
              <a:buNone/>
              <a:defRPr sz="2000" kern="0" spc="150">
                <a:solidFill>
                  <a:schemeClr val="tx2"/>
                </a:solidFill>
                <a:latin typeface="Roboto Medium" panose="02000000000000000000" pitchFamily="2" charset="0"/>
                <a:ea typeface="Roboto Medium" panose="02000000000000000000" pitchFamily="2" charset="0"/>
              </a:defRPr>
            </a:lvl1pPr>
          </a:lstStyle>
          <a:p>
            <a:pPr lvl="0"/>
            <a:endParaRPr lang="id-ID" dirty="0"/>
          </a:p>
        </p:txBody>
      </p:sp>
      <p:sp>
        <p:nvSpPr>
          <p:cNvPr id="22" name="Text Placeholder 10"/>
          <p:cNvSpPr>
            <a:spLocks noGrp="1"/>
          </p:cNvSpPr>
          <p:nvPr>
            <p:ph type="body" sz="quarter" idx="17"/>
          </p:nvPr>
        </p:nvSpPr>
        <p:spPr>
          <a:xfrm>
            <a:off x="650581" y="415427"/>
            <a:ext cx="10905239" cy="156073"/>
          </a:xfrm>
        </p:spPr>
        <p:txBody>
          <a:bodyPr lIns="0" tIns="0" rIns="0" bIns="0">
            <a:normAutofit/>
          </a:bodyPr>
          <a:lstStyle>
            <a:lvl1pPr marL="0" indent="0" algn="l">
              <a:buNone/>
              <a:defRPr sz="1000" kern="0" spc="200">
                <a:solidFill>
                  <a:schemeClr val="bg1">
                    <a:lumMod val="75000"/>
                  </a:schemeClr>
                </a:solidFill>
                <a:latin typeface="Roboto Light" panose="02000000000000000000" pitchFamily="2" charset="0"/>
                <a:ea typeface="Roboto Light" panose="02000000000000000000" pitchFamily="2" charset="0"/>
              </a:defRPr>
            </a:lvl1pPr>
          </a:lstStyle>
          <a:p>
            <a:pPr lvl="0"/>
            <a:endParaRPr lang="id-ID" dirty="0"/>
          </a:p>
        </p:txBody>
      </p:sp>
      <p:sp>
        <p:nvSpPr>
          <p:cNvPr id="12" name="Rectangle 11"/>
          <p:cNvSpPr/>
          <p:nvPr userDrawn="1"/>
        </p:nvSpPr>
        <p:spPr>
          <a:xfrm>
            <a:off x="650581" y="1016000"/>
            <a:ext cx="63975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40"/>
            <a:endParaRPr lang="id-ID" sz="1351" dirty="0">
              <a:solidFill>
                <a:srgbClr val="118CE7"/>
              </a:solidFill>
            </a:endParaRPr>
          </a:p>
        </p:txBody>
      </p:sp>
    </p:spTree>
    <p:extLst>
      <p:ext uri="{BB962C8B-B14F-4D97-AF65-F5344CB8AC3E}">
        <p14:creationId xmlns:p14="http://schemas.microsoft.com/office/powerpoint/2010/main" val="201766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anim calcmode="lin" valueType="num">
                                      <p:cBhvr>
                                        <p:cTn id="8"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nodePh="1">
                                  <p:stCondLst>
                                    <p:cond delay="0"/>
                                  </p:stCondLst>
                                  <p:endCondLst>
                                    <p:cond evt="begin" delay="0">
                                      <p:tn val="12"/>
                                    </p:cond>
                                  </p:endCondLst>
                                  <p:childTnLst>
                                    <p:set>
                                      <p:cBhvr>
                                        <p:cTn id="13" dur="1" fill="hold">
                                          <p:stCondLst>
                                            <p:cond delay="0"/>
                                          </p:stCondLst>
                                        </p:cTn>
                                        <p:tgtEl>
                                          <p:spTgt spid="22">
                                            <p:txEl>
                                              <p:pRg st="0" end="0"/>
                                            </p:txEl>
                                          </p:spTgt>
                                        </p:tgtEl>
                                        <p:attrNameLst>
                                          <p:attrName>style.visibility</p:attrName>
                                        </p:attrNameLst>
                                      </p:cBhvr>
                                      <p:to>
                                        <p:strVal val="visible"/>
                                      </p:to>
                                    </p:set>
                                    <p:animEffect transition="in" filter="fade">
                                      <p:cBhvr>
                                        <p:cTn id="14"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tmplLst>
          <p:tmpl lvl="1">
            <p:tnLst>
              <p:par>
                <p:cTn presetID="47" presetClass="entr" presetSubtype="0" fill="hold" nodeType="clickEffect" nodePh="1">
                  <p:stCondLst>
                    <p:cond delay="0"/>
                  </p:stCondLst>
                  <p:endCondLst>
                    <p:cond delay="0"/>
                  </p:end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anim calcmode="lin" valueType="num">
                      <p:cBhvr>
                        <p:cTn dur="500" fill="hold"/>
                        <p:tgtEl>
                          <p:spTgt spid="15"/>
                        </p:tgtEl>
                        <p:attrNameLst>
                          <p:attrName>ppt_x</p:attrName>
                        </p:attrNameLst>
                      </p:cBhvr>
                      <p:tavLst>
                        <p:tav tm="0">
                          <p:val>
                            <p:strVal val="#ppt_x"/>
                          </p:val>
                        </p:tav>
                        <p:tav tm="100000">
                          <p:val>
                            <p:strVal val="#ppt_x"/>
                          </p:val>
                        </p:tav>
                      </p:tavLst>
                    </p:anim>
                    <p:anim calcmode="lin" valueType="num">
                      <p:cBhvr>
                        <p:cTn dur="500" fill="hold"/>
                        <p:tgtEl>
                          <p:spTgt spid="15"/>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16" name="Picture Placeholder 3"/>
          <p:cNvSpPr>
            <a:spLocks noGrp="1"/>
          </p:cNvSpPr>
          <p:nvPr>
            <p:ph type="pic" sz="quarter" idx="22"/>
          </p:nvPr>
        </p:nvSpPr>
        <p:spPr>
          <a:xfrm>
            <a:off x="4142409" y="2277375"/>
            <a:ext cx="3971925" cy="2233611"/>
          </a:xfrm>
          <a:prstGeom prst="rect">
            <a:avLst/>
          </a:prstGeom>
          <a:solidFill>
            <a:srgbClr val="D9D9D9"/>
          </a:solidFill>
        </p:spPr>
        <p:txBody>
          <a:bodyPr/>
          <a:lstStyle>
            <a:lvl1pPr marL="0" indent="0">
              <a:buNone/>
              <a:defRPr/>
            </a:lvl1pPr>
          </a:lstStyle>
          <a:p>
            <a:endParaRPr lang="id-ID" dirty="0"/>
          </a:p>
        </p:txBody>
      </p:sp>
      <p:sp>
        <p:nvSpPr>
          <p:cNvPr id="17" name="Rounded Rectangle 16"/>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id-ID" sz="1351">
              <a:solidFill>
                <a:srgbClr val="FFFFFF">
                  <a:lumMod val="50000"/>
                </a:srgbClr>
              </a:solidFill>
            </a:endParaRPr>
          </a:p>
        </p:txBody>
      </p:sp>
      <p:sp>
        <p:nvSpPr>
          <p:cNvPr id="18"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solidFill>
                  <a:srgbClr val="FFFFFF">
                    <a:lumMod val="50000"/>
                  </a:srgbClr>
                </a:solidFill>
              </a:rPr>
              <a:pPr/>
              <a:t>‹#›</a:t>
            </a:fld>
            <a:endParaRPr lang="en-US" dirty="0">
              <a:solidFill>
                <a:srgbClr val="FFFFFF">
                  <a:lumMod val="50000"/>
                </a:srgbClr>
              </a:solidFill>
            </a:endParaRPr>
          </a:p>
        </p:txBody>
      </p:sp>
      <p:sp>
        <p:nvSpPr>
          <p:cNvPr id="19" name="TextBox 18"/>
          <p:cNvSpPr txBox="1"/>
          <p:nvPr userDrawn="1"/>
        </p:nvSpPr>
        <p:spPr>
          <a:xfrm>
            <a:off x="279769" y="6329173"/>
            <a:ext cx="1469949" cy="246221"/>
          </a:xfrm>
          <a:prstGeom prst="rect">
            <a:avLst/>
          </a:prstGeom>
          <a:noFill/>
        </p:spPr>
        <p:txBody>
          <a:bodyPr wrap="none" rtlCol="0">
            <a:spAutoFit/>
          </a:bodyPr>
          <a:lstStyle/>
          <a:p>
            <a:pPr defTabSz="914340"/>
            <a:r>
              <a:rPr lang="en-US" sz="1000" dirty="0" err="1">
                <a:solidFill>
                  <a:srgbClr val="FFFFFF">
                    <a:lumMod val="50000"/>
                  </a:srgbClr>
                </a:solidFill>
                <a:ea typeface="Roboto Light" panose="02000000000000000000" pitchFamily="2" charset="0"/>
              </a:rPr>
              <a:t>www.</a:t>
            </a:r>
            <a:r>
              <a:rPr lang="en-US" sz="1000" dirty="0" err="1">
                <a:solidFill>
                  <a:srgbClr val="D4D4D4">
                    <a:lumMod val="25000"/>
                  </a:srgbClr>
                </a:solidFill>
                <a:latin typeface="Roboto Black" panose="02000000000000000000" pitchFamily="2" charset="0"/>
                <a:ea typeface="Roboto Black" panose="02000000000000000000" pitchFamily="2" charset="0"/>
              </a:rPr>
              <a:t>slideproject</a:t>
            </a:r>
            <a:r>
              <a:rPr lang="en-US" sz="1000" dirty="0" err="1">
                <a:solidFill>
                  <a:srgbClr val="FFFFFF">
                    <a:lumMod val="50000"/>
                  </a:srgbClr>
                </a:solidFill>
                <a:ea typeface="Roboto Light" panose="02000000000000000000" pitchFamily="2" charset="0"/>
              </a:rPr>
              <a:t>.com</a:t>
            </a:r>
            <a:endParaRPr lang="id-ID" sz="1000" dirty="0">
              <a:solidFill>
                <a:srgbClr val="FFFFFF">
                  <a:lumMod val="50000"/>
                </a:srgbClr>
              </a:solidFill>
              <a:ea typeface="Roboto Light" panose="02000000000000000000" pitchFamily="2" charset="0"/>
            </a:endParaRPr>
          </a:p>
        </p:txBody>
      </p:sp>
      <p:sp>
        <p:nvSpPr>
          <p:cNvPr id="11" name="Text Placeholder 10"/>
          <p:cNvSpPr>
            <a:spLocks noGrp="1"/>
          </p:cNvSpPr>
          <p:nvPr>
            <p:ph type="body" sz="quarter" idx="14"/>
          </p:nvPr>
        </p:nvSpPr>
        <p:spPr>
          <a:xfrm>
            <a:off x="637881" y="625851"/>
            <a:ext cx="10905239" cy="304623"/>
          </a:xfrm>
        </p:spPr>
        <p:txBody>
          <a:bodyPr lIns="0" tIns="0" rIns="0" bIns="0">
            <a:normAutofit/>
          </a:bodyPr>
          <a:lstStyle>
            <a:lvl1pPr marL="0" indent="0" algn="l">
              <a:buNone/>
              <a:defRPr sz="2000" kern="0" spc="150">
                <a:solidFill>
                  <a:schemeClr val="tx2"/>
                </a:solidFill>
                <a:latin typeface="Roboto Medium" panose="02000000000000000000" pitchFamily="2" charset="0"/>
                <a:ea typeface="Roboto Medium" panose="02000000000000000000" pitchFamily="2" charset="0"/>
              </a:defRPr>
            </a:lvl1pPr>
          </a:lstStyle>
          <a:p>
            <a:pPr lvl="0"/>
            <a:endParaRPr lang="id-ID" dirty="0"/>
          </a:p>
        </p:txBody>
      </p:sp>
      <p:sp>
        <p:nvSpPr>
          <p:cNvPr id="12" name="Text Placeholder 10"/>
          <p:cNvSpPr>
            <a:spLocks noGrp="1"/>
          </p:cNvSpPr>
          <p:nvPr>
            <p:ph type="body" sz="quarter" idx="15"/>
          </p:nvPr>
        </p:nvSpPr>
        <p:spPr>
          <a:xfrm>
            <a:off x="650581" y="415427"/>
            <a:ext cx="10905239" cy="156073"/>
          </a:xfrm>
        </p:spPr>
        <p:txBody>
          <a:bodyPr lIns="0" tIns="0" rIns="0" bIns="0">
            <a:normAutofit/>
          </a:bodyPr>
          <a:lstStyle>
            <a:lvl1pPr marL="0" indent="0" algn="l">
              <a:buNone/>
              <a:defRPr sz="1000" kern="0" spc="200">
                <a:solidFill>
                  <a:schemeClr val="bg1">
                    <a:lumMod val="75000"/>
                  </a:schemeClr>
                </a:solidFill>
                <a:latin typeface="Roboto Light" panose="02000000000000000000" pitchFamily="2" charset="0"/>
                <a:ea typeface="Roboto Light" panose="02000000000000000000" pitchFamily="2" charset="0"/>
              </a:defRPr>
            </a:lvl1pPr>
          </a:lstStyle>
          <a:p>
            <a:pPr lvl="0"/>
            <a:endParaRPr lang="id-ID" dirty="0"/>
          </a:p>
        </p:txBody>
      </p:sp>
      <p:sp>
        <p:nvSpPr>
          <p:cNvPr id="9" name="Rectangle 8"/>
          <p:cNvSpPr/>
          <p:nvPr userDrawn="1"/>
        </p:nvSpPr>
        <p:spPr>
          <a:xfrm>
            <a:off x="650581" y="1016000"/>
            <a:ext cx="63975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40"/>
            <a:endParaRPr lang="id-ID" sz="1351" dirty="0">
              <a:solidFill>
                <a:srgbClr val="118CE7"/>
              </a:solidFill>
            </a:endParaRPr>
          </a:p>
        </p:txBody>
      </p:sp>
    </p:spTree>
    <p:extLst>
      <p:ext uri="{BB962C8B-B14F-4D97-AF65-F5344CB8AC3E}">
        <p14:creationId xmlns:p14="http://schemas.microsoft.com/office/powerpoint/2010/main" val="146775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anim calcmode="lin" valueType="num">
                                      <p:cBhvr>
                                        <p:cTn id="8"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47" presetClass="entr" presetSubtype="0" fill="hold" nodeType="clickEffect" nodePh="1">
                  <p:stCondLst>
                    <p:cond delay="0"/>
                  </p:stCondLst>
                  <p:endCondLst>
                    <p:cond delay="0"/>
                  </p:end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anim calcmode="lin" valueType="num">
                      <p:cBhvr>
                        <p:cTn dur="500" fill="hold"/>
                        <p:tgtEl>
                          <p:spTgt spid="11"/>
                        </p:tgtEl>
                        <p:attrNameLst>
                          <p:attrName>ppt_x</p:attrName>
                        </p:attrNameLst>
                      </p:cBhvr>
                      <p:tavLst>
                        <p:tav tm="0">
                          <p:val>
                            <p:strVal val="#ppt_x"/>
                          </p:val>
                        </p:tav>
                        <p:tav tm="100000">
                          <p:val>
                            <p:strVal val="#ppt_x"/>
                          </p:val>
                        </p:tav>
                      </p:tavLst>
                    </p:anim>
                    <p:anim calcmode="lin" valueType="num">
                      <p:cBhvr>
                        <p:cTn dur="500" fill="hold"/>
                        <p:tgtEl>
                          <p:spTgt spid="11"/>
                        </p:tgtEl>
                        <p:attrNameLst>
                          <p:attrName>ppt_y</p:attrName>
                        </p:attrNameLst>
                      </p:cBhvr>
                      <p:tavLst>
                        <p:tav tm="0">
                          <p:val>
                            <p:strVal val="#ppt_y-.1"/>
                          </p:val>
                        </p:tav>
                        <p:tav tm="100000">
                          <p:val>
                            <p:strVal val="#ppt_y"/>
                          </p:val>
                        </p:tav>
                      </p:tavLst>
                    </p:anim>
                  </p:childTnLst>
                </p:cTn>
              </p:par>
            </p:tnLst>
          </p:tmpl>
        </p:tmplLst>
      </p:bldP>
      <p:bldP spid="12"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403133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9" name="Picture Placeholder 2"/>
          <p:cNvSpPr>
            <a:spLocks noGrp="1"/>
          </p:cNvSpPr>
          <p:nvPr>
            <p:ph type="pic" sz="quarter" idx="15"/>
          </p:nvPr>
        </p:nvSpPr>
        <p:spPr>
          <a:xfrm>
            <a:off x="6055767" y="1578420"/>
            <a:ext cx="2186585" cy="4388240"/>
          </a:xfrm>
          <a:solidFill>
            <a:srgbClr val="D9D9D9"/>
          </a:solidFill>
        </p:spPr>
        <p:txBody>
          <a:bodyPr anchor="t"/>
          <a:lstStyle>
            <a:lvl1pPr marL="0" indent="0" algn="ctr">
              <a:buNone/>
              <a:defRPr/>
            </a:lvl1pPr>
          </a:lstStyle>
          <a:p>
            <a:endParaRPr lang="id-ID"/>
          </a:p>
        </p:txBody>
      </p:sp>
      <p:sp>
        <p:nvSpPr>
          <p:cNvPr id="13" name="Rounded Rectangle 12"/>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id-ID" sz="1351">
              <a:solidFill>
                <a:srgbClr val="FFFFFF">
                  <a:lumMod val="50000"/>
                </a:srgbClr>
              </a:solidFill>
            </a:endParaRPr>
          </a:p>
        </p:txBody>
      </p:sp>
      <p:sp>
        <p:nvSpPr>
          <p:cNvPr id="14"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solidFill>
                  <a:srgbClr val="FFFFFF">
                    <a:lumMod val="50000"/>
                  </a:srgbClr>
                </a:solidFill>
              </a:rPr>
              <a:pPr/>
              <a:t>‹#›</a:t>
            </a:fld>
            <a:endParaRPr lang="en-US" dirty="0">
              <a:solidFill>
                <a:srgbClr val="FFFFFF">
                  <a:lumMod val="50000"/>
                </a:srgbClr>
              </a:solidFill>
            </a:endParaRPr>
          </a:p>
        </p:txBody>
      </p:sp>
      <p:sp>
        <p:nvSpPr>
          <p:cNvPr id="16" name="TextBox 15"/>
          <p:cNvSpPr txBox="1"/>
          <p:nvPr userDrawn="1"/>
        </p:nvSpPr>
        <p:spPr>
          <a:xfrm>
            <a:off x="279769" y="6329173"/>
            <a:ext cx="1469949" cy="246221"/>
          </a:xfrm>
          <a:prstGeom prst="rect">
            <a:avLst/>
          </a:prstGeom>
          <a:noFill/>
        </p:spPr>
        <p:txBody>
          <a:bodyPr wrap="none" rtlCol="0">
            <a:spAutoFit/>
          </a:bodyPr>
          <a:lstStyle/>
          <a:p>
            <a:pPr defTabSz="914340"/>
            <a:r>
              <a:rPr lang="en-US" sz="1000" dirty="0" err="1">
                <a:solidFill>
                  <a:srgbClr val="FFFFFF">
                    <a:lumMod val="50000"/>
                  </a:srgbClr>
                </a:solidFill>
                <a:ea typeface="Roboto Light" panose="02000000000000000000" pitchFamily="2" charset="0"/>
              </a:rPr>
              <a:t>www.</a:t>
            </a:r>
            <a:r>
              <a:rPr lang="en-US" sz="1000" dirty="0" err="1">
                <a:solidFill>
                  <a:srgbClr val="D4D4D4">
                    <a:lumMod val="25000"/>
                  </a:srgbClr>
                </a:solidFill>
                <a:latin typeface="Roboto Black" panose="02000000000000000000" pitchFamily="2" charset="0"/>
                <a:ea typeface="Roboto Black" panose="02000000000000000000" pitchFamily="2" charset="0"/>
              </a:rPr>
              <a:t>slideproject</a:t>
            </a:r>
            <a:r>
              <a:rPr lang="en-US" sz="1000" dirty="0" err="1">
                <a:solidFill>
                  <a:srgbClr val="FFFFFF">
                    <a:lumMod val="50000"/>
                  </a:srgbClr>
                </a:solidFill>
                <a:ea typeface="Roboto Light" panose="02000000000000000000" pitchFamily="2" charset="0"/>
              </a:rPr>
              <a:t>.com</a:t>
            </a:r>
            <a:endParaRPr lang="id-ID" sz="1000" dirty="0">
              <a:solidFill>
                <a:srgbClr val="FFFFFF">
                  <a:lumMod val="50000"/>
                </a:srgbClr>
              </a:solidFill>
              <a:ea typeface="Roboto Light" panose="02000000000000000000" pitchFamily="2" charset="0"/>
            </a:endParaRPr>
          </a:p>
        </p:txBody>
      </p:sp>
      <p:sp>
        <p:nvSpPr>
          <p:cNvPr id="12" name="Text Placeholder 10"/>
          <p:cNvSpPr>
            <a:spLocks noGrp="1"/>
          </p:cNvSpPr>
          <p:nvPr>
            <p:ph type="body" sz="quarter" idx="14"/>
          </p:nvPr>
        </p:nvSpPr>
        <p:spPr>
          <a:xfrm>
            <a:off x="637881" y="625851"/>
            <a:ext cx="10905239" cy="304623"/>
          </a:xfrm>
        </p:spPr>
        <p:txBody>
          <a:bodyPr lIns="0" tIns="0" rIns="0" bIns="0">
            <a:normAutofit/>
          </a:bodyPr>
          <a:lstStyle>
            <a:lvl1pPr marL="0" indent="0" algn="l">
              <a:buNone/>
              <a:defRPr sz="2000" kern="0" spc="150">
                <a:solidFill>
                  <a:schemeClr val="tx2"/>
                </a:solidFill>
                <a:latin typeface="Roboto Medium" panose="02000000000000000000" pitchFamily="2" charset="0"/>
                <a:ea typeface="Roboto Medium" panose="02000000000000000000" pitchFamily="2" charset="0"/>
              </a:defRPr>
            </a:lvl1pPr>
          </a:lstStyle>
          <a:p>
            <a:pPr lvl="0"/>
            <a:endParaRPr lang="id-ID" dirty="0"/>
          </a:p>
        </p:txBody>
      </p:sp>
      <p:sp>
        <p:nvSpPr>
          <p:cNvPr id="15" name="Text Placeholder 10"/>
          <p:cNvSpPr>
            <a:spLocks noGrp="1"/>
          </p:cNvSpPr>
          <p:nvPr>
            <p:ph type="body" sz="quarter" idx="16"/>
          </p:nvPr>
        </p:nvSpPr>
        <p:spPr>
          <a:xfrm>
            <a:off x="650581" y="415427"/>
            <a:ext cx="10905239" cy="156073"/>
          </a:xfrm>
        </p:spPr>
        <p:txBody>
          <a:bodyPr lIns="0" tIns="0" rIns="0" bIns="0">
            <a:normAutofit/>
          </a:bodyPr>
          <a:lstStyle>
            <a:lvl1pPr marL="0" indent="0" algn="l">
              <a:buNone/>
              <a:defRPr sz="1000" kern="0" spc="200">
                <a:solidFill>
                  <a:schemeClr val="bg1">
                    <a:lumMod val="75000"/>
                  </a:schemeClr>
                </a:solidFill>
                <a:latin typeface="Roboto Light" panose="02000000000000000000" pitchFamily="2" charset="0"/>
                <a:ea typeface="Roboto Light" panose="02000000000000000000" pitchFamily="2" charset="0"/>
              </a:defRPr>
            </a:lvl1pPr>
          </a:lstStyle>
          <a:p>
            <a:pPr lvl="0"/>
            <a:endParaRPr lang="id-ID" dirty="0"/>
          </a:p>
        </p:txBody>
      </p:sp>
      <p:sp>
        <p:nvSpPr>
          <p:cNvPr id="10" name="Rectangle 9"/>
          <p:cNvSpPr/>
          <p:nvPr userDrawn="1"/>
        </p:nvSpPr>
        <p:spPr>
          <a:xfrm>
            <a:off x="650581" y="1016000"/>
            <a:ext cx="63975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40"/>
            <a:endParaRPr lang="id-ID" sz="1351" dirty="0">
              <a:solidFill>
                <a:srgbClr val="118CE7"/>
              </a:solidFill>
            </a:endParaRPr>
          </a:p>
        </p:txBody>
      </p:sp>
    </p:spTree>
    <p:extLst>
      <p:ext uri="{BB962C8B-B14F-4D97-AF65-F5344CB8AC3E}">
        <p14:creationId xmlns:p14="http://schemas.microsoft.com/office/powerpoint/2010/main" val="385392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anim calcmode="lin" valueType="num">
                                      <p:cBhvr>
                                        <p:cTn id="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fade">
                                      <p:cBhvr>
                                        <p:cTn id="14"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47" presetClass="entr" presetSubtype="0" fill="hold" nodeType="clickEffect" nodePh="1">
                  <p:stCondLst>
                    <p:cond delay="0"/>
                  </p:stCondLst>
                  <p:endCondLst>
                    <p:cond delay="0"/>
                  </p:end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anim calcmode="lin" valueType="num">
                      <p:cBhvr>
                        <p:cTn dur="500" fill="hold"/>
                        <p:tgtEl>
                          <p:spTgt spid="12"/>
                        </p:tgtEl>
                        <p:attrNameLst>
                          <p:attrName>ppt_x</p:attrName>
                        </p:attrNameLst>
                      </p:cBhvr>
                      <p:tavLst>
                        <p:tav tm="0">
                          <p:val>
                            <p:strVal val="#ppt_x"/>
                          </p:val>
                        </p:tav>
                        <p:tav tm="100000">
                          <p:val>
                            <p:strVal val="#ppt_x"/>
                          </p:val>
                        </p:tav>
                      </p:tavLst>
                    </p:anim>
                    <p:anim calcmode="lin" valueType="num">
                      <p:cBhvr>
                        <p:cTn dur="500" fill="hold"/>
                        <p:tgtEl>
                          <p:spTgt spid="12"/>
                        </p:tgtEl>
                        <p:attrNameLst>
                          <p:attrName>ppt_y</p:attrName>
                        </p:attrNameLst>
                      </p:cBhvr>
                      <p:tavLst>
                        <p:tav tm="0">
                          <p:val>
                            <p:strVal val="#ppt_y-.1"/>
                          </p:val>
                        </p:tav>
                        <p:tav tm="100000">
                          <p:val>
                            <p:strVal val="#ppt_y"/>
                          </p:val>
                        </p:tav>
                      </p:tavLst>
                    </p:anim>
                  </p:childTnLst>
                </p:cTn>
              </p:par>
            </p:tnLst>
          </p:tmpl>
        </p:tmplLst>
      </p:bldP>
      <p:bldP spid="15"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9" name="Picture Placeholder 2"/>
          <p:cNvSpPr>
            <a:spLocks noGrp="1"/>
          </p:cNvSpPr>
          <p:nvPr>
            <p:ph type="pic" sz="quarter" idx="15"/>
          </p:nvPr>
        </p:nvSpPr>
        <p:spPr>
          <a:xfrm>
            <a:off x="1341120" y="1645921"/>
            <a:ext cx="3145536" cy="1993392"/>
          </a:xfrm>
          <a:solidFill>
            <a:srgbClr val="D9D9D9"/>
          </a:solidFill>
        </p:spPr>
        <p:txBody>
          <a:bodyPr anchor="t"/>
          <a:lstStyle>
            <a:lvl1pPr marL="0" indent="0" algn="ctr">
              <a:buNone/>
              <a:defRPr/>
            </a:lvl1pPr>
          </a:lstStyle>
          <a:p>
            <a:endParaRPr lang="id-ID"/>
          </a:p>
        </p:txBody>
      </p:sp>
      <p:sp>
        <p:nvSpPr>
          <p:cNvPr id="13" name="Rounded Rectangle 12"/>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id-ID" sz="1351">
              <a:solidFill>
                <a:srgbClr val="FFFFFF">
                  <a:lumMod val="50000"/>
                </a:srgbClr>
              </a:solidFill>
            </a:endParaRPr>
          </a:p>
        </p:txBody>
      </p:sp>
      <p:sp>
        <p:nvSpPr>
          <p:cNvPr id="14"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solidFill>
                  <a:srgbClr val="FFFFFF">
                    <a:lumMod val="50000"/>
                  </a:srgbClr>
                </a:solidFill>
              </a:rPr>
              <a:pPr/>
              <a:t>‹#›</a:t>
            </a:fld>
            <a:endParaRPr lang="en-US" dirty="0">
              <a:solidFill>
                <a:srgbClr val="FFFFFF">
                  <a:lumMod val="50000"/>
                </a:srgbClr>
              </a:solidFill>
            </a:endParaRPr>
          </a:p>
        </p:txBody>
      </p:sp>
      <p:sp>
        <p:nvSpPr>
          <p:cNvPr id="16" name="TextBox 15"/>
          <p:cNvSpPr txBox="1"/>
          <p:nvPr userDrawn="1"/>
        </p:nvSpPr>
        <p:spPr>
          <a:xfrm>
            <a:off x="279769" y="6329173"/>
            <a:ext cx="1469949" cy="246221"/>
          </a:xfrm>
          <a:prstGeom prst="rect">
            <a:avLst/>
          </a:prstGeom>
          <a:noFill/>
        </p:spPr>
        <p:txBody>
          <a:bodyPr wrap="none" rtlCol="0">
            <a:spAutoFit/>
          </a:bodyPr>
          <a:lstStyle/>
          <a:p>
            <a:pPr defTabSz="914340"/>
            <a:r>
              <a:rPr lang="en-US" sz="1000" dirty="0" err="1">
                <a:solidFill>
                  <a:srgbClr val="FFFFFF">
                    <a:lumMod val="50000"/>
                  </a:srgbClr>
                </a:solidFill>
                <a:ea typeface="Roboto Light" panose="02000000000000000000" pitchFamily="2" charset="0"/>
              </a:rPr>
              <a:t>www.</a:t>
            </a:r>
            <a:r>
              <a:rPr lang="en-US" sz="1000" dirty="0" err="1">
                <a:solidFill>
                  <a:srgbClr val="D4D4D4">
                    <a:lumMod val="25000"/>
                  </a:srgbClr>
                </a:solidFill>
                <a:latin typeface="Roboto Black" panose="02000000000000000000" pitchFamily="2" charset="0"/>
                <a:ea typeface="Roboto Black" panose="02000000000000000000" pitchFamily="2" charset="0"/>
              </a:rPr>
              <a:t>slideproject</a:t>
            </a:r>
            <a:r>
              <a:rPr lang="en-US" sz="1000" dirty="0" err="1">
                <a:solidFill>
                  <a:srgbClr val="FFFFFF">
                    <a:lumMod val="50000"/>
                  </a:srgbClr>
                </a:solidFill>
                <a:ea typeface="Roboto Light" panose="02000000000000000000" pitchFamily="2" charset="0"/>
              </a:rPr>
              <a:t>.com</a:t>
            </a:r>
            <a:endParaRPr lang="id-ID" sz="1000" dirty="0">
              <a:solidFill>
                <a:srgbClr val="FFFFFF">
                  <a:lumMod val="50000"/>
                </a:srgbClr>
              </a:solidFill>
              <a:ea typeface="Roboto Light" panose="02000000000000000000" pitchFamily="2" charset="0"/>
            </a:endParaRPr>
          </a:p>
        </p:txBody>
      </p:sp>
      <p:sp>
        <p:nvSpPr>
          <p:cNvPr id="12" name="Text Placeholder 10"/>
          <p:cNvSpPr>
            <a:spLocks noGrp="1"/>
          </p:cNvSpPr>
          <p:nvPr>
            <p:ph type="body" sz="quarter" idx="14"/>
          </p:nvPr>
        </p:nvSpPr>
        <p:spPr>
          <a:xfrm>
            <a:off x="637881" y="625851"/>
            <a:ext cx="10905239" cy="304623"/>
          </a:xfrm>
        </p:spPr>
        <p:txBody>
          <a:bodyPr lIns="0" tIns="0" rIns="0" bIns="0">
            <a:normAutofit/>
          </a:bodyPr>
          <a:lstStyle>
            <a:lvl1pPr marL="0" indent="0" algn="l">
              <a:buNone/>
              <a:defRPr sz="2000" kern="0" spc="150">
                <a:solidFill>
                  <a:schemeClr val="tx2"/>
                </a:solidFill>
                <a:latin typeface="Roboto Medium" panose="02000000000000000000" pitchFamily="2" charset="0"/>
                <a:ea typeface="Roboto Medium" panose="02000000000000000000" pitchFamily="2" charset="0"/>
              </a:defRPr>
            </a:lvl1pPr>
          </a:lstStyle>
          <a:p>
            <a:pPr lvl="0"/>
            <a:endParaRPr lang="id-ID" dirty="0"/>
          </a:p>
        </p:txBody>
      </p:sp>
      <p:sp>
        <p:nvSpPr>
          <p:cNvPr id="15" name="Text Placeholder 10"/>
          <p:cNvSpPr>
            <a:spLocks noGrp="1"/>
          </p:cNvSpPr>
          <p:nvPr>
            <p:ph type="body" sz="quarter" idx="16"/>
          </p:nvPr>
        </p:nvSpPr>
        <p:spPr>
          <a:xfrm>
            <a:off x="650581" y="415427"/>
            <a:ext cx="10905239" cy="156073"/>
          </a:xfrm>
        </p:spPr>
        <p:txBody>
          <a:bodyPr lIns="0" tIns="0" rIns="0" bIns="0">
            <a:normAutofit/>
          </a:bodyPr>
          <a:lstStyle>
            <a:lvl1pPr marL="0" indent="0" algn="l">
              <a:buNone/>
              <a:defRPr sz="1000" kern="0" spc="200">
                <a:solidFill>
                  <a:schemeClr val="bg1">
                    <a:lumMod val="75000"/>
                  </a:schemeClr>
                </a:solidFill>
                <a:latin typeface="Roboto Light" panose="02000000000000000000" pitchFamily="2" charset="0"/>
                <a:ea typeface="Roboto Light" panose="02000000000000000000" pitchFamily="2" charset="0"/>
              </a:defRPr>
            </a:lvl1pPr>
          </a:lstStyle>
          <a:p>
            <a:pPr lvl="0"/>
            <a:endParaRPr lang="id-ID" dirty="0"/>
          </a:p>
        </p:txBody>
      </p:sp>
      <p:sp>
        <p:nvSpPr>
          <p:cNvPr id="10" name="Rectangle 9"/>
          <p:cNvSpPr/>
          <p:nvPr userDrawn="1"/>
        </p:nvSpPr>
        <p:spPr>
          <a:xfrm>
            <a:off x="650581" y="1016000"/>
            <a:ext cx="63975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40"/>
            <a:endParaRPr lang="id-ID" sz="1351" dirty="0">
              <a:solidFill>
                <a:srgbClr val="118CE7"/>
              </a:solidFill>
            </a:endParaRPr>
          </a:p>
        </p:txBody>
      </p:sp>
    </p:spTree>
    <p:extLst>
      <p:ext uri="{BB962C8B-B14F-4D97-AF65-F5344CB8AC3E}">
        <p14:creationId xmlns:p14="http://schemas.microsoft.com/office/powerpoint/2010/main" val="369308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anim calcmode="lin" valueType="num">
                                      <p:cBhvr>
                                        <p:cTn id="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fade">
                                      <p:cBhvr>
                                        <p:cTn id="14"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47" presetClass="entr" presetSubtype="0" fill="hold" nodeType="clickEffect" nodePh="1">
                  <p:stCondLst>
                    <p:cond delay="0"/>
                  </p:stCondLst>
                  <p:endCondLst>
                    <p:cond delay="0"/>
                  </p:end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anim calcmode="lin" valueType="num">
                      <p:cBhvr>
                        <p:cTn dur="500" fill="hold"/>
                        <p:tgtEl>
                          <p:spTgt spid="12"/>
                        </p:tgtEl>
                        <p:attrNameLst>
                          <p:attrName>ppt_x</p:attrName>
                        </p:attrNameLst>
                      </p:cBhvr>
                      <p:tavLst>
                        <p:tav tm="0">
                          <p:val>
                            <p:strVal val="#ppt_x"/>
                          </p:val>
                        </p:tav>
                        <p:tav tm="100000">
                          <p:val>
                            <p:strVal val="#ppt_x"/>
                          </p:val>
                        </p:tav>
                      </p:tavLst>
                    </p:anim>
                    <p:anim calcmode="lin" valueType="num">
                      <p:cBhvr>
                        <p:cTn dur="500" fill="hold"/>
                        <p:tgtEl>
                          <p:spTgt spid="12"/>
                        </p:tgtEl>
                        <p:attrNameLst>
                          <p:attrName>ppt_y</p:attrName>
                        </p:attrNameLst>
                      </p:cBhvr>
                      <p:tavLst>
                        <p:tav tm="0">
                          <p:val>
                            <p:strVal val="#ppt_y-.1"/>
                          </p:val>
                        </p:tav>
                        <p:tav tm="100000">
                          <p:val>
                            <p:strVal val="#ppt_y"/>
                          </p:val>
                        </p:tav>
                      </p:tavLst>
                    </p:anim>
                  </p:childTnLst>
                </p:cTn>
              </p:par>
            </p:tnLst>
          </p:tmpl>
        </p:tmplLst>
      </p:bldP>
      <p:bldP spid="15"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20" name="Picture Placeholder 4"/>
          <p:cNvSpPr>
            <a:spLocks noGrp="1"/>
          </p:cNvSpPr>
          <p:nvPr>
            <p:ph type="pic" sz="quarter" idx="21"/>
          </p:nvPr>
        </p:nvSpPr>
        <p:spPr>
          <a:xfrm>
            <a:off x="0" y="0"/>
            <a:ext cx="12192000" cy="6858000"/>
          </a:xfrm>
          <a:prstGeom prst="rect">
            <a:avLst/>
          </a:prstGeom>
          <a:solidFill>
            <a:schemeClr val="bg2"/>
          </a:solidFill>
        </p:spPr>
        <p:txBody>
          <a:bodyPr/>
          <a:lstStyle>
            <a:lvl1pPr marL="0" indent="0">
              <a:buNone/>
              <a:defRPr/>
            </a:lvl1pPr>
          </a:lstStyle>
          <a:p>
            <a:endParaRPr lang="en-US" dirty="0"/>
          </a:p>
        </p:txBody>
      </p:sp>
    </p:spTree>
    <p:extLst>
      <p:ext uri="{BB962C8B-B14F-4D97-AF65-F5344CB8AC3E}">
        <p14:creationId xmlns:p14="http://schemas.microsoft.com/office/powerpoint/2010/main" val="35628217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98F343-0248-4795-89D7-7E5E526EBDB3}"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EA275-0329-4AC6-9188-F78FE7FD9657}" type="slidenum">
              <a:rPr lang="en-US" smtClean="0"/>
              <a:t>‹#›</a:t>
            </a:fld>
            <a:endParaRPr lang="en-US"/>
          </a:p>
        </p:txBody>
      </p:sp>
    </p:spTree>
    <p:extLst>
      <p:ext uri="{BB962C8B-B14F-4D97-AF65-F5344CB8AC3E}">
        <p14:creationId xmlns:p14="http://schemas.microsoft.com/office/powerpoint/2010/main" val="3962867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9_Title Slide">
    <p:spTree>
      <p:nvGrpSpPr>
        <p:cNvPr id="1" name=""/>
        <p:cNvGrpSpPr/>
        <p:nvPr/>
      </p:nvGrpSpPr>
      <p:grpSpPr>
        <a:xfrm>
          <a:off x="0" y="0"/>
          <a:ext cx="0" cy="0"/>
          <a:chOff x="0" y="0"/>
          <a:chExt cx="0" cy="0"/>
        </a:xfrm>
      </p:grpSpPr>
      <p:sp>
        <p:nvSpPr>
          <p:cNvPr id="9" name="Picture Placeholder 2"/>
          <p:cNvSpPr>
            <a:spLocks noGrp="1"/>
          </p:cNvSpPr>
          <p:nvPr>
            <p:ph type="pic" sz="quarter" idx="22"/>
          </p:nvPr>
        </p:nvSpPr>
        <p:spPr>
          <a:xfrm>
            <a:off x="7626952" y="2152460"/>
            <a:ext cx="2536090" cy="3391932"/>
          </a:xfrm>
          <a:solidFill>
            <a:srgbClr val="D9D9D9"/>
          </a:solidFill>
        </p:spPr>
        <p:txBody>
          <a:bodyPr anchor="t"/>
          <a:lstStyle>
            <a:lvl1pPr marL="0" indent="0" algn="ctr">
              <a:buNone/>
              <a:defRPr/>
            </a:lvl1pPr>
          </a:lstStyle>
          <a:p>
            <a:endParaRPr lang="id-ID"/>
          </a:p>
        </p:txBody>
      </p:sp>
      <p:sp>
        <p:nvSpPr>
          <p:cNvPr id="13" name="Rounded Rectangle 12"/>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id-ID" sz="1351">
              <a:solidFill>
                <a:srgbClr val="FFFFFF">
                  <a:lumMod val="50000"/>
                </a:srgbClr>
              </a:solidFill>
            </a:endParaRPr>
          </a:p>
        </p:txBody>
      </p:sp>
      <p:sp>
        <p:nvSpPr>
          <p:cNvPr id="14"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solidFill>
                  <a:srgbClr val="FFFFFF">
                    <a:lumMod val="50000"/>
                  </a:srgbClr>
                </a:solidFill>
              </a:rPr>
              <a:pPr/>
              <a:t>‹#›</a:t>
            </a:fld>
            <a:endParaRPr lang="en-US" dirty="0">
              <a:solidFill>
                <a:srgbClr val="FFFFFF">
                  <a:lumMod val="50000"/>
                </a:srgbClr>
              </a:solidFill>
            </a:endParaRPr>
          </a:p>
        </p:txBody>
      </p:sp>
      <p:sp>
        <p:nvSpPr>
          <p:cNvPr id="16" name="TextBox 15"/>
          <p:cNvSpPr txBox="1"/>
          <p:nvPr userDrawn="1"/>
        </p:nvSpPr>
        <p:spPr>
          <a:xfrm>
            <a:off x="279769" y="6329173"/>
            <a:ext cx="1469949" cy="246221"/>
          </a:xfrm>
          <a:prstGeom prst="rect">
            <a:avLst/>
          </a:prstGeom>
          <a:noFill/>
        </p:spPr>
        <p:txBody>
          <a:bodyPr wrap="none" rtlCol="0">
            <a:spAutoFit/>
          </a:bodyPr>
          <a:lstStyle/>
          <a:p>
            <a:pPr defTabSz="914340"/>
            <a:r>
              <a:rPr lang="en-US" sz="1000" dirty="0" err="1">
                <a:solidFill>
                  <a:srgbClr val="FFFFFF">
                    <a:lumMod val="50000"/>
                  </a:srgbClr>
                </a:solidFill>
                <a:ea typeface="Roboto Light" panose="02000000000000000000" pitchFamily="2" charset="0"/>
              </a:rPr>
              <a:t>www.</a:t>
            </a:r>
            <a:r>
              <a:rPr lang="en-US" sz="1000" dirty="0" err="1">
                <a:solidFill>
                  <a:srgbClr val="D4D4D4">
                    <a:lumMod val="25000"/>
                  </a:srgbClr>
                </a:solidFill>
                <a:latin typeface="Roboto Black" panose="02000000000000000000" pitchFamily="2" charset="0"/>
                <a:ea typeface="Roboto Black" panose="02000000000000000000" pitchFamily="2" charset="0"/>
              </a:rPr>
              <a:t>slideproject</a:t>
            </a:r>
            <a:r>
              <a:rPr lang="en-US" sz="1000" dirty="0" err="1">
                <a:solidFill>
                  <a:srgbClr val="FFFFFF">
                    <a:lumMod val="50000"/>
                  </a:srgbClr>
                </a:solidFill>
                <a:ea typeface="Roboto Light" panose="02000000000000000000" pitchFamily="2" charset="0"/>
              </a:rPr>
              <a:t>.com</a:t>
            </a:r>
            <a:endParaRPr lang="id-ID" sz="1000" dirty="0">
              <a:solidFill>
                <a:srgbClr val="FFFFFF">
                  <a:lumMod val="50000"/>
                </a:srgbClr>
              </a:solidFill>
              <a:ea typeface="Roboto Light" panose="02000000000000000000" pitchFamily="2" charset="0"/>
            </a:endParaRPr>
          </a:p>
        </p:txBody>
      </p:sp>
      <p:sp>
        <p:nvSpPr>
          <p:cNvPr id="15" name="Text Placeholder 10"/>
          <p:cNvSpPr>
            <a:spLocks noGrp="1"/>
          </p:cNvSpPr>
          <p:nvPr>
            <p:ph type="body" sz="quarter" idx="14"/>
          </p:nvPr>
        </p:nvSpPr>
        <p:spPr>
          <a:xfrm>
            <a:off x="637881" y="625851"/>
            <a:ext cx="10905239" cy="304623"/>
          </a:xfrm>
        </p:spPr>
        <p:txBody>
          <a:bodyPr lIns="0" tIns="0" rIns="0" bIns="0">
            <a:normAutofit/>
          </a:bodyPr>
          <a:lstStyle>
            <a:lvl1pPr marL="0" indent="0" algn="l">
              <a:buNone/>
              <a:defRPr sz="2000" kern="0" spc="150">
                <a:solidFill>
                  <a:schemeClr val="tx2"/>
                </a:solidFill>
                <a:latin typeface="Roboto Medium" panose="02000000000000000000" pitchFamily="2" charset="0"/>
                <a:ea typeface="Roboto Medium" panose="02000000000000000000" pitchFamily="2" charset="0"/>
              </a:defRPr>
            </a:lvl1pPr>
          </a:lstStyle>
          <a:p>
            <a:pPr lvl="0"/>
            <a:endParaRPr lang="id-ID" dirty="0"/>
          </a:p>
        </p:txBody>
      </p:sp>
      <p:sp>
        <p:nvSpPr>
          <p:cNvPr id="19" name="Text Placeholder 10"/>
          <p:cNvSpPr>
            <a:spLocks noGrp="1"/>
          </p:cNvSpPr>
          <p:nvPr>
            <p:ph type="body" sz="quarter" idx="15"/>
          </p:nvPr>
        </p:nvSpPr>
        <p:spPr>
          <a:xfrm>
            <a:off x="650581" y="415427"/>
            <a:ext cx="10905239" cy="156073"/>
          </a:xfrm>
        </p:spPr>
        <p:txBody>
          <a:bodyPr lIns="0" tIns="0" rIns="0" bIns="0">
            <a:normAutofit/>
          </a:bodyPr>
          <a:lstStyle>
            <a:lvl1pPr marL="0" indent="0" algn="l">
              <a:buNone/>
              <a:defRPr sz="1000" kern="0" spc="200">
                <a:solidFill>
                  <a:schemeClr val="bg1">
                    <a:lumMod val="75000"/>
                  </a:schemeClr>
                </a:solidFill>
                <a:latin typeface="Roboto Light" panose="02000000000000000000" pitchFamily="2" charset="0"/>
                <a:ea typeface="Roboto Light" panose="02000000000000000000" pitchFamily="2" charset="0"/>
              </a:defRPr>
            </a:lvl1pPr>
          </a:lstStyle>
          <a:p>
            <a:pPr lvl="0"/>
            <a:endParaRPr lang="id-ID" dirty="0"/>
          </a:p>
        </p:txBody>
      </p:sp>
      <p:sp>
        <p:nvSpPr>
          <p:cNvPr id="10" name="Rectangle 9"/>
          <p:cNvSpPr/>
          <p:nvPr userDrawn="1"/>
        </p:nvSpPr>
        <p:spPr>
          <a:xfrm>
            <a:off x="650581" y="1016000"/>
            <a:ext cx="63975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40"/>
            <a:endParaRPr lang="id-ID" sz="1351" dirty="0">
              <a:solidFill>
                <a:srgbClr val="118CE7"/>
              </a:solidFill>
            </a:endParaRPr>
          </a:p>
        </p:txBody>
      </p:sp>
    </p:spTree>
    <p:extLst>
      <p:ext uri="{BB962C8B-B14F-4D97-AF65-F5344CB8AC3E}">
        <p14:creationId xmlns:p14="http://schemas.microsoft.com/office/powerpoint/2010/main" val="32139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anim calcmode="lin" valueType="num">
                                      <p:cBhvr>
                                        <p:cTn id="8"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9">
                                            <p:txEl>
                                              <p:pRg st="0" end="0"/>
                                            </p:txEl>
                                          </p:spTgt>
                                        </p:tgtEl>
                                        <p:attrNameLst>
                                          <p:attrName>style.visibility</p:attrName>
                                        </p:attrNameLst>
                                      </p:cBhvr>
                                      <p:to>
                                        <p:strVal val="visible"/>
                                      </p:to>
                                    </p:set>
                                    <p:animEffect transition="in" filter="fade">
                                      <p:cBhvr>
                                        <p:cTn id="14"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tmplLst>
          <p:tmpl lvl="1">
            <p:tnLst>
              <p:par>
                <p:cTn presetID="47" presetClass="entr" presetSubtype="0" fill="hold" nodeType="clickEffect" nodePh="1">
                  <p:stCondLst>
                    <p:cond delay="0"/>
                  </p:stCondLst>
                  <p:endCondLst>
                    <p:cond delay="0"/>
                  </p:end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anim calcmode="lin" valueType="num">
                      <p:cBhvr>
                        <p:cTn dur="500" fill="hold"/>
                        <p:tgtEl>
                          <p:spTgt spid="15"/>
                        </p:tgtEl>
                        <p:attrNameLst>
                          <p:attrName>ppt_x</p:attrName>
                        </p:attrNameLst>
                      </p:cBhvr>
                      <p:tavLst>
                        <p:tav tm="0">
                          <p:val>
                            <p:strVal val="#ppt_x"/>
                          </p:val>
                        </p:tav>
                        <p:tav tm="100000">
                          <p:val>
                            <p:strVal val="#ppt_x"/>
                          </p:val>
                        </p:tav>
                      </p:tavLst>
                    </p:anim>
                    <p:anim calcmode="lin" valueType="num">
                      <p:cBhvr>
                        <p:cTn dur="500" fill="hold"/>
                        <p:tgtEl>
                          <p:spTgt spid="15"/>
                        </p:tgtEl>
                        <p:attrNameLst>
                          <p:attrName>ppt_y</p:attrName>
                        </p:attrNameLst>
                      </p:cBhvr>
                      <p:tavLst>
                        <p:tav tm="0">
                          <p:val>
                            <p:strVal val="#ppt_y-.1"/>
                          </p:val>
                        </p:tav>
                        <p:tav tm="100000">
                          <p:val>
                            <p:strVal val="#ppt_y"/>
                          </p:val>
                        </p:tav>
                      </p:tavLst>
                    </p:anim>
                  </p:childTnLst>
                </p:cTn>
              </p:par>
            </p:tnLst>
          </p:tmpl>
        </p:tmplLst>
      </p:bldP>
      <p:bldP spid="19"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9" name="Picture Placeholder 2"/>
          <p:cNvSpPr>
            <a:spLocks noGrp="1"/>
          </p:cNvSpPr>
          <p:nvPr>
            <p:ph type="pic" sz="quarter" idx="22"/>
          </p:nvPr>
        </p:nvSpPr>
        <p:spPr>
          <a:xfrm>
            <a:off x="-1" y="0"/>
            <a:ext cx="6290235" cy="6858000"/>
          </a:xfrm>
          <a:solidFill>
            <a:srgbClr val="D9D9D9"/>
          </a:solidFill>
        </p:spPr>
        <p:txBody>
          <a:bodyPr anchor="t"/>
          <a:lstStyle>
            <a:lvl1pPr marL="0" indent="0" algn="ctr">
              <a:buNone/>
              <a:defRPr/>
            </a:lvl1pPr>
          </a:lstStyle>
          <a:p>
            <a:endParaRPr lang="id-ID"/>
          </a:p>
        </p:txBody>
      </p:sp>
      <p:sp>
        <p:nvSpPr>
          <p:cNvPr id="13" name="Rounded Rectangle 12"/>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id-ID" sz="1351">
              <a:solidFill>
                <a:srgbClr val="FFFFFF">
                  <a:lumMod val="50000"/>
                </a:srgbClr>
              </a:solidFill>
            </a:endParaRPr>
          </a:p>
        </p:txBody>
      </p:sp>
      <p:sp>
        <p:nvSpPr>
          <p:cNvPr id="14"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solidFill>
                  <a:srgbClr val="FFFFFF">
                    <a:lumMod val="50000"/>
                  </a:srgbClr>
                </a:solidFill>
              </a:rPr>
              <a:pPr/>
              <a:t>‹#›</a:t>
            </a:fld>
            <a:endParaRPr lang="en-US" dirty="0">
              <a:solidFill>
                <a:srgbClr val="FFFFFF">
                  <a:lumMod val="50000"/>
                </a:srgbClr>
              </a:solidFill>
            </a:endParaRPr>
          </a:p>
        </p:txBody>
      </p:sp>
      <p:sp>
        <p:nvSpPr>
          <p:cNvPr id="16" name="TextBox 15"/>
          <p:cNvSpPr txBox="1"/>
          <p:nvPr userDrawn="1"/>
        </p:nvSpPr>
        <p:spPr>
          <a:xfrm>
            <a:off x="279769" y="6329173"/>
            <a:ext cx="1469949" cy="246221"/>
          </a:xfrm>
          <a:prstGeom prst="rect">
            <a:avLst/>
          </a:prstGeom>
          <a:noFill/>
        </p:spPr>
        <p:txBody>
          <a:bodyPr wrap="none" rtlCol="0">
            <a:spAutoFit/>
          </a:bodyPr>
          <a:lstStyle/>
          <a:p>
            <a:pPr defTabSz="914340"/>
            <a:r>
              <a:rPr lang="en-US" sz="1000" dirty="0" err="1">
                <a:solidFill>
                  <a:srgbClr val="FFFFFF">
                    <a:lumMod val="50000"/>
                  </a:srgbClr>
                </a:solidFill>
                <a:ea typeface="Roboto Light" panose="02000000000000000000" pitchFamily="2" charset="0"/>
              </a:rPr>
              <a:t>www.</a:t>
            </a:r>
            <a:r>
              <a:rPr lang="en-US" sz="1000" dirty="0" err="1">
                <a:solidFill>
                  <a:srgbClr val="D4D4D4">
                    <a:lumMod val="25000"/>
                  </a:srgbClr>
                </a:solidFill>
                <a:latin typeface="Roboto Black" panose="02000000000000000000" pitchFamily="2" charset="0"/>
                <a:ea typeface="Roboto Black" panose="02000000000000000000" pitchFamily="2" charset="0"/>
              </a:rPr>
              <a:t>slideproject</a:t>
            </a:r>
            <a:r>
              <a:rPr lang="en-US" sz="1000" dirty="0" err="1">
                <a:solidFill>
                  <a:srgbClr val="FFFFFF">
                    <a:lumMod val="50000"/>
                  </a:srgbClr>
                </a:solidFill>
                <a:ea typeface="Roboto Light" panose="02000000000000000000" pitchFamily="2" charset="0"/>
              </a:rPr>
              <a:t>.com</a:t>
            </a:r>
            <a:endParaRPr lang="id-ID" sz="1000" dirty="0">
              <a:solidFill>
                <a:srgbClr val="FFFFFF">
                  <a:lumMod val="50000"/>
                </a:srgbClr>
              </a:solidFill>
              <a:ea typeface="Roboto Light" panose="02000000000000000000" pitchFamily="2" charset="0"/>
            </a:endParaRPr>
          </a:p>
        </p:txBody>
      </p:sp>
    </p:spTree>
    <p:extLst>
      <p:ext uri="{BB962C8B-B14F-4D97-AF65-F5344CB8AC3E}">
        <p14:creationId xmlns:p14="http://schemas.microsoft.com/office/powerpoint/2010/main" val="314291070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2_Title Slide">
    <p:spTree>
      <p:nvGrpSpPr>
        <p:cNvPr id="1" name=""/>
        <p:cNvGrpSpPr/>
        <p:nvPr/>
      </p:nvGrpSpPr>
      <p:grpSpPr>
        <a:xfrm>
          <a:off x="0" y="0"/>
          <a:ext cx="0" cy="0"/>
          <a:chOff x="0" y="0"/>
          <a:chExt cx="0" cy="0"/>
        </a:xfrm>
      </p:grpSpPr>
      <p:sp>
        <p:nvSpPr>
          <p:cNvPr id="11" name="Picture Placeholder 2"/>
          <p:cNvSpPr>
            <a:spLocks noGrp="1"/>
          </p:cNvSpPr>
          <p:nvPr>
            <p:ph type="pic" sz="quarter" idx="23"/>
          </p:nvPr>
        </p:nvSpPr>
        <p:spPr>
          <a:xfrm>
            <a:off x="0" y="0"/>
            <a:ext cx="12192000" cy="4816549"/>
          </a:xfrm>
          <a:solidFill>
            <a:srgbClr val="D9D9D9"/>
          </a:solidFill>
        </p:spPr>
        <p:txBody>
          <a:bodyPr anchor="t"/>
          <a:lstStyle>
            <a:lvl1pPr marL="0" indent="0" algn="ctr">
              <a:buNone/>
              <a:defRPr/>
            </a:lvl1pPr>
          </a:lstStyle>
          <a:p>
            <a:endParaRPr lang="id-ID"/>
          </a:p>
        </p:txBody>
      </p:sp>
      <p:sp>
        <p:nvSpPr>
          <p:cNvPr id="21"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solidFill>
                <a:latin typeface="Lato" panose="020F0502020204030203" pitchFamily="34" charset="0"/>
              </a:defRPr>
            </a:lvl1pPr>
          </a:lstStyle>
          <a:p>
            <a:fld id="{FCEE2C88-6C8F-484D-AF69-578F576B1F44}"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419822195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643381" y="397249"/>
            <a:ext cx="10905239" cy="444500"/>
          </a:xfrm>
        </p:spPr>
        <p:txBody>
          <a:bodyPr lIns="0" tIns="0" rIns="0" bIns="0">
            <a:normAutofit/>
          </a:bodyPr>
          <a:lstStyle>
            <a:lvl1pPr marL="0" indent="0" algn="ctr">
              <a:buNone/>
              <a:defRPr sz="2000">
                <a:solidFill>
                  <a:schemeClr val="tx2"/>
                </a:solidFill>
                <a:latin typeface="Lato" panose="020F0502020204030203" pitchFamily="34" charset="0"/>
              </a:defRPr>
            </a:lvl1pPr>
          </a:lstStyle>
          <a:p>
            <a:pPr lvl="0"/>
            <a:endParaRPr lang="id-ID" dirty="0"/>
          </a:p>
        </p:txBody>
      </p:sp>
      <p:sp>
        <p:nvSpPr>
          <p:cNvPr id="12" name="Text Placeholder 10"/>
          <p:cNvSpPr>
            <a:spLocks noGrp="1"/>
          </p:cNvSpPr>
          <p:nvPr>
            <p:ph type="body" sz="quarter" idx="14"/>
          </p:nvPr>
        </p:nvSpPr>
        <p:spPr>
          <a:xfrm>
            <a:off x="643381" y="790433"/>
            <a:ext cx="10905239" cy="280985"/>
          </a:xfrm>
        </p:spPr>
        <p:txBody>
          <a:bodyPr lIns="0" tIns="0" rIns="0" bIns="0">
            <a:normAutofit/>
          </a:bodyPr>
          <a:lstStyle>
            <a:lvl1pPr marL="0" indent="0" algn="ctr">
              <a:buNone/>
              <a:defRPr sz="1000">
                <a:solidFill>
                  <a:schemeClr val="bg1">
                    <a:lumMod val="50000"/>
                  </a:schemeClr>
                </a:solidFill>
                <a:latin typeface="+mn-lt"/>
              </a:defRPr>
            </a:lvl1pPr>
          </a:lstStyle>
          <a:p>
            <a:pPr lvl="0"/>
            <a:endParaRPr lang="id-ID" dirty="0"/>
          </a:p>
        </p:txBody>
      </p:sp>
    </p:spTree>
    <p:extLst>
      <p:ext uri="{BB962C8B-B14F-4D97-AF65-F5344CB8AC3E}">
        <p14:creationId xmlns:p14="http://schemas.microsoft.com/office/powerpoint/2010/main" val="107791654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5" name="Picture Placeholder 2"/>
          <p:cNvSpPr>
            <a:spLocks noGrp="1"/>
          </p:cNvSpPr>
          <p:nvPr>
            <p:ph type="pic" sz="quarter" idx="22"/>
          </p:nvPr>
        </p:nvSpPr>
        <p:spPr>
          <a:xfrm>
            <a:off x="6830083" y="810814"/>
            <a:ext cx="2469365" cy="1481329"/>
          </a:xfrm>
          <a:solidFill>
            <a:srgbClr val="D9D9D9"/>
          </a:solidFill>
        </p:spPr>
        <p:txBody>
          <a:bodyPr anchor="t"/>
          <a:lstStyle>
            <a:lvl1pPr marL="0" indent="0" algn="ctr">
              <a:buNone/>
              <a:defRPr/>
            </a:lvl1pPr>
          </a:lstStyle>
          <a:p>
            <a:endParaRPr lang="id-ID"/>
          </a:p>
        </p:txBody>
      </p:sp>
    </p:spTree>
    <p:extLst>
      <p:ext uri="{BB962C8B-B14F-4D97-AF65-F5344CB8AC3E}">
        <p14:creationId xmlns:p14="http://schemas.microsoft.com/office/powerpoint/2010/main" val="110513515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3" name="Picture Placeholder 2"/>
          <p:cNvSpPr>
            <a:spLocks noGrp="1"/>
          </p:cNvSpPr>
          <p:nvPr>
            <p:ph type="pic" sz="quarter" idx="22"/>
          </p:nvPr>
        </p:nvSpPr>
        <p:spPr>
          <a:xfrm>
            <a:off x="3035237" y="938830"/>
            <a:ext cx="2469365" cy="1481329"/>
          </a:xfrm>
          <a:solidFill>
            <a:srgbClr val="D9D9D9"/>
          </a:solidFill>
        </p:spPr>
        <p:txBody>
          <a:bodyPr anchor="t"/>
          <a:lstStyle>
            <a:lvl1pPr marL="0" indent="0" algn="ctr">
              <a:buNone/>
              <a:defRPr/>
            </a:lvl1pPr>
          </a:lstStyle>
          <a:p>
            <a:endParaRPr lang="id-ID"/>
          </a:p>
        </p:txBody>
      </p:sp>
    </p:spTree>
    <p:extLst>
      <p:ext uri="{BB962C8B-B14F-4D97-AF65-F5344CB8AC3E}">
        <p14:creationId xmlns:p14="http://schemas.microsoft.com/office/powerpoint/2010/main" val="34913637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09060"/>
            <a:ext cx="10363200" cy="912771"/>
          </a:xfrm>
        </p:spPr>
        <p:txBody>
          <a:bodyPr/>
          <a:lstStyle>
            <a:lvl1pPr>
              <a:defRPr>
                <a:solidFill>
                  <a:schemeClr val="bg2"/>
                </a:solidFill>
              </a:defRPr>
            </a:lvl1p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lnSpc>
                <a:spcPct val="120000"/>
              </a:lnSpc>
              <a:buNone/>
              <a:defRPr sz="1200">
                <a:solidFill>
                  <a:schemeClr val="tx2"/>
                </a:solidFill>
              </a:defRPr>
            </a:lvl1pPr>
            <a:lvl2pPr marL="543613" indent="0" algn="ctr">
              <a:buNone/>
              <a:defRPr>
                <a:solidFill>
                  <a:schemeClr val="tx1">
                    <a:tint val="75000"/>
                  </a:schemeClr>
                </a:solidFill>
              </a:defRPr>
            </a:lvl2pPr>
            <a:lvl3pPr marL="1087226" indent="0" algn="ctr">
              <a:buNone/>
              <a:defRPr>
                <a:solidFill>
                  <a:schemeClr val="tx1">
                    <a:tint val="75000"/>
                  </a:schemeClr>
                </a:solidFill>
              </a:defRPr>
            </a:lvl3pPr>
            <a:lvl4pPr marL="1630843" indent="0" algn="ctr">
              <a:buNone/>
              <a:defRPr>
                <a:solidFill>
                  <a:schemeClr val="tx1">
                    <a:tint val="75000"/>
                  </a:schemeClr>
                </a:solidFill>
              </a:defRPr>
            </a:lvl4pPr>
            <a:lvl5pPr marL="2174455" indent="0" algn="ctr">
              <a:buNone/>
              <a:defRPr>
                <a:solidFill>
                  <a:schemeClr val="tx1">
                    <a:tint val="75000"/>
                  </a:schemeClr>
                </a:solidFill>
              </a:defRPr>
            </a:lvl5pPr>
            <a:lvl6pPr marL="2718069" indent="0" algn="ctr">
              <a:buNone/>
              <a:defRPr>
                <a:solidFill>
                  <a:schemeClr val="tx1">
                    <a:tint val="75000"/>
                  </a:schemeClr>
                </a:solidFill>
              </a:defRPr>
            </a:lvl6pPr>
            <a:lvl7pPr marL="3261683" indent="0" algn="ctr">
              <a:buNone/>
              <a:defRPr>
                <a:solidFill>
                  <a:schemeClr val="tx1">
                    <a:tint val="75000"/>
                  </a:schemeClr>
                </a:solidFill>
              </a:defRPr>
            </a:lvl7pPr>
            <a:lvl8pPr marL="3805296" indent="0" algn="ctr">
              <a:buNone/>
              <a:defRPr>
                <a:solidFill>
                  <a:schemeClr val="tx1">
                    <a:tint val="75000"/>
                  </a:schemeClr>
                </a:solidFill>
              </a:defRPr>
            </a:lvl8pPr>
            <a:lvl9pPr marL="4348909"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C9468CE9-3F3D-1446-A027-4B4CDD3883B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71629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468CE9-3F3D-1446-A027-4B4CDD3883B0}" type="slidenum">
              <a:rPr lang="en-US" smtClean="0">
                <a:solidFill>
                  <a:prstClr val="white"/>
                </a:solidFill>
              </a:rPr>
              <a:pPr/>
              <a:t>‹#›</a:t>
            </a:fld>
            <a:endParaRPr lang="en-US">
              <a:solidFill>
                <a:prstClr val="white"/>
              </a:solidFill>
            </a:endParaRPr>
          </a:p>
        </p:txBody>
      </p:sp>
      <p:sp>
        <p:nvSpPr>
          <p:cNvPr id="8" name="Picture Placeholder 7"/>
          <p:cNvSpPr>
            <a:spLocks noGrp="1"/>
          </p:cNvSpPr>
          <p:nvPr>
            <p:ph type="pic" sz="quarter" idx="13" hasCustomPrompt="1"/>
          </p:nvPr>
        </p:nvSpPr>
        <p:spPr>
          <a:xfrm>
            <a:off x="4890148" y="792733"/>
            <a:ext cx="2411704" cy="2412019"/>
          </a:xfrm>
          <a:prstGeom prst="ellipse">
            <a:avLst/>
          </a:prstGeom>
        </p:spPr>
        <p:txBody>
          <a:bodyPr/>
          <a:lstStyle/>
          <a:p>
            <a:r>
              <a:rPr lang="en-US" dirty="0" smtClean="0"/>
              <a:t>Drag and Drop</a:t>
            </a:r>
            <a:endParaRPr lang="en-US" dirty="0"/>
          </a:p>
        </p:txBody>
      </p:sp>
      <p:sp>
        <p:nvSpPr>
          <p:cNvPr id="7" name="Title 1"/>
          <p:cNvSpPr>
            <a:spLocks noGrp="1"/>
          </p:cNvSpPr>
          <p:nvPr>
            <p:ph type="ctrTitle"/>
          </p:nvPr>
        </p:nvSpPr>
        <p:spPr>
          <a:xfrm>
            <a:off x="2379235" y="3404806"/>
            <a:ext cx="7433531" cy="595211"/>
          </a:xfrm>
        </p:spPr>
        <p:txBody>
          <a:bodyPr>
            <a:noAutofit/>
          </a:bodyPr>
          <a:lstStyle/>
          <a:p>
            <a:endParaRPr lang="en-US" dirty="0">
              <a:solidFill>
                <a:schemeClr val="bg2"/>
              </a:solidFill>
            </a:endParaRPr>
          </a:p>
        </p:txBody>
      </p:sp>
      <p:sp>
        <p:nvSpPr>
          <p:cNvPr id="9" name="Subtitle 2"/>
          <p:cNvSpPr>
            <a:spLocks noGrp="1"/>
          </p:cNvSpPr>
          <p:nvPr>
            <p:ph type="subTitle" idx="1"/>
          </p:nvPr>
        </p:nvSpPr>
        <p:spPr>
          <a:xfrm>
            <a:off x="1828800" y="4319115"/>
            <a:ext cx="8534400" cy="1395280"/>
          </a:xfrm>
        </p:spPr>
        <p:txBody>
          <a:bodyPr>
            <a:noAutofit/>
          </a:bodyPr>
          <a:lstStyle/>
          <a:p>
            <a:endParaRPr lang="en-US" dirty="0"/>
          </a:p>
        </p:txBody>
      </p:sp>
    </p:spTree>
    <p:extLst>
      <p:ext uri="{BB962C8B-B14F-4D97-AF65-F5344CB8AC3E}">
        <p14:creationId xmlns:p14="http://schemas.microsoft.com/office/powerpoint/2010/main" val="57422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reaks">
    <p:spTree>
      <p:nvGrpSpPr>
        <p:cNvPr id="1" name=""/>
        <p:cNvGrpSpPr/>
        <p:nvPr/>
      </p:nvGrpSpPr>
      <p:grpSpPr>
        <a:xfrm>
          <a:off x="0" y="0"/>
          <a:ext cx="0" cy="0"/>
          <a:chOff x="0" y="0"/>
          <a:chExt cx="0" cy="0"/>
        </a:xfrm>
      </p:grpSpPr>
      <p:sp>
        <p:nvSpPr>
          <p:cNvPr id="8" name="Picture Placeholder 4"/>
          <p:cNvSpPr>
            <a:spLocks noGrp="1"/>
          </p:cNvSpPr>
          <p:nvPr>
            <p:ph type="pic" sz="quarter" idx="13" hasCustomPrompt="1"/>
          </p:nvPr>
        </p:nvSpPr>
        <p:spPr>
          <a:xfrm>
            <a:off x="0" y="0"/>
            <a:ext cx="12192000" cy="6858000"/>
          </a:xfrm>
        </p:spPr>
        <p:txBody>
          <a:bodyPr/>
          <a:lstStyle>
            <a:lvl1pPr>
              <a:defRPr baseline="0"/>
            </a:lvl1pPr>
          </a:lstStyle>
          <a:p>
            <a:r>
              <a:rPr lang="en-US" dirty="0" smtClean="0"/>
              <a:t>Drag / Drop / Send to Back</a:t>
            </a:r>
            <a:endParaRPr lang="en-US" dirty="0"/>
          </a:p>
        </p:txBody>
      </p:sp>
    </p:spTree>
    <p:extLst>
      <p:ext uri="{BB962C8B-B14F-4D97-AF65-F5344CB8AC3E}">
        <p14:creationId xmlns:p14="http://schemas.microsoft.com/office/powerpoint/2010/main" val="7554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a:xfrm>
            <a:off x="1" y="0"/>
            <a:ext cx="7799959" cy="6858000"/>
          </a:xfrm>
        </p:spPr>
        <p:txBody>
          <a:bodyPr/>
          <a:lstStyle>
            <a:lvl1pPr>
              <a:defRPr baseline="0"/>
            </a:lvl1pPr>
          </a:lstStyle>
          <a:p>
            <a:r>
              <a:rPr lang="en-US" dirty="0" smtClean="0"/>
              <a:t>Drag / Drop / Send to Back</a:t>
            </a:r>
            <a:endParaRPr lang="en-US" dirty="0"/>
          </a:p>
        </p:txBody>
      </p:sp>
    </p:spTree>
    <p:extLst>
      <p:ext uri="{BB962C8B-B14F-4D97-AF65-F5344CB8AC3E}">
        <p14:creationId xmlns:p14="http://schemas.microsoft.com/office/powerpoint/2010/main" val="75357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98F343-0248-4795-89D7-7E5E526EBDB3}"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EA275-0329-4AC6-9188-F78FE7FD9657}" type="slidenum">
              <a:rPr lang="en-US" smtClean="0"/>
              <a:t>‹#›</a:t>
            </a:fld>
            <a:endParaRPr lang="en-US"/>
          </a:p>
        </p:txBody>
      </p:sp>
    </p:spTree>
    <p:extLst>
      <p:ext uri="{BB962C8B-B14F-4D97-AF65-F5344CB8AC3E}">
        <p14:creationId xmlns:p14="http://schemas.microsoft.com/office/powerpoint/2010/main" val="30330317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1645279" y="2063306"/>
            <a:ext cx="1991260" cy="1991519"/>
          </a:xfrm>
          <a:ln>
            <a:noFill/>
          </a:ln>
        </p:spPr>
        <p:txBody>
          <a:bodyPr/>
          <a:lstStyle/>
          <a:p>
            <a:endParaRPr lang="en-US"/>
          </a:p>
        </p:txBody>
      </p:sp>
      <p:sp>
        <p:nvSpPr>
          <p:cNvPr id="7" name="Picture Placeholder 2"/>
          <p:cNvSpPr>
            <a:spLocks noGrp="1"/>
          </p:cNvSpPr>
          <p:nvPr>
            <p:ph type="pic" sz="quarter" idx="14"/>
          </p:nvPr>
        </p:nvSpPr>
        <p:spPr>
          <a:xfrm>
            <a:off x="3954011" y="2063306"/>
            <a:ext cx="1991260" cy="1991519"/>
          </a:xfrm>
          <a:ln>
            <a:noFill/>
          </a:ln>
        </p:spPr>
        <p:txBody>
          <a:bodyPr/>
          <a:lstStyle/>
          <a:p>
            <a:endParaRPr lang="en-US"/>
          </a:p>
        </p:txBody>
      </p:sp>
      <p:sp>
        <p:nvSpPr>
          <p:cNvPr id="8" name="Picture Placeholder 2"/>
          <p:cNvSpPr>
            <a:spLocks noGrp="1"/>
          </p:cNvSpPr>
          <p:nvPr>
            <p:ph type="pic" sz="quarter" idx="15"/>
          </p:nvPr>
        </p:nvSpPr>
        <p:spPr>
          <a:xfrm>
            <a:off x="6291833" y="2063306"/>
            <a:ext cx="1991260" cy="1991519"/>
          </a:xfrm>
          <a:ln>
            <a:noFill/>
          </a:ln>
        </p:spPr>
        <p:txBody>
          <a:bodyPr/>
          <a:lstStyle/>
          <a:p>
            <a:endParaRPr lang="en-US"/>
          </a:p>
        </p:txBody>
      </p:sp>
      <p:sp>
        <p:nvSpPr>
          <p:cNvPr id="9" name="Picture Placeholder 2"/>
          <p:cNvSpPr>
            <a:spLocks noGrp="1"/>
          </p:cNvSpPr>
          <p:nvPr>
            <p:ph type="pic" sz="quarter" idx="16"/>
          </p:nvPr>
        </p:nvSpPr>
        <p:spPr>
          <a:xfrm>
            <a:off x="8629427" y="2063306"/>
            <a:ext cx="1991260" cy="1991519"/>
          </a:xfrm>
          <a:ln>
            <a:noFill/>
          </a:ln>
        </p:spPr>
        <p:txBody>
          <a:bodyPr/>
          <a:lstStyle/>
          <a:p>
            <a:endParaRPr lang="en-US"/>
          </a:p>
        </p:txBody>
      </p:sp>
      <p:sp>
        <p:nvSpPr>
          <p:cNvPr id="11" name="Title 1"/>
          <p:cNvSpPr>
            <a:spLocks noGrp="1"/>
          </p:cNvSpPr>
          <p:nvPr>
            <p:ph type="ctrTitle"/>
          </p:nvPr>
        </p:nvSpPr>
        <p:spPr>
          <a:xfrm>
            <a:off x="914400" y="283886"/>
            <a:ext cx="10363200" cy="566759"/>
          </a:xfrm>
        </p:spPr>
        <p:txBody>
          <a:bodyPr>
            <a:noAutofit/>
          </a:bodyPr>
          <a:lstStyle/>
          <a:p>
            <a:endParaRPr lang="en-US" dirty="0">
              <a:solidFill>
                <a:schemeClr val="bg2"/>
              </a:solidFill>
            </a:endParaRPr>
          </a:p>
        </p:txBody>
      </p:sp>
      <p:sp>
        <p:nvSpPr>
          <p:cNvPr id="12" name="Subtitle 2"/>
          <p:cNvSpPr txBox="1">
            <a:spLocks/>
          </p:cNvSpPr>
          <p:nvPr userDrawn="1"/>
        </p:nvSpPr>
        <p:spPr>
          <a:xfrm>
            <a:off x="932689" y="739437"/>
            <a:ext cx="10326624" cy="419558"/>
          </a:xfrm>
          <a:prstGeom prst="rect">
            <a:avLst/>
          </a:prstGeom>
        </p:spPr>
        <p:txBody>
          <a:bodyPr vert="horz" lIns="108731" tIns="54365" rIns="108731" bIns="5436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550" dirty="0">
              <a:solidFill>
                <a:srgbClr val="797979"/>
              </a:solidFill>
            </a:endParaRPr>
          </a:p>
        </p:txBody>
      </p:sp>
      <p:sp>
        <p:nvSpPr>
          <p:cNvPr id="13" name="Subtitle 2"/>
          <p:cNvSpPr txBox="1">
            <a:spLocks/>
          </p:cNvSpPr>
          <p:nvPr userDrawn="1"/>
        </p:nvSpPr>
        <p:spPr>
          <a:xfrm>
            <a:off x="932689" y="739437"/>
            <a:ext cx="10326624" cy="419558"/>
          </a:xfrm>
          <a:prstGeom prst="rect">
            <a:avLst/>
          </a:prstGeom>
        </p:spPr>
        <p:txBody>
          <a:bodyPr vert="horz" lIns="108731" tIns="54365" rIns="108731" bIns="5436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550" dirty="0">
              <a:solidFill>
                <a:srgbClr val="797979"/>
              </a:solidFill>
            </a:endParaRPr>
          </a:p>
        </p:txBody>
      </p:sp>
      <p:sp>
        <p:nvSpPr>
          <p:cNvPr id="14" name="Rectangle 13"/>
          <p:cNvSpPr/>
          <p:nvPr userDrawn="1"/>
        </p:nvSpPr>
        <p:spPr>
          <a:xfrm>
            <a:off x="0" y="6205029"/>
            <a:ext cx="12192000" cy="6529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43613"/>
            <a:endParaRPr lang="en-US" sz="2150" dirty="0">
              <a:solidFill>
                <a:prstClr val="white"/>
              </a:solidFill>
              <a:latin typeface="Open Sans Light"/>
            </a:endParaRPr>
          </a:p>
        </p:txBody>
      </p:sp>
      <p:sp>
        <p:nvSpPr>
          <p:cNvPr id="15" name="Subtitle 2"/>
          <p:cNvSpPr>
            <a:spLocks noGrp="1"/>
          </p:cNvSpPr>
          <p:nvPr>
            <p:ph type="subTitle" idx="1"/>
          </p:nvPr>
        </p:nvSpPr>
        <p:spPr>
          <a:xfrm>
            <a:off x="926339" y="716525"/>
            <a:ext cx="10326624" cy="537941"/>
          </a:xfrm>
        </p:spPr>
        <p:txBody>
          <a:bodyPr>
            <a:noAutofit/>
          </a:bodyPr>
          <a:lstStyle>
            <a:lvl1pPr>
              <a:defRPr sz="1550"/>
            </a:lvl1pPr>
          </a:lstStyle>
          <a:p>
            <a:endParaRPr lang="en-US" dirty="0"/>
          </a:p>
        </p:txBody>
      </p:sp>
      <p:sp>
        <p:nvSpPr>
          <p:cNvPr id="16" name="Slide Number Placeholder 5"/>
          <p:cNvSpPr>
            <a:spLocks noGrp="1"/>
          </p:cNvSpPr>
          <p:nvPr>
            <p:ph type="sldNum" sz="quarter" idx="4"/>
          </p:nvPr>
        </p:nvSpPr>
        <p:spPr>
          <a:xfrm>
            <a:off x="11453401" y="109372"/>
            <a:ext cx="412350" cy="522816"/>
          </a:xfrm>
          <a:prstGeom prst="rect">
            <a:avLst/>
          </a:prstGeom>
          <a:solidFill>
            <a:schemeClr val="bg2"/>
          </a:solidFill>
        </p:spPr>
        <p:txBody>
          <a:bodyPr vert="horz" lIns="0" tIns="182680" rIns="0" bIns="182680" rtlCol="0" anchor="ctr">
            <a:spAutoFit/>
          </a:bodyPr>
          <a:lstStyle>
            <a:lvl1pPr algn="ctr">
              <a:defRPr sz="1000">
                <a:ln>
                  <a:noFill/>
                </a:ln>
                <a:solidFill>
                  <a:schemeClr val="bg1"/>
                </a:solidFill>
                <a:latin typeface="Open Sans"/>
                <a:cs typeface="Open Sans"/>
              </a:defRPr>
            </a:lvl1pPr>
          </a:lstStyle>
          <a:p>
            <a:fld id="{C9468CE9-3F3D-1446-A027-4B4CDD3883B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60297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3488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S w Colo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468CE9-3F3D-1446-A027-4B4CDD3883B0}" type="slidenum">
              <a:rPr lang="en-US" smtClean="0">
                <a:solidFill>
                  <a:prstClr val="white"/>
                </a:solidFill>
              </a:rPr>
              <a:pPr/>
              <a:t>‹#›</a:t>
            </a:fld>
            <a:endParaRPr lang="en-US">
              <a:solidFill>
                <a:prstClr val="white"/>
              </a:solidFill>
            </a:endParaRPr>
          </a:p>
        </p:txBody>
      </p:sp>
      <p:sp>
        <p:nvSpPr>
          <p:cNvPr id="11" name="Title 1"/>
          <p:cNvSpPr>
            <a:spLocks noGrp="1"/>
          </p:cNvSpPr>
          <p:nvPr>
            <p:ph type="ctrTitle"/>
          </p:nvPr>
        </p:nvSpPr>
        <p:spPr>
          <a:xfrm>
            <a:off x="914400" y="283886"/>
            <a:ext cx="10363200" cy="566759"/>
          </a:xfrm>
        </p:spPr>
        <p:txBody>
          <a:bodyPr>
            <a:noAutofit/>
          </a:bodyPr>
          <a:lstStyle/>
          <a:p>
            <a:endParaRPr lang="en-US" dirty="0">
              <a:solidFill>
                <a:schemeClr val="bg2"/>
              </a:solidFill>
            </a:endParaRPr>
          </a:p>
        </p:txBody>
      </p:sp>
      <p:sp>
        <p:nvSpPr>
          <p:cNvPr id="12" name="Subtitle 2"/>
          <p:cNvSpPr txBox="1">
            <a:spLocks/>
          </p:cNvSpPr>
          <p:nvPr userDrawn="1"/>
        </p:nvSpPr>
        <p:spPr>
          <a:xfrm>
            <a:off x="932689" y="739437"/>
            <a:ext cx="10326624" cy="419558"/>
          </a:xfrm>
          <a:prstGeom prst="rect">
            <a:avLst/>
          </a:prstGeom>
        </p:spPr>
        <p:txBody>
          <a:bodyPr vert="horz" lIns="108731" tIns="54365" rIns="108731" bIns="5436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550" dirty="0">
              <a:solidFill>
                <a:srgbClr val="797979"/>
              </a:solidFill>
            </a:endParaRPr>
          </a:p>
        </p:txBody>
      </p:sp>
      <p:sp>
        <p:nvSpPr>
          <p:cNvPr id="13" name="Subtitle 2"/>
          <p:cNvSpPr txBox="1">
            <a:spLocks/>
          </p:cNvSpPr>
          <p:nvPr userDrawn="1"/>
        </p:nvSpPr>
        <p:spPr>
          <a:xfrm>
            <a:off x="932689" y="739437"/>
            <a:ext cx="10326624" cy="419558"/>
          </a:xfrm>
          <a:prstGeom prst="rect">
            <a:avLst/>
          </a:prstGeom>
        </p:spPr>
        <p:txBody>
          <a:bodyPr vert="horz" lIns="108731" tIns="54365" rIns="108731" bIns="5436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550" dirty="0">
              <a:solidFill>
                <a:srgbClr val="797979"/>
              </a:solidFill>
            </a:endParaRPr>
          </a:p>
        </p:txBody>
      </p:sp>
      <p:sp>
        <p:nvSpPr>
          <p:cNvPr id="15" name="Subtitle 2"/>
          <p:cNvSpPr>
            <a:spLocks noGrp="1"/>
          </p:cNvSpPr>
          <p:nvPr>
            <p:ph type="subTitle" idx="1"/>
          </p:nvPr>
        </p:nvSpPr>
        <p:spPr>
          <a:xfrm>
            <a:off x="926339" y="716525"/>
            <a:ext cx="10326624" cy="537941"/>
          </a:xfrm>
        </p:spPr>
        <p:txBody>
          <a:bodyPr>
            <a:noAutofit/>
          </a:bodyPr>
          <a:lstStyle>
            <a:lvl1pPr>
              <a:defRPr sz="1550"/>
            </a:lvl1pPr>
          </a:lstStyle>
          <a:p>
            <a:endParaRPr lang="en-US" dirty="0"/>
          </a:p>
        </p:txBody>
      </p:sp>
    </p:spTree>
    <p:extLst>
      <p:ext uri="{BB962C8B-B14F-4D97-AF65-F5344CB8AC3E}">
        <p14:creationId xmlns:p14="http://schemas.microsoft.com/office/powerpoint/2010/main" val="322764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S No Colo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468CE9-3F3D-1446-A027-4B4CDD3883B0}" type="slidenum">
              <a:rPr lang="en-US" smtClean="0">
                <a:solidFill>
                  <a:prstClr val="white"/>
                </a:solidFill>
              </a:rPr>
              <a:pPr/>
              <a:t>‹#›</a:t>
            </a:fld>
            <a:endParaRPr lang="en-US">
              <a:solidFill>
                <a:prstClr val="white"/>
              </a:solidFill>
            </a:endParaRPr>
          </a:p>
        </p:txBody>
      </p:sp>
      <p:sp>
        <p:nvSpPr>
          <p:cNvPr id="11" name="Title 1"/>
          <p:cNvSpPr>
            <a:spLocks noGrp="1"/>
          </p:cNvSpPr>
          <p:nvPr>
            <p:ph type="ctrTitle"/>
          </p:nvPr>
        </p:nvSpPr>
        <p:spPr>
          <a:xfrm>
            <a:off x="914400" y="283886"/>
            <a:ext cx="10363200" cy="566759"/>
          </a:xfrm>
        </p:spPr>
        <p:txBody>
          <a:bodyPr>
            <a:noAutofit/>
          </a:bodyPr>
          <a:lstStyle/>
          <a:p>
            <a:endParaRPr lang="en-US" dirty="0">
              <a:solidFill>
                <a:schemeClr val="bg2"/>
              </a:solidFill>
            </a:endParaRPr>
          </a:p>
        </p:txBody>
      </p:sp>
      <p:sp>
        <p:nvSpPr>
          <p:cNvPr id="12" name="Subtitle 2"/>
          <p:cNvSpPr txBox="1">
            <a:spLocks/>
          </p:cNvSpPr>
          <p:nvPr userDrawn="1"/>
        </p:nvSpPr>
        <p:spPr>
          <a:xfrm>
            <a:off x="932689" y="739437"/>
            <a:ext cx="10326624" cy="419558"/>
          </a:xfrm>
          <a:prstGeom prst="rect">
            <a:avLst/>
          </a:prstGeom>
        </p:spPr>
        <p:txBody>
          <a:bodyPr vert="horz" lIns="108731" tIns="54365" rIns="108731" bIns="5436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550" dirty="0">
              <a:solidFill>
                <a:srgbClr val="797979"/>
              </a:solidFill>
            </a:endParaRPr>
          </a:p>
        </p:txBody>
      </p:sp>
      <p:sp>
        <p:nvSpPr>
          <p:cNvPr id="13" name="Subtitle 2"/>
          <p:cNvSpPr txBox="1">
            <a:spLocks/>
          </p:cNvSpPr>
          <p:nvPr userDrawn="1"/>
        </p:nvSpPr>
        <p:spPr>
          <a:xfrm>
            <a:off x="932689" y="739437"/>
            <a:ext cx="10326624" cy="419558"/>
          </a:xfrm>
          <a:prstGeom prst="rect">
            <a:avLst/>
          </a:prstGeom>
        </p:spPr>
        <p:txBody>
          <a:bodyPr vert="horz" lIns="108731" tIns="54365" rIns="108731" bIns="5436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550" dirty="0">
              <a:solidFill>
                <a:srgbClr val="797979"/>
              </a:solidFill>
            </a:endParaRPr>
          </a:p>
        </p:txBody>
      </p:sp>
      <p:sp>
        <p:nvSpPr>
          <p:cNvPr id="14" name="Rectangle 13"/>
          <p:cNvSpPr/>
          <p:nvPr userDrawn="1"/>
        </p:nvSpPr>
        <p:spPr>
          <a:xfrm>
            <a:off x="0" y="6205029"/>
            <a:ext cx="12192000" cy="6529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43613"/>
            <a:endParaRPr lang="en-US" sz="2150" dirty="0">
              <a:solidFill>
                <a:prstClr val="white"/>
              </a:solidFill>
              <a:latin typeface="Open Sans Light"/>
            </a:endParaRPr>
          </a:p>
        </p:txBody>
      </p:sp>
      <p:sp>
        <p:nvSpPr>
          <p:cNvPr id="15" name="Subtitle 2"/>
          <p:cNvSpPr>
            <a:spLocks noGrp="1"/>
          </p:cNvSpPr>
          <p:nvPr>
            <p:ph type="subTitle" idx="1"/>
          </p:nvPr>
        </p:nvSpPr>
        <p:spPr>
          <a:xfrm>
            <a:off x="926339" y="716525"/>
            <a:ext cx="10326624" cy="537941"/>
          </a:xfrm>
        </p:spPr>
        <p:txBody>
          <a:bodyPr>
            <a:noAutofit/>
          </a:bodyPr>
          <a:lstStyle>
            <a:lvl1pPr>
              <a:defRPr sz="1550"/>
            </a:lvl1pPr>
          </a:lstStyle>
          <a:p>
            <a:endParaRPr lang="en-US" dirty="0"/>
          </a:p>
        </p:txBody>
      </p:sp>
    </p:spTree>
    <p:extLst>
      <p:ext uri="{BB962C8B-B14F-4D97-AF65-F5344CB8AC3E}">
        <p14:creationId xmlns:p14="http://schemas.microsoft.com/office/powerpoint/2010/main" val="259104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Phone 6">
    <p:spTree>
      <p:nvGrpSpPr>
        <p:cNvPr id="1" name=""/>
        <p:cNvGrpSpPr/>
        <p:nvPr/>
      </p:nvGrpSpPr>
      <p:grpSpPr>
        <a:xfrm>
          <a:off x="0" y="0"/>
          <a:ext cx="0" cy="0"/>
          <a:chOff x="0" y="0"/>
          <a:chExt cx="0" cy="0"/>
        </a:xfrm>
      </p:grpSpPr>
      <p:sp>
        <p:nvSpPr>
          <p:cNvPr id="12" name="Subtitle 2"/>
          <p:cNvSpPr txBox="1">
            <a:spLocks/>
          </p:cNvSpPr>
          <p:nvPr userDrawn="1"/>
        </p:nvSpPr>
        <p:spPr>
          <a:xfrm>
            <a:off x="932689" y="739437"/>
            <a:ext cx="10326624" cy="419558"/>
          </a:xfrm>
          <a:prstGeom prst="rect">
            <a:avLst/>
          </a:prstGeom>
        </p:spPr>
        <p:txBody>
          <a:bodyPr vert="horz" lIns="108731" tIns="54365" rIns="108731" bIns="5436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550" dirty="0">
              <a:solidFill>
                <a:srgbClr val="797979"/>
              </a:solidFill>
            </a:endParaRPr>
          </a:p>
        </p:txBody>
      </p:sp>
      <p:sp>
        <p:nvSpPr>
          <p:cNvPr id="13" name="Subtitle 2"/>
          <p:cNvSpPr txBox="1">
            <a:spLocks/>
          </p:cNvSpPr>
          <p:nvPr userDrawn="1"/>
        </p:nvSpPr>
        <p:spPr>
          <a:xfrm>
            <a:off x="932689" y="739437"/>
            <a:ext cx="10326624" cy="419558"/>
          </a:xfrm>
          <a:prstGeom prst="rect">
            <a:avLst/>
          </a:prstGeom>
        </p:spPr>
        <p:txBody>
          <a:bodyPr vert="horz" lIns="108731" tIns="54365" rIns="108731" bIns="5436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550" dirty="0">
              <a:solidFill>
                <a:srgbClr val="797979"/>
              </a:solidFill>
            </a:endParaRPr>
          </a:p>
        </p:txBody>
      </p:sp>
      <p:sp>
        <p:nvSpPr>
          <p:cNvPr id="14" name="Rectangle 13"/>
          <p:cNvSpPr/>
          <p:nvPr userDrawn="1"/>
        </p:nvSpPr>
        <p:spPr>
          <a:xfrm>
            <a:off x="0" y="6205029"/>
            <a:ext cx="12192000" cy="6529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43613"/>
            <a:endParaRPr lang="en-US" sz="2150" dirty="0">
              <a:solidFill>
                <a:prstClr val="white"/>
              </a:solidFill>
              <a:latin typeface="Open Sans Light"/>
            </a:endParaRPr>
          </a:p>
        </p:txBody>
      </p:sp>
      <p:sp>
        <p:nvSpPr>
          <p:cNvPr id="3" name="Picture Placeholder 2"/>
          <p:cNvSpPr>
            <a:spLocks noGrp="1"/>
          </p:cNvSpPr>
          <p:nvPr>
            <p:ph type="pic" sz="quarter" idx="13"/>
          </p:nvPr>
        </p:nvSpPr>
        <p:spPr>
          <a:xfrm>
            <a:off x="932535" y="1320800"/>
            <a:ext cx="2445225" cy="4329397"/>
          </a:xfrm>
        </p:spPr>
        <p:txBody>
          <a:bodyPr/>
          <a:lstStyle/>
          <a:p>
            <a:endParaRPr lang="en-US"/>
          </a:p>
        </p:txBody>
      </p:sp>
    </p:spTree>
    <p:extLst>
      <p:ext uri="{BB962C8B-B14F-4D97-AF65-F5344CB8AC3E}">
        <p14:creationId xmlns:p14="http://schemas.microsoft.com/office/powerpoint/2010/main" val="12969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Portfolio 1">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1811583" y="1723564"/>
            <a:ext cx="2357966" cy="2355851"/>
          </a:xfrm>
          <a:prstGeom prst="ellipse">
            <a:avLst/>
          </a:prstGeom>
        </p:spPr>
        <p:txBody>
          <a:bodyPr/>
          <a:lstStyle/>
          <a:p>
            <a:endParaRPr lang="en-US"/>
          </a:p>
        </p:txBody>
      </p:sp>
      <p:sp>
        <p:nvSpPr>
          <p:cNvPr id="15" name="Picture Placeholder 13"/>
          <p:cNvSpPr>
            <a:spLocks noGrp="1"/>
          </p:cNvSpPr>
          <p:nvPr>
            <p:ph type="pic" sz="quarter" idx="11"/>
          </p:nvPr>
        </p:nvSpPr>
        <p:spPr>
          <a:xfrm>
            <a:off x="4915402" y="1723564"/>
            <a:ext cx="2357966" cy="2355851"/>
          </a:xfrm>
          <a:prstGeom prst="ellipse">
            <a:avLst/>
          </a:prstGeom>
        </p:spPr>
        <p:txBody>
          <a:bodyPr/>
          <a:lstStyle/>
          <a:p>
            <a:endParaRPr lang="en-US"/>
          </a:p>
        </p:txBody>
      </p:sp>
      <p:sp>
        <p:nvSpPr>
          <p:cNvPr id="17" name="Picture Placeholder 13"/>
          <p:cNvSpPr>
            <a:spLocks noGrp="1"/>
          </p:cNvSpPr>
          <p:nvPr>
            <p:ph type="pic" sz="quarter" idx="12"/>
          </p:nvPr>
        </p:nvSpPr>
        <p:spPr>
          <a:xfrm>
            <a:off x="8019223" y="1723564"/>
            <a:ext cx="2357966" cy="2355851"/>
          </a:xfrm>
          <a:prstGeom prst="ellipse">
            <a:avLst/>
          </a:prstGeom>
        </p:spPr>
        <p:txBody>
          <a:bodyPr/>
          <a:lstStyle/>
          <a:p>
            <a:endParaRPr lang="en-US"/>
          </a:p>
        </p:txBody>
      </p:sp>
      <p:sp>
        <p:nvSpPr>
          <p:cNvPr id="13" name="Picture Placeholder 13"/>
          <p:cNvSpPr>
            <a:spLocks noGrp="1"/>
          </p:cNvSpPr>
          <p:nvPr>
            <p:ph type="pic" sz="quarter" idx="13"/>
          </p:nvPr>
        </p:nvSpPr>
        <p:spPr>
          <a:xfrm>
            <a:off x="3408155" y="3836202"/>
            <a:ext cx="2357966" cy="2355851"/>
          </a:xfrm>
          <a:prstGeom prst="ellipse">
            <a:avLst/>
          </a:prstGeom>
        </p:spPr>
        <p:txBody>
          <a:bodyPr/>
          <a:lstStyle/>
          <a:p>
            <a:endParaRPr lang="en-US"/>
          </a:p>
        </p:txBody>
      </p:sp>
      <p:sp>
        <p:nvSpPr>
          <p:cNvPr id="16" name="Picture Placeholder 13"/>
          <p:cNvSpPr>
            <a:spLocks noGrp="1"/>
          </p:cNvSpPr>
          <p:nvPr>
            <p:ph type="pic" sz="quarter" idx="14"/>
          </p:nvPr>
        </p:nvSpPr>
        <p:spPr>
          <a:xfrm>
            <a:off x="6511975" y="3836202"/>
            <a:ext cx="2357966" cy="2355851"/>
          </a:xfrm>
          <a:prstGeom prst="ellipse">
            <a:avLst/>
          </a:prstGeom>
        </p:spPr>
        <p:txBody>
          <a:bodyPr/>
          <a:lstStyle/>
          <a:p>
            <a:endParaRPr lang="en-US"/>
          </a:p>
        </p:txBody>
      </p:sp>
      <p:sp>
        <p:nvSpPr>
          <p:cNvPr id="18" name="Slide Number Placeholder 5"/>
          <p:cNvSpPr>
            <a:spLocks noGrp="1"/>
          </p:cNvSpPr>
          <p:nvPr>
            <p:ph type="sldNum" sz="quarter" idx="4"/>
          </p:nvPr>
        </p:nvSpPr>
        <p:spPr>
          <a:xfrm>
            <a:off x="11453401" y="109372"/>
            <a:ext cx="412350" cy="522816"/>
          </a:xfrm>
          <a:prstGeom prst="rect">
            <a:avLst/>
          </a:prstGeom>
          <a:solidFill>
            <a:schemeClr val="bg2"/>
          </a:solidFill>
        </p:spPr>
        <p:txBody>
          <a:bodyPr vert="horz" lIns="0" tIns="182680" rIns="0" bIns="182680" rtlCol="0" anchor="ctr">
            <a:spAutoFit/>
          </a:bodyPr>
          <a:lstStyle>
            <a:lvl1pPr algn="ctr">
              <a:defRPr sz="1000">
                <a:ln>
                  <a:noFill/>
                </a:ln>
                <a:solidFill>
                  <a:schemeClr val="bg1"/>
                </a:solidFill>
                <a:latin typeface="Open Sans"/>
                <a:cs typeface="Open Sans"/>
              </a:defRPr>
            </a:lvl1pPr>
          </a:lstStyle>
          <a:p>
            <a:fld id="{C9468CE9-3F3D-1446-A027-4B4CDD3883B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08155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Portfolio 2">
    <p:spTree>
      <p:nvGrpSpPr>
        <p:cNvPr id="1" name=""/>
        <p:cNvGrpSpPr/>
        <p:nvPr/>
      </p:nvGrpSpPr>
      <p:grpSpPr>
        <a:xfrm>
          <a:off x="0" y="0"/>
          <a:ext cx="0" cy="0"/>
          <a:chOff x="0" y="0"/>
          <a:chExt cx="0" cy="0"/>
        </a:xfrm>
      </p:grpSpPr>
      <p:sp>
        <p:nvSpPr>
          <p:cNvPr id="14" name="Picture Placeholder 12"/>
          <p:cNvSpPr>
            <a:spLocks noGrp="1"/>
          </p:cNvSpPr>
          <p:nvPr>
            <p:ph type="pic" sz="quarter" idx="11"/>
          </p:nvPr>
        </p:nvSpPr>
        <p:spPr>
          <a:xfrm>
            <a:off x="4736407" y="1760703"/>
            <a:ext cx="3048000" cy="3048000"/>
          </a:xfrm>
        </p:spPr>
        <p:txBody>
          <a:bodyPr>
            <a:normAutofit/>
          </a:bodyPr>
          <a:lstStyle>
            <a:lvl1pPr>
              <a:defRPr sz="1400"/>
            </a:lvl1pPr>
          </a:lstStyle>
          <a:p>
            <a:endParaRPr lang="en-US" dirty="0"/>
          </a:p>
        </p:txBody>
      </p:sp>
      <p:sp>
        <p:nvSpPr>
          <p:cNvPr id="17" name="Picture Placeholder 12"/>
          <p:cNvSpPr>
            <a:spLocks noGrp="1"/>
          </p:cNvSpPr>
          <p:nvPr>
            <p:ph type="pic" sz="quarter" idx="14"/>
          </p:nvPr>
        </p:nvSpPr>
        <p:spPr>
          <a:xfrm>
            <a:off x="1289336" y="1778035"/>
            <a:ext cx="3048000" cy="3048000"/>
          </a:xfrm>
        </p:spPr>
        <p:txBody>
          <a:bodyPr>
            <a:normAutofit/>
          </a:bodyPr>
          <a:lstStyle>
            <a:lvl1pPr>
              <a:defRPr sz="1400"/>
            </a:lvl1pPr>
          </a:lstStyle>
          <a:p>
            <a:endParaRPr lang="en-US" dirty="0"/>
          </a:p>
        </p:txBody>
      </p:sp>
      <p:sp>
        <p:nvSpPr>
          <p:cNvPr id="19" name="Picture Placeholder 12"/>
          <p:cNvSpPr>
            <a:spLocks noGrp="1"/>
          </p:cNvSpPr>
          <p:nvPr>
            <p:ph type="pic" sz="quarter" idx="16"/>
          </p:nvPr>
        </p:nvSpPr>
        <p:spPr>
          <a:xfrm>
            <a:off x="8188591" y="1778035"/>
            <a:ext cx="3048000" cy="3048000"/>
          </a:xfrm>
        </p:spPr>
        <p:txBody>
          <a:bodyPr>
            <a:normAutofit/>
          </a:bodyPr>
          <a:lstStyle>
            <a:lvl1pPr>
              <a:defRPr sz="1400"/>
            </a:lvl1pPr>
          </a:lstStyle>
          <a:p>
            <a:endParaRPr lang="en-US" dirty="0"/>
          </a:p>
        </p:txBody>
      </p:sp>
      <p:sp>
        <p:nvSpPr>
          <p:cNvPr id="9" name="Slide Number Placeholder 5"/>
          <p:cNvSpPr>
            <a:spLocks noGrp="1"/>
          </p:cNvSpPr>
          <p:nvPr>
            <p:ph type="sldNum" sz="quarter" idx="12"/>
          </p:nvPr>
        </p:nvSpPr>
        <p:spPr>
          <a:xfrm>
            <a:off x="11453401" y="109372"/>
            <a:ext cx="412350" cy="522816"/>
          </a:xfrm>
        </p:spPr>
        <p:txBody>
          <a:bodyPr/>
          <a:lstStyle/>
          <a:p>
            <a:fld id="{C9468CE9-3F3D-1446-A027-4B4CDD3883B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91344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Portfolio 3">
    <p:spTree>
      <p:nvGrpSpPr>
        <p:cNvPr id="1" name=""/>
        <p:cNvGrpSpPr/>
        <p:nvPr/>
      </p:nvGrpSpPr>
      <p:grpSpPr>
        <a:xfrm>
          <a:off x="0" y="0"/>
          <a:ext cx="0" cy="0"/>
          <a:chOff x="0" y="0"/>
          <a:chExt cx="0" cy="0"/>
        </a:xfrm>
      </p:grpSpPr>
      <p:sp>
        <p:nvSpPr>
          <p:cNvPr id="14" name="Picture Placeholder 12"/>
          <p:cNvSpPr>
            <a:spLocks noGrp="1"/>
          </p:cNvSpPr>
          <p:nvPr>
            <p:ph type="pic" sz="quarter" idx="11"/>
          </p:nvPr>
        </p:nvSpPr>
        <p:spPr>
          <a:xfrm>
            <a:off x="7254865" y="1893450"/>
            <a:ext cx="1952200" cy="3579115"/>
          </a:xfrm>
        </p:spPr>
        <p:txBody>
          <a:bodyPr>
            <a:normAutofit/>
          </a:bodyPr>
          <a:lstStyle>
            <a:lvl1pPr>
              <a:defRPr sz="1400"/>
            </a:lvl1pPr>
          </a:lstStyle>
          <a:p>
            <a:endParaRPr lang="en-US" dirty="0"/>
          </a:p>
        </p:txBody>
      </p:sp>
      <p:sp>
        <p:nvSpPr>
          <p:cNvPr id="17" name="Picture Placeholder 12"/>
          <p:cNvSpPr>
            <a:spLocks noGrp="1"/>
          </p:cNvSpPr>
          <p:nvPr>
            <p:ph type="pic" sz="quarter" idx="14"/>
          </p:nvPr>
        </p:nvSpPr>
        <p:spPr>
          <a:xfrm>
            <a:off x="5189792" y="1893450"/>
            <a:ext cx="1952200" cy="3579115"/>
          </a:xfrm>
        </p:spPr>
        <p:txBody>
          <a:bodyPr>
            <a:normAutofit/>
          </a:bodyPr>
          <a:lstStyle>
            <a:lvl1pPr>
              <a:defRPr sz="1400"/>
            </a:lvl1pPr>
          </a:lstStyle>
          <a:p>
            <a:endParaRPr lang="en-US" dirty="0"/>
          </a:p>
        </p:txBody>
      </p:sp>
      <p:sp>
        <p:nvSpPr>
          <p:cNvPr id="19" name="Picture Placeholder 12"/>
          <p:cNvSpPr>
            <a:spLocks noGrp="1"/>
          </p:cNvSpPr>
          <p:nvPr>
            <p:ph type="pic" sz="quarter" idx="16"/>
          </p:nvPr>
        </p:nvSpPr>
        <p:spPr>
          <a:xfrm>
            <a:off x="9325336" y="1893450"/>
            <a:ext cx="1952200" cy="3579115"/>
          </a:xfrm>
        </p:spPr>
        <p:txBody>
          <a:bodyPr>
            <a:normAutofit/>
          </a:bodyPr>
          <a:lstStyle>
            <a:lvl1pPr>
              <a:defRPr sz="1400"/>
            </a:lvl1pPr>
          </a:lstStyle>
          <a:p>
            <a:endParaRPr lang="en-US" dirty="0"/>
          </a:p>
        </p:txBody>
      </p:sp>
      <p:sp>
        <p:nvSpPr>
          <p:cNvPr id="9" name="Slide Number Placeholder 5"/>
          <p:cNvSpPr>
            <a:spLocks noGrp="1"/>
          </p:cNvSpPr>
          <p:nvPr>
            <p:ph type="sldNum" sz="quarter" idx="12"/>
          </p:nvPr>
        </p:nvSpPr>
        <p:spPr>
          <a:xfrm>
            <a:off x="11453401" y="109372"/>
            <a:ext cx="412350" cy="522816"/>
          </a:xfrm>
        </p:spPr>
        <p:txBody>
          <a:bodyPr/>
          <a:lstStyle/>
          <a:p>
            <a:fld id="{C9468CE9-3F3D-1446-A027-4B4CDD3883B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53214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One Project Sample">
    <p:spTree>
      <p:nvGrpSpPr>
        <p:cNvPr id="1" name=""/>
        <p:cNvGrpSpPr/>
        <p:nvPr/>
      </p:nvGrpSpPr>
      <p:grpSpPr>
        <a:xfrm>
          <a:off x="0" y="0"/>
          <a:ext cx="0" cy="0"/>
          <a:chOff x="0" y="0"/>
          <a:chExt cx="0" cy="0"/>
        </a:xfrm>
      </p:grpSpPr>
      <p:sp>
        <p:nvSpPr>
          <p:cNvPr id="17" name="Picture Placeholder 12"/>
          <p:cNvSpPr>
            <a:spLocks noGrp="1"/>
          </p:cNvSpPr>
          <p:nvPr>
            <p:ph type="pic" sz="quarter" idx="14"/>
          </p:nvPr>
        </p:nvSpPr>
        <p:spPr>
          <a:xfrm>
            <a:off x="1169940" y="1853427"/>
            <a:ext cx="2940891" cy="3888515"/>
          </a:xfrm>
        </p:spPr>
        <p:txBody>
          <a:bodyPr>
            <a:normAutofit/>
          </a:bodyPr>
          <a:lstStyle>
            <a:lvl1pPr>
              <a:defRPr sz="1400"/>
            </a:lvl1pPr>
          </a:lstStyle>
          <a:p>
            <a:endParaRPr lang="en-US" dirty="0"/>
          </a:p>
        </p:txBody>
      </p:sp>
      <p:sp>
        <p:nvSpPr>
          <p:cNvPr id="8" name="Slide Number Placeholder 5"/>
          <p:cNvSpPr>
            <a:spLocks noGrp="1"/>
          </p:cNvSpPr>
          <p:nvPr>
            <p:ph type="sldNum" sz="quarter" idx="12"/>
          </p:nvPr>
        </p:nvSpPr>
        <p:spPr>
          <a:xfrm>
            <a:off x="11453401" y="109372"/>
            <a:ext cx="412350" cy="522816"/>
          </a:xfrm>
        </p:spPr>
        <p:txBody>
          <a:bodyPr/>
          <a:lstStyle/>
          <a:p>
            <a:fld id="{C9468CE9-3F3D-1446-A027-4B4CDD3883B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210404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17" name="Picture Placeholder 12"/>
          <p:cNvSpPr>
            <a:spLocks noGrp="1"/>
          </p:cNvSpPr>
          <p:nvPr>
            <p:ph type="pic" sz="quarter" idx="14"/>
          </p:nvPr>
        </p:nvSpPr>
        <p:spPr>
          <a:xfrm>
            <a:off x="8212042" y="1853427"/>
            <a:ext cx="2940891" cy="3888515"/>
          </a:xfrm>
        </p:spPr>
        <p:txBody>
          <a:bodyPr>
            <a:normAutofit/>
          </a:bodyPr>
          <a:lstStyle>
            <a:lvl1pPr>
              <a:defRPr sz="1400"/>
            </a:lvl1pPr>
          </a:lstStyle>
          <a:p>
            <a:endParaRPr lang="en-US" dirty="0"/>
          </a:p>
        </p:txBody>
      </p:sp>
      <p:sp>
        <p:nvSpPr>
          <p:cNvPr id="8" name="Slide Number Placeholder 5"/>
          <p:cNvSpPr>
            <a:spLocks noGrp="1"/>
          </p:cNvSpPr>
          <p:nvPr>
            <p:ph type="sldNum" sz="quarter" idx="12"/>
          </p:nvPr>
        </p:nvSpPr>
        <p:spPr>
          <a:xfrm>
            <a:off x="11453401" y="109372"/>
            <a:ext cx="412350" cy="522816"/>
          </a:xfrm>
        </p:spPr>
        <p:txBody>
          <a:bodyPr/>
          <a:lstStyle/>
          <a:p>
            <a:fld id="{C9468CE9-3F3D-1446-A027-4B4CDD3883B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01743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98F343-0248-4795-89D7-7E5E526EBDB3}" type="datetimeFigureOut">
              <a:rPr lang="en-US" smtClean="0"/>
              <a:t>11/3/2015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8EA275-0329-4AC6-9188-F78FE7FD9657}" type="slidenum">
              <a:rPr lang="en-US" smtClean="0"/>
              <a:t>‹#›</a:t>
            </a:fld>
            <a:endParaRPr lang="en-US"/>
          </a:p>
        </p:txBody>
      </p:sp>
    </p:spTree>
    <p:extLst>
      <p:ext uri="{BB962C8B-B14F-4D97-AF65-F5344CB8AC3E}">
        <p14:creationId xmlns:p14="http://schemas.microsoft.com/office/powerpoint/2010/main" val="2764964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Phone 6 White">
    <p:spTree>
      <p:nvGrpSpPr>
        <p:cNvPr id="1" name=""/>
        <p:cNvGrpSpPr/>
        <p:nvPr/>
      </p:nvGrpSpPr>
      <p:grpSpPr>
        <a:xfrm>
          <a:off x="0" y="0"/>
          <a:ext cx="0" cy="0"/>
          <a:chOff x="0" y="0"/>
          <a:chExt cx="0" cy="0"/>
        </a:xfrm>
      </p:grpSpPr>
      <p:sp>
        <p:nvSpPr>
          <p:cNvPr id="17" name="Picture Placeholder 12"/>
          <p:cNvSpPr>
            <a:spLocks noGrp="1"/>
          </p:cNvSpPr>
          <p:nvPr>
            <p:ph type="pic" sz="quarter" idx="14"/>
          </p:nvPr>
        </p:nvSpPr>
        <p:spPr>
          <a:xfrm>
            <a:off x="5050688" y="2119729"/>
            <a:ext cx="2090556" cy="3666824"/>
          </a:xfrm>
        </p:spPr>
        <p:txBody>
          <a:bodyPr>
            <a:normAutofit/>
          </a:bodyPr>
          <a:lstStyle>
            <a:lvl1pPr>
              <a:defRPr sz="1400"/>
            </a:lvl1pPr>
          </a:lstStyle>
          <a:p>
            <a:endParaRPr lang="en-US" dirty="0"/>
          </a:p>
        </p:txBody>
      </p:sp>
      <p:sp>
        <p:nvSpPr>
          <p:cNvPr id="8" name="Slide Number Placeholder 5"/>
          <p:cNvSpPr>
            <a:spLocks noGrp="1"/>
          </p:cNvSpPr>
          <p:nvPr>
            <p:ph type="sldNum" sz="quarter" idx="12"/>
          </p:nvPr>
        </p:nvSpPr>
        <p:spPr>
          <a:xfrm>
            <a:off x="11453401" y="109372"/>
            <a:ext cx="412350" cy="522816"/>
          </a:xfrm>
        </p:spPr>
        <p:txBody>
          <a:bodyPr/>
          <a:lstStyle/>
          <a:p>
            <a:fld id="{C9468CE9-3F3D-1446-A027-4B4CDD3883B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027072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Pad Air">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11453401" y="109372"/>
            <a:ext cx="412350" cy="522816"/>
          </a:xfrm>
        </p:spPr>
        <p:txBody>
          <a:bodyPr/>
          <a:lstStyle/>
          <a:p>
            <a:fld id="{C9468CE9-3F3D-1446-A027-4B4CDD3883B0}" type="slidenum">
              <a:rPr lang="en-US" smtClean="0">
                <a:solidFill>
                  <a:prstClr val="white"/>
                </a:solidFill>
              </a:rPr>
              <a:pPr/>
              <a:t>‹#›</a:t>
            </a:fld>
            <a:endParaRPr lang="en-US">
              <a:solidFill>
                <a:prstClr val="white"/>
              </a:solidFill>
            </a:endParaRPr>
          </a:p>
        </p:txBody>
      </p:sp>
      <p:sp>
        <p:nvSpPr>
          <p:cNvPr id="5" name="Picture Placeholder 12"/>
          <p:cNvSpPr>
            <a:spLocks noGrp="1"/>
          </p:cNvSpPr>
          <p:nvPr>
            <p:ph type="pic" sz="quarter" idx="14"/>
          </p:nvPr>
        </p:nvSpPr>
        <p:spPr>
          <a:xfrm>
            <a:off x="4329160" y="2119729"/>
            <a:ext cx="3492190" cy="4864537"/>
          </a:xfrm>
        </p:spPr>
        <p:txBody>
          <a:bodyPr>
            <a:normAutofit/>
          </a:bodyPr>
          <a:lstStyle>
            <a:lvl1pPr>
              <a:defRPr sz="1400"/>
            </a:lvl1pPr>
          </a:lstStyle>
          <a:p>
            <a:endParaRPr lang="en-US" dirty="0"/>
          </a:p>
        </p:txBody>
      </p:sp>
    </p:spTree>
    <p:extLst>
      <p:ext uri="{BB962C8B-B14F-4D97-AF65-F5344CB8AC3E}">
        <p14:creationId xmlns:p14="http://schemas.microsoft.com/office/powerpoint/2010/main" val="2473101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acbook">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11453401" y="109372"/>
            <a:ext cx="412350" cy="522816"/>
          </a:xfrm>
        </p:spPr>
        <p:txBody>
          <a:bodyPr/>
          <a:lstStyle/>
          <a:p>
            <a:fld id="{C9468CE9-3F3D-1446-A027-4B4CDD3883B0}" type="slidenum">
              <a:rPr lang="en-US" smtClean="0">
                <a:solidFill>
                  <a:prstClr val="white"/>
                </a:solidFill>
              </a:rPr>
              <a:pPr/>
              <a:t>‹#›</a:t>
            </a:fld>
            <a:endParaRPr lang="en-US">
              <a:solidFill>
                <a:prstClr val="white"/>
              </a:solidFill>
            </a:endParaRPr>
          </a:p>
        </p:txBody>
      </p:sp>
      <p:sp>
        <p:nvSpPr>
          <p:cNvPr id="7" name="Picture Placeholder 2"/>
          <p:cNvSpPr>
            <a:spLocks noGrp="1"/>
          </p:cNvSpPr>
          <p:nvPr>
            <p:ph type="pic" sz="quarter" idx="13"/>
          </p:nvPr>
        </p:nvSpPr>
        <p:spPr>
          <a:xfrm>
            <a:off x="4107915" y="1889919"/>
            <a:ext cx="3958710" cy="2493963"/>
          </a:xfrm>
        </p:spPr>
        <p:txBody>
          <a:bodyPr/>
          <a:lstStyle/>
          <a:p>
            <a:endParaRPr lang="en-US"/>
          </a:p>
        </p:txBody>
      </p:sp>
    </p:spTree>
    <p:extLst>
      <p:ext uri="{BB962C8B-B14F-4D97-AF65-F5344CB8AC3E}">
        <p14:creationId xmlns:p14="http://schemas.microsoft.com/office/powerpoint/2010/main" val="361354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11453401" y="109372"/>
            <a:ext cx="412350" cy="522816"/>
          </a:xfrm>
        </p:spPr>
        <p:txBody>
          <a:bodyPr/>
          <a:lstStyle/>
          <a:p>
            <a:fld id="{C9468CE9-3F3D-1446-A027-4B4CDD3883B0}" type="slidenum">
              <a:rPr lang="en-US" smtClean="0">
                <a:solidFill>
                  <a:prstClr val="white"/>
                </a:solidFill>
              </a:rPr>
              <a:pPr/>
              <a:t>‹#›</a:t>
            </a:fld>
            <a:endParaRPr lang="en-US">
              <a:solidFill>
                <a:prstClr val="white"/>
              </a:solidFill>
            </a:endParaRPr>
          </a:p>
        </p:txBody>
      </p:sp>
      <p:sp>
        <p:nvSpPr>
          <p:cNvPr id="7" name="Picture Placeholder 2"/>
          <p:cNvSpPr>
            <a:spLocks noGrp="1"/>
          </p:cNvSpPr>
          <p:nvPr>
            <p:ph type="pic" sz="quarter" idx="13"/>
          </p:nvPr>
        </p:nvSpPr>
        <p:spPr>
          <a:xfrm>
            <a:off x="4038074" y="1874839"/>
            <a:ext cx="3958710" cy="2189162"/>
          </a:xfrm>
        </p:spPr>
        <p:txBody>
          <a:bodyPr/>
          <a:lstStyle/>
          <a:p>
            <a:endParaRPr lang="en-US"/>
          </a:p>
        </p:txBody>
      </p:sp>
    </p:spTree>
    <p:extLst>
      <p:ext uri="{BB962C8B-B14F-4D97-AF65-F5344CB8AC3E}">
        <p14:creationId xmlns:p14="http://schemas.microsoft.com/office/powerpoint/2010/main" val="135434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11453401" y="109372"/>
            <a:ext cx="412350" cy="522816"/>
          </a:xfrm>
        </p:spPr>
        <p:txBody>
          <a:bodyPr/>
          <a:lstStyle/>
          <a:p>
            <a:fld id="{C9468CE9-3F3D-1446-A027-4B4CDD3883B0}" type="slidenum">
              <a:rPr lang="en-US" smtClean="0">
                <a:solidFill>
                  <a:prstClr val="white"/>
                </a:solidFill>
              </a:rPr>
              <a:pPr/>
              <a:t>‹#›</a:t>
            </a:fld>
            <a:endParaRPr lang="en-US">
              <a:solidFill>
                <a:prstClr val="white"/>
              </a:solidFill>
            </a:endParaRPr>
          </a:p>
        </p:txBody>
      </p:sp>
      <p:sp>
        <p:nvSpPr>
          <p:cNvPr id="4" name="Picture Placeholder 3"/>
          <p:cNvSpPr>
            <a:spLocks noGrp="1"/>
          </p:cNvSpPr>
          <p:nvPr>
            <p:ph type="pic" sz="quarter" idx="13"/>
          </p:nvPr>
        </p:nvSpPr>
        <p:spPr>
          <a:xfrm>
            <a:off x="0" y="1659485"/>
            <a:ext cx="12192000" cy="2958889"/>
          </a:xfrm>
        </p:spPr>
        <p:txBody>
          <a:bodyPr/>
          <a:lstStyle/>
          <a:p>
            <a:endParaRPr lang="en-US"/>
          </a:p>
        </p:txBody>
      </p:sp>
    </p:spTree>
    <p:extLst>
      <p:ext uri="{BB962C8B-B14F-4D97-AF65-F5344CB8AC3E}">
        <p14:creationId xmlns:p14="http://schemas.microsoft.com/office/powerpoint/2010/main" val="85149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98F343-0248-4795-89D7-7E5E526EBDB3}" type="datetimeFigureOut">
              <a:rPr lang="en-US" smtClean="0"/>
              <a:t>11/3/2015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8EA275-0329-4AC6-9188-F78FE7FD9657}" type="slidenum">
              <a:rPr lang="en-US" smtClean="0"/>
              <a:t>‹#›</a:t>
            </a:fld>
            <a:endParaRPr lang="en-US"/>
          </a:p>
        </p:txBody>
      </p:sp>
    </p:spTree>
    <p:extLst>
      <p:ext uri="{BB962C8B-B14F-4D97-AF65-F5344CB8AC3E}">
        <p14:creationId xmlns:p14="http://schemas.microsoft.com/office/powerpoint/2010/main" val="3772418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8F343-0248-4795-89D7-7E5E526EBDB3}" type="datetimeFigureOut">
              <a:rPr lang="en-US" smtClean="0"/>
              <a:t>11/3/2015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8EA275-0329-4AC6-9188-F78FE7FD9657}" type="slidenum">
              <a:rPr lang="en-US" smtClean="0"/>
              <a:t>‹#›</a:t>
            </a:fld>
            <a:endParaRPr lang="en-US"/>
          </a:p>
        </p:txBody>
      </p:sp>
    </p:spTree>
    <p:extLst>
      <p:ext uri="{BB962C8B-B14F-4D97-AF65-F5344CB8AC3E}">
        <p14:creationId xmlns:p14="http://schemas.microsoft.com/office/powerpoint/2010/main" val="18852061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98F343-0248-4795-89D7-7E5E526EBDB3}"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EA275-0329-4AC6-9188-F78FE7FD9657}" type="slidenum">
              <a:rPr lang="en-US" smtClean="0"/>
              <a:t>‹#›</a:t>
            </a:fld>
            <a:endParaRPr lang="en-US"/>
          </a:p>
        </p:txBody>
      </p:sp>
    </p:spTree>
    <p:extLst>
      <p:ext uri="{BB962C8B-B14F-4D97-AF65-F5344CB8AC3E}">
        <p14:creationId xmlns:p14="http://schemas.microsoft.com/office/powerpoint/2010/main" val="780785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98F343-0248-4795-89D7-7E5E526EBDB3}"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EA275-0329-4AC6-9188-F78FE7FD9657}" type="slidenum">
              <a:rPr lang="en-US" smtClean="0"/>
              <a:t>‹#›</a:t>
            </a:fld>
            <a:endParaRPr lang="en-US"/>
          </a:p>
        </p:txBody>
      </p:sp>
    </p:spTree>
    <p:extLst>
      <p:ext uri="{BB962C8B-B14F-4D97-AF65-F5344CB8AC3E}">
        <p14:creationId xmlns:p14="http://schemas.microsoft.com/office/powerpoint/2010/main" val="30847257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theme" Target="../theme/theme3.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8F343-0248-4795-89D7-7E5E526EBDB3}" type="datetimeFigureOut">
              <a:rPr lang="en-US" smtClean="0"/>
              <a:t>11/3/2015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8EA275-0329-4AC6-9188-F78FE7FD9657}" type="slidenum">
              <a:rPr lang="en-US" smtClean="0"/>
              <a:t>‹#›</a:t>
            </a:fld>
            <a:endParaRPr lang="en-US"/>
          </a:p>
        </p:txBody>
      </p:sp>
    </p:spTree>
    <p:extLst>
      <p:ext uri="{BB962C8B-B14F-4D97-AF65-F5344CB8AC3E}">
        <p14:creationId xmlns:p14="http://schemas.microsoft.com/office/powerpoint/2010/main" val="4156726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1200">
                <a:solidFill>
                  <a:schemeClr val="tx1">
                    <a:tint val="75000"/>
                  </a:schemeClr>
                </a:solidFill>
                <a:latin typeface="Source Sans Pro" panose="020B0503030403020204" pitchFamily="34" charset="0"/>
              </a:defRPr>
            </a:lvl1pPr>
          </a:lstStyle>
          <a:p>
            <a:pPr defTabSz="914340"/>
            <a:endParaRPr lang="en-US">
              <a:solidFill>
                <a:srgbClr val="000000">
                  <a:tint val="75000"/>
                </a:srgbClr>
              </a:solidFill>
            </a:endParaRPr>
          </a:p>
        </p:txBody>
      </p:sp>
      <p:sp>
        <p:nvSpPr>
          <p:cNvPr id="5" name="Footer Placeholder 4"/>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ource Sans Pro" panose="020B0503030403020204" pitchFamily="34" charset="0"/>
              </a:defRPr>
            </a:lvl1pPr>
          </a:lstStyle>
          <a:p>
            <a:pPr defTabSz="914340"/>
            <a:endParaRPr lang="en-US">
              <a:solidFill>
                <a:srgbClr val="000000">
                  <a:tint val="75000"/>
                </a:srgbClr>
              </a:solidFill>
            </a:endParaRPr>
          </a:p>
        </p:txBody>
      </p:sp>
      <p:sp>
        <p:nvSpPr>
          <p:cNvPr id="6" name="Slide Number Placeholder 5"/>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1200">
                <a:solidFill>
                  <a:schemeClr val="tx1">
                    <a:tint val="75000"/>
                  </a:schemeClr>
                </a:solidFill>
                <a:latin typeface="Source Sans Pro" panose="020B0503030403020204" pitchFamily="34" charset="0"/>
              </a:defRPr>
            </a:lvl1pPr>
          </a:lstStyle>
          <a:p>
            <a:pPr defTabSz="914340"/>
            <a:fld id="{FCEE2C88-6C8F-484D-AF69-578F576B1F44}" type="slidenum">
              <a:rPr lang="en-US" smtClean="0">
                <a:solidFill>
                  <a:srgbClr val="000000">
                    <a:tint val="75000"/>
                  </a:srgbClr>
                </a:solidFill>
              </a:rPr>
              <a:pPr defTabSz="914340"/>
              <a:t>‹#›</a:t>
            </a:fld>
            <a:endParaRPr lang="en-US">
              <a:solidFill>
                <a:srgbClr val="000000">
                  <a:tint val="75000"/>
                </a:srgbClr>
              </a:solidFill>
            </a:endParaRPr>
          </a:p>
        </p:txBody>
      </p:sp>
    </p:spTree>
    <p:extLst>
      <p:ext uri="{BB962C8B-B14F-4D97-AF65-F5344CB8AC3E}">
        <p14:creationId xmlns:p14="http://schemas.microsoft.com/office/powerpoint/2010/main" val="39904062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iming>
    <p:tnLst>
      <p:par>
        <p:cTn id="1" dur="indefinite" restart="never" nodeType="tmRoot"/>
      </p:par>
    </p:tnLst>
  </p:timing>
  <p:hf hdr="0" ftr="0" dt="0"/>
  <p:txStyles>
    <p:titleStyle>
      <a:lvl1pPr algn="l" defTabSz="914354" rtl="0" eaLnBrk="1" latinLnBrk="0" hangingPunct="1">
        <a:lnSpc>
          <a:spcPct val="90000"/>
        </a:lnSpc>
        <a:spcBef>
          <a:spcPct val="0"/>
        </a:spcBef>
        <a:buNone/>
        <a:defRPr lang="en-US" sz="3000" kern="1200">
          <a:solidFill>
            <a:schemeClr val="tx1">
              <a:lumMod val="75000"/>
              <a:lumOff val="25000"/>
            </a:schemeClr>
          </a:solidFill>
          <a:latin typeface="Roboto Medium" panose="02000000000000000000" pitchFamily="2" charset="0"/>
          <a:ea typeface="Roboto Medium" panose="02000000000000000000" pitchFamily="2" charset="0"/>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lang="en-US" sz="24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lang="en-US" sz="20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lang="en-US" sz="18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lang="en-US" sz="16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lang="en-US" sz="1600" kern="1200" dirty="0">
          <a:solidFill>
            <a:schemeClr val="tx1">
              <a:lumMod val="75000"/>
              <a:lumOff val="25000"/>
            </a:schemeClr>
          </a:solidFill>
          <a:effectLst/>
          <a:latin typeface="Roboto Light" panose="02000000000000000000" pitchFamily="2" charset="0"/>
          <a:ea typeface="Roboto Light" panose="02000000000000000000" pitchFamily="2" charset="0"/>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217490" tIns="108745" rIns="217490" bIns="108745"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6"/>
            <a:ext cx="10972800" cy="4525963"/>
          </a:xfrm>
          <a:prstGeom prst="rect">
            <a:avLst/>
          </a:prstGeom>
        </p:spPr>
        <p:txBody>
          <a:bodyPr vert="horz" lIns="217490" tIns="108745" rIns="217490" bIns="108745" rtlCol="0">
            <a:noAutofit/>
          </a:bodyPr>
          <a:lstStyle/>
          <a:p>
            <a:pPr lvl="0"/>
            <a:r>
              <a:rPr lang="en-US" dirty="0" smtClean="0"/>
              <a:t>Click to edit Master text styles</a:t>
            </a:r>
          </a:p>
        </p:txBody>
      </p:sp>
      <p:sp>
        <p:nvSpPr>
          <p:cNvPr id="6" name="Slide Number Placeholder 5"/>
          <p:cNvSpPr>
            <a:spLocks noGrp="1"/>
          </p:cNvSpPr>
          <p:nvPr>
            <p:ph type="sldNum" sz="quarter" idx="4"/>
          </p:nvPr>
        </p:nvSpPr>
        <p:spPr>
          <a:xfrm>
            <a:off x="11453401" y="109371"/>
            <a:ext cx="412350" cy="522816"/>
          </a:xfrm>
          <a:prstGeom prst="rect">
            <a:avLst/>
          </a:prstGeom>
          <a:solidFill>
            <a:schemeClr val="bg2"/>
          </a:solidFill>
        </p:spPr>
        <p:txBody>
          <a:bodyPr vert="horz" lIns="0" tIns="182680" rIns="0" bIns="182680" rtlCol="0" anchor="ctr">
            <a:spAutoFit/>
          </a:bodyPr>
          <a:lstStyle>
            <a:lvl1pPr algn="ctr">
              <a:defRPr sz="1000">
                <a:ln>
                  <a:noFill/>
                </a:ln>
                <a:solidFill>
                  <a:schemeClr val="bg1"/>
                </a:solidFill>
                <a:latin typeface="Open Sans"/>
                <a:cs typeface="Open Sans"/>
              </a:defRPr>
            </a:lvl1pPr>
          </a:lstStyle>
          <a:p>
            <a:pPr defTabSz="543613"/>
            <a:fld id="{C9468CE9-3F3D-1446-A027-4B4CDD3883B0}" type="slidenum">
              <a:rPr lang="en-US" smtClean="0">
                <a:solidFill>
                  <a:prstClr val="white"/>
                </a:solidFill>
              </a:rPr>
              <a:pPr defTabSz="543613"/>
              <a:t>‹#›</a:t>
            </a:fld>
            <a:endParaRPr lang="en-US">
              <a:solidFill>
                <a:prstClr val="white"/>
              </a:solidFill>
            </a:endParaRPr>
          </a:p>
        </p:txBody>
      </p:sp>
      <p:grpSp>
        <p:nvGrpSpPr>
          <p:cNvPr id="12" name="Group 11"/>
          <p:cNvGrpSpPr/>
          <p:nvPr userDrawn="1"/>
        </p:nvGrpSpPr>
        <p:grpSpPr>
          <a:xfrm>
            <a:off x="-14430" y="6802394"/>
            <a:ext cx="12267735" cy="90715"/>
            <a:chOff x="606161" y="2106824"/>
            <a:chExt cx="6205940" cy="1241188"/>
          </a:xfrm>
        </p:grpSpPr>
        <p:sp>
          <p:nvSpPr>
            <p:cNvPr id="7" name="Rectangle 6"/>
            <p:cNvSpPr/>
            <p:nvPr userDrawn="1"/>
          </p:nvSpPr>
          <p:spPr>
            <a:xfrm>
              <a:off x="606161" y="2106824"/>
              <a:ext cx="1241188" cy="12411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543613"/>
              <a:endParaRPr lang="en-US" sz="2150" dirty="0">
                <a:solidFill>
                  <a:prstClr val="white"/>
                </a:solidFill>
                <a:latin typeface="Open Sans Light"/>
              </a:endParaRPr>
            </a:p>
          </p:txBody>
        </p:sp>
        <p:sp>
          <p:nvSpPr>
            <p:cNvPr id="8" name="Rectangle 7"/>
            <p:cNvSpPr/>
            <p:nvPr userDrawn="1"/>
          </p:nvSpPr>
          <p:spPr>
            <a:xfrm>
              <a:off x="1847349" y="2106824"/>
              <a:ext cx="1241188" cy="124118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543613"/>
              <a:endParaRPr lang="en-US" sz="2150" dirty="0">
                <a:solidFill>
                  <a:prstClr val="white"/>
                </a:solidFill>
                <a:latin typeface="Open Sans Light"/>
              </a:endParaRPr>
            </a:p>
          </p:txBody>
        </p:sp>
        <p:sp>
          <p:nvSpPr>
            <p:cNvPr id="9" name="Rectangle 8"/>
            <p:cNvSpPr/>
            <p:nvPr userDrawn="1"/>
          </p:nvSpPr>
          <p:spPr>
            <a:xfrm>
              <a:off x="3088537" y="2106824"/>
              <a:ext cx="1241188" cy="124118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543613"/>
              <a:endParaRPr lang="en-US" sz="2150" dirty="0">
                <a:solidFill>
                  <a:prstClr val="white"/>
                </a:solidFill>
                <a:latin typeface="Open Sans Light"/>
              </a:endParaRPr>
            </a:p>
          </p:txBody>
        </p:sp>
        <p:sp>
          <p:nvSpPr>
            <p:cNvPr id="10" name="Rectangle 9"/>
            <p:cNvSpPr/>
            <p:nvPr userDrawn="1"/>
          </p:nvSpPr>
          <p:spPr>
            <a:xfrm>
              <a:off x="4329725" y="2106824"/>
              <a:ext cx="1241188" cy="124118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543613"/>
              <a:endParaRPr lang="en-US" sz="2150" dirty="0">
                <a:solidFill>
                  <a:prstClr val="white"/>
                </a:solidFill>
                <a:latin typeface="Open Sans Light"/>
              </a:endParaRPr>
            </a:p>
          </p:txBody>
        </p:sp>
        <p:sp>
          <p:nvSpPr>
            <p:cNvPr id="11" name="Rectangle 10"/>
            <p:cNvSpPr/>
            <p:nvPr userDrawn="1"/>
          </p:nvSpPr>
          <p:spPr>
            <a:xfrm>
              <a:off x="5570913" y="2106824"/>
              <a:ext cx="1241188" cy="124118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543613"/>
              <a:endParaRPr lang="en-US" sz="2150" dirty="0">
                <a:solidFill>
                  <a:prstClr val="white"/>
                </a:solidFill>
                <a:latin typeface="Open Sans Light"/>
              </a:endParaRPr>
            </a:p>
          </p:txBody>
        </p:sp>
      </p:grpSp>
    </p:spTree>
    <p:extLst>
      <p:ext uri="{BB962C8B-B14F-4D97-AF65-F5344CB8AC3E}">
        <p14:creationId xmlns:p14="http://schemas.microsoft.com/office/powerpoint/2010/main" val="278241938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ctr" defTabSz="543613" rtl="0" eaLnBrk="1" latinLnBrk="0" hangingPunct="1">
        <a:spcBef>
          <a:spcPct val="0"/>
        </a:spcBef>
        <a:buNone/>
        <a:defRPr sz="2999" kern="1200">
          <a:solidFill>
            <a:schemeClr val="bg2"/>
          </a:solidFill>
          <a:latin typeface="Open Sans"/>
          <a:ea typeface="+mj-ea"/>
          <a:cs typeface="Open Sans"/>
        </a:defRPr>
      </a:lvl1pPr>
    </p:titleStyle>
    <p:bodyStyle>
      <a:lvl1pPr marL="0" indent="0" algn="ctr" defTabSz="543613" rtl="0" eaLnBrk="1" latinLnBrk="0" hangingPunct="1">
        <a:lnSpc>
          <a:spcPct val="130000"/>
        </a:lnSpc>
        <a:spcBef>
          <a:spcPct val="20000"/>
        </a:spcBef>
        <a:buFont typeface="Arial"/>
        <a:buNone/>
        <a:defRPr sz="1200" kern="1200">
          <a:solidFill>
            <a:schemeClr val="tx2"/>
          </a:solidFill>
          <a:latin typeface="Open Sans Light"/>
          <a:ea typeface="+mn-ea"/>
          <a:cs typeface="Open Sans Light"/>
        </a:defRPr>
      </a:lvl1pPr>
      <a:lvl2pPr marL="543613" indent="0" algn="ctr" defTabSz="543613" rtl="0" eaLnBrk="1" latinLnBrk="0" hangingPunct="1">
        <a:lnSpc>
          <a:spcPct val="130000"/>
        </a:lnSpc>
        <a:spcBef>
          <a:spcPct val="20000"/>
        </a:spcBef>
        <a:buFont typeface="Arial"/>
        <a:buNone/>
        <a:defRPr sz="1550" kern="1200">
          <a:solidFill>
            <a:schemeClr val="tx2"/>
          </a:solidFill>
          <a:latin typeface="Open Sans"/>
          <a:ea typeface="+mn-ea"/>
          <a:cs typeface="Open Sans"/>
        </a:defRPr>
      </a:lvl2pPr>
      <a:lvl3pPr marL="1087226" indent="0" algn="ctr" defTabSz="543613" rtl="0" eaLnBrk="1" latinLnBrk="0" hangingPunct="1">
        <a:lnSpc>
          <a:spcPct val="130000"/>
        </a:lnSpc>
        <a:spcBef>
          <a:spcPct val="20000"/>
        </a:spcBef>
        <a:buFont typeface="Arial"/>
        <a:buNone/>
        <a:defRPr sz="1550" kern="1200">
          <a:solidFill>
            <a:schemeClr val="tx2"/>
          </a:solidFill>
          <a:latin typeface="Open Sans"/>
          <a:ea typeface="+mn-ea"/>
          <a:cs typeface="Open Sans"/>
        </a:defRPr>
      </a:lvl3pPr>
      <a:lvl4pPr marL="1630843" indent="0" algn="ctr" defTabSz="543613" rtl="0" eaLnBrk="1" latinLnBrk="0" hangingPunct="1">
        <a:lnSpc>
          <a:spcPct val="130000"/>
        </a:lnSpc>
        <a:spcBef>
          <a:spcPct val="20000"/>
        </a:spcBef>
        <a:buFont typeface="Arial"/>
        <a:buNone/>
        <a:defRPr sz="1550" kern="1200">
          <a:solidFill>
            <a:schemeClr val="tx2"/>
          </a:solidFill>
          <a:latin typeface="Open Sans"/>
          <a:ea typeface="+mn-ea"/>
          <a:cs typeface="Open Sans"/>
        </a:defRPr>
      </a:lvl4pPr>
      <a:lvl5pPr marL="2174455" indent="0" algn="ctr" defTabSz="543613" rtl="0" eaLnBrk="1" latinLnBrk="0" hangingPunct="1">
        <a:lnSpc>
          <a:spcPct val="130000"/>
        </a:lnSpc>
        <a:spcBef>
          <a:spcPct val="20000"/>
        </a:spcBef>
        <a:buFont typeface="Arial"/>
        <a:buNone/>
        <a:defRPr sz="1550" kern="1200">
          <a:solidFill>
            <a:schemeClr val="tx2"/>
          </a:solidFill>
          <a:latin typeface="Open Sans"/>
          <a:ea typeface="+mn-ea"/>
          <a:cs typeface="Open Sans"/>
        </a:defRPr>
      </a:lvl5pPr>
      <a:lvl6pPr marL="2989875" indent="-271808" algn="l" defTabSz="543613" rtl="0" eaLnBrk="1" latinLnBrk="0" hangingPunct="1">
        <a:spcBef>
          <a:spcPct val="20000"/>
        </a:spcBef>
        <a:buFont typeface="Arial"/>
        <a:buChar char="•"/>
        <a:defRPr sz="2400" kern="1200">
          <a:solidFill>
            <a:schemeClr val="tx1"/>
          </a:solidFill>
          <a:latin typeface="+mn-lt"/>
          <a:ea typeface="+mn-ea"/>
          <a:cs typeface="+mn-cs"/>
        </a:defRPr>
      </a:lvl6pPr>
      <a:lvl7pPr marL="3533490" indent="-271808" algn="l" defTabSz="543613" rtl="0" eaLnBrk="1" latinLnBrk="0" hangingPunct="1">
        <a:spcBef>
          <a:spcPct val="20000"/>
        </a:spcBef>
        <a:buFont typeface="Arial"/>
        <a:buChar char="•"/>
        <a:defRPr sz="2400" kern="1200">
          <a:solidFill>
            <a:schemeClr val="tx1"/>
          </a:solidFill>
          <a:latin typeface="+mn-lt"/>
          <a:ea typeface="+mn-ea"/>
          <a:cs typeface="+mn-cs"/>
        </a:defRPr>
      </a:lvl7pPr>
      <a:lvl8pPr marL="4077105" indent="-271808" algn="l" defTabSz="543613" rtl="0" eaLnBrk="1" latinLnBrk="0" hangingPunct="1">
        <a:spcBef>
          <a:spcPct val="20000"/>
        </a:spcBef>
        <a:buFont typeface="Arial"/>
        <a:buChar char="•"/>
        <a:defRPr sz="2400" kern="1200">
          <a:solidFill>
            <a:schemeClr val="tx1"/>
          </a:solidFill>
          <a:latin typeface="+mn-lt"/>
          <a:ea typeface="+mn-ea"/>
          <a:cs typeface="+mn-cs"/>
        </a:defRPr>
      </a:lvl8pPr>
      <a:lvl9pPr marL="4620718" indent="-271808" algn="l" defTabSz="543613"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3613" rtl="0" eaLnBrk="1" latinLnBrk="0" hangingPunct="1">
        <a:defRPr sz="2150" kern="1200">
          <a:solidFill>
            <a:schemeClr val="tx1"/>
          </a:solidFill>
          <a:latin typeface="+mn-lt"/>
          <a:ea typeface="+mn-ea"/>
          <a:cs typeface="+mn-cs"/>
        </a:defRPr>
      </a:lvl1pPr>
      <a:lvl2pPr marL="543613" algn="l" defTabSz="543613" rtl="0" eaLnBrk="1" latinLnBrk="0" hangingPunct="1">
        <a:defRPr sz="2150" kern="1200">
          <a:solidFill>
            <a:schemeClr val="tx1"/>
          </a:solidFill>
          <a:latin typeface="+mn-lt"/>
          <a:ea typeface="+mn-ea"/>
          <a:cs typeface="+mn-cs"/>
        </a:defRPr>
      </a:lvl2pPr>
      <a:lvl3pPr marL="1087226" algn="l" defTabSz="543613" rtl="0" eaLnBrk="1" latinLnBrk="0" hangingPunct="1">
        <a:defRPr sz="2150" kern="1200">
          <a:solidFill>
            <a:schemeClr val="tx1"/>
          </a:solidFill>
          <a:latin typeface="+mn-lt"/>
          <a:ea typeface="+mn-ea"/>
          <a:cs typeface="+mn-cs"/>
        </a:defRPr>
      </a:lvl3pPr>
      <a:lvl4pPr marL="1630843" algn="l" defTabSz="543613" rtl="0" eaLnBrk="1" latinLnBrk="0" hangingPunct="1">
        <a:defRPr sz="2150" kern="1200">
          <a:solidFill>
            <a:schemeClr val="tx1"/>
          </a:solidFill>
          <a:latin typeface="+mn-lt"/>
          <a:ea typeface="+mn-ea"/>
          <a:cs typeface="+mn-cs"/>
        </a:defRPr>
      </a:lvl4pPr>
      <a:lvl5pPr marL="2174455" algn="l" defTabSz="543613" rtl="0" eaLnBrk="1" latinLnBrk="0" hangingPunct="1">
        <a:defRPr sz="2150" kern="1200">
          <a:solidFill>
            <a:schemeClr val="tx1"/>
          </a:solidFill>
          <a:latin typeface="+mn-lt"/>
          <a:ea typeface="+mn-ea"/>
          <a:cs typeface="+mn-cs"/>
        </a:defRPr>
      </a:lvl5pPr>
      <a:lvl6pPr marL="2718069" algn="l" defTabSz="543613" rtl="0" eaLnBrk="1" latinLnBrk="0" hangingPunct="1">
        <a:defRPr sz="2150" kern="1200">
          <a:solidFill>
            <a:schemeClr val="tx1"/>
          </a:solidFill>
          <a:latin typeface="+mn-lt"/>
          <a:ea typeface="+mn-ea"/>
          <a:cs typeface="+mn-cs"/>
        </a:defRPr>
      </a:lvl6pPr>
      <a:lvl7pPr marL="3261683" algn="l" defTabSz="543613" rtl="0" eaLnBrk="1" latinLnBrk="0" hangingPunct="1">
        <a:defRPr sz="2150" kern="1200">
          <a:solidFill>
            <a:schemeClr val="tx1"/>
          </a:solidFill>
          <a:latin typeface="+mn-lt"/>
          <a:ea typeface="+mn-ea"/>
          <a:cs typeface="+mn-cs"/>
        </a:defRPr>
      </a:lvl7pPr>
      <a:lvl8pPr marL="3805296" algn="l" defTabSz="543613" rtl="0" eaLnBrk="1" latinLnBrk="0" hangingPunct="1">
        <a:defRPr sz="2150" kern="1200">
          <a:solidFill>
            <a:schemeClr val="tx1"/>
          </a:solidFill>
          <a:latin typeface="+mn-lt"/>
          <a:ea typeface="+mn-ea"/>
          <a:cs typeface="+mn-cs"/>
        </a:defRPr>
      </a:lvl8pPr>
      <a:lvl9pPr marL="4348909" algn="l" defTabSz="543613" rtl="0" eaLnBrk="1" latinLnBrk="0" hangingPunct="1">
        <a:defRPr sz="21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1D8EEA"/>
          </a:solidFill>
          <a:ln>
            <a:noFill/>
          </a:ln>
          <a:effectLst/>
        </p:spPr>
        <p:style>
          <a:lnRef idx="1">
            <a:schemeClr val="accent1"/>
          </a:lnRef>
          <a:fillRef idx="3">
            <a:schemeClr val="accent1"/>
          </a:fillRef>
          <a:effectRef idx="2">
            <a:schemeClr val="accent1"/>
          </a:effectRef>
          <a:fontRef idx="minor">
            <a:schemeClr val="lt1"/>
          </a:fontRef>
        </p:style>
        <p:txBody>
          <a:bodyPr lIns="45664" tIns="22833" rIns="45664" bIns="22833" rtlCol="0" anchor="ctr"/>
          <a:lstStyle/>
          <a:p>
            <a:pPr algn="ctr"/>
            <a:endParaRPr lang="en-US" sz="900" dirty="0">
              <a:solidFill>
                <a:schemeClr val="accent2"/>
              </a:solidFill>
              <a:latin typeface="Open Sans Light"/>
            </a:endParaRPr>
          </a:p>
        </p:txBody>
      </p:sp>
      <p:sp>
        <p:nvSpPr>
          <p:cNvPr id="3" name="TextBox 2"/>
          <p:cNvSpPr txBox="1"/>
          <p:nvPr/>
        </p:nvSpPr>
        <p:spPr>
          <a:xfrm>
            <a:off x="3488385" y="4402089"/>
            <a:ext cx="7928951" cy="830997"/>
          </a:xfrm>
          <a:prstGeom prst="rect">
            <a:avLst/>
          </a:prstGeom>
          <a:noFill/>
        </p:spPr>
        <p:txBody>
          <a:bodyPr wrap="square" rtlCol="0">
            <a:spAutoFit/>
          </a:bodyPr>
          <a:lstStyle/>
          <a:p>
            <a:r>
              <a:rPr lang="en-US" sz="4800" b="1" dirty="0" smtClean="0">
                <a:solidFill>
                  <a:schemeClr val="bg1"/>
                </a:solidFill>
                <a:latin typeface="Gulim" panose="020B0600000101010101" pitchFamily="34" charset="-127"/>
                <a:ea typeface="Gulim" panose="020B0600000101010101" pitchFamily="34" charset="-127"/>
              </a:rPr>
              <a:t>Getting Started with Maven</a:t>
            </a:r>
            <a:endParaRPr lang="en-US" sz="4800" b="1" dirty="0">
              <a:solidFill>
                <a:schemeClr val="bg1"/>
              </a:solidFill>
              <a:latin typeface="Gulim" panose="020B0600000101010101" pitchFamily="34" charset="-127"/>
              <a:ea typeface="Gulim" panose="020B0600000101010101" pitchFamily="34" charset="-127"/>
            </a:endParaRPr>
          </a:p>
        </p:txBody>
      </p:sp>
      <p:sp>
        <p:nvSpPr>
          <p:cNvPr id="4" name="TextBox 3"/>
          <p:cNvSpPr txBox="1"/>
          <p:nvPr/>
        </p:nvSpPr>
        <p:spPr>
          <a:xfrm>
            <a:off x="8060636" y="5460767"/>
            <a:ext cx="3114260" cy="584775"/>
          </a:xfrm>
          <a:prstGeom prst="rect">
            <a:avLst/>
          </a:prstGeom>
          <a:noFill/>
        </p:spPr>
        <p:txBody>
          <a:bodyPr wrap="square" rtlCol="0">
            <a:spAutoFit/>
          </a:bodyPr>
          <a:lstStyle/>
          <a:p>
            <a:r>
              <a:rPr lang="en-US" sz="3200" b="1" dirty="0" smtClean="0">
                <a:solidFill>
                  <a:schemeClr val="bg1"/>
                </a:solidFill>
                <a:latin typeface="Gulim" panose="020B0600000101010101" pitchFamily="34" charset="-127"/>
                <a:ea typeface="Gulim" panose="020B0600000101010101" pitchFamily="34" charset="-127"/>
              </a:rPr>
              <a:t>By Srikrishna.</a:t>
            </a:r>
            <a:endParaRPr lang="en-US" sz="3200" b="1" dirty="0">
              <a:solidFill>
                <a:schemeClr val="bg1"/>
              </a:solidFill>
              <a:latin typeface="Gulim" panose="020B0600000101010101" pitchFamily="34" charset="-127"/>
              <a:ea typeface="Gulim" panose="020B0600000101010101" pitchFamily="34" charset="-127"/>
            </a:endParaRPr>
          </a:p>
        </p:txBody>
      </p:sp>
      <p:sp>
        <p:nvSpPr>
          <p:cNvPr id="5" name="AutoShape 70"/>
          <p:cNvSpPr>
            <a:spLocks/>
          </p:cNvSpPr>
          <p:nvPr/>
        </p:nvSpPr>
        <p:spPr bwMode="auto">
          <a:xfrm>
            <a:off x="811349" y="1159739"/>
            <a:ext cx="3040883" cy="24484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234" y="6152"/>
                </a:moveTo>
                <a:cubicBezTo>
                  <a:pt x="11406" y="6502"/>
                  <a:pt x="11552" y="6917"/>
                  <a:pt x="11672" y="7394"/>
                </a:cubicBezTo>
                <a:cubicBezTo>
                  <a:pt x="11747" y="7411"/>
                  <a:pt x="11886" y="7434"/>
                  <a:pt x="12088" y="7462"/>
                </a:cubicBezTo>
                <a:cubicBezTo>
                  <a:pt x="12291" y="7487"/>
                  <a:pt x="12500" y="7527"/>
                  <a:pt x="12714" y="7578"/>
                </a:cubicBezTo>
                <a:cubicBezTo>
                  <a:pt x="12928" y="7626"/>
                  <a:pt x="13119" y="7679"/>
                  <a:pt x="13289" y="7730"/>
                </a:cubicBezTo>
                <a:cubicBezTo>
                  <a:pt x="13458" y="7787"/>
                  <a:pt x="13543" y="7849"/>
                  <a:pt x="13543" y="7922"/>
                </a:cubicBezTo>
                <a:lnTo>
                  <a:pt x="13543" y="10328"/>
                </a:lnTo>
                <a:cubicBezTo>
                  <a:pt x="13543" y="10415"/>
                  <a:pt x="13458" y="10494"/>
                  <a:pt x="13289" y="10548"/>
                </a:cubicBezTo>
                <a:cubicBezTo>
                  <a:pt x="13119" y="10610"/>
                  <a:pt x="12928" y="10658"/>
                  <a:pt x="12714" y="10706"/>
                </a:cubicBezTo>
                <a:cubicBezTo>
                  <a:pt x="12500" y="10751"/>
                  <a:pt x="12288" y="10782"/>
                  <a:pt x="12076" y="10800"/>
                </a:cubicBezTo>
                <a:cubicBezTo>
                  <a:pt x="11867" y="10819"/>
                  <a:pt x="11730" y="10836"/>
                  <a:pt x="11672" y="10856"/>
                </a:cubicBezTo>
                <a:cubicBezTo>
                  <a:pt x="11566" y="11243"/>
                  <a:pt x="11429" y="11638"/>
                  <a:pt x="11255" y="12045"/>
                </a:cubicBezTo>
                <a:cubicBezTo>
                  <a:pt x="11429" y="12324"/>
                  <a:pt x="11594" y="12595"/>
                  <a:pt x="11756" y="12864"/>
                </a:cubicBezTo>
                <a:cubicBezTo>
                  <a:pt x="11919" y="13126"/>
                  <a:pt x="12100" y="13394"/>
                  <a:pt x="12302" y="13654"/>
                </a:cubicBezTo>
                <a:lnTo>
                  <a:pt x="12326" y="13787"/>
                </a:lnTo>
                <a:cubicBezTo>
                  <a:pt x="12326" y="13841"/>
                  <a:pt x="12248" y="13976"/>
                  <a:pt x="12095" y="14194"/>
                </a:cubicBezTo>
                <a:cubicBezTo>
                  <a:pt x="11940" y="14411"/>
                  <a:pt x="11761" y="14637"/>
                  <a:pt x="11559" y="14877"/>
                </a:cubicBezTo>
                <a:cubicBezTo>
                  <a:pt x="11356" y="15117"/>
                  <a:pt x="11166" y="15326"/>
                  <a:pt x="10991" y="15512"/>
                </a:cubicBezTo>
                <a:cubicBezTo>
                  <a:pt x="10812" y="15696"/>
                  <a:pt x="10702" y="15789"/>
                  <a:pt x="10657" y="15789"/>
                </a:cubicBezTo>
                <a:cubicBezTo>
                  <a:pt x="10643" y="15789"/>
                  <a:pt x="10565" y="15727"/>
                  <a:pt x="10426" y="15605"/>
                </a:cubicBezTo>
                <a:cubicBezTo>
                  <a:pt x="10288" y="15484"/>
                  <a:pt x="10135" y="15346"/>
                  <a:pt x="9965" y="15187"/>
                </a:cubicBezTo>
                <a:cubicBezTo>
                  <a:pt x="9796" y="15029"/>
                  <a:pt x="9638" y="14885"/>
                  <a:pt x="9492" y="14747"/>
                </a:cubicBezTo>
                <a:cubicBezTo>
                  <a:pt x="9344" y="14614"/>
                  <a:pt x="9250" y="14524"/>
                  <a:pt x="9205" y="14476"/>
                </a:cubicBezTo>
                <a:cubicBezTo>
                  <a:pt x="8866" y="14685"/>
                  <a:pt x="8536" y="14851"/>
                  <a:pt x="8212" y="14978"/>
                </a:cubicBezTo>
                <a:cubicBezTo>
                  <a:pt x="8212" y="15069"/>
                  <a:pt x="8200" y="15235"/>
                  <a:pt x="8179" y="15475"/>
                </a:cubicBezTo>
                <a:cubicBezTo>
                  <a:pt x="8155" y="15721"/>
                  <a:pt x="8127" y="15975"/>
                  <a:pt x="8089" y="16241"/>
                </a:cubicBezTo>
                <a:cubicBezTo>
                  <a:pt x="8052" y="16509"/>
                  <a:pt x="8004" y="16743"/>
                  <a:pt x="7948" y="16944"/>
                </a:cubicBezTo>
                <a:cubicBezTo>
                  <a:pt x="7892" y="17147"/>
                  <a:pt x="7833" y="17249"/>
                  <a:pt x="7774" y="17249"/>
                </a:cubicBezTo>
                <a:lnTo>
                  <a:pt x="5768" y="17249"/>
                </a:lnTo>
                <a:cubicBezTo>
                  <a:pt x="5707" y="17249"/>
                  <a:pt x="5651" y="17147"/>
                  <a:pt x="5594" y="16944"/>
                </a:cubicBezTo>
                <a:cubicBezTo>
                  <a:pt x="5538" y="16743"/>
                  <a:pt x="5493" y="16509"/>
                  <a:pt x="5462" y="16241"/>
                </a:cubicBezTo>
                <a:cubicBezTo>
                  <a:pt x="5434" y="15975"/>
                  <a:pt x="5406" y="15721"/>
                  <a:pt x="5385" y="15484"/>
                </a:cubicBezTo>
                <a:cubicBezTo>
                  <a:pt x="5361" y="15244"/>
                  <a:pt x="5352" y="15077"/>
                  <a:pt x="5352" y="14978"/>
                </a:cubicBezTo>
                <a:cubicBezTo>
                  <a:pt x="5013" y="14871"/>
                  <a:pt x="4681" y="14702"/>
                  <a:pt x="4359" y="14476"/>
                </a:cubicBezTo>
                <a:cubicBezTo>
                  <a:pt x="4126" y="14685"/>
                  <a:pt x="3895" y="14894"/>
                  <a:pt x="3667" y="15106"/>
                </a:cubicBezTo>
                <a:cubicBezTo>
                  <a:pt x="3438" y="15320"/>
                  <a:pt x="3212" y="15535"/>
                  <a:pt x="2996" y="15761"/>
                </a:cubicBezTo>
                <a:lnTo>
                  <a:pt x="2883" y="15789"/>
                </a:lnTo>
                <a:cubicBezTo>
                  <a:pt x="2855" y="15789"/>
                  <a:pt x="2751" y="15696"/>
                  <a:pt x="2572" y="15512"/>
                </a:cubicBezTo>
                <a:cubicBezTo>
                  <a:pt x="2396" y="15326"/>
                  <a:pt x="2212" y="15117"/>
                  <a:pt x="2021" y="14877"/>
                </a:cubicBezTo>
                <a:cubicBezTo>
                  <a:pt x="1828" y="14637"/>
                  <a:pt x="1657" y="14411"/>
                  <a:pt x="1504" y="14194"/>
                </a:cubicBezTo>
                <a:cubicBezTo>
                  <a:pt x="1348" y="13976"/>
                  <a:pt x="1273" y="13841"/>
                  <a:pt x="1273" y="13787"/>
                </a:cubicBezTo>
                <a:cubicBezTo>
                  <a:pt x="1273" y="13770"/>
                  <a:pt x="1320" y="13677"/>
                  <a:pt x="1419" y="13510"/>
                </a:cubicBezTo>
                <a:cubicBezTo>
                  <a:pt x="1515" y="13346"/>
                  <a:pt x="1628" y="13163"/>
                  <a:pt x="1751" y="12971"/>
                </a:cubicBezTo>
                <a:cubicBezTo>
                  <a:pt x="1875" y="12776"/>
                  <a:pt x="1991" y="12590"/>
                  <a:pt x="2099" y="12415"/>
                </a:cubicBezTo>
                <a:cubicBezTo>
                  <a:pt x="2210" y="12240"/>
                  <a:pt x="2278" y="12127"/>
                  <a:pt x="2308" y="12070"/>
                </a:cubicBezTo>
                <a:cubicBezTo>
                  <a:pt x="2134" y="11686"/>
                  <a:pt x="1988" y="11260"/>
                  <a:pt x="1868" y="10800"/>
                </a:cubicBezTo>
                <a:cubicBezTo>
                  <a:pt x="1793" y="10783"/>
                  <a:pt x="1654" y="10760"/>
                  <a:pt x="1452" y="10732"/>
                </a:cubicBezTo>
                <a:cubicBezTo>
                  <a:pt x="1249" y="10706"/>
                  <a:pt x="1042" y="10675"/>
                  <a:pt x="826" y="10639"/>
                </a:cubicBezTo>
                <a:cubicBezTo>
                  <a:pt x="611" y="10602"/>
                  <a:pt x="421" y="10554"/>
                  <a:pt x="251" y="10497"/>
                </a:cubicBezTo>
                <a:cubicBezTo>
                  <a:pt x="82" y="10438"/>
                  <a:pt x="0" y="10373"/>
                  <a:pt x="0" y="10300"/>
                </a:cubicBezTo>
                <a:lnTo>
                  <a:pt x="0" y="7869"/>
                </a:lnTo>
                <a:cubicBezTo>
                  <a:pt x="0" y="7798"/>
                  <a:pt x="82" y="7724"/>
                  <a:pt x="251" y="7660"/>
                </a:cubicBezTo>
                <a:cubicBezTo>
                  <a:pt x="421" y="7589"/>
                  <a:pt x="616" y="7538"/>
                  <a:pt x="837" y="7501"/>
                </a:cubicBezTo>
                <a:cubicBezTo>
                  <a:pt x="1059" y="7468"/>
                  <a:pt x="1273" y="7434"/>
                  <a:pt x="1475" y="7408"/>
                </a:cubicBezTo>
                <a:cubicBezTo>
                  <a:pt x="1678" y="7380"/>
                  <a:pt x="1817" y="7366"/>
                  <a:pt x="1892" y="7366"/>
                </a:cubicBezTo>
                <a:cubicBezTo>
                  <a:pt x="1981" y="6925"/>
                  <a:pt x="2120" y="6530"/>
                  <a:pt x="2308" y="6177"/>
                </a:cubicBezTo>
                <a:cubicBezTo>
                  <a:pt x="2134" y="5900"/>
                  <a:pt x="1965" y="5621"/>
                  <a:pt x="1795" y="5347"/>
                </a:cubicBezTo>
                <a:cubicBezTo>
                  <a:pt x="1628" y="5073"/>
                  <a:pt x="1452" y="4802"/>
                  <a:pt x="1273" y="4542"/>
                </a:cubicBezTo>
                <a:lnTo>
                  <a:pt x="1228" y="4407"/>
                </a:lnTo>
                <a:cubicBezTo>
                  <a:pt x="1228" y="4353"/>
                  <a:pt x="1303" y="4221"/>
                  <a:pt x="1456" y="4009"/>
                </a:cubicBezTo>
                <a:cubicBezTo>
                  <a:pt x="1612" y="3797"/>
                  <a:pt x="1788" y="3574"/>
                  <a:pt x="1986" y="3334"/>
                </a:cubicBezTo>
                <a:cubicBezTo>
                  <a:pt x="2186" y="3094"/>
                  <a:pt x="2374" y="2882"/>
                  <a:pt x="2551" y="2696"/>
                </a:cubicBezTo>
                <a:cubicBezTo>
                  <a:pt x="2727" y="2515"/>
                  <a:pt x="2838" y="2419"/>
                  <a:pt x="2883" y="2419"/>
                </a:cubicBezTo>
                <a:cubicBezTo>
                  <a:pt x="2899" y="2419"/>
                  <a:pt x="2975" y="2478"/>
                  <a:pt x="3113" y="2597"/>
                </a:cubicBezTo>
                <a:cubicBezTo>
                  <a:pt x="3252" y="2713"/>
                  <a:pt x="3408" y="2851"/>
                  <a:pt x="3577" y="3006"/>
                </a:cubicBezTo>
                <a:cubicBezTo>
                  <a:pt x="3744" y="3164"/>
                  <a:pt x="3907" y="3320"/>
                  <a:pt x="4060" y="3469"/>
                </a:cubicBezTo>
                <a:cubicBezTo>
                  <a:pt x="4215" y="3616"/>
                  <a:pt x="4307" y="3706"/>
                  <a:pt x="4335" y="3743"/>
                </a:cubicBezTo>
                <a:cubicBezTo>
                  <a:pt x="4660" y="3517"/>
                  <a:pt x="4999" y="3354"/>
                  <a:pt x="5352" y="3243"/>
                </a:cubicBezTo>
                <a:cubicBezTo>
                  <a:pt x="5352" y="3173"/>
                  <a:pt x="5361" y="3003"/>
                  <a:pt x="5385" y="2746"/>
                </a:cubicBezTo>
                <a:cubicBezTo>
                  <a:pt x="5406" y="2484"/>
                  <a:pt x="5434" y="2224"/>
                  <a:pt x="5462" y="1967"/>
                </a:cubicBezTo>
                <a:cubicBezTo>
                  <a:pt x="5493" y="1707"/>
                  <a:pt x="5533" y="1476"/>
                  <a:pt x="5582" y="1264"/>
                </a:cubicBezTo>
                <a:cubicBezTo>
                  <a:pt x="5630" y="1052"/>
                  <a:pt x="5693" y="948"/>
                  <a:pt x="5768" y="948"/>
                </a:cubicBezTo>
                <a:lnTo>
                  <a:pt x="7774" y="948"/>
                </a:lnTo>
                <a:cubicBezTo>
                  <a:pt x="7833" y="948"/>
                  <a:pt x="7891" y="1052"/>
                  <a:pt x="7948" y="1264"/>
                </a:cubicBezTo>
                <a:cubicBezTo>
                  <a:pt x="8004" y="1476"/>
                  <a:pt x="8047" y="1707"/>
                  <a:pt x="8077" y="1967"/>
                </a:cubicBezTo>
                <a:cubicBezTo>
                  <a:pt x="8108" y="2224"/>
                  <a:pt x="8134" y="2484"/>
                  <a:pt x="8155" y="2746"/>
                </a:cubicBezTo>
                <a:cubicBezTo>
                  <a:pt x="8179" y="3003"/>
                  <a:pt x="8197" y="3173"/>
                  <a:pt x="8212" y="3243"/>
                </a:cubicBezTo>
                <a:cubicBezTo>
                  <a:pt x="8551" y="3354"/>
                  <a:pt x="8873" y="3512"/>
                  <a:pt x="9181" y="3715"/>
                </a:cubicBezTo>
                <a:cubicBezTo>
                  <a:pt x="9414" y="3512"/>
                  <a:pt x="9650" y="3305"/>
                  <a:pt x="9885" y="3105"/>
                </a:cubicBezTo>
                <a:cubicBezTo>
                  <a:pt x="10123" y="2899"/>
                  <a:pt x="10351" y="2690"/>
                  <a:pt x="10568" y="2475"/>
                </a:cubicBezTo>
                <a:lnTo>
                  <a:pt x="10657" y="2419"/>
                </a:lnTo>
                <a:cubicBezTo>
                  <a:pt x="10688" y="2419"/>
                  <a:pt x="10791" y="2518"/>
                  <a:pt x="10968" y="2710"/>
                </a:cubicBezTo>
                <a:cubicBezTo>
                  <a:pt x="11144" y="2904"/>
                  <a:pt x="11330" y="3116"/>
                  <a:pt x="11526" y="3348"/>
                </a:cubicBezTo>
                <a:cubicBezTo>
                  <a:pt x="11721" y="3577"/>
                  <a:pt x="11900" y="3797"/>
                  <a:pt x="12060" y="4009"/>
                </a:cubicBezTo>
                <a:cubicBezTo>
                  <a:pt x="12222" y="4220"/>
                  <a:pt x="12302" y="4353"/>
                  <a:pt x="12302" y="4407"/>
                </a:cubicBezTo>
                <a:cubicBezTo>
                  <a:pt x="12302" y="4443"/>
                  <a:pt x="12253" y="4542"/>
                  <a:pt x="12152" y="4712"/>
                </a:cubicBezTo>
                <a:cubicBezTo>
                  <a:pt x="12048" y="4878"/>
                  <a:pt x="11935" y="5056"/>
                  <a:pt x="11813" y="5251"/>
                </a:cubicBezTo>
                <a:cubicBezTo>
                  <a:pt x="11688" y="5446"/>
                  <a:pt x="11568" y="5629"/>
                  <a:pt x="11453" y="5807"/>
                </a:cubicBezTo>
                <a:cubicBezTo>
                  <a:pt x="11335" y="5982"/>
                  <a:pt x="11260" y="6095"/>
                  <a:pt x="11234" y="6152"/>
                </a:cubicBezTo>
                <a:moveTo>
                  <a:pt x="6781" y="11545"/>
                </a:moveTo>
                <a:cubicBezTo>
                  <a:pt x="7061" y="11545"/>
                  <a:pt x="7322" y="11480"/>
                  <a:pt x="7569" y="11356"/>
                </a:cubicBezTo>
                <a:cubicBezTo>
                  <a:pt x="7819" y="11229"/>
                  <a:pt x="8035" y="11056"/>
                  <a:pt x="8219" y="10836"/>
                </a:cubicBezTo>
                <a:cubicBezTo>
                  <a:pt x="8402" y="10616"/>
                  <a:pt x="8546" y="10356"/>
                  <a:pt x="8652" y="10059"/>
                </a:cubicBezTo>
                <a:cubicBezTo>
                  <a:pt x="8758" y="9760"/>
                  <a:pt x="8809" y="9447"/>
                  <a:pt x="8809" y="9111"/>
                </a:cubicBezTo>
                <a:cubicBezTo>
                  <a:pt x="8809" y="8778"/>
                  <a:pt x="8758" y="8458"/>
                  <a:pt x="8652" y="8159"/>
                </a:cubicBezTo>
                <a:cubicBezTo>
                  <a:pt x="8546" y="7857"/>
                  <a:pt x="8402" y="7592"/>
                  <a:pt x="8219" y="7372"/>
                </a:cubicBezTo>
                <a:cubicBezTo>
                  <a:pt x="8035" y="7151"/>
                  <a:pt x="7819" y="6979"/>
                  <a:pt x="7569" y="6846"/>
                </a:cubicBezTo>
                <a:cubicBezTo>
                  <a:pt x="7322" y="6717"/>
                  <a:pt x="7061" y="6649"/>
                  <a:pt x="6781" y="6649"/>
                </a:cubicBezTo>
                <a:cubicBezTo>
                  <a:pt x="6211" y="6649"/>
                  <a:pt x="5726" y="6889"/>
                  <a:pt x="5328" y="7366"/>
                </a:cubicBezTo>
                <a:cubicBezTo>
                  <a:pt x="4931" y="7843"/>
                  <a:pt x="4730" y="8425"/>
                  <a:pt x="4730" y="9111"/>
                </a:cubicBezTo>
                <a:cubicBezTo>
                  <a:pt x="4730" y="9447"/>
                  <a:pt x="4785" y="9760"/>
                  <a:pt x="4895" y="10060"/>
                </a:cubicBezTo>
                <a:cubicBezTo>
                  <a:pt x="5003" y="10356"/>
                  <a:pt x="5149" y="10616"/>
                  <a:pt x="5333" y="10836"/>
                </a:cubicBezTo>
                <a:cubicBezTo>
                  <a:pt x="5517" y="11056"/>
                  <a:pt x="5735" y="11229"/>
                  <a:pt x="5987" y="11356"/>
                </a:cubicBezTo>
                <a:cubicBezTo>
                  <a:pt x="6239" y="11480"/>
                  <a:pt x="6500" y="11545"/>
                  <a:pt x="6781" y="11545"/>
                </a:cubicBezTo>
                <a:moveTo>
                  <a:pt x="20496" y="16952"/>
                </a:moveTo>
                <a:cubicBezTo>
                  <a:pt x="20427" y="17293"/>
                  <a:pt x="20340" y="17613"/>
                  <a:pt x="20234" y="17912"/>
                </a:cubicBezTo>
                <a:cubicBezTo>
                  <a:pt x="20251" y="17963"/>
                  <a:pt x="20293" y="18050"/>
                  <a:pt x="20364" y="18161"/>
                </a:cubicBezTo>
                <a:cubicBezTo>
                  <a:pt x="20437" y="18273"/>
                  <a:pt x="20507" y="18398"/>
                  <a:pt x="20573" y="18528"/>
                </a:cubicBezTo>
                <a:cubicBezTo>
                  <a:pt x="20642" y="18655"/>
                  <a:pt x="20700" y="18779"/>
                  <a:pt x="20755" y="18897"/>
                </a:cubicBezTo>
                <a:cubicBezTo>
                  <a:pt x="20806" y="19013"/>
                  <a:pt x="20832" y="19098"/>
                  <a:pt x="20832" y="19140"/>
                </a:cubicBezTo>
                <a:cubicBezTo>
                  <a:pt x="20832" y="19177"/>
                  <a:pt x="20762" y="19281"/>
                  <a:pt x="20625" y="19459"/>
                </a:cubicBezTo>
                <a:cubicBezTo>
                  <a:pt x="20486" y="19634"/>
                  <a:pt x="20324" y="19821"/>
                  <a:pt x="20140" y="20013"/>
                </a:cubicBezTo>
                <a:cubicBezTo>
                  <a:pt x="19957" y="20205"/>
                  <a:pt x="19778" y="20388"/>
                  <a:pt x="19611" y="20558"/>
                </a:cubicBezTo>
                <a:cubicBezTo>
                  <a:pt x="19441" y="20730"/>
                  <a:pt x="19333" y="20848"/>
                  <a:pt x="19288" y="20911"/>
                </a:cubicBezTo>
                <a:lnTo>
                  <a:pt x="19199" y="20967"/>
                </a:lnTo>
                <a:cubicBezTo>
                  <a:pt x="19168" y="20967"/>
                  <a:pt x="19107" y="20928"/>
                  <a:pt x="19013" y="20851"/>
                </a:cubicBezTo>
                <a:cubicBezTo>
                  <a:pt x="18919" y="20772"/>
                  <a:pt x="18822" y="20685"/>
                  <a:pt x="18726" y="20586"/>
                </a:cubicBezTo>
                <a:cubicBezTo>
                  <a:pt x="18629" y="20487"/>
                  <a:pt x="18533" y="20391"/>
                  <a:pt x="18438" y="20295"/>
                </a:cubicBezTo>
                <a:cubicBezTo>
                  <a:pt x="18344" y="20199"/>
                  <a:pt x="18283" y="20137"/>
                  <a:pt x="18253" y="20100"/>
                </a:cubicBezTo>
                <a:cubicBezTo>
                  <a:pt x="17975" y="20208"/>
                  <a:pt x="17681" y="20295"/>
                  <a:pt x="17372" y="20357"/>
                </a:cubicBezTo>
                <a:cubicBezTo>
                  <a:pt x="17358" y="20411"/>
                  <a:pt x="17323" y="20510"/>
                  <a:pt x="17273" y="20648"/>
                </a:cubicBezTo>
                <a:cubicBezTo>
                  <a:pt x="17219" y="20786"/>
                  <a:pt x="17160" y="20925"/>
                  <a:pt x="17097" y="21060"/>
                </a:cubicBezTo>
                <a:cubicBezTo>
                  <a:pt x="17033" y="21196"/>
                  <a:pt x="16972" y="21320"/>
                  <a:pt x="16911" y="21430"/>
                </a:cubicBezTo>
                <a:cubicBezTo>
                  <a:pt x="16852" y="21546"/>
                  <a:pt x="16798" y="21599"/>
                  <a:pt x="16753" y="21599"/>
                </a:cubicBezTo>
                <a:cubicBezTo>
                  <a:pt x="16709" y="21599"/>
                  <a:pt x="16577" y="21568"/>
                  <a:pt x="16360" y="21498"/>
                </a:cubicBezTo>
                <a:cubicBezTo>
                  <a:pt x="16141" y="21430"/>
                  <a:pt x="15906" y="21348"/>
                  <a:pt x="15654" y="21247"/>
                </a:cubicBezTo>
                <a:cubicBezTo>
                  <a:pt x="15405" y="21148"/>
                  <a:pt x="15179" y="21043"/>
                  <a:pt x="14979" y="20930"/>
                </a:cubicBezTo>
                <a:cubicBezTo>
                  <a:pt x="14778" y="20817"/>
                  <a:pt x="14680" y="20719"/>
                  <a:pt x="14680" y="20628"/>
                </a:cubicBezTo>
                <a:cubicBezTo>
                  <a:pt x="14680" y="20419"/>
                  <a:pt x="14698" y="20205"/>
                  <a:pt x="14736" y="19984"/>
                </a:cubicBezTo>
                <a:cubicBezTo>
                  <a:pt x="14774" y="19764"/>
                  <a:pt x="14809" y="19555"/>
                  <a:pt x="14837" y="19355"/>
                </a:cubicBezTo>
                <a:cubicBezTo>
                  <a:pt x="14717" y="19247"/>
                  <a:pt x="14611" y="19129"/>
                  <a:pt x="14517" y="18999"/>
                </a:cubicBezTo>
                <a:cubicBezTo>
                  <a:pt x="14423" y="18869"/>
                  <a:pt x="14338" y="18731"/>
                  <a:pt x="14263" y="18587"/>
                </a:cubicBezTo>
                <a:cubicBezTo>
                  <a:pt x="14091" y="18607"/>
                  <a:pt x="13919" y="18618"/>
                  <a:pt x="13750" y="18629"/>
                </a:cubicBezTo>
                <a:cubicBezTo>
                  <a:pt x="13583" y="18638"/>
                  <a:pt x="13413" y="18640"/>
                  <a:pt x="13251" y="18640"/>
                </a:cubicBezTo>
                <a:lnTo>
                  <a:pt x="13086" y="18640"/>
                </a:lnTo>
                <a:cubicBezTo>
                  <a:pt x="13037" y="18640"/>
                  <a:pt x="13006" y="18590"/>
                  <a:pt x="12990" y="18491"/>
                </a:cubicBezTo>
                <a:cubicBezTo>
                  <a:pt x="12976" y="18417"/>
                  <a:pt x="12945" y="18259"/>
                  <a:pt x="12900" y="18011"/>
                </a:cubicBezTo>
                <a:cubicBezTo>
                  <a:pt x="12855" y="17762"/>
                  <a:pt x="12804" y="17503"/>
                  <a:pt x="12747" y="17229"/>
                </a:cubicBezTo>
                <a:cubicBezTo>
                  <a:pt x="12691" y="16952"/>
                  <a:pt x="12644" y="16704"/>
                  <a:pt x="12608" y="16478"/>
                </a:cubicBezTo>
                <a:cubicBezTo>
                  <a:pt x="12568" y="16252"/>
                  <a:pt x="12552" y="16122"/>
                  <a:pt x="12552" y="16085"/>
                </a:cubicBezTo>
                <a:cubicBezTo>
                  <a:pt x="12552" y="16032"/>
                  <a:pt x="12601" y="15973"/>
                  <a:pt x="12702" y="15910"/>
                </a:cubicBezTo>
                <a:cubicBezTo>
                  <a:pt x="12804" y="15848"/>
                  <a:pt x="12921" y="15783"/>
                  <a:pt x="13053" y="15713"/>
                </a:cubicBezTo>
                <a:cubicBezTo>
                  <a:pt x="13183" y="15645"/>
                  <a:pt x="13310" y="15591"/>
                  <a:pt x="13430" y="15546"/>
                </a:cubicBezTo>
                <a:cubicBezTo>
                  <a:pt x="13550" y="15501"/>
                  <a:pt x="13632" y="15470"/>
                  <a:pt x="13677" y="15453"/>
                </a:cubicBezTo>
                <a:cubicBezTo>
                  <a:pt x="13708" y="15241"/>
                  <a:pt x="13743" y="15069"/>
                  <a:pt x="13785" y="14922"/>
                </a:cubicBezTo>
                <a:cubicBezTo>
                  <a:pt x="13825" y="14778"/>
                  <a:pt x="13884" y="14614"/>
                  <a:pt x="13959" y="14422"/>
                </a:cubicBezTo>
                <a:cubicBezTo>
                  <a:pt x="13929" y="14388"/>
                  <a:pt x="13882" y="14309"/>
                  <a:pt x="13813" y="14194"/>
                </a:cubicBezTo>
                <a:cubicBezTo>
                  <a:pt x="13745" y="14075"/>
                  <a:pt x="13677" y="13951"/>
                  <a:pt x="13604" y="13824"/>
                </a:cubicBezTo>
                <a:cubicBezTo>
                  <a:pt x="13533" y="13694"/>
                  <a:pt x="13470" y="13567"/>
                  <a:pt x="13418" y="13445"/>
                </a:cubicBezTo>
                <a:cubicBezTo>
                  <a:pt x="13366" y="13324"/>
                  <a:pt x="13340" y="13242"/>
                  <a:pt x="13340" y="13208"/>
                </a:cubicBezTo>
                <a:cubicBezTo>
                  <a:pt x="13340" y="13172"/>
                  <a:pt x="13409" y="13064"/>
                  <a:pt x="13547" y="12886"/>
                </a:cubicBezTo>
                <a:cubicBezTo>
                  <a:pt x="13686" y="12714"/>
                  <a:pt x="13849" y="12531"/>
                  <a:pt x="14032" y="12336"/>
                </a:cubicBezTo>
                <a:cubicBezTo>
                  <a:pt x="14216" y="12144"/>
                  <a:pt x="14392" y="11960"/>
                  <a:pt x="14562" y="11796"/>
                </a:cubicBezTo>
                <a:cubicBezTo>
                  <a:pt x="14731" y="11627"/>
                  <a:pt x="14837" y="11517"/>
                  <a:pt x="14882" y="11466"/>
                </a:cubicBezTo>
                <a:lnTo>
                  <a:pt x="14974" y="11410"/>
                </a:lnTo>
                <a:cubicBezTo>
                  <a:pt x="15004" y="11410"/>
                  <a:pt x="15066" y="11449"/>
                  <a:pt x="15160" y="11525"/>
                </a:cubicBezTo>
                <a:cubicBezTo>
                  <a:pt x="15254" y="11599"/>
                  <a:pt x="15348" y="11689"/>
                  <a:pt x="15447" y="11788"/>
                </a:cubicBezTo>
                <a:cubicBezTo>
                  <a:pt x="15543" y="11887"/>
                  <a:pt x="15640" y="11983"/>
                  <a:pt x="15734" y="12076"/>
                </a:cubicBezTo>
                <a:cubicBezTo>
                  <a:pt x="15828" y="12175"/>
                  <a:pt x="15889" y="12237"/>
                  <a:pt x="15920" y="12276"/>
                </a:cubicBezTo>
                <a:cubicBezTo>
                  <a:pt x="16184" y="12166"/>
                  <a:pt x="16468" y="12082"/>
                  <a:pt x="16777" y="12017"/>
                </a:cubicBezTo>
                <a:cubicBezTo>
                  <a:pt x="16791" y="11963"/>
                  <a:pt x="16826" y="11867"/>
                  <a:pt x="16878" y="11726"/>
                </a:cubicBezTo>
                <a:cubicBezTo>
                  <a:pt x="16930" y="11587"/>
                  <a:pt x="16991" y="11449"/>
                  <a:pt x="17064" y="11316"/>
                </a:cubicBezTo>
                <a:cubicBezTo>
                  <a:pt x="17135" y="11178"/>
                  <a:pt x="17200" y="11057"/>
                  <a:pt x="17262" y="10941"/>
                </a:cubicBezTo>
                <a:cubicBezTo>
                  <a:pt x="17320" y="10831"/>
                  <a:pt x="17372" y="10774"/>
                  <a:pt x="17419" y="10774"/>
                </a:cubicBezTo>
                <a:cubicBezTo>
                  <a:pt x="17448" y="10774"/>
                  <a:pt x="17575" y="10805"/>
                  <a:pt x="17803" y="10870"/>
                </a:cubicBezTo>
                <a:cubicBezTo>
                  <a:pt x="18027" y="10929"/>
                  <a:pt x="18264" y="11014"/>
                  <a:pt x="18516" y="11119"/>
                </a:cubicBezTo>
                <a:cubicBezTo>
                  <a:pt x="18768" y="11223"/>
                  <a:pt x="18996" y="11328"/>
                  <a:pt x="19199" y="11438"/>
                </a:cubicBezTo>
                <a:cubicBezTo>
                  <a:pt x="19401" y="11545"/>
                  <a:pt x="19502" y="11647"/>
                  <a:pt x="19502" y="11745"/>
                </a:cubicBezTo>
                <a:cubicBezTo>
                  <a:pt x="19502" y="11954"/>
                  <a:pt x="19481" y="12166"/>
                  <a:pt x="19441" y="12384"/>
                </a:cubicBezTo>
                <a:cubicBezTo>
                  <a:pt x="19399" y="12598"/>
                  <a:pt x="19363" y="12810"/>
                  <a:pt x="19333" y="13016"/>
                </a:cubicBezTo>
                <a:cubicBezTo>
                  <a:pt x="19453" y="13123"/>
                  <a:pt x="19561" y="13245"/>
                  <a:pt x="19655" y="13375"/>
                </a:cubicBezTo>
                <a:cubicBezTo>
                  <a:pt x="19749" y="13505"/>
                  <a:pt x="19834" y="13643"/>
                  <a:pt x="19910" y="13787"/>
                </a:cubicBezTo>
                <a:cubicBezTo>
                  <a:pt x="20095" y="13770"/>
                  <a:pt x="20281" y="13756"/>
                  <a:pt x="20465" y="13747"/>
                </a:cubicBezTo>
                <a:cubicBezTo>
                  <a:pt x="20651" y="13736"/>
                  <a:pt x="20830" y="13733"/>
                  <a:pt x="21002" y="13733"/>
                </a:cubicBezTo>
                <a:cubicBezTo>
                  <a:pt x="21061" y="13733"/>
                  <a:pt x="21129" y="13852"/>
                  <a:pt x="21204" y="14092"/>
                </a:cubicBezTo>
                <a:cubicBezTo>
                  <a:pt x="21279" y="14332"/>
                  <a:pt x="21345" y="14603"/>
                  <a:pt x="21402" y="14911"/>
                </a:cubicBezTo>
                <a:cubicBezTo>
                  <a:pt x="21458" y="15216"/>
                  <a:pt x="21505" y="15507"/>
                  <a:pt x="21543" y="15783"/>
                </a:cubicBezTo>
                <a:cubicBezTo>
                  <a:pt x="21581" y="16057"/>
                  <a:pt x="21599" y="16235"/>
                  <a:pt x="21599" y="16314"/>
                </a:cubicBezTo>
                <a:cubicBezTo>
                  <a:pt x="21599" y="16371"/>
                  <a:pt x="21548" y="16427"/>
                  <a:pt x="21447" y="16492"/>
                </a:cubicBezTo>
                <a:cubicBezTo>
                  <a:pt x="21345" y="16554"/>
                  <a:pt x="21235" y="16613"/>
                  <a:pt x="21115" y="16664"/>
                </a:cubicBezTo>
                <a:cubicBezTo>
                  <a:pt x="20995" y="16721"/>
                  <a:pt x="20872" y="16777"/>
                  <a:pt x="20747" y="16836"/>
                </a:cubicBezTo>
                <a:cubicBezTo>
                  <a:pt x="20623" y="16893"/>
                  <a:pt x="20540" y="16932"/>
                  <a:pt x="20496" y="16952"/>
                </a:cubicBezTo>
                <a:moveTo>
                  <a:pt x="20514" y="6070"/>
                </a:moveTo>
                <a:cubicBezTo>
                  <a:pt x="20416" y="6395"/>
                  <a:pt x="20300" y="6677"/>
                  <a:pt x="20164" y="6920"/>
                </a:cubicBezTo>
                <a:cubicBezTo>
                  <a:pt x="20180" y="6959"/>
                  <a:pt x="20211" y="7030"/>
                  <a:pt x="20256" y="7143"/>
                </a:cubicBezTo>
                <a:cubicBezTo>
                  <a:pt x="20300" y="7256"/>
                  <a:pt x="20352" y="7377"/>
                  <a:pt x="20409" y="7510"/>
                </a:cubicBezTo>
                <a:cubicBezTo>
                  <a:pt x="20463" y="7640"/>
                  <a:pt x="20510" y="7758"/>
                  <a:pt x="20550" y="7869"/>
                </a:cubicBezTo>
                <a:cubicBezTo>
                  <a:pt x="20585" y="7973"/>
                  <a:pt x="20604" y="8041"/>
                  <a:pt x="20604" y="8058"/>
                </a:cubicBezTo>
                <a:cubicBezTo>
                  <a:pt x="20604" y="8111"/>
                  <a:pt x="20519" y="8216"/>
                  <a:pt x="20352" y="8374"/>
                </a:cubicBezTo>
                <a:cubicBezTo>
                  <a:pt x="20183" y="8532"/>
                  <a:pt x="19994" y="8696"/>
                  <a:pt x="19787" y="8862"/>
                </a:cubicBezTo>
                <a:cubicBezTo>
                  <a:pt x="19580" y="9026"/>
                  <a:pt x="19387" y="9176"/>
                  <a:pt x="19208" y="9309"/>
                </a:cubicBezTo>
                <a:cubicBezTo>
                  <a:pt x="19027" y="9439"/>
                  <a:pt x="18930" y="9501"/>
                  <a:pt x="18914" y="9501"/>
                </a:cubicBezTo>
                <a:cubicBezTo>
                  <a:pt x="18886" y="9501"/>
                  <a:pt x="18832" y="9461"/>
                  <a:pt x="18756" y="9374"/>
                </a:cubicBezTo>
                <a:cubicBezTo>
                  <a:pt x="18683" y="9289"/>
                  <a:pt x="18601" y="9193"/>
                  <a:pt x="18514" y="9083"/>
                </a:cubicBezTo>
                <a:cubicBezTo>
                  <a:pt x="18429" y="8978"/>
                  <a:pt x="18351" y="8871"/>
                  <a:pt x="18283" y="8766"/>
                </a:cubicBezTo>
                <a:cubicBezTo>
                  <a:pt x="18215" y="8662"/>
                  <a:pt x="18168" y="8591"/>
                  <a:pt x="18137" y="8558"/>
                </a:cubicBezTo>
                <a:cubicBezTo>
                  <a:pt x="18031" y="8592"/>
                  <a:pt x="17925" y="8620"/>
                  <a:pt x="17815" y="8639"/>
                </a:cubicBezTo>
                <a:cubicBezTo>
                  <a:pt x="17706" y="8656"/>
                  <a:pt x="17596" y="8656"/>
                  <a:pt x="17483" y="8639"/>
                </a:cubicBezTo>
                <a:lnTo>
                  <a:pt x="17325" y="8639"/>
                </a:lnTo>
                <a:cubicBezTo>
                  <a:pt x="17297" y="8673"/>
                  <a:pt x="17250" y="8750"/>
                  <a:pt x="17191" y="8862"/>
                </a:cubicBezTo>
                <a:cubicBezTo>
                  <a:pt x="17130" y="8973"/>
                  <a:pt x="17066" y="9091"/>
                  <a:pt x="16993" y="9213"/>
                </a:cubicBezTo>
                <a:cubicBezTo>
                  <a:pt x="16923" y="9334"/>
                  <a:pt x="16852" y="9441"/>
                  <a:pt x="16784" y="9529"/>
                </a:cubicBezTo>
                <a:cubicBezTo>
                  <a:pt x="16718" y="9619"/>
                  <a:pt x="16668" y="9667"/>
                  <a:pt x="16638" y="9667"/>
                </a:cubicBezTo>
                <a:cubicBezTo>
                  <a:pt x="16610" y="9667"/>
                  <a:pt x="16494" y="9616"/>
                  <a:pt x="16301" y="9518"/>
                </a:cubicBezTo>
                <a:cubicBezTo>
                  <a:pt x="16106" y="9419"/>
                  <a:pt x="15901" y="9303"/>
                  <a:pt x="15687" y="9170"/>
                </a:cubicBezTo>
                <a:cubicBezTo>
                  <a:pt x="15473" y="9040"/>
                  <a:pt x="15277" y="8911"/>
                  <a:pt x="15101" y="8778"/>
                </a:cubicBezTo>
                <a:cubicBezTo>
                  <a:pt x="14924" y="8648"/>
                  <a:pt x="14835" y="8558"/>
                  <a:pt x="14835" y="8504"/>
                </a:cubicBezTo>
                <a:cubicBezTo>
                  <a:pt x="14835" y="8487"/>
                  <a:pt x="14847" y="8419"/>
                  <a:pt x="14868" y="8306"/>
                </a:cubicBezTo>
                <a:cubicBezTo>
                  <a:pt x="14891" y="8194"/>
                  <a:pt x="14922" y="8072"/>
                  <a:pt x="14960" y="7948"/>
                </a:cubicBezTo>
                <a:cubicBezTo>
                  <a:pt x="14997" y="7824"/>
                  <a:pt x="15030" y="7699"/>
                  <a:pt x="15061" y="7578"/>
                </a:cubicBezTo>
                <a:cubicBezTo>
                  <a:pt x="15091" y="7457"/>
                  <a:pt x="15113" y="7378"/>
                  <a:pt x="15129" y="7341"/>
                </a:cubicBezTo>
                <a:cubicBezTo>
                  <a:pt x="14957" y="7132"/>
                  <a:pt x="14814" y="6866"/>
                  <a:pt x="14701" y="6542"/>
                </a:cubicBezTo>
                <a:cubicBezTo>
                  <a:pt x="14303" y="6525"/>
                  <a:pt x="14021" y="6502"/>
                  <a:pt x="13856" y="6474"/>
                </a:cubicBezTo>
                <a:cubicBezTo>
                  <a:pt x="13691" y="6446"/>
                  <a:pt x="13580" y="6364"/>
                  <a:pt x="13529" y="6226"/>
                </a:cubicBezTo>
                <a:cubicBezTo>
                  <a:pt x="13477" y="6084"/>
                  <a:pt x="13458" y="5850"/>
                  <a:pt x="13472" y="5514"/>
                </a:cubicBezTo>
                <a:cubicBezTo>
                  <a:pt x="13489" y="5184"/>
                  <a:pt x="13472" y="4692"/>
                  <a:pt x="13427" y="4043"/>
                </a:cubicBezTo>
                <a:cubicBezTo>
                  <a:pt x="13427" y="3986"/>
                  <a:pt x="13475" y="3936"/>
                  <a:pt x="13569" y="3879"/>
                </a:cubicBezTo>
                <a:cubicBezTo>
                  <a:pt x="13663" y="3826"/>
                  <a:pt x="13773" y="3783"/>
                  <a:pt x="13901" y="3744"/>
                </a:cubicBezTo>
                <a:cubicBezTo>
                  <a:pt x="14028" y="3707"/>
                  <a:pt x="14155" y="3684"/>
                  <a:pt x="14279" y="3665"/>
                </a:cubicBezTo>
                <a:cubicBezTo>
                  <a:pt x="14402" y="3645"/>
                  <a:pt x="14487" y="3628"/>
                  <a:pt x="14531" y="3608"/>
                </a:cubicBezTo>
                <a:cubicBezTo>
                  <a:pt x="14607" y="3314"/>
                  <a:pt x="14722" y="3024"/>
                  <a:pt x="14880" y="2747"/>
                </a:cubicBezTo>
                <a:cubicBezTo>
                  <a:pt x="14866" y="2707"/>
                  <a:pt x="14835" y="2631"/>
                  <a:pt x="14790" y="2510"/>
                </a:cubicBezTo>
                <a:cubicBezTo>
                  <a:pt x="14746" y="2388"/>
                  <a:pt x="14698" y="2264"/>
                  <a:pt x="14649" y="2137"/>
                </a:cubicBezTo>
                <a:cubicBezTo>
                  <a:pt x="14602" y="2010"/>
                  <a:pt x="14557" y="1897"/>
                  <a:pt x="14522" y="1792"/>
                </a:cubicBezTo>
                <a:cubicBezTo>
                  <a:pt x="14482" y="1688"/>
                  <a:pt x="14465" y="1617"/>
                  <a:pt x="14465" y="1584"/>
                </a:cubicBezTo>
                <a:cubicBezTo>
                  <a:pt x="14465" y="1527"/>
                  <a:pt x="14545" y="1428"/>
                  <a:pt x="14705" y="1279"/>
                </a:cubicBezTo>
                <a:cubicBezTo>
                  <a:pt x="14868" y="1129"/>
                  <a:pt x="15051" y="971"/>
                  <a:pt x="15259" y="804"/>
                </a:cubicBezTo>
                <a:cubicBezTo>
                  <a:pt x="15463" y="641"/>
                  <a:pt x="15659" y="491"/>
                  <a:pt x="15840" y="367"/>
                </a:cubicBezTo>
                <a:cubicBezTo>
                  <a:pt x="16019" y="240"/>
                  <a:pt x="16125" y="177"/>
                  <a:pt x="16153" y="177"/>
                </a:cubicBezTo>
                <a:cubicBezTo>
                  <a:pt x="16184" y="177"/>
                  <a:pt x="16233" y="217"/>
                  <a:pt x="16301" y="296"/>
                </a:cubicBezTo>
                <a:cubicBezTo>
                  <a:pt x="16367" y="381"/>
                  <a:pt x="16445" y="477"/>
                  <a:pt x="16532" y="590"/>
                </a:cubicBezTo>
                <a:cubicBezTo>
                  <a:pt x="16619" y="700"/>
                  <a:pt x="16694" y="807"/>
                  <a:pt x="16763" y="906"/>
                </a:cubicBezTo>
                <a:cubicBezTo>
                  <a:pt x="16829" y="1005"/>
                  <a:pt x="16878" y="1072"/>
                  <a:pt x="16909" y="1109"/>
                </a:cubicBezTo>
                <a:cubicBezTo>
                  <a:pt x="17014" y="1072"/>
                  <a:pt x="17123" y="1047"/>
                  <a:pt x="17229" y="1027"/>
                </a:cubicBezTo>
                <a:cubicBezTo>
                  <a:pt x="17339" y="1007"/>
                  <a:pt x="17450" y="1007"/>
                  <a:pt x="17563" y="1027"/>
                </a:cubicBezTo>
                <a:lnTo>
                  <a:pt x="17721" y="1027"/>
                </a:lnTo>
                <a:cubicBezTo>
                  <a:pt x="17735" y="993"/>
                  <a:pt x="17777" y="917"/>
                  <a:pt x="17845" y="804"/>
                </a:cubicBezTo>
                <a:cubicBezTo>
                  <a:pt x="17911" y="691"/>
                  <a:pt x="17982" y="578"/>
                  <a:pt x="18052" y="460"/>
                </a:cubicBezTo>
                <a:cubicBezTo>
                  <a:pt x="18123" y="341"/>
                  <a:pt x="18189" y="237"/>
                  <a:pt x="18250" y="144"/>
                </a:cubicBezTo>
                <a:cubicBezTo>
                  <a:pt x="18309" y="50"/>
                  <a:pt x="18354" y="0"/>
                  <a:pt x="18384" y="0"/>
                </a:cubicBezTo>
                <a:cubicBezTo>
                  <a:pt x="18415" y="0"/>
                  <a:pt x="18528" y="53"/>
                  <a:pt x="18723" y="158"/>
                </a:cubicBezTo>
                <a:cubicBezTo>
                  <a:pt x="18919" y="259"/>
                  <a:pt x="19128" y="378"/>
                  <a:pt x="19349" y="508"/>
                </a:cubicBezTo>
                <a:cubicBezTo>
                  <a:pt x="19571" y="641"/>
                  <a:pt x="19771" y="765"/>
                  <a:pt x="19945" y="892"/>
                </a:cubicBezTo>
                <a:cubicBezTo>
                  <a:pt x="20121" y="1019"/>
                  <a:pt x="20211" y="1109"/>
                  <a:pt x="20211" y="1163"/>
                </a:cubicBezTo>
                <a:cubicBezTo>
                  <a:pt x="20211" y="1200"/>
                  <a:pt x="20197" y="1267"/>
                  <a:pt x="20164" y="1372"/>
                </a:cubicBezTo>
                <a:cubicBezTo>
                  <a:pt x="20136" y="1476"/>
                  <a:pt x="20105" y="1592"/>
                  <a:pt x="20074" y="1725"/>
                </a:cubicBezTo>
                <a:cubicBezTo>
                  <a:pt x="20046" y="1855"/>
                  <a:pt x="20013" y="1979"/>
                  <a:pt x="19980" y="2095"/>
                </a:cubicBezTo>
                <a:cubicBezTo>
                  <a:pt x="19945" y="2213"/>
                  <a:pt x="19921" y="2289"/>
                  <a:pt x="19907" y="2326"/>
                </a:cubicBezTo>
                <a:cubicBezTo>
                  <a:pt x="20058" y="2552"/>
                  <a:pt x="20204" y="2823"/>
                  <a:pt x="20345" y="3136"/>
                </a:cubicBezTo>
                <a:cubicBezTo>
                  <a:pt x="20729" y="3173"/>
                  <a:pt x="21006" y="3204"/>
                  <a:pt x="21181" y="3232"/>
                </a:cubicBezTo>
                <a:cubicBezTo>
                  <a:pt x="21352" y="3258"/>
                  <a:pt x="21461" y="3342"/>
                  <a:pt x="21505" y="3478"/>
                </a:cubicBezTo>
                <a:cubicBezTo>
                  <a:pt x="21550" y="3622"/>
                  <a:pt x="21571" y="3853"/>
                  <a:pt x="21562" y="4184"/>
                </a:cubicBezTo>
                <a:cubicBezTo>
                  <a:pt x="21555" y="4514"/>
                  <a:pt x="21567" y="4994"/>
                  <a:pt x="21597" y="5624"/>
                </a:cubicBezTo>
                <a:cubicBezTo>
                  <a:pt x="21597" y="5677"/>
                  <a:pt x="21550" y="5734"/>
                  <a:pt x="21456" y="5793"/>
                </a:cubicBezTo>
                <a:cubicBezTo>
                  <a:pt x="21362" y="5850"/>
                  <a:pt x="21254" y="5901"/>
                  <a:pt x="21136" y="5934"/>
                </a:cubicBezTo>
                <a:cubicBezTo>
                  <a:pt x="21013" y="5971"/>
                  <a:pt x="20893" y="5999"/>
                  <a:pt x="20769" y="6016"/>
                </a:cubicBezTo>
                <a:cubicBezTo>
                  <a:pt x="20646" y="6033"/>
                  <a:pt x="20559" y="6053"/>
                  <a:pt x="20514" y="6070"/>
                </a:cubicBezTo>
                <a:moveTo>
                  <a:pt x="15739" y="16167"/>
                </a:moveTo>
                <a:cubicBezTo>
                  <a:pt x="15739" y="16610"/>
                  <a:pt x="15868" y="16991"/>
                  <a:pt x="16129" y="17316"/>
                </a:cubicBezTo>
                <a:cubicBezTo>
                  <a:pt x="16388" y="17641"/>
                  <a:pt x="16704" y="17802"/>
                  <a:pt x="17080" y="17802"/>
                </a:cubicBezTo>
                <a:cubicBezTo>
                  <a:pt x="17448" y="17802"/>
                  <a:pt x="17765" y="17646"/>
                  <a:pt x="18034" y="17339"/>
                </a:cubicBezTo>
                <a:cubicBezTo>
                  <a:pt x="18300" y="17022"/>
                  <a:pt x="18434" y="16638"/>
                  <a:pt x="18434" y="16167"/>
                </a:cubicBezTo>
                <a:cubicBezTo>
                  <a:pt x="18434" y="15724"/>
                  <a:pt x="18302" y="15351"/>
                  <a:pt x="18043" y="15037"/>
                </a:cubicBezTo>
                <a:cubicBezTo>
                  <a:pt x="17784" y="14727"/>
                  <a:pt x="17464" y="14572"/>
                  <a:pt x="17080" y="14572"/>
                </a:cubicBezTo>
                <a:cubicBezTo>
                  <a:pt x="16713" y="14572"/>
                  <a:pt x="16395" y="14727"/>
                  <a:pt x="16134" y="15037"/>
                </a:cubicBezTo>
                <a:cubicBezTo>
                  <a:pt x="15868" y="15351"/>
                  <a:pt x="15739" y="15724"/>
                  <a:pt x="15739" y="16167"/>
                </a:cubicBezTo>
                <a:moveTo>
                  <a:pt x="16292" y="4825"/>
                </a:moveTo>
                <a:cubicBezTo>
                  <a:pt x="16292" y="5248"/>
                  <a:pt x="16410" y="5601"/>
                  <a:pt x="16647" y="5886"/>
                </a:cubicBezTo>
                <a:cubicBezTo>
                  <a:pt x="16883" y="6172"/>
                  <a:pt x="17172" y="6313"/>
                  <a:pt x="17509" y="6313"/>
                </a:cubicBezTo>
                <a:cubicBezTo>
                  <a:pt x="17862" y="6313"/>
                  <a:pt x="18158" y="6172"/>
                  <a:pt x="18398" y="5886"/>
                </a:cubicBezTo>
                <a:cubicBezTo>
                  <a:pt x="18639" y="5601"/>
                  <a:pt x="18759" y="5257"/>
                  <a:pt x="18759" y="4853"/>
                </a:cubicBezTo>
                <a:cubicBezTo>
                  <a:pt x="18759" y="4429"/>
                  <a:pt x="18641" y="4074"/>
                  <a:pt x="18403" y="3786"/>
                </a:cubicBezTo>
                <a:cubicBezTo>
                  <a:pt x="18168" y="3495"/>
                  <a:pt x="17876" y="3354"/>
                  <a:pt x="17530" y="3354"/>
                </a:cubicBezTo>
                <a:cubicBezTo>
                  <a:pt x="17177" y="3354"/>
                  <a:pt x="16883" y="3495"/>
                  <a:pt x="16647" y="3786"/>
                </a:cubicBezTo>
                <a:cubicBezTo>
                  <a:pt x="16407" y="4074"/>
                  <a:pt x="16292" y="4421"/>
                  <a:pt x="16292" y="4825"/>
                </a:cubicBezTo>
              </a:path>
            </a:pathLst>
          </a:custGeom>
          <a:solidFill>
            <a:schemeClr val="bg1"/>
          </a:solidFill>
          <a:ln>
            <a:noFill/>
          </a:ln>
          <a:effectLst/>
          <a:extLst/>
        </p:spPr>
        <p:txBody>
          <a:bodyPr lIns="38100" tIns="38100" rIns="38100" bIns="38100" anchor="ctr"/>
          <a:lstStyle/>
          <a:p>
            <a:pPr defTabSz="342528">
              <a:defRPr/>
            </a:pPr>
            <a:endParaRPr lang="es-ES" sz="72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0" name="Freeform 386"/>
          <p:cNvSpPr>
            <a:spLocks/>
          </p:cNvSpPr>
          <p:nvPr/>
        </p:nvSpPr>
        <p:spPr bwMode="auto">
          <a:xfrm>
            <a:off x="10712269" y="5626099"/>
            <a:ext cx="281032" cy="329601"/>
          </a:xfrm>
          <a:custGeom>
            <a:avLst/>
            <a:gdLst>
              <a:gd name="T0" fmla="*/ 20 w 31"/>
              <a:gd name="T1" fmla="*/ 20 h 39"/>
              <a:gd name="T2" fmla="*/ 9 w 31"/>
              <a:gd name="T3" fmla="*/ 9 h 39"/>
              <a:gd name="T4" fmla="*/ 12 w 31"/>
              <a:gd name="T5" fmla="*/ 0 h 39"/>
              <a:gd name="T6" fmla="*/ 3 w 31"/>
              <a:gd name="T7" fmla="*/ 2 h 39"/>
              <a:gd name="T8" fmla="*/ 0 w 31"/>
              <a:gd name="T9" fmla="*/ 6 h 39"/>
              <a:gd name="T10" fmla="*/ 8 w 31"/>
              <a:gd name="T11" fmla="*/ 37 h 39"/>
              <a:gd name="T12" fmla="*/ 12 w 31"/>
              <a:gd name="T13" fmla="*/ 39 h 39"/>
              <a:gd name="T14" fmla="*/ 15 w 31"/>
              <a:gd name="T15" fmla="*/ 38 h 39"/>
              <a:gd name="T16" fmla="*/ 9 w 31"/>
              <a:gd name="T17" fmla="*/ 35 h 39"/>
              <a:gd name="T18" fmla="*/ 12 w 31"/>
              <a:gd name="T19" fmla="*/ 28 h 39"/>
              <a:gd name="T20" fmla="*/ 22 w 31"/>
              <a:gd name="T21" fmla="*/ 31 h 39"/>
              <a:gd name="T22" fmla="*/ 20 w 31"/>
              <a:gd name="T23"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39">
                <a:moveTo>
                  <a:pt x="20" y="20"/>
                </a:moveTo>
                <a:cubicBezTo>
                  <a:pt x="14" y="18"/>
                  <a:pt x="9" y="14"/>
                  <a:pt x="9" y="9"/>
                </a:cubicBezTo>
                <a:cubicBezTo>
                  <a:pt x="9" y="6"/>
                  <a:pt x="9" y="3"/>
                  <a:pt x="12" y="0"/>
                </a:cubicBezTo>
                <a:cubicBezTo>
                  <a:pt x="3" y="2"/>
                  <a:pt x="3" y="2"/>
                  <a:pt x="3" y="2"/>
                </a:cubicBezTo>
                <a:cubicBezTo>
                  <a:pt x="1" y="3"/>
                  <a:pt x="0" y="4"/>
                  <a:pt x="0" y="6"/>
                </a:cubicBezTo>
                <a:cubicBezTo>
                  <a:pt x="8" y="37"/>
                  <a:pt x="8" y="37"/>
                  <a:pt x="8" y="37"/>
                </a:cubicBezTo>
                <a:cubicBezTo>
                  <a:pt x="8" y="38"/>
                  <a:pt x="10" y="39"/>
                  <a:pt x="12" y="39"/>
                </a:cubicBezTo>
                <a:cubicBezTo>
                  <a:pt x="15" y="38"/>
                  <a:pt x="15" y="38"/>
                  <a:pt x="15" y="38"/>
                </a:cubicBezTo>
                <a:cubicBezTo>
                  <a:pt x="14" y="38"/>
                  <a:pt x="11" y="37"/>
                  <a:pt x="9" y="35"/>
                </a:cubicBezTo>
                <a:cubicBezTo>
                  <a:pt x="12" y="28"/>
                  <a:pt x="12" y="28"/>
                  <a:pt x="12" y="28"/>
                </a:cubicBezTo>
                <a:cubicBezTo>
                  <a:pt x="12" y="28"/>
                  <a:pt x="17" y="31"/>
                  <a:pt x="22" y="31"/>
                </a:cubicBezTo>
                <a:cubicBezTo>
                  <a:pt x="28" y="31"/>
                  <a:pt x="31" y="24"/>
                  <a:pt x="20" y="2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1" name="Freeform 387"/>
          <p:cNvSpPr>
            <a:spLocks/>
          </p:cNvSpPr>
          <p:nvPr/>
        </p:nvSpPr>
        <p:spPr bwMode="auto">
          <a:xfrm>
            <a:off x="10811049" y="5595917"/>
            <a:ext cx="284945" cy="316660"/>
          </a:xfrm>
          <a:custGeom>
            <a:avLst/>
            <a:gdLst>
              <a:gd name="T0" fmla="*/ 29 w 30"/>
              <a:gd name="T1" fmla="*/ 33 h 38"/>
              <a:gd name="T2" fmla="*/ 22 w 30"/>
              <a:gd name="T3" fmla="*/ 2 h 38"/>
              <a:gd name="T4" fmla="*/ 18 w 30"/>
              <a:gd name="T5" fmla="*/ 0 h 38"/>
              <a:gd name="T6" fmla="*/ 12 w 30"/>
              <a:gd name="T7" fmla="*/ 2 h 38"/>
              <a:gd name="T8" fmla="*/ 20 w 30"/>
              <a:gd name="T9" fmla="*/ 4 h 38"/>
              <a:gd name="T10" fmla="*/ 17 w 30"/>
              <a:gd name="T11" fmla="*/ 12 h 38"/>
              <a:gd name="T12" fmla="*/ 9 w 30"/>
              <a:gd name="T13" fmla="*/ 9 h 38"/>
              <a:gd name="T14" fmla="*/ 11 w 30"/>
              <a:gd name="T15" fmla="*/ 19 h 38"/>
              <a:gd name="T16" fmla="*/ 23 w 30"/>
              <a:gd name="T17" fmla="*/ 32 h 38"/>
              <a:gd name="T18" fmla="*/ 21 w 30"/>
              <a:gd name="T19" fmla="*/ 38 h 38"/>
              <a:gd name="T20" fmla="*/ 27 w 30"/>
              <a:gd name="T21" fmla="*/ 37 h 38"/>
              <a:gd name="T22" fmla="*/ 29 w 30"/>
              <a:gd name="T23"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38">
                <a:moveTo>
                  <a:pt x="29" y="33"/>
                </a:moveTo>
                <a:cubicBezTo>
                  <a:pt x="22" y="2"/>
                  <a:pt x="22" y="2"/>
                  <a:pt x="22" y="2"/>
                </a:cubicBezTo>
                <a:cubicBezTo>
                  <a:pt x="22" y="1"/>
                  <a:pt x="20" y="0"/>
                  <a:pt x="18" y="0"/>
                </a:cubicBezTo>
                <a:cubicBezTo>
                  <a:pt x="12" y="2"/>
                  <a:pt x="12" y="2"/>
                  <a:pt x="12" y="2"/>
                </a:cubicBezTo>
                <a:cubicBezTo>
                  <a:pt x="14" y="2"/>
                  <a:pt x="17" y="2"/>
                  <a:pt x="20" y="4"/>
                </a:cubicBezTo>
                <a:cubicBezTo>
                  <a:pt x="17" y="12"/>
                  <a:pt x="17" y="12"/>
                  <a:pt x="17" y="12"/>
                </a:cubicBezTo>
                <a:cubicBezTo>
                  <a:pt x="17" y="12"/>
                  <a:pt x="15" y="9"/>
                  <a:pt x="9" y="9"/>
                </a:cubicBezTo>
                <a:cubicBezTo>
                  <a:pt x="3" y="9"/>
                  <a:pt x="0" y="15"/>
                  <a:pt x="11" y="19"/>
                </a:cubicBezTo>
                <a:cubicBezTo>
                  <a:pt x="20" y="21"/>
                  <a:pt x="23" y="27"/>
                  <a:pt x="23" y="32"/>
                </a:cubicBezTo>
                <a:cubicBezTo>
                  <a:pt x="23" y="35"/>
                  <a:pt x="22" y="37"/>
                  <a:pt x="21" y="38"/>
                </a:cubicBezTo>
                <a:cubicBezTo>
                  <a:pt x="27" y="37"/>
                  <a:pt x="27" y="37"/>
                  <a:pt x="27" y="37"/>
                </a:cubicBezTo>
                <a:cubicBezTo>
                  <a:pt x="29" y="36"/>
                  <a:pt x="30" y="35"/>
                  <a:pt x="29" y="33"/>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10846959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1385188" y="1868516"/>
            <a:ext cx="2001659" cy="2001657"/>
          </a:xfrm>
          <a:prstGeom prst="ellipse">
            <a:avLst/>
          </a:prstGeom>
          <a:solidFill>
            <a:srgbClr val="118CE7"/>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r>
              <a:rPr kumimoji="0" lang="en-AU" sz="1600" b="1" i="0" u="none" strike="noStrike" kern="0" cap="none" spc="0" normalizeH="0" baseline="0" noProof="0" dirty="0" smtClean="0">
                <a:ln>
                  <a:noFill/>
                </a:ln>
                <a:solidFill>
                  <a:srgbClr val="FFFFFF"/>
                </a:solidFill>
                <a:effectLst/>
                <a:uLnTx/>
                <a:uFillTx/>
                <a:latin typeface="Roboto medium"/>
              </a:rPr>
              <a:t>General Information</a:t>
            </a:r>
            <a:endParaRPr kumimoji="0" lang="en-US" sz="1600" b="1" i="0" u="none" strike="noStrike" kern="0" cap="none" spc="0" normalizeH="0" baseline="0" noProof="0" dirty="0" smtClean="0">
              <a:ln>
                <a:noFill/>
              </a:ln>
              <a:solidFill>
                <a:srgbClr val="FFFFFF"/>
              </a:solidFill>
              <a:effectLst/>
              <a:uLnTx/>
              <a:uFillTx/>
              <a:latin typeface="Roboto medium"/>
            </a:endParaRPr>
          </a:p>
        </p:txBody>
      </p:sp>
      <p:sp>
        <p:nvSpPr>
          <p:cNvPr id="23" name="Oval 22"/>
          <p:cNvSpPr/>
          <p:nvPr/>
        </p:nvSpPr>
        <p:spPr>
          <a:xfrm>
            <a:off x="3385084" y="1868516"/>
            <a:ext cx="2001659" cy="2001657"/>
          </a:xfrm>
          <a:prstGeom prst="ellipse">
            <a:avLst/>
          </a:prstGeom>
          <a:solidFill>
            <a:srgbClr val="404040"/>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r>
              <a:rPr kumimoji="0" lang="en-AU" sz="1600" b="1" i="0" u="none" strike="noStrike" kern="0" cap="none" spc="0" normalizeH="0" baseline="0" noProof="0" dirty="0" smtClean="0">
                <a:ln>
                  <a:noFill/>
                </a:ln>
                <a:solidFill>
                  <a:srgbClr val="FFFFFF"/>
                </a:solidFill>
                <a:effectLst/>
                <a:uLnTx/>
                <a:uFillTx/>
                <a:latin typeface="Roboto medium"/>
              </a:rPr>
              <a:t>Build Settings</a:t>
            </a:r>
            <a:endParaRPr kumimoji="0" lang="en-US" sz="1600" b="1" i="0" u="none" strike="noStrike" kern="0" cap="none" spc="0" normalizeH="0" baseline="0" noProof="0" dirty="0" smtClean="0">
              <a:ln>
                <a:noFill/>
              </a:ln>
              <a:solidFill>
                <a:srgbClr val="FFFFFF"/>
              </a:solidFill>
              <a:effectLst/>
              <a:uLnTx/>
              <a:uFillTx/>
              <a:latin typeface="Roboto medium"/>
            </a:endParaRPr>
          </a:p>
        </p:txBody>
      </p:sp>
      <p:sp>
        <p:nvSpPr>
          <p:cNvPr id="24" name="Oval 23"/>
          <p:cNvSpPr/>
          <p:nvPr/>
        </p:nvSpPr>
        <p:spPr>
          <a:xfrm>
            <a:off x="1385188" y="3870173"/>
            <a:ext cx="2001659" cy="2001657"/>
          </a:xfrm>
          <a:prstGeom prst="ellipse">
            <a:avLst/>
          </a:prstGeom>
          <a:solidFill>
            <a:srgbClr val="7E7E7E"/>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r>
              <a:rPr kumimoji="0" lang="en-AU" sz="1600" b="1" i="0" u="none" strike="noStrike" kern="0" cap="none" spc="0" normalizeH="0" baseline="0" noProof="0" dirty="0" smtClean="0">
                <a:ln>
                  <a:noFill/>
                </a:ln>
                <a:solidFill>
                  <a:srgbClr val="FFFFFF"/>
                </a:solidFill>
                <a:effectLst/>
                <a:uLnTx/>
                <a:uFillTx/>
                <a:latin typeface="Roboto medium"/>
              </a:rPr>
              <a:t>Build Environment</a:t>
            </a:r>
          </a:p>
        </p:txBody>
      </p:sp>
      <p:sp>
        <p:nvSpPr>
          <p:cNvPr id="25" name="Oval 24"/>
          <p:cNvSpPr/>
          <p:nvPr/>
        </p:nvSpPr>
        <p:spPr>
          <a:xfrm>
            <a:off x="3385084" y="3870173"/>
            <a:ext cx="2001659" cy="2001657"/>
          </a:xfrm>
          <a:prstGeom prst="ellipse">
            <a:avLst/>
          </a:prstGeom>
          <a:solidFill>
            <a:srgbClr val="595959"/>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r>
              <a:rPr kumimoji="0" lang="en-AU" sz="1600" b="1" i="0" u="none" strike="noStrike" kern="0" cap="none" spc="0" normalizeH="0" baseline="0" noProof="0" dirty="0" smtClean="0">
                <a:ln>
                  <a:noFill/>
                </a:ln>
                <a:solidFill>
                  <a:srgbClr val="FFFFFF"/>
                </a:solidFill>
                <a:effectLst/>
                <a:uLnTx/>
                <a:uFillTx/>
                <a:latin typeface="Roboto medium"/>
              </a:rPr>
              <a:t>POM</a:t>
            </a:r>
            <a:r>
              <a:rPr kumimoji="0" lang="en-AU" sz="1600" b="1" i="0" u="none" strike="noStrike" kern="0" cap="none" spc="0" normalizeH="0" noProof="0" dirty="0" smtClean="0">
                <a:ln>
                  <a:noFill/>
                </a:ln>
                <a:solidFill>
                  <a:srgbClr val="FFFFFF"/>
                </a:solidFill>
                <a:effectLst/>
                <a:uLnTx/>
                <a:uFillTx/>
                <a:latin typeface="Roboto medium"/>
              </a:rPr>
              <a:t> Relationship</a:t>
            </a:r>
            <a:endParaRPr kumimoji="0" lang="en-AU" sz="1600" b="1" i="0" u="none" strike="noStrike" kern="0" cap="none" spc="0" normalizeH="0" baseline="0" noProof="0" dirty="0" smtClean="0">
              <a:ln>
                <a:noFill/>
              </a:ln>
              <a:solidFill>
                <a:srgbClr val="FFFFFF"/>
              </a:solidFill>
              <a:effectLst/>
              <a:uLnTx/>
              <a:uFillTx/>
              <a:latin typeface="Roboto medium"/>
            </a:endParaRPr>
          </a:p>
        </p:txBody>
      </p:sp>
      <p:sp>
        <p:nvSpPr>
          <p:cNvPr id="26" name="Oval 25"/>
          <p:cNvSpPr/>
          <p:nvPr/>
        </p:nvSpPr>
        <p:spPr>
          <a:xfrm>
            <a:off x="1385188" y="1863304"/>
            <a:ext cx="588559" cy="588558"/>
          </a:xfrm>
          <a:prstGeom prst="ellipse">
            <a:avLst/>
          </a:prstGeom>
          <a:solidFill>
            <a:srgbClr val="262626"/>
          </a:solidFill>
          <a:ln w="38100" cap="flat" cmpd="sng" algn="ctr">
            <a:solidFill>
              <a:srgbClr val="FFFFFF"/>
            </a:solid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r>
              <a:rPr kumimoji="0" lang="en-AU" sz="1500" b="1" i="0" u="none" strike="noStrike" kern="0" cap="none" spc="0" normalizeH="0" baseline="0" noProof="0" dirty="0" smtClean="0">
                <a:ln>
                  <a:noFill/>
                </a:ln>
                <a:solidFill>
                  <a:srgbClr val="FFFFFF"/>
                </a:solidFill>
                <a:effectLst/>
                <a:uLnTx/>
                <a:uFillTx/>
                <a:latin typeface="Lato Black" panose="020F0A02020204030203" pitchFamily="34" charset="0"/>
              </a:rPr>
              <a:t>G</a:t>
            </a:r>
            <a:endParaRPr kumimoji="0" lang="en-US" sz="1500" b="1" i="0" u="none" strike="noStrike" kern="0" cap="none" spc="0" normalizeH="0" baseline="0" noProof="0" dirty="0" smtClean="0">
              <a:ln>
                <a:noFill/>
              </a:ln>
              <a:solidFill>
                <a:srgbClr val="FFFFFF"/>
              </a:solidFill>
              <a:effectLst/>
              <a:uLnTx/>
              <a:uFillTx/>
              <a:latin typeface="Lato Black" panose="020F0A02020204030203" pitchFamily="34" charset="0"/>
            </a:endParaRPr>
          </a:p>
        </p:txBody>
      </p:sp>
      <p:sp>
        <p:nvSpPr>
          <p:cNvPr id="27" name="Oval 26"/>
          <p:cNvSpPr/>
          <p:nvPr/>
        </p:nvSpPr>
        <p:spPr>
          <a:xfrm>
            <a:off x="4798184" y="1863304"/>
            <a:ext cx="588559" cy="588558"/>
          </a:xfrm>
          <a:prstGeom prst="ellipse">
            <a:avLst/>
          </a:prstGeom>
          <a:solidFill>
            <a:srgbClr val="262626"/>
          </a:solidFill>
          <a:ln w="38100" cap="flat" cmpd="sng" algn="ctr">
            <a:solidFill>
              <a:srgbClr val="FFFFFF"/>
            </a:solid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r>
              <a:rPr kumimoji="0" lang="en-AU" sz="1500" b="1" i="0" u="none" strike="noStrike" kern="0" cap="none" spc="0" normalizeH="0" baseline="0" noProof="0" dirty="0" smtClean="0">
                <a:ln>
                  <a:noFill/>
                </a:ln>
                <a:solidFill>
                  <a:srgbClr val="FFFFFF"/>
                </a:solidFill>
                <a:effectLst/>
                <a:uLnTx/>
                <a:uFillTx/>
                <a:latin typeface="Lato Black" panose="020F0A02020204030203" pitchFamily="34" charset="0"/>
              </a:rPr>
              <a:t>B</a:t>
            </a:r>
            <a:endParaRPr kumimoji="0" lang="en-US" sz="1500" b="1" i="0" u="none" strike="noStrike" kern="0" cap="none" spc="0" normalizeH="0" baseline="0" noProof="0" dirty="0" smtClean="0">
              <a:ln>
                <a:noFill/>
              </a:ln>
              <a:solidFill>
                <a:srgbClr val="FFFFFF"/>
              </a:solidFill>
              <a:effectLst/>
              <a:uLnTx/>
              <a:uFillTx/>
              <a:latin typeface="Lato Black" panose="020F0A02020204030203" pitchFamily="34" charset="0"/>
            </a:endParaRPr>
          </a:p>
        </p:txBody>
      </p:sp>
      <p:sp>
        <p:nvSpPr>
          <p:cNvPr id="28" name="Oval 27"/>
          <p:cNvSpPr/>
          <p:nvPr/>
        </p:nvSpPr>
        <p:spPr>
          <a:xfrm>
            <a:off x="4798184" y="5283272"/>
            <a:ext cx="588559" cy="588558"/>
          </a:xfrm>
          <a:prstGeom prst="ellipse">
            <a:avLst/>
          </a:prstGeom>
          <a:solidFill>
            <a:srgbClr val="262626"/>
          </a:solidFill>
          <a:ln w="38100" cap="flat" cmpd="sng" algn="ctr">
            <a:solidFill>
              <a:srgbClr val="FFFFFF"/>
            </a:solid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r>
              <a:rPr kumimoji="0" lang="en-AU" sz="1500" b="1" i="0" u="none" strike="noStrike" kern="0" cap="none" spc="0" normalizeH="0" baseline="0" noProof="0" dirty="0" smtClean="0">
                <a:ln>
                  <a:noFill/>
                </a:ln>
                <a:solidFill>
                  <a:srgbClr val="FFFFFF"/>
                </a:solidFill>
                <a:effectLst/>
                <a:uLnTx/>
                <a:uFillTx/>
                <a:latin typeface="Lato Black" panose="020F0A02020204030203" pitchFamily="34" charset="0"/>
              </a:rPr>
              <a:t>R</a:t>
            </a:r>
            <a:endParaRPr kumimoji="0" lang="en-US" sz="1500" b="1" i="0" u="none" strike="noStrike" kern="0" cap="none" spc="0" normalizeH="0" baseline="0" noProof="0" dirty="0" smtClean="0">
              <a:ln>
                <a:noFill/>
              </a:ln>
              <a:solidFill>
                <a:srgbClr val="FFFFFF"/>
              </a:solidFill>
              <a:effectLst/>
              <a:uLnTx/>
              <a:uFillTx/>
              <a:latin typeface="Lato Black" panose="020F0A02020204030203" pitchFamily="34" charset="0"/>
            </a:endParaRPr>
          </a:p>
        </p:txBody>
      </p:sp>
      <p:sp>
        <p:nvSpPr>
          <p:cNvPr id="29" name="Oval 28"/>
          <p:cNvSpPr/>
          <p:nvPr/>
        </p:nvSpPr>
        <p:spPr>
          <a:xfrm>
            <a:off x="1385188" y="5283272"/>
            <a:ext cx="588559" cy="588558"/>
          </a:xfrm>
          <a:prstGeom prst="ellipse">
            <a:avLst/>
          </a:prstGeom>
          <a:solidFill>
            <a:srgbClr val="262626"/>
          </a:solidFill>
          <a:ln w="38100" cap="flat" cmpd="sng" algn="ctr">
            <a:solidFill>
              <a:srgbClr val="FFFFFF"/>
            </a:solid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r>
              <a:rPr kumimoji="0" lang="en-AU" sz="1500" b="1" i="0" u="none" strike="noStrike" kern="0" cap="none" spc="0" normalizeH="0" baseline="0" noProof="0" dirty="0" smtClean="0">
                <a:ln>
                  <a:noFill/>
                </a:ln>
                <a:solidFill>
                  <a:srgbClr val="FFFFFF"/>
                </a:solidFill>
                <a:effectLst/>
                <a:uLnTx/>
                <a:uFillTx/>
                <a:latin typeface="Lato Black" panose="020F0A02020204030203" pitchFamily="34" charset="0"/>
              </a:rPr>
              <a:t>E</a:t>
            </a:r>
            <a:endParaRPr kumimoji="0" lang="en-US" sz="1500" b="1" i="0" u="none" strike="noStrike" kern="0" cap="none" spc="0" normalizeH="0" baseline="0" noProof="0" dirty="0" smtClean="0">
              <a:ln>
                <a:noFill/>
              </a:ln>
              <a:solidFill>
                <a:srgbClr val="FFFFFF"/>
              </a:solidFill>
              <a:effectLst/>
              <a:uLnTx/>
              <a:uFillTx/>
              <a:latin typeface="Lato Black" panose="020F0A02020204030203" pitchFamily="34" charset="0"/>
            </a:endParaRPr>
          </a:p>
        </p:txBody>
      </p:sp>
      <p:sp>
        <p:nvSpPr>
          <p:cNvPr id="30" name="Text Placeholder 32"/>
          <p:cNvSpPr txBox="1">
            <a:spLocks/>
          </p:cNvSpPr>
          <p:nvPr/>
        </p:nvSpPr>
        <p:spPr>
          <a:xfrm>
            <a:off x="6529687" y="5350528"/>
            <a:ext cx="4277125" cy="5165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a:solidFill>
                  <a:srgbClr val="666666"/>
                </a:solidFill>
                <a:latin typeface="Helvetica Neue"/>
              </a:rPr>
              <a:t>A project rarely stands alone; it depends on other projects, inherits POM settings from parent projects, defines its own coordinates, and may include </a:t>
            </a:r>
            <a:r>
              <a:rPr lang="en-US" sz="1000" dirty="0" smtClean="0">
                <a:solidFill>
                  <a:srgbClr val="666666"/>
                </a:solidFill>
                <a:latin typeface="Helvetica Neue"/>
              </a:rPr>
              <a:t>sub modules.</a:t>
            </a:r>
            <a:endParaRPr lang="en-US" sz="1000" dirty="0">
              <a:solidFill>
                <a:srgbClr val="282828"/>
              </a:solidFill>
              <a:latin typeface="Lato Light" panose="020F0302020204030203" pitchFamily="34" charset="0"/>
            </a:endParaRPr>
          </a:p>
        </p:txBody>
      </p:sp>
      <p:sp>
        <p:nvSpPr>
          <p:cNvPr id="31" name="Text Placeholder 33"/>
          <p:cNvSpPr txBox="1">
            <a:spLocks/>
          </p:cNvSpPr>
          <p:nvPr/>
        </p:nvSpPr>
        <p:spPr>
          <a:xfrm>
            <a:off x="6516019" y="5044369"/>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AU" sz="1800" dirty="0" smtClean="0">
                <a:solidFill>
                  <a:srgbClr val="7E7E7E"/>
                </a:solidFill>
                <a:latin typeface="Roboto medium"/>
                <a:cs typeface="Roboto"/>
              </a:rPr>
              <a:t>POM Relationships</a:t>
            </a:r>
            <a:endParaRPr lang="en-AU" sz="1800" dirty="0">
              <a:solidFill>
                <a:srgbClr val="7E7E7E"/>
              </a:solidFill>
              <a:latin typeface="Roboto medium"/>
              <a:cs typeface="Roboto"/>
            </a:endParaRPr>
          </a:p>
        </p:txBody>
      </p:sp>
      <p:cxnSp>
        <p:nvCxnSpPr>
          <p:cNvPr id="32" name="Straight Connector 31"/>
          <p:cNvCxnSpPr/>
          <p:nvPr/>
        </p:nvCxnSpPr>
        <p:spPr>
          <a:xfrm>
            <a:off x="6328128" y="5082469"/>
            <a:ext cx="0" cy="718378"/>
          </a:xfrm>
          <a:prstGeom prst="line">
            <a:avLst/>
          </a:prstGeom>
          <a:noFill/>
          <a:ln w="50800" cap="flat" cmpd="sng" algn="ctr">
            <a:solidFill>
              <a:srgbClr val="7E7E7E"/>
            </a:solidFill>
            <a:prstDash val="solid"/>
            <a:miter lim="800000"/>
          </a:ln>
          <a:effectLst/>
        </p:spPr>
      </p:cxnSp>
      <p:sp>
        <p:nvSpPr>
          <p:cNvPr id="33" name="Text Placeholder 32"/>
          <p:cNvSpPr txBox="1">
            <a:spLocks/>
          </p:cNvSpPr>
          <p:nvPr/>
        </p:nvSpPr>
        <p:spPr>
          <a:xfrm>
            <a:off x="6529687" y="4289557"/>
            <a:ext cx="4277125" cy="5165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a:solidFill>
                  <a:srgbClr val="666666"/>
                </a:solidFill>
                <a:latin typeface="Helvetica Neue"/>
              </a:rPr>
              <a:t>The build environment consists of profiles that can be activated for use in different </a:t>
            </a:r>
            <a:r>
              <a:rPr lang="en-US" sz="1000" dirty="0" smtClean="0">
                <a:solidFill>
                  <a:srgbClr val="666666"/>
                </a:solidFill>
                <a:latin typeface="Helvetica Neue"/>
              </a:rPr>
              <a:t>environments</a:t>
            </a:r>
            <a:r>
              <a:rPr lang="en-US" sz="1000" dirty="0">
                <a:solidFill>
                  <a:srgbClr val="666666"/>
                </a:solidFill>
                <a:latin typeface="Helvetica Neue"/>
              </a:rPr>
              <a:t> </a:t>
            </a:r>
            <a:r>
              <a:rPr lang="en-US" sz="1000" dirty="0" smtClean="0">
                <a:solidFill>
                  <a:srgbClr val="666666"/>
                </a:solidFill>
                <a:latin typeface="Helvetica Neue"/>
              </a:rPr>
              <a:t>for different needs and purpose </a:t>
            </a:r>
            <a:endParaRPr lang="en-US" sz="1000" dirty="0">
              <a:solidFill>
                <a:srgbClr val="282828"/>
              </a:solidFill>
              <a:latin typeface="Lato Light" panose="020F0302020204030203" pitchFamily="34" charset="0"/>
            </a:endParaRPr>
          </a:p>
        </p:txBody>
      </p:sp>
      <p:sp>
        <p:nvSpPr>
          <p:cNvPr id="34" name="Text Placeholder 33"/>
          <p:cNvSpPr txBox="1">
            <a:spLocks/>
          </p:cNvSpPr>
          <p:nvPr/>
        </p:nvSpPr>
        <p:spPr>
          <a:xfrm>
            <a:off x="6516019" y="3983398"/>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AU" sz="1800" dirty="0" smtClean="0">
                <a:solidFill>
                  <a:srgbClr val="595959"/>
                </a:solidFill>
                <a:latin typeface="Roboto medium"/>
                <a:cs typeface="Roboto"/>
              </a:rPr>
              <a:t>Build Environment</a:t>
            </a:r>
            <a:endParaRPr lang="en-AU" sz="1800" dirty="0">
              <a:solidFill>
                <a:srgbClr val="595959"/>
              </a:solidFill>
              <a:latin typeface="Roboto medium"/>
              <a:cs typeface="Roboto"/>
            </a:endParaRPr>
          </a:p>
        </p:txBody>
      </p:sp>
      <p:cxnSp>
        <p:nvCxnSpPr>
          <p:cNvPr id="35" name="Straight Connector 34"/>
          <p:cNvCxnSpPr/>
          <p:nvPr/>
        </p:nvCxnSpPr>
        <p:spPr>
          <a:xfrm>
            <a:off x="6328128" y="4002450"/>
            <a:ext cx="0" cy="718378"/>
          </a:xfrm>
          <a:prstGeom prst="line">
            <a:avLst/>
          </a:prstGeom>
          <a:noFill/>
          <a:ln w="50800" cap="flat" cmpd="sng" algn="ctr">
            <a:solidFill>
              <a:srgbClr val="595959"/>
            </a:solidFill>
            <a:prstDash val="solid"/>
            <a:miter lim="800000"/>
          </a:ln>
          <a:effectLst/>
        </p:spPr>
      </p:cxnSp>
      <p:sp>
        <p:nvSpPr>
          <p:cNvPr id="36" name="Text Placeholder 32"/>
          <p:cNvSpPr txBox="1">
            <a:spLocks/>
          </p:cNvSpPr>
          <p:nvPr/>
        </p:nvSpPr>
        <p:spPr>
          <a:xfrm>
            <a:off x="6529687" y="3228586"/>
            <a:ext cx="4277125" cy="5165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1000" dirty="0" smtClean="0">
                <a:solidFill>
                  <a:srgbClr val="282828"/>
                </a:solidFill>
                <a:latin typeface="Lato Light" panose="020F0302020204030203" pitchFamily="34" charset="0"/>
              </a:rPr>
              <a:t>Defines custom behavior for default maven build. We can change project structure, lifecycle, plugins and site generation.</a:t>
            </a:r>
            <a:endParaRPr lang="en-US" sz="1000" dirty="0">
              <a:solidFill>
                <a:srgbClr val="282828"/>
              </a:solidFill>
              <a:latin typeface="Lato Light" panose="020F0302020204030203" pitchFamily="34" charset="0"/>
            </a:endParaRPr>
          </a:p>
        </p:txBody>
      </p:sp>
      <p:sp>
        <p:nvSpPr>
          <p:cNvPr id="37" name="Text Placeholder 33"/>
          <p:cNvSpPr txBox="1">
            <a:spLocks/>
          </p:cNvSpPr>
          <p:nvPr/>
        </p:nvSpPr>
        <p:spPr>
          <a:xfrm>
            <a:off x="6516019" y="2922427"/>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AU" sz="1800" dirty="0" smtClean="0">
                <a:solidFill>
                  <a:srgbClr val="404040"/>
                </a:solidFill>
                <a:latin typeface="Roboto medium"/>
                <a:cs typeface="Roboto"/>
              </a:rPr>
              <a:t>Build Settings</a:t>
            </a:r>
            <a:endParaRPr lang="en-AU" sz="1800" dirty="0">
              <a:solidFill>
                <a:srgbClr val="404040"/>
              </a:solidFill>
              <a:latin typeface="Roboto medium"/>
              <a:cs typeface="Roboto"/>
            </a:endParaRPr>
          </a:p>
        </p:txBody>
      </p:sp>
      <p:cxnSp>
        <p:nvCxnSpPr>
          <p:cNvPr id="38" name="Straight Connector 37"/>
          <p:cNvCxnSpPr/>
          <p:nvPr/>
        </p:nvCxnSpPr>
        <p:spPr>
          <a:xfrm>
            <a:off x="6328128" y="2943323"/>
            <a:ext cx="0" cy="718378"/>
          </a:xfrm>
          <a:prstGeom prst="line">
            <a:avLst/>
          </a:prstGeom>
          <a:noFill/>
          <a:ln w="50800" cap="flat" cmpd="sng" algn="ctr">
            <a:solidFill>
              <a:srgbClr val="404040"/>
            </a:solidFill>
            <a:prstDash val="solid"/>
            <a:miter lim="800000"/>
          </a:ln>
          <a:effectLst/>
        </p:spPr>
      </p:cxnSp>
      <p:sp>
        <p:nvSpPr>
          <p:cNvPr id="39" name="Text Placeholder 32"/>
          <p:cNvSpPr txBox="1">
            <a:spLocks/>
          </p:cNvSpPr>
          <p:nvPr/>
        </p:nvSpPr>
        <p:spPr>
          <a:xfrm>
            <a:off x="6529687" y="2169463"/>
            <a:ext cx="4277125" cy="5165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1000" dirty="0" smtClean="0">
                <a:solidFill>
                  <a:srgbClr val="282828"/>
                </a:solidFill>
                <a:latin typeface="Lato Light" panose="020F0302020204030203" pitchFamily="34" charset="0"/>
              </a:rPr>
              <a:t>Includes project names, project urls, company details, developers and license and so on….</a:t>
            </a:r>
            <a:endParaRPr lang="en-US" sz="1000" dirty="0">
              <a:solidFill>
                <a:srgbClr val="282828"/>
              </a:solidFill>
              <a:latin typeface="Lato Light" panose="020F0302020204030203" pitchFamily="34" charset="0"/>
            </a:endParaRPr>
          </a:p>
        </p:txBody>
      </p:sp>
      <p:sp>
        <p:nvSpPr>
          <p:cNvPr id="40" name="Text Placeholder 33"/>
          <p:cNvSpPr txBox="1">
            <a:spLocks/>
          </p:cNvSpPr>
          <p:nvPr/>
        </p:nvSpPr>
        <p:spPr>
          <a:xfrm>
            <a:off x="6516019" y="1863304"/>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AU" sz="1800" dirty="0" smtClean="0">
                <a:solidFill>
                  <a:srgbClr val="118CE7"/>
                </a:solidFill>
                <a:latin typeface="Roboto medium"/>
                <a:cs typeface="Roboto"/>
              </a:rPr>
              <a:t>General Project Information</a:t>
            </a:r>
            <a:endParaRPr lang="en-AU" sz="1800" dirty="0">
              <a:solidFill>
                <a:srgbClr val="118CE7"/>
              </a:solidFill>
              <a:latin typeface="Roboto medium"/>
              <a:cs typeface="Roboto"/>
            </a:endParaRPr>
          </a:p>
        </p:txBody>
      </p:sp>
      <p:cxnSp>
        <p:nvCxnSpPr>
          <p:cNvPr id="41" name="Straight Connector 40"/>
          <p:cNvCxnSpPr/>
          <p:nvPr/>
        </p:nvCxnSpPr>
        <p:spPr>
          <a:xfrm>
            <a:off x="6328128" y="1863304"/>
            <a:ext cx="0" cy="718378"/>
          </a:xfrm>
          <a:prstGeom prst="line">
            <a:avLst/>
          </a:prstGeom>
          <a:noFill/>
          <a:ln w="50800" cap="flat" cmpd="sng" algn="ctr">
            <a:solidFill>
              <a:srgbClr val="118CE7"/>
            </a:solidFill>
            <a:prstDash val="solid"/>
            <a:miter lim="800000"/>
          </a:ln>
          <a:effectLst/>
        </p:spPr>
      </p:cxnSp>
      <p:grpSp>
        <p:nvGrpSpPr>
          <p:cNvPr id="42" name="Group 41"/>
          <p:cNvGrpSpPr/>
          <p:nvPr/>
        </p:nvGrpSpPr>
        <p:grpSpPr>
          <a:xfrm>
            <a:off x="120240" y="122223"/>
            <a:ext cx="4196783" cy="748216"/>
            <a:chOff x="63142" y="3077587"/>
            <a:chExt cx="6529687" cy="1285419"/>
          </a:xfrm>
        </p:grpSpPr>
        <p:sp>
          <p:nvSpPr>
            <p:cNvPr id="43" name="Rectangle 42"/>
            <p:cNvSpPr/>
            <p:nvPr/>
          </p:nvSpPr>
          <p:spPr>
            <a:xfrm>
              <a:off x="63142" y="3082460"/>
              <a:ext cx="5963177" cy="1280546"/>
            </a:xfrm>
            <a:prstGeom prst="rect">
              <a:avLst/>
            </a:prstGeom>
            <a:solidFill>
              <a:srgbClr val="118CE7"/>
            </a:solidFill>
            <a:ln w="635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Roboto light"/>
              </a:endParaRPr>
            </a:p>
          </p:txBody>
        </p:sp>
        <p:sp>
          <p:nvSpPr>
            <p:cNvPr id="44" name="Oval 43"/>
            <p:cNvSpPr/>
            <p:nvPr/>
          </p:nvSpPr>
          <p:spPr>
            <a:xfrm>
              <a:off x="5312279" y="3077587"/>
              <a:ext cx="1280550" cy="1280546"/>
            </a:xfrm>
            <a:prstGeom prst="ellipse">
              <a:avLst/>
            </a:prstGeom>
            <a:solidFill>
              <a:srgbClr val="118CE7"/>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AU" sz="3600" b="0" i="0" u="none" strike="noStrike" kern="0" cap="none" spc="0" normalizeH="0" baseline="0" noProof="0" dirty="0" smtClean="0">
                <a:ln>
                  <a:noFill/>
                </a:ln>
                <a:solidFill>
                  <a:srgbClr val="FFFFFF"/>
                </a:solidFill>
                <a:effectLst/>
                <a:uLnTx/>
                <a:uFillTx/>
                <a:latin typeface="FontAwesome" pitchFamily="2" charset="0"/>
              </a:endParaRPr>
            </a:p>
          </p:txBody>
        </p:sp>
        <p:sp>
          <p:nvSpPr>
            <p:cNvPr id="46" name="Text Placeholder 33"/>
            <p:cNvSpPr txBox="1">
              <a:spLocks/>
            </p:cNvSpPr>
            <p:nvPr/>
          </p:nvSpPr>
          <p:spPr>
            <a:xfrm>
              <a:off x="544438" y="3300878"/>
              <a:ext cx="1486811" cy="69825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kumimoji="0" lang="en-AU" sz="2800" b="1" i="0" u="none" strike="noStrike" kern="1200" cap="none" spc="0" normalizeH="0" baseline="0" noProof="0" dirty="0" smtClean="0">
                  <a:ln>
                    <a:noFill/>
                  </a:ln>
                  <a:solidFill>
                    <a:srgbClr val="FFFFFF"/>
                  </a:solidFill>
                  <a:effectLst/>
                  <a:uLnTx/>
                  <a:uFillTx/>
                  <a:latin typeface="Lato" panose="020F0502020204030203" pitchFamily="34" charset="0"/>
                </a:rPr>
                <a:t>POM</a:t>
              </a:r>
              <a:endParaRPr kumimoji="0" lang="en-AU" sz="2800" b="1" i="0" u="none" strike="noStrike" kern="1200" cap="none" spc="0" normalizeH="0" baseline="0" noProof="0" dirty="0">
                <a:ln>
                  <a:noFill/>
                </a:ln>
                <a:solidFill>
                  <a:srgbClr val="FFFFFF"/>
                </a:solidFill>
                <a:effectLst/>
                <a:uLnTx/>
                <a:uFillTx/>
                <a:latin typeface="Lato" panose="020F0502020204030203" pitchFamily="34" charset="0"/>
              </a:endParaRPr>
            </a:p>
          </p:txBody>
        </p:sp>
      </p:grpSp>
    </p:spTree>
    <p:extLst>
      <p:ext uri="{BB962C8B-B14F-4D97-AF65-F5344CB8AC3E}">
        <p14:creationId xmlns:p14="http://schemas.microsoft.com/office/powerpoint/2010/main" val="39325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right)">
                                      <p:cBhvr>
                                        <p:cTn id="8" dur="500"/>
                                        <p:tgtEl>
                                          <p:spTgt spid="42"/>
                                        </p:tgtEl>
                                      </p:cBhvr>
                                    </p:animEffect>
                                  </p:childTnLst>
                                </p:cTn>
                              </p:par>
                            </p:childTnLst>
                          </p:cTn>
                        </p:par>
                        <p:par>
                          <p:cTn id="9" fill="hold">
                            <p:stCondLst>
                              <p:cond delay="500"/>
                            </p:stCondLst>
                            <p:childTnLst>
                              <p:par>
                                <p:cTn id="10" presetID="21" presetClass="entr" presetSubtype="1"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heel(1)">
                                      <p:cBhvr>
                                        <p:cTn id="12" dur="2000"/>
                                        <p:tgtEl>
                                          <p:spTgt spid="22"/>
                                        </p:tgtEl>
                                      </p:cBhvr>
                                    </p:animEffect>
                                  </p:childTnLst>
                                </p:cTn>
                              </p:par>
                            </p:childTnLst>
                          </p:cTn>
                        </p:par>
                        <p:par>
                          <p:cTn id="13" fill="hold">
                            <p:stCondLst>
                              <p:cond delay="2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childTnLst>
                          </p:cTn>
                        </p:par>
                        <p:par>
                          <p:cTn id="27" fill="hold">
                            <p:stCondLst>
                              <p:cond delay="3500"/>
                            </p:stCondLst>
                            <p:childTnLst>
                              <p:par>
                                <p:cTn id="28" presetID="21" presetClass="entr" presetSubtype="1"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heel(1)">
                                      <p:cBhvr>
                                        <p:cTn id="30" dur="2000"/>
                                        <p:tgtEl>
                                          <p:spTgt spid="23"/>
                                        </p:tgtEl>
                                      </p:cBhvr>
                                    </p:animEffect>
                                  </p:childTnLst>
                                </p:cTn>
                              </p:par>
                            </p:childTnLst>
                          </p:cTn>
                        </p:par>
                        <p:par>
                          <p:cTn id="31" fill="hold">
                            <p:stCondLst>
                              <p:cond delay="5500"/>
                            </p:stCondLst>
                            <p:childTnLst>
                              <p:par>
                                <p:cTn id="32" presetID="10" presetClass="entr" presetSubtype="0"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par>
                          <p:cTn id="35" fill="hold">
                            <p:stCondLst>
                              <p:cond delay="60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par>
                                <p:cTn id="42" presetID="10" presetClass="entr" presetSubtype="0" fill="hold"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childTnLst>
                          </p:cTn>
                        </p:par>
                        <p:par>
                          <p:cTn id="45" fill="hold">
                            <p:stCondLst>
                              <p:cond delay="6500"/>
                            </p:stCondLst>
                            <p:childTnLst>
                              <p:par>
                                <p:cTn id="46" presetID="21" presetClass="entr" presetSubtype="1"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heel(1)">
                                      <p:cBhvr>
                                        <p:cTn id="48" dur="2000"/>
                                        <p:tgtEl>
                                          <p:spTgt spid="25"/>
                                        </p:tgtEl>
                                      </p:cBhvr>
                                    </p:animEffect>
                                  </p:childTnLst>
                                </p:cTn>
                              </p:par>
                            </p:childTnLst>
                          </p:cTn>
                        </p:par>
                        <p:par>
                          <p:cTn id="49" fill="hold">
                            <p:stCondLst>
                              <p:cond delay="8500"/>
                            </p:stCondLst>
                            <p:childTnLst>
                              <p:par>
                                <p:cTn id="50" presetID="10" presetClass="entr" presetSubtype="0" fill="hold" grpId="0"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childTnLst>
                          </p:cTn>
                        </p:par>
                        <p:par>
                          <p:cTn id="53" fill="hold">
                            <p:stCondLst>
                              <p:cond delay="9000"/>
                            </p:stCondLst>
                            <p:childTnLst>
                              <p:par>
                                <p:cTn id="54" presetID="10" presetClass="entr" presetSubtype="0" fill="hold" grpId="0" nodeType="after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par>
                                <p:cTn id="60" presetID="10" presetClass="entr" presetSubtype="0"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childTnLst>
                                </p:cTn>
                              </p:par>
                            </p:childTnLst>
                          </p:cTn>
                        </p:par>
                        <p:par>
                          <p:cTn id="63" fill="hold">
                            <p:stCondLst>
                              <p:cond delay="9500"/>
                            </p:stCondLst>
                            <p:childTnLst>
                              <p:par>
                                <p:cTn id="64" presetID="21" presetClass="entr" presetSubtype="1"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heel(1)">
                                      <p:cBhvr>
                                        <p:cTn id="66" dur="2000"/>
                                        <p:tgtEl>
                                          <p:spTgt spid="24"/>
                                        </p:tgtEl>
                                      </p:cBhvr>
                                    </p:animEffect>
                                  </p:childTnLst>
                                </p:cTn>
                              </p:par>
                            </p:childTnLst>
                          </p:cTn>
                        </p:par>
                        <p:par>
                          <p:cTn id="67" fill="hold">
                            <p:stCondLst>
                              <p:cond delay="11500"/>
                            </p:stCondLst>
                            <p:childTnLst>
                              <p:par>
                                <p:cTn id="68" presetID="10" presetClass="entr" presetSubtype="0" fill="hold" grpId="0" nodeType="after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childTnLst>
                          </p:cTn>
                        </p:par>
                        <p:par>
                          <p:cTn id="71" fill="hold">
                            <p:stCondLst>
                              <p:cond delay="12000"/>
                            </p:stCondLst>
                            <p:childTnLst>
                              <p:par>
                                <p:cTn id="72" presetID="10" presetClass="entr" presetSubtype="0" fill="hold" grpId="0" nodeType="after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fade">
                                      <p:cBhvr>
                                        <p:cTn id="74" dur="500"/>
                                        <p:tgtEl>
                                          <p:spTgt spid="3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fade">
                                      <p:cBhvr>
                                        <p:cTn id="77" dur="500"/>
                                        <p:tgtEl>
                                          <p:spTgt spid="31"/>
                                        </p:tgtEl>
                                      </p:cBhvr>
                                    </p:animEffect>
                                  </p:childTnLst>
                                </p:cTn>
                              </p:par>
                              <p:par>
                                <p:cTn id="78" presetID="10" presetClass="entr" presetSubtype="0" fill="hold" nodeType="with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fade">
                                      <p:cBhvr>
                                        <p:cTn id="8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p:bldP spid="31" grpId="0"/>
      <p:bldP spid="33" grpId="0"/>
      <p:bldP spid="34" grpId="0"/>
      <p:bldP spid="36" grpId="0"/>
      <p:bldP spid="37" grpId="0"/>
      <p:bldP spid="39"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941923" y="3215997"/>
            <a:ext cx="2078182" cy="1979309"/>
          </a:xfrm>
          <a:prstGeom prst="roundRect">
            <a:avLst>
              <a:gd name="adj" fmla="val 627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flipH="1">
            <a:off x="5206917" y="3963838"/>
            <a:ext cx="1548200" cy="184666"/>
          </a:xfrm>
          <a:prstGeom prst="rect">
            <a:avLst/>
          </a:prstGeom>
          <a:noFill/>
        </p:spPr>
        <p:txBody>
          <a:bodyPr wrap="square" lIns="0" tIns="0" rIns="0" bIns="0" rtlCol="0" anchor="ctr">
            <a:spAutoFit/>
          </a:bodyPr>
          <a:lstStyle/>
          <a:p>
            <a:pPr algn="ctr"/>
            <a:r>
              <a:rPr lang="en-AU" sz="1200" dirty="0" smtClean="0">
                <a:solidFill>
                  <a:schemeClr val="tx2"/>
                </a:solidFill>
                <a:latin typeface="Roboto Medium" panose="02000000000000000000" pitchFamily="2" charset="0"/>
                <a:ea typeface="Roboto Medium" panose="02000000000000000000" pitchFamily="2" charset="0"/>
              </a:rPr>
              <a:t>Simplest Pom</a:t>
            </a:r>
            <a:endParaRPr lang="en-AU" sz="1200" dirty="0">
              <a:solidFill>
                <a:schemeClr val="tx2"/>
              </a:solidFill>
              <a:latin typeface="Roboto Medium" panose="02000000000000000000" pitchFamily="2" charset="0"/>
              <a:ea typeface="Roboto Medium" panose="02000000000000000000" pitchFamily="2" charset="0"/>
            </a:endParaRPr>
          </a:p>
        </p:txBody>
      </p:sp>
      <p:sp>
        <p:nvSpPr>
          <p:cNvPr id="9" name="Text Placeholder 32"/>
          <p:cNvSpPr txBox="1">
            <a:spLocks/>
          </p:cNvSpPr>
          <p:nvPr/>
        </p:nvSpPr>
        <p:spPr>
          <a:xfrm flipH="1">
            <a:off x="5206916" y="4209234"/>
            <a:ext cx="1548194" cy="60951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US" sz="900" b="1" dirty="0" smtClean="0">
                <a:solidFill>
                  <a:schemeClr val="tx1">
                    <a:lumMod val="65000"/>
                    <a:lumOff val="35000"/>
                  </a:schemeClr>
                </a:solidFill>
                <a:latin typeface="Roboto" pitchFamily="2" charset="0"/>
                <a:ea typeface="Roboto" pitchFamily="2" charset="0"/>
              </a:rPr>
              <a:t>Simple project POM defines nothing but maven coordinates</a:t>
            </a:r>
            <a:endParaRPr lang="en-US" sz="900" b="1" dirty="0">
              <a:solidFill>
                <a:schemeClr val="tx1">
                  <a:lumMod val="65000"/>
                  <a:lumOff val="35000"/>
                </a:schemeClr>
              </a:solidFill>
              <a:latin typeface="Roboto" pitchFamily="2" charset="0"/>
              <a:ea typeface="Roboto" pitchFamily="2" charset="0"/>
            </a:endParaRPr>
          </a:p>
        </p:txBody>
      </p:sp>
      <p:sp>
        <p:nvSpPr>
          <p:cNvPr id="10" name="Rounded Rectangle 9"/>
          <p:cNvSpPr/>
          <p:nvPr/>
        </p:nvSpPr>
        <p:spPr>
          <a:xfrm>
            <a:off x="1279023" y="3218854"/>
            <a:ext cx="2078182" cy="1979309"/>
          </a:xfrm>
          <a:prstGeom prst="roundRect">
            <a:avLst>
              <a:gd name="adj" fmla="val 627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flipH="1">
            <a:off x="1544017" y="3966695"/>
            <a:ext cx="1548200" cy="184666"/>
          </a:xfrm>
          <a:prstGeom prst="rect">
            <a:avLst/>
          </a:prstGeom>
          <a:noFill/>
        </p:spPr>
        <p:txBody>
          <a:bodyPr wrap="square" lIns="0" tIns="0" rIns="0" bIns="0" rtlCol="0" anchor="ctr">
            <a:spAutoFit/>
          </a:bodyPr>
          <a:lstStyle/>
          <a:p>
            <a:pPr algn="ctr"/>
            <a:r>
              <a:rPr lang="en-AU" sz="1200" dirty="0" smtClean="0">
                <a:solidFill>
                  <a:schemeClr val="tx2"/>
                </a:solidFill>
                <a:latin typeface="Roboto Medium" panose="02000000000000000000" pitchFamily="2" charset="0"/>
                <a:ea typeface="Roboto Medium" panose="02000000000000000000" pitchFamily="2" charset="0"/>
              </a:rPr>
              <a:t>Super Pom</a:t>
            </a:r>
            <a:endParaRPr lang="en-AU" sz="1200" dirty="0">
              <a:solidFill>
                <a:schemeClr val="tx2"/>
              </a:solidFill>
              <a:latin typeface="Roboto Medium" panose="02000000000000000000" pitchFamily="2" charset="0"/>
              <a:ea typeface="Roboto Medium" panose="02000000000000000000" pitchFamily="2" charset="0"/>
            </a:endParaRPr>
          </a:p>
        </p:txBody>
      </p:sp>
      <p:sp>
        <p:nvSpPr>
          <p:cNvPr id="12" name="Text Placeholder 32"/>
          <p:cNvSpPr txBox="1">
            <a:spLocks/>
          </p:cNvSpPr>
          <p:nvPr/>
        </p:nvSpPr>
        <p:spPr>
          <a:xfrm flipH="1">
            <a:off x="1544016" y="4212091"/>
            <a:ext cx="1548194" cy="73445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US" sz="900" b="1" dirty="0">
                <a:solidFill>
                  <a:schemeClr val="tx1">
                    <a:lumMod val="65000"/>
                    <a:lumOff val="35000"/>
                  </a:schemeClr>
                </a:solidFill>
                <a:latin typeface="Roboto" pitchFamily="2" charset="0"/>
                <a:ea typeface="Roboto" pitchFamily="2" charset="0"/>
              </a:rPr>
              <a:t>All Maven project POMs extend the Super POM, which defines a set of defaults shared by all </a:t>
            </a:r>
            <a:r>
              <a:rPr lang="en-US" sz="900" b="1" dirty="0" smtClean="0">
                <a:solidFill>
                  <a:schemeClr val="tx1">
                    <a:lumMod val="65000"/>
                    <a:lumOff val="35000"/>
                  </a:schemeClr>
                </a:solidFill>
                <a:latin typeface="Roboto" pitchFamily="2" charset="0"/>
                <a:ea typeface="Roboto" pitchFamily="2" charset="0"/>
              </a:rPr>
              <a:t>projects.</a:t>
            </a:r>
            <a:endParaRPr lang="en-US" sz="900" b="1" dirty="0">
              <a:solidFill>
                <a:schemeClr val="tx1">
                  <a:lumMod val="65000"/>
                  <a:lumOff val="35000"/>
                </a:schemeClr>
              </a:solidFill>
              <a:latin typeface="Roboto" pitchFamily="2" charset="0"/>
              <a:ea typeface="Roboto" pitchFamily="2" charset="0"/>
            </a:endParaRPr>
          </a:p>
        </p:txBody>
      </p:sp>
      <p:sp>
        <p:nvSpPr>
          <p:cNvPr id="13" name="Rounded Rectangle 12"/>
          <p:cNvSpPr/>
          <p:nvPr/>
        </p:nvSpPr>
        <p:spPr>
          <a:xfrm>
            <a:off x="8843463" y="3158124"/>
            <a:ext cx="2078182" cy="1979309"/>
          </a:xfrm>
          <a:prstGeom prst="roundRect">
            <a:avLst>
              <a:gd name="adj" fmla="val 627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flipH="1">
            <a:off x="9108457" y="3905965"/>
            <a:ext cx="1548200" cy="184666"/>
          </a:xfrm>
          <a:prstGeom prst="rect">
            <a:avLst/>
          </a:prstGeom>
          <a:noFill/>
        </p:spPr>
        <p:txBody>
          <a:bodyPr wrap="square" lIns="0" tIns="0" rIns="0" bIns="0" rtlCol="0" anchor="ctr">
            <a:spAutoFit/>
          </a:bodyPr>
          <a:lstStyle/>
          <a:p>
            <a:pPr algn="ctr"/>
            <a:r>
              <a:rPr lang="en-AU" sz="1200" dirty="0" smtClean="0">
                <a:solidFill>
                  <a:schemeClr val="tx2"/>
                </a:solidFill>
                <a:latin typeface="Roboto Medium" panose="02000000000000000000" pitchFamily="2" charset="0"/>
                <a:ea typeface="Roboto Medium" panose="02000000000000000000" pitchFamily="2" charset="0"/>
              </a:rPr>
              <a:t>Effective Pom</a:t>
            </a:r>
            <a:endParaRPr lang="en-AU" sz="1200" dirty="0">
              <a:solidFill>
                <a:schemeClr val="tx2"/>
              </a:solidFill>
              <a:latin typeface="Roboto Medium" panose="02000000000000000000" pitchFamily="2" charset="0"/>
              <a:ea typeface="Roboto Medium" panose="02000000000000000000" pitchFamily="2" charset="0"/>
            </a:endParaRPr>
          </a:p>
        </p:txBody>
      </p:sp>
      <p:sp>
        <p:nvSpPr>
          <p:cNvPr id="15" name="Text Placeholder 32"/>
          <p:cNvSpPr txBox="1">
            <a:spLocks/>
          </p:cNvSpPr>
          <p:nvPr/>
        </p:nvSpPr>
        <p:spPr>
          <a:xfrm flipH="1">
            <a:off x="9108456" y="4151361"/>
            <a:ext cx="1548194" cy="60951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US" sz="900" b="1" dirty="0" smtClean="0">
                <a:solidFill>
                  <a:schemeClr val="tx1">
                    <a:lumMod val="65000"/>
                    <a:lumOff val="35000"/>
                  </a:schemeClr>
                </a:solidFill>
                <a:latin typeface="Roboto Light" panose="02000000000000000000" pitchFamily="2" charset="0"/>
                <a:ea typeface="Roboto Light" panose="02000000000000000000" pitchFamily="2" charset="0"/>
              </a:rPr>
              <a:t>Super POM + POM = Effective POM</a:t>
            </a:r>
            <a:endParaRPr lang="en-US" sz="900" b="1" dirty="0">
              <a:solidFill>
                <a:schemeClr val="tx1">
                  <a:lumMod val="65000"/>
                  <a:lumOff val="35000"/>
                </a:schemeClr>
              </a:solidFill>
              <a:latin typeface="Roboto Light" panose="02000000000000000000" pitchFamily="2" charset="0"/>
              <a:ea typeface="Roboto Light" panose="02000000000000000000" pitchFamily="2" charset="0"/>
            </a:endParaRPr>
          </a:p>
        </p:txBody>
      </p:sp>
      <p:grpSp>
        <p:nvGrpSpPr>
          <p:cNvPr id="19" name="Group 18"/>
          <p:cNvGrpSpPr/>
          <p:nvPr/>
        </p:nvGrpSpPr>
        <p:grpSpPr>
          <a:xfrm>
            <a:off x="2316357" y="1952618"/>
            <a:ext cx="7566197" cy="942110"/>
            <a:chOff x="2230582" y="2535381"/>
            <a:chExt cx="7550728" cy="942110"/>
          </a:xfrm>
        </p:grpSpPr>
        <p:cxnSp>
          <p:nvCxnSpPr>
            <p:cNvPr id="20" name="Straight Connector 19"/>
            <p:cNvCxnSpPr/>
            <p:nvPr/>
          </p:nvCxnSpPr>
          <p:spPr>
            <a:xfrm flipV="1">
              <a:off x="2230582" y="3006436"/>
              <a:ext cx="0" cy="471055"/>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887747" y="2833945"/>
              <a:ext cx="0" cy="471055"/>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9781310" y="3006436"/>
              <a:ext cx="0" cy="471055"/>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230582" y="3006436"/>
              <a:ext cx="7550728"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887747" y="2535381"/>
              <a:ext cx="0" cy="471055"/>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6" name="Oval 19"/>
          <p:cNvSpPr>
            <a:spLocks noChangeArrowheads="1"/>
          </p:cNvSpPr>
          <p:nvPr/>
        </p:nvSpPr>
        <p:spPr bwMode="auto">
          <a:xfrm>
            <a:off x="5475092" y="1010411"/>
            <a:ext cx="995966" cy="993236"/>
          </a:xfrm>
          <a:prstGeom prst="ellipse">
            <a:avLst/>
          </a:prstGeom>
          <a:solidFill>
            <a:schemeClr val="accent6"/>
          </a:solidFill>
          <a:ln>
            <a:noFill/>
          </a:ln>
        </p:spPr>
        <p:txBody>
          <a:bodyPr vert="horz" wrap="square" lIns="0" tIns="0" rIns="0" bIns="0" numCol="1" anchor="ctr" anchorCtr="0" compatLnSpc="1">
            <a:prstTxWarp prst="textNoShape">
              <a:avLst/>
            </a:prstTxWarp>
          </a:bodyPr>
          <a:lstStyle/>
          <a:p>
            <a:pPr lvl="0" algn="ctr"/>
            <a:r>
              <a:rPr lang="en-US" sz="2400" b="1" dirty="0" smtClean="0">
                <a:solidFill>
                  <a:schemeClr val="bg1"/>
                </a:solidFill>
              </a:rPr>
              <a:t>POM</a:t>
            </a:r>
            <a:endParaRPr lang="en-US" sz="2400" b="1" dirty="0">
              <a:solidFill>
                <a:schemeClr val="bg1"/>
              </a:solidFill>
            </a:endParaRPr>
          </a:p>
        </p:txBody>
      </p:sp>
      <p:sp>
        <p:nvSpPr>
          <p:cNvPr id="27" name="Oval 19"/>
          <p:cNvSpPr>
            <a:spLocks noChangeArrowheads="1"/>
          </p:cNvSpPr>
          <p:nvPr/>
        </p:nvSpPr>
        <p:spPr bwMode="auto">
          <a:xfrm>
            <a:off x="1820131" y="2722237"/>
            <a:ext cx="995966" cy="993236"/>
          </a:xfrm>
          <a:prstGeom prst="ellipse">
            <a:avLst/>
          </a:prstGeom>
          <a:solidFill>
            <a:schemeClr val="accent1"/>
          </a:solidFill>
          <a:ln>
            <a:noFill/>
          </a:ln>
        </p:spPr>
        <p:txBody>
          <a:bodyPr vert="horz" wrap="square" lIns="91440" tIns="45720" rIns="91440" bIns="45720" numCol="1" anchor="ctr" anchorCtr="0" compatLnSpc="1">
            <a:prstTxWarp prst="textNoShape">
              <a:avLst/>
            </a:prstTxWarp>
          </a:bodyPr>
          <a:lstStyle/>
          <a:p>
            <a:pPr algn="ctr"/>
            <a:r>
              <a:rPr lang="en-AU" sz="2400" dirty="0" smtClean="0">
                <a:solidFill>
                  <a:srgbClr val="FFFFFF"/>
                </a:solidFill>
                <a:latin typeface="Roboto" pitchFamily="2" charset="0"/>
                <a:ea typeface="Roboto" pitchFamily="2" charset="0"/>
              </a:rPr>
              <a:t>1</a:t>
            </a:r>
            <a:endParaRPr lang="en-US" sz="2400" dirty="0">
              <a:solidFill>
                <a:srgbClr val="FFFFFF"/>
              </a:solidFill>
              <a:latin typeface="Roboto" pitchFamily="2" charset="0"/>
              <a:ea typeface="Roboto" pitchFamily="2" charset="0"/>
            </a:endParaRPr>
          </a:p>
        </p:txBody>
      </p:sp>
      <p:sp>
        <p:nvSpPr>
          <p:cNvPr id="28" name="Oval 19"/>
          <p:cNvSpPr>
            <a:spLocks noChangeArrowheads="1"/>
          </p:cNvSpPr>
          <p:nvPr/>
        </p:nvSpPr>
        <p:spPr bwMode="auto">
          <a:xfrm>
            <a:off x="5481471" y="2722962"/>
            <a:ext cx="995966" cy="993236"/>
          </a:xfrm>
          <a:prstGeom prst="ellipse">
            <a:avLst/>
          </a:prstGeom>
          <a:solidFill>
            <a:schemeClr val="accent2"/>
          </a:soli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latin typeface="Roboto" pitchFamily="2" charset="0"/>
                <a:ea typeface="Roboto" pitchFamily="2" charset="0"/>
              </a:rPr>
              <a:t>2</a:t>
            </a:r>
          </a:p>
        </p:txBody>
      </p:sp>
      <p:sp>
        <p:nvSpPr>
          <p:cNvPr id="29" name="Oval 19"/>
          <p:cNvSpPr>
            <a:spLocks noChangeArrowheads="1"/>
          </p:cNvSpPr>
          <p:nvPr/>
        </p:nvSpPr>
        <p:spPr bwMode="auto">
          <a:xfrm>
            <a:off x="9384672" y="2661507"/>
            <a:ext cx="995966" cy="993236"/>
          </a:xfrm>
          <a:prstGeom prst="ellipse">
            <a:avLst/>
          </a:prstGeom>
          <a:solidFill>
            <a:schemeClr val="accent4"/>
          </a:solidFill>
          <a:ln>
            <a:noFill/>
          </a:ln>
        </p:spPr>
        <p:txBody>
          <a:bodyPr vert="horz" wrap="square" lIns="91440" tIns="45720" rIns="91440" bIns="45720" numCol="1" anchor="ctr" anchorCtr="0" compatLnSpc="1">
            <a:prstTxWarp prst="textNoShape">
              <a:avLst/>
            </a:prstTxWarp>
          </a:bodyPr>
          <a:lstStyle/>
          <a:p>
            <a:pPr algn="ctr"/>
            <a:r>
              <a:rPr lang="en-AU" sz="2400" dirty="0">
                <a:solidFill>
                  <a:srgbClr val="FFFFFF"/>
                </a:solidFill>
                <a:latin typeface="Roboto" pitchFamily="2" charset="0"/>
                <a:ea typeface="Roboto" pitchFamily="2" charset="0"/>
              </a:rPr>
              <a:t>3</a:t>
            </a:r>
          </a:p>
        </p:txBody>
      </p:sp>
      <p:sp>
        <p:nvSpPr>
          <p:cNvPr id="30" name="Rectangle 29"/>
          <p:cNvSpPr/>
          <p:nvPr/>
        </p:nvSpPr>
        <p:spPr>
          <a:xfrm>
            <a:off x="120240" y="125059"/>
            <a:ext cx="3832674" cy="745380"/>
          </a:xfrm>
          <a:prstGeom prst="rect">
            <a:avLst/>
          </a:prstGeom>
          <a:solidFill>
            <a:srgbClr val="118CE7"/>
          </a:solidFill>
          <a:ln w="635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Roboto light"/>
            </a:endParaRPr>
          </a:p>
        </p:txBody>
      </p:sp>
      <p:sp>
        <p:nvSpPr>
          <p:cNvPr id="31" name="Text Placeholder 33"/>
          <p:cNvSpPr txBox="1">
            <a:spLocks/>
          </p:cNvSpPr>
          <p:nvPr/>
        </p:nvSpPr>
        <p:spPr>
          <a:xfrm>
            <a:off x="429580" y="252196"/>
            <a:ext cx="955608" cy="40644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kumimoji="0" lang="en-AU" sz="2800" b="1" i="0" u="none" strike="noStrike" kern="1200" cap="none" spc="0" normalizeH="0" baseline="0" noProof="0" dirty="0" smtClean="0">
                <a:ln>
                  <a:noFill/>
                </a:ln>
                <a:solidFill>
                  <a:srgbClr val="FFFFFF"/>
                </a:solidFill>
                <a:effectLst/>
                <a:uLnTx/>
                <a:uFillTx/>
                <a:latin typeface="Lato" panose="020F0502020204030203" pitchFamily="34" charset="0"/>
              </a:rPr>
              <a:t>POM</a:t>
            </a:r>
            <a:endParaRPr kumimoji="0" lang="en-AU" sz="2800" b="1" i="0" u="none" strike="noStrike" kern="1200" cap="none" spc="0" normalizeH="0" baseline="0" noProof="0" dirty="0">
              <a:ln>
                <a:noFill/>
              </a:ln>
              <a:solidFill>
                <a:srgbClr val="FFFFFF"/>
              </a:solidFill>
              <a:effectLst/>
              <a:uLnTx/>
              <a:uFillTx/>
              <a:latin typeface="Lato" panose="020F0502020204030203" pitchFamily="34" charset="0"/>
            </a:endParaRPr>
          </a:p>
        </p:txBody>
      </p:sp>
      <p:sp>
        <p:nvSpPr>
          <p:cNvPr id="32" name="Oval 31"/>
          <p:cNvSpPr/>
          <p:nvPr/>
        </p:nvSpPr>
        <p:spPr>
          <a:xfrm>
            <a:off x="3493983" y="122223"/>
            <a:ext cx="823040" cy="745380"/>
          </a:xfrm>
          <a:prstGeom prst="ellipse">
            <a:avLst/>
          </a:prstGeom>
          <a:solidFill>
            <a:srgbClr val="118CE7"/>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AU" sz="3600" b="0" i="0" u="none" strike="noStrike" kern="0" cap="none" spc="0" normalizeH="0" baseline="0" noProof="0" dirty="0" smtClean="0">
              <a:ln>
                <a:noFill/>
              </a:ln>
              <a:solidFill>
                <a:srgbClr val="FFFFFF"/>
              </a:solidFill>
              <a:effectLst/>
              <a:uLnTx/>
              <a:uFillTx/>
              <a:latin typeface="FontAwesome" pitchFamily="2" charset="0"/>
            </a:endParaRPr>
          </a:p>
        </p:txBody>
      </p:sp>
    </p:spTree>
    <p:extLst>
      <p:ext uri="{BB962C8B-B14F-4D97-AF65-F5344CB8AC3E}">
        <p14:creationId xmlns:p14="http://schemas.microsoft.com/office/powerpoint/2010/main" val="205647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up)">
                                      <p:cBhvr>
                                        <p:cTn id="21" dur="500"/>
                                        <p:tgtEl>
                                          <p:spTgt spid="19"/>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par>
                          <p:cTn id="40" fill="hold">
                            <p:stCondLst>
                              <p:cond delay="3000"/>
                            </p:stCondLst>
                            <p:childTnLst>
                              <p:par>
                                <p:cTn id="41" presetID="22" presetClass="entr" presetSubtype="1"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childTnLst>
                          </p:cTn>
                        </p:par>
                        <p:par>
                          <p:cTn id="44" fill="hold">
                            <p:stCondLst>
                              <p:cond delay="3500"/>
                            </p:stCondLst>
                            <p:childTnLst>
                              <p:par>
                                <p:cTn id="45" presetID="22" presetClass="entr" presetSubtype="1"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up)">
                                      <p:cBhvr>
                                        <p:cTn id="47" dur="500"/>
                                        <p:tgtEl>
                                          <p:spTgt spid="8"/>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up)">
                                      <p:cBhvr>
                                        <p:cTn id="50" dur="500"/>
                                        <p:tgtEl>
                                          <p:spTgt spid="9"/>
                                        </p:tgtEl>
                                      </p:cBhvr>
                                    </p:animEffect>
                                  </p:childTnLst>
                                </p:cTn>
                              </p:par>
                            </p:childTnLst>
                          </p:cTn>
                        </p:par>
                        <p:par>
                          <p:cTn id="51" fill="hold">
                            <p:stCondLst>
                              <p:cond delay="4000"/>
                            </p:stCondLst>
                            <p:childTnLst>
                              <p:par>
                                <p:cTn id="52" presetID="10" presetClass="entr" presetSubtype="0"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childTnLst>
                          </p:cTn>
                        </p:par>
                        <p:par>
                          <p:cTn id="55" fill="hold">
                            <p:stCondLst>
                              <p:cond delay="4500"/>
                            </p:stCondLst>
                            <p:childTnLst>
                              <p:par>
                                <p:cTn id="56" presetID="22" presetClass="entr" presetSubtype="1"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up)">
                                      <p:cBhvr>
                                        <p:cTn id="58" dur="500"/>
                                        <p:tgtEl>
                                          <p:spTgt spid="13"/>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up)">
                                      <p:cBhvr>
                                        <p:cTn id="61" dur="500"/>
                                        <p:tgtEl>
                                          <p:spTgt spid="14"/>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up)">
                                      <p:cBhvr>
                                        <p:cTn id="6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animBg="1"/>
      <p:bldP spid="11" grpId="0"/>
      <p:bldP spid="12" grpId="0"/>
      <p:bldP spid="13" grpId="0" animBg="1"/>
      <p:bldP spid="14" grpId="0"/>
      <p:bldP spid="15" grpId="0"/>
      <p:bldP spid="26" grpId="0" animBg="1"/>
      <p:bldP spid="27" grpId="0" animBg="1"/>
      <p:bldP spid="28" grpId="0" animBg="1"/>
      <p:bldP spid="29" grpId="0" animBg="1"/>
      <p:bldP spid="30" grpId="0" animBg="1"/>
      <p:bldP spid="31" grpId="0"/>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37581" y="1152176"/>
            <a:ext cx="833228" cy="833228"/>
            <a:chOff x="2160330" y="470"/>
            <a:chExt cx="833228" cy="833228"/>
          </a:xfrm>
        </p:grpSpPr>
        <p:sp>
          <p:nvSpPr>
            <p:cNvPr id="3" name="Oval 2"/>
            <p:cNvSpPr/>
            <p:nvPr/>
          </p:nvSpPr>
          <p:spPr>
            <a:xfrm>
              <a:off x="2160330" y="470"/>
              <a:ext cx="833228" cy="833228"/>
            </a:xfrm>
            <a:prstGeom prst="ellipse">
              <a:avLst/>
            </a:prstGeom>
            <a:solidFill>
              <a:srgbClr val="118CE7"/>
            </a:solidFill>
            <a:ln w="12700" cap="flat" cmpd="sng" algn="ctr">
              <a:solidFill>
                <a:srgbClr val="FFFFFF">
                  <a:hueOff val="0"/>
                  <a:satOff val="0"/>
                  <a:lumOff val="0"/>
                  <a:alphaOff val="0"/>
                </a:srgbClr>
              </a:solidFill>
              <a:prstDash val="solid"/>
              <a:miter lim="800000"/>
            </a:ln>
            <a:effectLst/>
          </p:spPr>
        </p:sp>
        <p:sp>
          <p:nvSpPr>
            <p:cNvPr id="4" name="Oval 4"/>
            <p:cNvSpPr/>
            <p:nvPr/>
          </p:nvSpPr>
          <p:spPr>
            <a:xfrm>
              <a:off x="2282353" y="122493"/>
              <a:ext cx="589182" cy="589182"/>
            </a:xfrm>
            <a:prstGeom prst="rect">
              <a:avLst/>
            </a:prstGeom>
            <a:noFill/>
            <a:ln>
              <a:noFill/>
            </a:ln>
            <a:effectLst/>
          </p:spPr>
          <p:txBody>
            <a:bodyPr spcFirstLastPara="0" vert="horz" wrap="square" lIns="30480" tIns="30480" rIns="30480" bIns="30480" numCol="1" spcCol="1270" anchor="ctr" anchorCtr="0">
              <a:noAutofit/>
            </a:bodyPr>
            <a:lstStyle/>
            <a:p>
              <a:pPr marL="0" marR="0" lvl="0" indent="0" algn="ctr" defTabSz="106680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smtClean="0">
                  <a:ln>
                    <a:noFill/>
                  </a:ln>
                  <a:solidFill>
                    <a:srgbClr val="FFFFFF"/>
                  </a:solidFill>
                  <a:effectLst/>
                  <a:uLnTx/>
                  <a:uFillTx/>
                  <a:latin typeface="FontAwesome" pitchFamily="2" charset="0"/>
                </a:rPr>
                <a:t></a:t>
              </a:r>
              <a:endParaRPr kumimoji="0" lang="en-US" sz="2400" b="0" i="0" u="none" strike="noStrike" kern="1200" cap="none" spc="0" normalizeH="0" baseline="0" noProof="0" dirty="0">
                <a:ln>
                  <a:noFill/>
                </a:ln>
                <a:solidFill>
                  <a:srgbClr val="FFFFFF"/>
                </a:solidFill>
                <a:effectLst/>
                <a:uLnTx/>
                <a:uFillTx/>
                <a:latin typeface="Roboto light"/>
              </a:endParaRPr>
            </a:p>
          </p:txBody>
        </p:sp>
      </p:grpSp>
      <p:sp>
        <p:nvSpPr>
          <p:cNvPr id="5" name="TextBox 4"/>
          <p:cNvSpPr txBox="1"/>
          <p:nvPr/>
        </p:nvSpPr>
        <p:spPr>
          <a:xfrm>
            <a:off x="1692273" y="2107427"/>
            <a:ext cx="950901" cy="369332"/>
          </a:xfrm>
          <a:prstGeom prst="rect">
            <a:avLst/>
          </a:prstGeom>
          <a:noFill/>
        </p:spPr>
        <p:txBody>
          <a:bodyPr wrap="none" rtlCol="0">
            <a:spAutoFit/>
          </a:bodyPr>
          <a:lstStyle/>
          <a:p>
            <a:r>
              <a:rPr lang="en-US" dirty="0" smtClean="0"/>
              <a:t>My PC 1</a:t>
            </a:r>
            <a:endParaRPr lang="en-US" dirty="0"/>
          </a:p>
        </p:txBody>
      </p:sp>
      <p:grpSp>
        <p:nvGrpSpPr>
          <p:cNvPr id="7" name="Group 6"/>
          <p:cNvGrpSpPr/>
          <p:nvPr/>
        </p:nvGrpSpPr>
        <p:grpSpPr>
          <a:xfrm>
            <a:off x="1737581" y="2891741"/>
            <a:ext cx="833228" cy="833228"/>
            <a:chOff x="2160330" y="470"/>
            <a:chExt cx="833228" cy="833228"/>
          </a:xfrm>
        </p:grpSpPr>
        <p:sp>
          <p:nvSpPr>
            <p:cNvPr id="8" name="Oval 7"/>
            <p:cNvSpPr/>
            <p:nvPr/>
          </p:nvSpPr>
          <p:spPr>
            <a:xfrm>
              <a:off x="2160330" y="470"/>
              <a:ext cx="833228" cy="833228"/>
            </a:xfrm>
            <a:prstGeom prst="ellipse">
              <a:avLst/>
            </a:prstGeom>
            <a:solidFill>
              <a:srgbClr val="118CE7"/>
            </a:solidFill>
            <a:ln w="12700" cap="flat" cmpd="sng" algn="ctr">
              <a:solidFill>
                <a:srgbClr val="FFFFFF">
                  <a:hueOff val="0"/>
                  <a:satOff val="0"/>
                  <a:lumOff val="0"/>
                  <a:alphaOff val="0"/>
                </a:srgbClr>
              </a:solidFill>
              <a:prstDash val="solid"/>
              <a:miter lim="800000"/>
            </a:ln>
            <a:effectLst/>
          </p:spPr>
        </p:sp>
        <p:sp>
          <p:nvSpPr>
            <p:cNvPr id="9" name="Oval 4"/>
            <p:cNvSpPr/>
            <p:nvPr/>
          </p:nvSpPr>
          <p:spPr>
            <a:xfrm>
              <a:off x="2282353" y="122493"/>
              <a:ext cx="589182" cy="589182"/>
            </a:xfrm>
            <a:prstGeom prst="rect">
              <a:avLst/>
            </a:prstGeom>
            <a:noFill/>
            <a:ln>
              <a:noFill/>
            </a:ln>
            <a:effectLst/>
          </p:spPr>
          <p:txBody>
            <a:bodyPr spcFirstLastPara="0" vert="horz" wrap="square" lIns="30480" tIns="30480" rIns="30480" bIns="30480" numCol="1" spcCol="1270" anchor="ctr" anchorCtr="0">
              <a:noAutofit/>
            </a:bodyPr>
            <a:lstStyle/>
            <a:p>
              <a:pPr marL="0" marR="0" lvl="0" indent="0" algn="ctr" defTabSz="106680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smtClean="0">
                  <a:ln>
                    <a:noFill/>
                  </a:ln>
                  <a:solidFill>
                    <a:srgbClr val="FFFFFF"/>
                  </a:solidFill>
                  <a:effectLst/>
                  <a:uLnTx/>
                  <a:uFillTx/>
                  <a:latin typeface="FontAwesome" pitchFamily="2" charset="0"/>
                </a:rPr>
                <a:t></a:t>
              </a:r>
              <a:endParaRPr kumimoji="0" lang="en-US" sz="2400" b="0" i="0" u="none" strike="noStrike" kern="1200" cap="none" spc="0" normalizeH="0" baseline="0" noProof="0" dirty="0">
                <a:ln>
                  <a:noFill/>
                </a:ln>
                <a:solidFill>
                  <a:srgbClr val="FFFFFF"/>
                </a:solidFill>
                <a:effectLst/>
                <a:uLnTx/>
                <a:uFillTx/>
                <a:latin typeface="Roboto light"/>
              </a:endParaRPr>
            </a:p>
          </p:txBody>
        </p:sp>
      </p:grpSp>
      <p:sp>
        <p:nvSpPr>
          <p:cNvPr id="10" name="TextBox 9"/>
          <p:cNvSpPr txBox="1"/>
          <p:nvPr/>
        </p:nvSpPr>
        <p:spPr>
          <a:xfrm>
            <a:off x="1692273" y="3846992"/>
            <a:ext cx="950901" cy="369332"/>
          </a:xfrm>
          <a:prstGeom prst="rect">
            <a:avLst/>
          </a:prstGeom>
          <a:noFill/>
        </p:spPr>
        <p:txBody>
          <a:bodyPr wrap="none" rtlCol="0">
            <a:spAutoFit/>
          </a:bodyPr>
          <a:lstStyle/>
          <a:p>
            <a:r>
              <a:rPr lang="en-US" dirty="0" smtClean="0"/>
              <a:t>My PC 2</a:t>
            </a:r>
            <a:endParaRPr lang="en-US" dirty="0"/>
          </a:p>
        </p:txBody>
      </p:sp>
      <p:grpSp>
        <p:nvGrpSpPr>
          <p:cNvPr id="15" name="Group 14"/>
          <p:cNvGrpSpPr/>
          <p:nvPr/>
        </p:nvGrpSpPr>
        <p:grpSpPr>
          <a:xfrm>
            <a:off x="1715247" y="4631307"/>
            <a:ext cx="833228" cy="833228"/>
            <a:chOff x="2160330" y="470"/>
            <a:chExt cx="833228" cy="833228"/>
          </a:xfrm>
        </p:grpSpPr>
        <p:sp>
          <p:nvSpPr>
            <p:cNvPr id="16" name="Oval 15"/>
            <p:cNvSpPr/>
            <p:nvPr/>
          </p:nvSpPr>
          <p:spPr>
            <a:xfrm>
              <a:off x="2160330" y="470"/>
              <a:ext cx="833228" cy="833228"/>
            </a:xfrm>
            <a:prstGeom prst="ellipse">
              <a:avLst/>
            </a:prstGeom>
            <a:solidFill>
              <a:srgbClr val="118CE7"/>
            </a:solidFill>
            <a:ln w="12700" cap="flat" cmpd="sng" algn="ctr">
              <a:solidFill>
                <a:srgbClr val="FFFFFF">
                  <a:hueOff val="0"/>
                  <a:satOff val="0"/>
                  <a:lumOff val="0"/>
                  <a:alphaOff val="0"/>
                </a:srgbClr>
              </a:solidFill>
              <a:prstDash val="solid"/>
              <a:miter lim="800000"/>
            </a:ln>
            <a:effectLst/>
          </p:spPr>
        </p:sp>
        <p:sp>
          <p:nvSpPr>
            <p:cNvPr id="17" name="Oval 4"/>
            <p:cNvSpPr/>
            <p:nvPr/>
          </p:nvSpPr>
          <p:spPr>
            <a:xfrm>
              <a:off x="2282353" y="122493"/>
              <a:ext cx="589182" cy="589182"/>
            </a:xfrm>
            <a:prstGeom prst="rect">
              <a:avLst/>
            </a:prstGeom>
            <a:noFill/>
            <a:ln>
              <a:noFill/>
            </a:ln>
            <a:effectLst/>
          </p:spPr>
          <p:txBody>
            <a:bodyPr spcFirstLastPara="0" vert="horz" wrap="square" lIns="30480" tIns="30480" rIns="30480" bIns="30480" numCol="1" spcCol="1270" anchor="ctr" anchorCtr="0">
              <a:noAutofit/>
            </a:bodyPr>
            <a:lstStyle/>
            <a:p>
              <a:pPr marL="0" marR="0" lvl="0" indent="0" algn="ctr" defTabSz="106680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smtClean="0">
                  <a:ln>
                    <a:noFill/>
                  </a:ln>
                  <a:solidFill>
                    <a:srgbClr val="FFFFFF"/>
                  </a:solidFill>
                  <a:effectLst/>
                  <a:uLnTx/>
                  <a:uFillTx/>
                  <a:latin typeface="FontAwesome" pitchFamily="2" charset="0"/>
                </a:rPr>
                <a:t></a:t>
              </a:r>
              <a:endParaRPr kumimoji="0" lang="en-US" sz="2400" b="0" i="0" u="none" strike="noStrike" kern="1200" cap="none" spc="0" normalizeH="0" baseline="0" noProof="0" dirty="0">
                <a:ln>
                  <a:noFill/>
                </a:ln>
                <a:solidFill>
                  <a:srgbClr val="FFFFFF"/>
                </a:solidFill>
                <a:effectLst/>
                <a:uLnTx/>
                <a:uFillTx/>
                <a:latin typeface="Roboto light"/>
              </a:endParaRPr>
            </a:p>
          </p:txBody>
        </p:sp>
      </p:grpSp>
      <p:sp>
        <p:nvSpPr>
          <p:cNvPr id="18" name="TextBox 17"/>
          <p:cNvSpPr txBox="1"/>
          <p:nvPr/>
        </p:nvSpPr>
        <p:spPr>
          <a:xfrm>
            <a:off x="1669939" y="5586558"/>
            <a:ext cx="950901" cy="369332"/>
          </a:xfrm>
          <a:prstGeom prst="rect">
            <a:avLst/>
          </a:prstGeom>
          <a:noFill/>
        </p:spPr>
        <p:txBody>
          <a:bodyPr wrap="none" rtlCol="0">
            <a:spAutoFit/>
          </a:bodyPr>
          <a:lstStyle/>
          <a:p>
            <a:r>
              <a:rPr lang="en-US" dirty="0" smtClean="0"/>
              <a:t>My PC 3</a:t>
            </a:r>
            <a:endParaRPr lang="en-US" dirty="0"/>
          </a:p>
        </p:txBody>
      </p:sp>
      <p:cxnSp>
        <p:nvCxnSpPr>
          <p:cNvPr id="19" name="Straight Connector 18"/>
          <p:cNvCxnSpPr/>
          <p:nvPr/>
        </p:nvCxnSpPr>
        <p:spPr>
          <a:xfrm>
            <a:off x="7203990" y="1045097"/>
            <a:ext cx="24713" cy="5115698"/>
          </a:xfrm>
          <a:prstGeom prst="line">
            <a:avLst/>
          </a:prstGeom>
          <a:noFill/>
          <a:ln w="12700" cap="flat" cmpd="sng" algn="ctr">
            <a:solidFill>
              <a:srgbClr val="7E7E7E"/>
            </a:solidFill>
            <a:prstDash val="solid"/>
            <a:miter lim="800000"/>
          </a:ln>
          <a:effectLst/>
        </p:spPr>
      </p:cxnSp>
      <p:grpSp>
        <p:nvGrpSpPr>
          <p:cNvPr id="22" name="Group 21"/>
          <p:cNvGrpSpPr/>
          <p:nvPr/>
        </p:nvGrpSpPr>
        <p:grpSpPr>
          <a:xfrm>
            <a:off x="4530226" y="2891741"/>
            <a:ext cx="833228" cy="833228"/>
            <a:chOff x="2160330" y="470"/>
            <a:chExt cx="833228" cy="833228"/>
          </a:xfrm>
        </p:grpSpPr>
        <p:sp>
          <p:nvSpPr>
            <p:cNvPr id="23" name="Oval 22"/>
            <p:cNvSpPr/>
            <p:nvPr/>
          </p:nvSpPr>
          <p:spPr>
            <a:xfrm>
              <a:off x="2160330" y="470"/>
              <a:ext cx="833228" cy="833228"/>
            </a:xfrm>
            <a:prstGeom prst="ellipse">
              <a:avLst/>
            </a:prstGeom>
            <a:solidFill>
              <a:srgbClr val="118CE7"/>
            </a:solidFill>
            <a:ln w="12700" cap="flat" cmpd="sng" algn="ctr">
              <a:solidFill>
                <a:srgbClr val="FFFFFF">
                  <a:hueOff val="0"/>
                  <a:satOff val="0"/>
                  <a:lumOff val="0"/>
                  <a:alphaOff val="0"/>
                </a:srgbClr>
              </a:solidFill>
              <a:prstDash val="solid"/>
              <a:miter lim="800000"/>
            </a:ln>
            <a:effectLst/>
          </p:spPr>
        </p:sp>
        <p:sp>
          <p:nvSpPr>
            <p:cNvPr id="24" name="Oval 4"/>
            <p:cNvSpPr/>
            <p:nvPr/>
          </p:nvSpPr>
          <p:spPr>
            <a:xfrm>
              <a:off x="2282353" y="122493"/>
              <a:ext cx="589182" cy="589182"/>
            </a:xfrm>
            <a:prstGeom prst="rect">
              <a:avLst/>
            </a:prstGeom>
            <a:noFill/>
            <a:ln>
              <a:noFill/>
            </a:ln>
            <a:effectLst/>
          </p:spPr>
          <p:txBody>
            <a:bodyPr spcFirstLastPara="0" vert="horz" wrap="square" lIns="30480" tIns="30480" rIns="30480" bIns="30480" numCol="1" spcCol="1270" anchor="ctr" anchorCtr="0">
              <a:noAutofit/>
            </a:bodyPr>
            <a:lstStyle/>
            <a:p>
              <a:pPr marL="0" marR="0" lvl="0" indent="0" algn="ctr" defTabSz="106680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smtClean="0">
                  <a:ln>
                    <a:noFill/>
                  </a:ln>
                  <a:solidFill>
                    <a:srgbClr val="FFFFFF"/>
                  </a:solidFill>
                  <a:effectLst/>
                  <a:uLnTx/>
                  <a:uFillTx/>
                  <a:latin typeface="FontAwesome" pitchFamily="2" charset="0"/>
                </a:rPr>
                <a:t></a:t>
              </a:r>
              <a:endParaRPr kumimoji="0" lang="en-US" sz="2400" b="0" i="0" u="none" strike="noStrike" kern="1200" cap="none" spc="0" normalizeH="0" baseline="0" noProof="0" dirty="0">
                <a:ln>
                  <a:noFill/>
                </a:ln>
                <a:solidFill>
                  <a:srgbClr val="FFFFFF"/>
                </a:solidFill>
                <a:effectLst/>
                <a:uLnTx/>
                <a:uFillTx/>
                <a:latin typeface="Roboto light"/>
              </a:endParaRPr>
            </a:p>
          </p:txBody>
        </p:sp>
      </p:grpSp>
      <p:sp>
        <p:nvSpPr>
          <p:cNvPr id="25" name="TextBox 24"/>
          <p:cNvSpPr txBox="1"/>
          <p:nvPr/>
        </p:nvSpPr>
        <p:spPr>
          <a:xfrm>
            <a:off x="4333928" y="3846992"/>
            <a:ext cx="1450077" cy="369332"/>
          </a:xfrm>
          <a:prstGeom prst="rect">
            <a:avLst/>
          </a:prstGeom>
          <a:noFill/>
        </p:spPr>
        <p:txBody>
          <a:bodyPr wrap="none" rtlCol="0">
            <a:spAutoFit/>
          </a:bodyPr>
          <a:lstStyle/>
          <a:p>
            <a:r>
              <a:rPr lang="en-US" dirty="0" smtClean="0"/>
              <a:t>Remote Repo</a:t>
            </a:r>
            <a:endParaRPr lang="en-US" dirty="0"/>
          </a:p>
        </p:txBody>
      </p:sp>
      <p:grpSp>
        <p:nvGrpSpPr>
          <p:cNvPr id="26" name="Group 25"/>
          <p:cNvGrpSpPr/>
          <p:nvPr/>
        </p:nvGrpSpPr>
        <p:grpSpPr>
          <a:xfrm>
            <a:off x="9113376" y="2891741"/>
            <a:ext cx="833228" cy="833228"/>
            <a:chOff x="2160330" y="470"/>
            <a:chExt cx="833228" cy="833228"/>
          </a:xfrm>
        </p:grpSpPr>
        <p:sp>
          <p:nvSpPr>
            <p:cNvPr id="27" name="Oval 26"/>
            <p:cNvSpPr/>
            <p:nvPr/>
          </p:nvSpPr>
          <p:spPr>
            <a:xfrm>
              <a:off x="2160330" y="470"/>
              <a:ext cx="833228" cy="833228"/>
            </a:xfrm>
            <a:prstGeom prst="ellipse">
              <a:avLst/>
            </a:prstGeom>
            <a:solidFill>
              <a:srgbClr val="118CE7"/>
            </a:solidFill>
            <a:ln w="12700" cap="flat" cmpd="sng" algn="ctr">
              <a:solidFill>
                <a:srgbClr val="FFFFFF">
                  <a:hueOff val="0"/>
                  <a:satOff val="0"/>
                  <a:lumOff val="0"/>
                  <a:alphaOff val="0"/>
                </a:srgbClr>
              </a:solidFill>
              <a:prstDash val="solid"/>
              <a:miter lim="800000"/>
            </a:ln>
            <a:effectLst/>
          </p:spPr>
        </p:sp>
        <p:sp>
          <p:nvSpPr>
            <p:cNvPr id="28" name="Oval 4"/>
            <p:cNvSpPr/>
            <p:nvPr/>
          </p:nvSpPr>
          <p:spPr>
            <a:xfrm>
              <a:off x="2282353" y="122493"/>
              <a:ext cx="589182" cy="589182"/>
            </a:xfrm>
            <a:prstGeom prst="rect">
              <a:avLst/>
            </a:prstGeom>
            <a:noFill/>
            <a:ln>
              <a:noFill/>
            </a:ln>
            <a:effectLst/>
          </p:spPr>
          <p:txBody>
            <a:bodyPr spcFirstLastPara="0" vert="horz" wrap="square" lIns="30480" tIns="30480" rIns="30480" bIns="30480" numCol="1" spcCol="1270" anchor="ctr" anchorCtr="0">
              <a:noAutofit/>
            </a:bodyPr>
            <a:lstStyle/>
            <a:p>
              <a:pPr marL="0" marR="0" lvl="0" indent="0" algn="ctr" defTabSz="106680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smtClean="0">
                  <a:ln>
                    <a:noFill/>
                  </a:ln>
                  <a:solidFill>
                    <a:srgbClr val="FFFFFF"/>
                  </a:solidFill>
                  <a:effectLst/>
                  <a:uLnTx/>
                  <a:uFillTx/>
                  <a:latin typeface="FontAwesome" pitchFamily="2" charset="0"/>
                </a:rPr>
                <a:t></a:t>
              </a:r>
              <a:endParaRPr kumimoji="0" lang="en-US" sz="2400" b="0" i="0" u="none" strike="noStrike" kern="1200" cap="none" spc="0" normalizeH="0" baseline="0" noProof="0" dirty="0">
                <a:ln>
                  <a:noFill/>
                </a:ln>
                <a:solidFill>
                  <a:srgbClr val="FFFFFF"/>
                </a:solidFill>
                <a:effectLst/>
                <a:uLnTx/>
                <a:uFillTx/>
                <a:latin typeface="Roboto light"/>
              </a:endParaRPr>
            </a:p>
          </p:txBody>
        </p:sp>
      </p:grpSp>
      <p:sp>
        <p:nvSpPr>
          <p:cNvPr id="29" name="TextBox 28"/>
          <p:cNvSpPr txBox="1"/>
          <p:nvPr/>
        </p:nvSpPr>
        <p:spPr>
          <a:xfrm>
            <a:off x="8839722" y="3846992"/>
            <a:ext cx="1392048" cy="369332"/>
          </a:xfrm>
          <a:prstGeom prst="rect">
            <a:avLst/>
          </a:prstGeom>
          <a:noFill/>
        </p:spPr>
        <p:txBody>
          <a:bodyPr wrap="none" rtlCol="0">
            <a:spAutoFit/>
          </a:bodyPr>
          <a:lstStyle/>
          <a:p>
            <a:r>
              <a:rPr lang="en-US" dirty="0" smtClean="0"/>
              <a:t>Central Repo</a:t>
            </a:r>
            <a:endParaRPr lang="en-US" dirty="0"/>
          </a:p>
        </p:txBody>
      </p:sp>
      <p:cxnSp>
        <p:nvCxnSpPr>
          <p:cNvPr id="30" name="Straight Connector 29"/>
          <p:cNvCxnSpPr/>
          <p:nvPr/>
        </p:nvCxnSpPr>
        <p:spPr>
          <a:xfrm flipH="1" flipV="1">
            <a:off x="2750347" y="1568791"/>
            <a:ext cx="1657856" cy="1258903"/>
          </a:xfrm>
          <a:prstGeom prst="line">
            <a:avLst/>
          </a:prstGeom>
          <a:noFill/>
          <a:ln w="12700" cap="flat" cmpd="sng" algn="ctr">
            <a:solidFill>
              <a:srgbClr val="7E7E7E"/>
            </a:solidFill>
            <a:prstDash val="solid"/>
            <a:miter lim="800000"/>
          </a:ln>
          <a:effectLst/>
        </p:spPr>
      </p:cxnSp>
      <p:cxnSp>
        <p:nvCxnSpPr>
          <p:cNvPr id="33" name="Straight Connector 32"/>
          <p:cNvCxnSpPr/>
          <p:nvPr/>
        </p:nvCxnSpPr>
        <p:spPr>
          <a:xfrm flipH="1">
            <a:off x="2711546" y="3308355"/>
            <a:ext cx="1621913" cy="18154"/>
          </a:xfrm>
          <a:prstGeom prst="line">
            <a:avLst/>
          </a:prstGeom>
          <a:noFill/>
          <a:ln w="12700" cap="flat" cmpd="sng" algn="ctr">
            <a:solidFill>
              <a:srgbClr val="7E7E7E"/>
            </a:solidFill>
            <a:prstDash val="solid"/>
            <a:miter lim="800000"/>
          </a:ln>
          <a:effectLst/>
        </p:spPr>
      </p:cxnSp>
      <p:cxnSp>
        <p:nvCxnSpPr>
          <p:cNvPr id="35" name="Straight Connector 34"/>
          <p:cNvCxnSpPr/>
          <p:nvPr/>
        </p:nvCxnSpPr>
        <p:spPr>
          <a:xfrm flipH="1">
            <a:off x="2711546" y="3747315"/>
            <a:ext cx="1674324" cy="1162615"/>
          </a:xfrm>
          <a:prstGeom prst="line">
            <a:avLst/>
          </a:prstGeom>
          <a:noFill/>
          <a:ln w="12700" cap="flat" cmpd="sng" algn="ctr">
            <a:solidFill>
              <a:srgbClr val="7E7E7E"/>
            </a:solidFill>
            <a:prstDash val="solid"/>
            <a:miter lim="800000"/>
          </a:ln>
          <a:effectLst/>
        </p:spPr>
      </p:cxnSp>
      <p:cxnSp>
        <p:nvCxnSpPr>
          <p:cNvPr id="43" name="Straight Connector 42"/>
          <p:cNvCxnSpPr/>
          <p:nvPr/>
        </p:nvCxnSpPr>
        <p:spPr>
          <a:xfrm flipH="1">
            <a:off x="5495010" y="3308355"/>
            <a:ext cx="3421599" cy="18154"/>
          </a:xfrm>
          <a:prstGeom prst="line">
            <a:avLst/>
          </a:prstGeom>
          <a:noFill/>
          <a:ln w="12700" cap="flat" cmpd="sng" algn="ctr">
            <a:solidFill>
              <a:srgbClr val="7E7E7E"/>
            </a:solidFill>
            <a:prstDash val="solid"/>
            <a:miter lim="800000"/>
          </a:ln>
          <a:effectLst/>
        </p:spPr>
      </p:cxnSp>
      <p:sp>
        <p:nvSpPr>
          <p:cNvPr id="31" name="TextBox 30"/>
          <p:cNvSpPr txBox="1"/>
          <p:nvPr/>
        </p:nvSpPr>
        <p:spPr>
          <a:xfrm>
            <a:off x="0" y="256374"/>
            <a:ext cx="12192000" cy="584775"/>
          </a:xfrm>
          <a:prstGeom prst="rect">
            <a:avLst/>
          </a:prstGeom>
          <a:solidFill>
            <a:srgbClr val="1D8EEA"/>
          </a:solidFill>
        </p:spPr>
        <p:txBody>
          <a:bodyPr wrap="square" rtlCol="0">
            <a:spAutoFit/>
          </a:bodyPr>
          <a:lstStyle/>
          <a:p>
            <a:r>
              <a:rPr lang="en-US" sz="3200" dirty="0" smtClean="0">
                <a:latin typeface="Roboto" pitchFamily="2" charset="0"/>
                <a:ea typeface="Roboto" pitchFamily="2" charset="0"/>
              </a:rPr>
              <a:t>      </a:t>
            </a:r>
            <a:r>
              <a:rPr lang="en-US" sz="3200" dirty="0" smtClean="0">
                <a:solidFill>
                  <a:schemeClr val="bg1"/>
                </a:solidFill>
                <a:latin typeface="Roboto" pitchFamily="2" charset="0"/>
                <a:ea typeface="Roboto" pitchFamily="2" charset="0"/>
                <a:cs typeface="Open Sans" panose="020B0606030504020204" pitchFamily="34" charset="0"/>
              </a:rPr>
              <a:t>Dependency Resolution</a:t>
            </a:r>
            <a:endParaRPr lang="en-US" sz="3200" dirty="0">
              <a:solidFill>
                <a:schemeClr val="bg1"/>
              </a:solidFill>
              <a:latin typeface="Roboto" pitchFamily="2" charset="0"/>
              <a:ea typeface="Roboto" pitchFamily="2" charset="0"/>
              <a:cs typeface="Open Sans" panose="020B0606030504020204" pitchFamily="34" charset="0"/>
            </a:endParaRPr>
          </a:p>
        </p:txBody>
      </p:sp>
    </p:spTree>
    <p:extLst>
      <p:ext uri="{BB962C8B-B14F-4D97-AF65-F5344CB8AC3E}">
        <p14:creationId xmlns:p14="http://schemas.microsoft.com/office/powerpoint/2010/main" val="3412351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par>
                          <p:cTn id="47" fill="hold">
                            <p:stCondLst>
                              <p:cond delay="1000"/>
                            </p:stCondLst>
                            <p:childTnLst>
                              <p:par>
                                <p:cTn id="48" presetID="42" presetClass="entr" presetSubtype="0" fill="hold"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1000"/>
                                        <p:tgtEl>
                                          <p:spTgt spid="30"/>
                                        </p:tgtEl>
                                      </p:cBhvr>
                                    </p:animEffect>
                                    <p:anim calcmode="lin" valueType="num">
                                      <p:cBhvr>
                                        <p:cTn id="51" dur="1000" fill="hold"/>
                                        <p:tgtEl>
                                          <p:spTgt spid="30"/>
                                        </p:tgtEl>
                                        <p:attrNameLst>
                                          <p:attrName>ppt_x</p:attrName>
                                        </p:attrNameLst>
                                      </p:cBhvr>
                                      <p:tavLst>
                                        <p:tav tm="0">
                                          <p:val>
                                            <p:strVal val="#ppt_x"/>
                                          </p:val>
                                        </p:tav>
                                        <p:tav tm="100000">
                                          <p:val>
                                            <p:strVal val="#ppt_x"/>
                                          </p:val>
                                        </p:tav>
                                      </p:tavLst>
                                    </p:anim>
                                    <p:anim calcmode="lin" valueType="num">
                                      <p:cBhvr>
                                        <p:cTn id="52" dur="1000" fill="hold"/>
                                        <p:tgtEl>
                                          <p:spTgt spid="30"/>
                                        </p:tgtEl>
                                        <p:attrNameLst>
                                          <p:attrName>ppt_y</p:attrName>
                                        </p:attrNameLst>
                                      </p:cBhvr>
                                      <p:tavLst>
                                        <p:tav tm="0">
                                          <p:val>
                                            <p:strVal val="#ppt_y+.1"/>
                                          </p:val>
                                        </p:tav>
                                        <p:tav tm="100000">
                                          <p:val>
                                            <p:strVal val="#ppt_y"/>
                                          </p:val>
                                        </p:tav>
                                      </p:tavLst>
                                    </p:anim>
                                  </p:childTnLst>
                                </p:cTn>
                              </p:par>
                            </p:childTnLst>
                          </p:cTn>
                        </p:par>
                        <p:par>
                          <p:cTn id="53" fill="hold">
                            <p:stCondLst>
                              <p:cond delay="2000"/>
                            </p:stCondLst>
                            <p:childTnLst>
                              <p:par>
                                <p:cTn id="54" presetID="42" presetClass="entr" presetSubtype="0" fill="hold" nodeType="after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1000"/>
                                        <p:tgtEl>
                                          <p:spTgt spid="33"/>
                                        </p:tgtEl>
                                      </p:cBhvr>
                                    </p:animEffect>
                                    <p:anim calcmode="lin" valueType="num">
                                      <p:cBhvr>
                                        <p:cTn id="57" dur="1000" fill="hold"/>
                                        <p:tgtEl>
                                          <p:spTgt spid="33"/>
                                        </p:tgtEl>
                                        <p:attrNameLst>
                                          <p:attrName>ppt_x</p:attrName>
                                        </p:attrNameLst>
                                      </p:cBhvr>
                                      <p:tavLst>
                                        <p:tav tm="0">
                                          <p:val>
                                            <p:strVal val="#ppt_x"/>
                                          </p:val>
                                        </p:tav>
                                        <p:tav tm="100000">
                                          <p:val>
                                            <p:strVal val="#ppt_x"/>
                                          </p:val>
                                        </p:tav>
                                      </p:tavLst>
                                    </p:anim>
                                    <p:anim calcmode="lin" valueType="num">
                                      <p:cBhvr>
                                        <p:cTn id="58" dur="1000" fill="hold"/>
                                        <p:tgtEl>
                                          <p:spTgt spid="33"/>
                                        </p:tgtEl>
                                        <p:attrNameLst>
                                          <p:attrName>ppt_y</p:attrName>
                                        </p:attrNameLst>
                                      </p:cBhvr>
                                      <p:tavLst>
                                        <p:tav tm="0">
                                          <p:val>
                                            <p:strVal val="#ppt_y+.1"/>
                                          </p:val>
                                        </p:tav>
                                        <p:tav tm="100000">
                                          <p:val>
                                            <p:strVal val="#ppt_y"/>
                                          </p:val>
                                        </p:tav>
                                      </p:tavLst>
                                    </p:anim>
                                  </p:childTnLst>
                                </p:cTn>
                              </p:par>
                            </p:childTnLst>
                          </p:cTn>
                        </p:par>
                        <p:par>
                          <p:cTn id="59" fill="hold">
                            <p:stCondLst>
                              <p:cond delay="3000"/>
                            </p:stCondLst>
                            <p:childTnLst>
                              <p:par>
                                <p:cTn id="60" presetID="42" presetClass="entr" presetSubtype="0" fill="hold" nodeType="after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1000"/>
                                        <p:tgtEl>
                                          <p:spTgt spid="35"/>
                                        </p:tgtEl>
                                      </p:cBhvr>
                                    </p:animEffect>
                                    <p:anim calcmode="lin" valueType="num">
                                      <p:cBhvr>
                                        <p:cTn id="63" dur="1000" fill="hold"/>
                                        <p:tgtEl>
                                          <p:spTgt spid="35"/>
                                        </p:tgtEl>
                                        <p:attrNameLst>
                                          <p:attrName>ppt_x</p:attrName>
                                        </p:attrNameLst>
                                      </p:cBhvr>
                                      <p:tavLst>
                                        <p:tav tm="0">
                                          <p:val>
                                            <p:strVal val="#ppt_x"/>
                                          </p:val>
                                        </p:tav>
                                        <p:tav tm="100000">
                                          <p:val>
                                            <p:strVal val="#ppt_x"/>
                                          </p:val>
                                        </p:tav>
                                      </p:tavLst>
                                    </p:anim>
                                    <p:anim calcmode="lin" valueType="num">
                                      <p:cBhvr>
                                        <p:cTn id="6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1000"/>
                                        <p:tgtEl>
                                          <p:spTgt spid="19"/>
                                        </p:tgtEl>
                                      </p:cBhvr>
                                    </p:animEffect>
                                    <p:anim calcmode="lin" valueType="num">
                                      <p:cBhvr>
                                        <p:cTn id="70" dur="1000" fill="hold"/>
                                        <p:tgtEl>
                                          <p:spTgt spid="19"/>
                                        </p:tgtEl>
                                        <p:attrNameLst>
                                          <p:attrName>ppt_x</p:attrName>
                                        </p:attrNameLst>
                                      </p:cBhvr>
                                      <p:tavLst>
                                        <p:tav tm="0">
                                          <p:val>
                                            <p:strVal val="#ppt_x"/>
                                          </p:val>
                                        </p:tav>
                                        <p:tav tm="100000">
                                          <p:val>
                                            <p:strVal val="#ppt_x"/>
                                          </p:val>
                                        </p:tav>
                                      </p:tavLst>
                                    </p:anim>
                                    <p:anim calcmode="lin" valueType="num">
                                      <p:cBhvr>
                                        <p:cTn id="71" dur="1000" fill="hold"/>
                                        <p:tgtEl>
                                          <p:spTgt spid="19"/>
                                        </p:tgtEl>
                                        <p:attrNameLst>
                                          <p:attrName>ppt_y</p:attrName>
                                        </p:attrNameLst>
                                      </p:cBhvr>
                                      <p:tavLst>
                                        <p:tav tm="0">
                                          <p:val>
                                            <p:strVal val="#ppt_y+.1"/>
                                          </p:val>
                                        </p:tav>
                                        <p:tav tm="100000">
                                          <p:val>
                                            <p:strVal val="#ppt_y"/>
                                          </p:val>
                                        </p:tav>
                                      </p:tavLst>
                                    </p:anim>
                                  </p:childTnLst>
                                </p:cTn>
                              </p:par>
                            </p:childTnLst>
                          </p:cTn>
                        </p:par>
                        <p:par>
                          <p:cTn id="72" fill="hold">
                            <p:stCondLst>
                              <p:cond delay="1000"/>
                            </p:stCondLst>
                            <p:childTnLst>
                              <p:par>
                                <p:cTn id="73" presetID="2" presetClass="entr" presetSubtype="4" fill="hold" nodeType="afterEffect">
                                  <p:stCondLst>
                                    <p:cond delay="0"/>
                                  </p:stCondLst>
                                  <p:childTnLst>
                                    <p:set>
                                      <p:cBhvr>
                                        <p:cTn id="74" dur="1" fill="hold">
                                          <p:stCondLst>
                                            <p:cond delay="0"/>
                                          </p:stCondLst>
                                        </p:cTn>
                                        <p:tgtEl>
                                          <p:spTgt spid="43"/>
                                        </p:tgtEl>
                                        <p:attrNameLst>
                                          <p:attrName>style.visibility</p:attrName>
                                        </p:attrNameLst>
                                      </p:cBhvr>
                                      <p:to>
                                        <p:strVal val="visible"/>
                                      </p:to>
                                    </p:set>
                                    <p:anim calcmode="lin" valueType="num">
                                      <p:cBhvr additive="base">
                                        <p:cTn id="75" dur="500" fill="hold"/>
                                        <p:tgtEl>
                                          <p:spTgt spid="43"/>
                                        </p:tgtEl>
                                        <p:attrNameLst>
                                          <p:attrName>ppt_x</p:attrName>
                                        </p:attrNameLst>
                                      </p:cBhvr>
                                      <p:tavLst>
                                        <p:tav tm="0">
                                          <p:val>
                                            <p:strVal val="#ppt_x"/>
                                          </p:val>
                                        </p:tav>
                                        <p:tav tm="100000">
                                          <p:val>
                                            <p:strVal val="#ppt_x"/>
                                          </p:val>
                                        </p:tav>
                                      </p:tavLst>
                                    </p:anim>
                                    <p:anim calcmode="lin" valueType="num">
                                      <p:cBhvr additive="base">
                                        <p:cTn id="76" dur="500" fill="hold"/>
                                        <p:tgtEl>
                                          <p:spTgt spid="43"/>
                                        </p:tgtEl>
                                        <p:attrNameLst>
                                          <p:attrName>ppt_y</p:attrName>
                                        </p:attrNameLst>
                                      </p:cBhvr>
                                      <p:tavLst>
                                        <p:tav tm="0">
                                          <p:val>
                                            <p:strVal val="1+#ppt_h/2"/>
                                          </p:val>
                                        </p:tav>
                                        <p:tav tm="100000">
                                          <p:val>
                                            <p:strVal val="#ppt_y"/>
                                          </p:val>
                                        </p:tav>
                                      </p:tavLst>
                                    </p:anim>
                                  </p:childTnLst>
                                </p:cTn>
                              </p:par>
                            </p:childTnLst>
                          </p:cTn>
                        </p:par>
                        <p:par>
                          <p:cTn id="77" fill="hold">
                            <p:stCondLst>
                              <p:cond delay="1500"/>
                            </p:stCondLst>
                            <p:childTnLst>
                              <p:par>
                                <p:cTn id="78" presetID="2" presetClass="entr" presetSubtype="4" fill="hold" nodeType="afterEffect">
                                  <p:stCondLst>
                                    <p:cond delay="0"/>
                                  </p:stCondLst>
                                  <p:childTnLst>
                                    <p:set>
                                      <p:cBhvr>
                                        <p:cTn id="79" dur="1" fill="hold">
                                          <p:stCondLst>
                                            <p:cond delay="0"/>
                                          </p:stCondLst>
                                        </p:cTn>
                                        <p:tgtEl>
                                          <p:spTgt spid="26"/>
                                        </p:tgtEl>
                                        <p:attrNameLst>
                                          <p:attrName>style.visibility</p:attrName>
                                        </p:attrNameLst>
                                      </p:cBhvr>
                                      <p:to>
                                        <p:strVal val="visible"/>
                                      </p:to>
                                    </p:set>
                                    <p:anim calcmode="lin" valueType="num">
                                      <p:cBhvr additive="base">
                                        <p:cTn id="80" dur="500" fill="hold"/>
                                        <p:tgtEl>
                                          <p:spTgt spid="26"/>
                                        </p:tgtEl>
                                        <p:attrNameLst>
                                          <p:attrName>ppt_x</p:attrName>
                                        </p:attrNameLst>
                                      </p:cBhvr>
                                      <p:tavLst>
                                        <p:tav tm="0">
                                          <p:val>
                                            <p:strVal val="#ppt_x"/>
                                          </p:val>
                                        </p:tav>
                                        <p:tav tm="100000">
                                          <p:val>
                                            <p:strVal val="#ppt_x"/>
                                          </p:val>
                                        </p:tav>
                                      </p:tavLst>
                                    </p:anim>
                                    <p:anim calcmode="lin" valueType="num">
                                      <p:cBhvr additive="base">
                                        <p:cTn id="81" dur="500" fill="hold"/>
                                        <p:tgtEl>
                                          <p:spTgt spid="26"/>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29"/>
                                        </p:tgtEl>
                                        <p:attrNameLst>
                                          <p:attrName>style.visibility</p:attrName>
                                        </p:attrNameLst>
                                      </p:cBhvr>
                                      <p:to>
                                        <p:strVal val="visible"/>
                                      </p:to>
                                    </p:set>
                                    <p:anim calcmode="lin" valueType="num">
                                      <p:cBhvr additive="base">
                                        <p:cTn id="84" dur="500" fill="hold"/>
                                        <p:tgtEl>
                                          <p:spTgt spid="29"/>
                                        </p:tgtEl>
                                        <p:attrNameLst>
                                          <p:attrName>ppt_x</p:attrName>
                                        </p:attrNameLst>
                                      </p:cBhvr>
                                      <p:tavLst>
                                        <p:tav tm="0">
                                          <p:val>
                                            <p:strVal val="#ppt_x"/>
                                          </p:val>
                                        </p:tav>
                                        <p:tav tm="100000">
                                          <p:val>
                                            <p:strVal val="#ppt_x"/>
                                          </p:val>
                                        </p:tav>
                                      </p:tavLst>
                                    </p:anim>
                                    <p:anim calcmode="lin" valueType="num">
                                      <p:cBhvr additive="base">
                                        <p:cTn id="8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8" grpId="0"/>
      <p:bldP spid="25" grpId="0"/>
      <p:bldP spid="29" grpId="0"/>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2469" y="2210845"/>
            <a:ext cx="4997074" cy="707886"/>
          </a:xfrm>
          <a:prstGeom prst="rect">
            <a:avLst/>
          </a:prstGeom>
          <a:noFill/>
        </p:spPr>
        <p:txBody>
          <a:bodyPr wrap="none" rtlCol="0">
            <a:spAutoFit/>
          </a:bodyPr>
          <a:lstStyle/>
          <a:p>
            <a:r>
              <a:rPr lang="en-US" sz="4000" dirty="0" smtClean="0">
                <a:solidFill>
                  <a:srgbClr val="1D8EEA"/>
                </a:solidFill>
              </a:rPr>
              <a:t>Its Time for Playground</a:t>
            </a:r>
            <a:endParaRPr lang="en-US" sz="4000" dirty="0">
              <a:solidFill>
                <a:srgbClr val="1D8EEA"/>
              </a:solidFill>
            </a:endParaRPr>
          </a:p>
        </p:txBody>
      </p:sp>
      <p:sp>
        <p:nvSpPr>
          <p:cNvPr id="3" name="TextBox 2"/>
          <p:cNvSpPr txBox="1"/>
          <p:nvPr/>
        </p:nvSpPr>
        <p:spPr>
          <a:xfrm>
            <a:off x="4493097" y="3587402"/>
            <a:ext cx="5043240" cy="707886"/>
          </a:xfrm>
          <a:prstGeom prst="rect">
            <a:avLst/>
          </a:prstGeom>
          <a:noFill/>
        </p:spPr>
        <p:txBody>
          <a:bodyPr wrap="none" rtlCol="0">
            <a:spAutoFit/>
          </a:bodyPr>
          <a:lstStyle/>
          <a:p>
            <a:r>
              <a:rPr lang="en-US" sz="4000" dirty="0" smtClean="0">
                <a:solidFill>
                  <a:srgbClr val="1D8EEA"/>
                </a:solidFill>
              </a:rPr>
              <a:t>Lets get our hand dirty</a:t>
            </a:r>
            <a:endParaRPr lang="en-US" sz="4000" dirty="0">
              <a:solidFill>
                <a:srgbClr val="1D8EEA"/>
              </a:solidFill>
            </a:endParaRPr>
          </a:p>
        </p:txBody>
      </p:sp>
      <p:sp>
        <p:nvSpPr>
          <p:cNvPr id="4" name="Freeform 313"/>
          <p:cNvSpPr>
            <a:spLocks noEditPoints="1"/>
          </p:cNvSpPr>
          <p:nvPr/>
        </p:nvSpPr>
        <p:spPr bwMode="auto">
          <a:xfrm>
            <a:off x="9536337" y="3587403"/>
            <a:ext cx="989202" cy="707886"/>
          </a:xfrm>
          <a:custGeom>
            <a:avLst/>
            <a:gdLst>
              <a:gd name="T0" fmla="*/ 8 w 45"/>
              <a:gd name="T1" fmla="*/ 27 h 41"/>
              <a:gd name="T2" fmla="*/ 0 w 45"/>
              <a:gd name="T3" fmla="*/ 18 h 41"/>
              <a:gd name="T4" fmla="*/ 5 w 45"/>
              <a:gd name="T5" fmla="*/ 13 h 41"/>
              <a:gd name="T6" fmla="*/ 12 w 45"/>
              <a:gd name="T7" fmla="*/ 22 h 41"/>
              <a:gd name="T8" fmla="*/ 8 w 45"/>
              <a:gd name="T9" fmla="*/ 27 h 41"/>
              <a:gd name="T10" fmla="*/ 38 w 45"/>
              <a:gd name="T11" fmla="*/ 37 h 41"/>
              <a:gd name="T12" fmla="*/ 33 w 45"/>
              <a:gd name="T13" fmla="*/ 41 h 41"/>
              <a:gd name="T14" fmla="*/ 23 w 45"/>
              <a:gd name="T15" fmla="*/ 39 h 41"/>
              <a:gd name="T16" fmla="*/ 12 w 45"/>
              <a:gd name="T17" fmla="*/ 41 h 41"/>
              <a:gd name="T18" fmla="*/ 7 w 45"/>
              <a:gd name="T19" fmla="*/ 37 h 41"/>
              <a:gd name="T20" fmla="*/ 23 w 45"/>
              <a:gd name="T21" fmla="*/ 21 h 41"/>
              <a:gd name="T22" fmla="*/ 38 w 45"/>
              <a:gd name="T23" fmla="*/ 37 h 41"/>
              <a:gd name="T24" fmla="*/ 16 w 45"/>
              <a:gd name="T25" fmla="*/ 16 h 41"/>
              <a:gd name="T26" fmla="*/ 9 w 45"/>
              <a:gd name="T27" fmla="*/ 6 h 41"/>
              <a:gd name="T28" fmla="*/ 14 w 45"/>
              <a:gd name="T29" fmla="*/ 0 h 41"/>
              <a:gd name="T30" fmla="*/ 21 w 45"/>
              <a:gd name="T31" fmla="*/ 9 h 41"/>
              <a:gd name="T32" fmla="*/ 16 w 45"/>
              <a:gd name="T33" fmla="*/ 16 h 41"/>
              <a:gd name="T34" fmla="*/ 24 w 45"/>
              <a:gd name="T35" fmla="*/ 9 h 41"/>
              <a:gd name="T36" fmla="*/ 31 w 45"/>
              <a:gd name="T37" fmla="*/ 0 h 41"/>
              <a:gd name="T38" fmla="*/ 36 w 45"/>
              <a:gd name="T39" fmla="*/ 6 h 41"/>
              <a:gd name="T40" fmla="*/ 29 w 45"/>
              <a:gd name="T41" fmla="*/ 16 h 41"/>
              <a:gd name="T42" fmla="*/ 24 w 45"/>
              <a:gd name="T43" fmla="*/ 9 h 41"/>
              <a:gd name="T44" fmla="*/ 45 w 45"/>
              <a:gd name="T45" fmla="*/ 18 h 41"/>
              <a:gd name="T46" fmla="*/ 37 w 45"/>
              <a:gd name="T47" fmla="*/ 27 h 41"/>
              <a:gd name="T48" fmla="*/ 33 w 45"/>
              <a:gd name="T49" fmla="*/ 22 h 41"/>
              <a:gd name="T50" fmla="*/ 41 w 45"/>
              <a:gd name="T51" fmla="*/ 13 h 41"/>
              <a:gd name="T52" fmla="*/ 45 w 45"/>
              <a:gd name="T53" fmla="*/ 1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1">
                <a:moveTo>
                  <a:pt x="8" y="27"/>
                </a:moveTo>
                <a:cubicBezTo>
                  <a:pt x="3" y="27"/>
                  <a:pt x="0" y="22"/>
                  <a:pt x="0" y="18"/>
                </a:cubicBezTo>
                <a:cubicBezTo>
                  <a:pt x="0" y="16"/>
                  <a:pt x="2" y="13"/>
                  <a:pt x="5" y="13"/>
                </a:cubicBezTo>
                <a:cubicBezTo>
                  <a:pt x="9" y="13"/>
                  <a:pt x="12" y="18"/>
                  <a:pt x="12" y="22"/>
                </a:cubicBezTo>
                <a:cubicBezTo>
                  <a:pt x="12" y="25"/>
                  <a:pt x="11" y="27"/>
                  <a:pt x="8" y="27"/>
                </a:cubicBezTo>
                <a:close/>
                <a:moveTo>
                  <a:pt x="38" y="37"/>
                </a:moveTo>
                <a:cubicBezTo>
                  <a:pt x="38" y="40"/>
                  <a:pt x="35" y="41"/>
                  <a:pt x="33" y="41"/>
                </a:cubicBezTo>
                <a:cubicBezTo>
                  <a:pt x="29" y="41"/>
                  <a:pt x="26" y="39"/>
                  <a:pt x="23" y="39"/>
                </a:cubicBezTo>
                <a:cubicBezTo>
                  <a:pt x="19" y="39"/>
                  <a:pt x="16" y="41"/>
                  <a:pt x="12" y="41"/>
                </a:cubicBezTo>
                <a:cubicBezTo>
                  <a:pt x="9" y="41"/>
                  <a:pt x="7" y="40"/>
                  <a:pt x="7" y="37"/>
                </a:cubicBezTo>
                <a:cubicBezTo>
                  <a:pt x="7" y="31"/>
                  <a:pt x="16" y="21"/>
                  <a:pt x="23" y="21"/>
                </a:cubicBezTo>
                <a:cubicBezTo>
                  <a:pt x="29" y="21"/>
                  <a:pt x="38" y="31"/>
                  <a:pt x="38" y="37"/>
                </a:cubicBezTo>
                <a:close/>
                <a:moveTo>
                  <a:pt x="16" y="16"/>
                </a:moveTo>
                <a:cubicBezTo>
                  <a:pt x="12" y="16"/>
                  <a:pt x="9" y="10"/>
                  <a:pt x="9" y="6"/>
                </a:cubicBezTo>
                <a:cubicBezTo>
                  <a:pt x="9" y="3"/>
                  <a:pt x="11" y="0"/>
                  <a:pt x="14" y="0"/>
                </a:cubicBezTo>
                <a:cubicBezTo>
                  <a:pt x="19" y="0"/>
                  <a:pt x="21" y="5"/>
                  <a:pt x="21" y="9"/>
                </a:cubicBezTo>
                <a:cubicBezTo>
                  <a:pt x="21" y="12"/>
                  <a:pt x="20" y="16"/>
                  <a:pt x="16" y="16"/>
                </a:cubicBezTo>
                <a:close/>
                <a:moveTo>
                  <a:pt x="24" y="9"/>
                </a:moveTo>
                <a:cubicBezTo>
                  <a:pt x="24" y="5"/>
                  <a:pt x="27" y="0"/>
                  <a:pt x="31" y="0"/>
                </a:cubicBezTo>
                <a:cubicBezTo>
                  <a:pt x="34" y="0"/>
                  <a:pt x="36" y="3"/>
                  <a:pt x="36" y="6"/>
                </a:cubicBezTo>
                <a:cubicBezTo>
                  <a:pt x="36" y="10"/>
                  <a:pt x="33" y="16"/>
                  <a:pt x="29" y="16"/>
                </a:cubicBezTo>
                <a:cubicBezTo>
                  <a:pt x="26" y="16"/>
                  <a:pt x="24" y="12"/>
                  <a:pt x="24" y="9"/>
                </a:cubicBezTo>
                <a:close/>
                <a:moveTo>
                  <a:pt x="45" y="18"/>
                </a:moveTo>
                <a:cubicBezTo>
                  <a:pt x="45" y="22"/>
                  <a:pt x="42" y="27"/>
                  <a:pt x="37" y="27"/>
                </a:cubicBezTo>
                <a:cubicBezTo>
                  <a:pt x="35" y="27"/>
                  <a:pt x="33" y="25"/>
                  <a:pt x="33" y="22"/>
                </a:cubicBezTo>
                <a:cubicBezTo>
                  <a:pt x="33" y="18"/>
                  <a:pt x="36" y="13"/>
                  <a:pt x="41" y="13"/>
                </a:cubicBezTo>
                <a:cubicBezTo>
                  <a:pt x="44" y="13"/>
                  <a:pt x="45" y="16"/>
                  <a:pt x="45" y="18"/>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1D8EEA"/>
              </a:solidFill>
            </a:endParaRPr>
          </a:p>
        </p:txBody>
      </p:sp>
      <p:sp>
        <p:nvSpPr>
          <p:cNvPr id="5" name="Freeform 344"/>
          <p:cNvSpPr>
            <a:spLocks noEditPoints="1"/>
          </p:cNvSpPr>
          <p:nvPr/>
        </p:nvSpPr>
        <p:spPr bwMode="auto">
          <a:xfrm>
            <a:off x="1639045" y="1829730"/>
            <a:ext cx="1034580" cy="1089001"/>
          </a:xfrm>
          <a:custGeom>
            <a:avLst/>
            <a:gdLst>
              <a:gd name="T0" fmla="*/ 50 w 53"/>
              <a:gd name="T1" fmla="*/ 28 h 44"/>
              <a:gd name="T2" fmla="*/ 26 w 53"/>
              <a:gd name="T3" fmla="*/ 44 h 44"/>
              <a:gd name="T4" fmla="*/ 2 w 53"/>
              <a:gd name="T5" fmla="*/ 28 h 44"/>
              <a:gd name="T6" fmla="*/ 0 w 53"/>
              <a:gd name="T7" fmla="*/ 21 h 44"/>
              <a:gd name="T8" fmla="*/ 10 w 53"/>
              <a:gd name="T9" fmla="*/ 17 h 44"/>
              <a:gd name="T10" fmla="*/ 29 w 53"/>
              <a:gd name="T11" fmla="*/ 1 h 44"/>
              <a:gd name="T12" fmla="*/ 40 w 53"/>
              <a:gd name="T13" fmla="*/ 3 h 44"/>
              <a:gd name="T14" fmla="*/ 49 w 53"/>
              <a:gd name="T15" fmla="*/ 5 h 44"/>
              <a:gd name="T16" fmla="*/ 39 w 53"/>
              <a:gd name="T17" fmla="*/ 5 h 44"/>
              <a:gd name="T18" fmla="*/ 28 w 53"/>
              <a:gd name="T19" fmla="*/ 13 h 44"/>
              <a:gd name="T20" fmla="*/ 47 w 53"/>
              <a:gd name="T21" fmla="*/ 15 h 44"/>
              <a:gd name="T22" fmla="*/ 50 w 53"/>
              <a:gd name="T23" fmla="*/ 27 h 44"/>
              <a:gd name="T24" fmla="*/ 8 w 53"/>
              <a:gd name="T25" fmla="*/ 18 h 44"/>
              <a:gd name="T26" fmla="*/ 2 w 53"/>
              <a:gd name="T27" fmla="*/ 21 h 44"/>
              <a:gd name="T28" fmla="*/ 48 w 53"/>
              <a:gd name="T29" fmla="*/ 28 h 44"/>
              <a:gd name="T30" fmla="*/ 26 w 53"/>
              <a:gd name="T31" fmla="*/ 15 h 44"/>
              <a:gd name="T32" fmla="*/ 4 w 53"/>
              <a:gd name="T33" fmla="*/ 28 h 44"/>
              <a:gd name="T34" fmla="*/ 26 w 53"/>
              <a:gd name="T35" fmla="*/ 42 h 44"/>
              <a:gd name="T36" fmla="*/ 48 w 53"/>
              <a:gd name="T37" fmla="*/ 28 h 44"/>
              <a:gd name="T38" fmla="*/ 14 w 53"/>
              <a:gd name="T39" fmla="*/ 25 h 44"/>
              <a:gd name="T40" fmla="*/ 22 w 53"/>
              <a:gd name="T41" fmla="*/ 25 h 44"/>
              <a:gd name="T42" fmla="*/ 35 w 53"/>
              <a:gd name="T43" fmla="*/ 34 h 44"/>
              <a:gd name="T44" fmla="*/ 26 w 53"/>
              <a:gd name="T45" fmla="*/ 39 h 44"/>
              <a:gd name="T46" fmla="*/ 18 w 53"/>
              <a:gd name="T47" fmla="*/ 36 h 44"/>
              <a:gd name="T48" fmla="*/ 19 w 53"/>
              <a:gd name="T49" fmla="*/ 34 h 44"/>
              <a:gd name="T50" fmla="*/ 26 w 53"/>
              <a:gd name="T51" fmla="*/ 37 h 44"/>
              <a:gd name="T52" fmla="*/ 35 w 53"/>
              <a:gd name="T53" fmla="*/ 34 h 44"/>
              <a:gd name="T54" fmla="*/ 34 w 53"/>
              <a:gd name="T55" fmla="*/ 29 h 44"/>
              <a:gd name="T56" fmla="*/ 34 w 53"/>
              <a:gd name="T57" fmla="*/ 22 h 44"/>
              <a:gd name="T58" fmla="*/ 41 w 53"/>
              <a:gd name="T59" fmla="*/ 5 h 44"/>
              <a:gd name="T60" fmla="*/ 47 w 53"/>
              <a:gd name="T61" fmla="*/ 5 h 44"/>
              <a:gd name="T62" fmla="*/ 41 w 53"/>
              <a:gd name="T63" fmla="*/ 5 h 44"/>
              <a:gd name="T64" fmla="*/ 47 w 53"/>
              <a:gd name="T65" fmla="*/ 17 h 44"/>
              <a:gd name="T66" fmla="*/ 49 w 53"/>
              <a:gd name="T67" fmla="*/ 2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44">
                <a:moveTo>
                  <a:pt x="50" y="27"/>
                </a:moveTo>
                <a:cubicBezTo>
                  <a:pt x="50" y="27"/>
                  <a:pt x="50" y="28"/>
                  <a:pt x="50" y="28"/>
                </a:cubicBezTo>
                <a:cubicBezTo>
                  <a:pt x="50" y="33"/>
                  <a:pt x="47" y="37"/>
                  <a:pt x="43" y="40"/>
                </a:cubicBezTo>
                <a:cubicBezTo>
                  <a:pt x="38" y="43"/>
                  <a:pt x="32" y="44"/>
                  <a:pt x="26" y="44"/>
                </a:cubicBezTo>
                <a:cubicBezTo>
                  <a:pt x="20" y="44"/>
                  <a:pt x="14" y="43"/>
                  <a:pt x="9" y="40"/>
                </a:cubicBezTo>
                <a:cubicBezTo>
                  <a:pt x="5" y="37"/>
                  <a:pt x="2" y="33"/>
                  <a:pt x="2" y="28"/>
                </a:cubicBezTo>
                <a:cubicBezTo>
                  <a:pt x="2" y="28"/>
                  <a:pt x="2" y="27"/>
                  <a:pt x="2" y="27"/>
                </a:cubicBezTo>
                <a:cubicBezTo>
                  <a:pt x="1" y="26"/>
                  <a:pt x="0" y="24"/>
                  <a:pt x="0" y="21"/>
                </a:cubicBezTo>
                <a:cubicBezTo>
                  <a:pt x="0" y="18"/>
                  <a:pt x="2" y="15"/>
                  <a:pt x="6" y="15"/>
                </a:cubicBezTo>
                <a:cubicBezTo>
                  <a:pt x="7" y="15"/>
                  <a:pt x="9" y="16"/>
                  <a:pt x="10" y="17"/>
                </a:cubicBezTo>
                <a:cubicBezTo>
                  <a:pt x="14" y="14"/>
                  <a:pt x="20" y="13"/>
                  <a:pt x="25" y="12"/>
                </a:cubicBezTo>
                <a:cubicBezTo>
                  <a:pt x="29" y="1"/>
                  <a:pt x="29" y="1"/>
                  <a:pt x="29" y="1"/>
                </a:cubicBezTo>
                <a:cubicBezTo>
                  <a:pt x="29" y="1"/>
                  <a:pt x="30" y="0"/>
                  <a:pt x="30" y="0"/>
                </a:cubicBezTo>
                <a:cubicBezTo>
                  <a:pt x="40" y="3"/>
                  <a:pt x="40" y="3"/>
                  <a:pt x="40" y="3"/>
                </a:cubicBezTo>
                <a:cubicBezTo>
                  <a:pt x="40" y="1"/>
                  <a:pt x="42" y="0"/>
                  <a:pt x="44" y="0"/>
                </a:cubicBezTo>
                <a:cubicBezTo>
                  <a:pt x="47" y="0"/>
                  <a:pt x="49" y="2"/>
                  <a:pt x="49" y="5"/>
                </a:cubicBezTo>
                <a:cubicBezTo>
                  <a:pt x="49" y="7"/>
                  <a:pt x="47" y="10"/>
                  <a:pt x="44" y="10"/>
                </a:cubicBezTo>
                <a:cubicBezTo>
                  <a:pt x="41" y="10"/>
                  <a:pt x="39" y="7"/>
                  <a:pt x="39" y="5"/>
                </a:cubicBezTo>
                <a:cubicBezTo>
                  <a:pt x="31" y="3"/>
                  <a:pt x="31" y="3"/>
                  <a:pt x="31" y="3"/>
                </a:cubicBezTo>
                <a:cubicBezTo>
                  <a:pt x="28" y="13"/>
                  <a:pt x="28" y="13"/>
                  <a:pt x="28" y="13"/>
                </a:cubicBezTo>
                <a:cubicBezTo>
                  <a:pt x="33" y="13"/>
                  <a:pt x="39" y="14"/>
                  <a:pt x="43" y="17"/>
                </a:cubicBezTo>
                <a:cubicBezTo>
                  <a:pt x="44" y="16"/>
                  <a:pt x="45" y="15"/>
                  <a:pt x="47" y="15"/>
                </a:cubicBezTo>
                <a:cubicBezTo>
                  <a:pt x="50" y="15"/>
                  <a:pt x="53" y="18"/>
                  <a:pt x="53" y="21"/>
                </a:cubicBezTo>
                <a:cubicBezTo>
                  <a:pt x="53" y="24"/>
                  <a:pt x="52" y="26"/>
                  <a:pt x="50" y="27"/>
                </a:cubicBezTo>
                <a:close/>
                <a:moveTo>
                  <a:pt x="3" y="24"/>
                </a:moveTo>
                <a:cubicBezTo>
                  <a:pt x="4" y="22"/>
                  <a:pt x="6" y="20"/>
                  <a:pt x="8" y="18"/>
                </a:cubicBezTo>
                <a:cubicBezTo>
                  <a:pt x="7" y="18"/>
                  <a:pt x="6" y="17"/>
                  <a:pt x="6" y="17"/>
                </a:cubicBezTo>
                <a:cubicBezTo>
                  <a:pt x="3" y="17"/>
                  <a:pt x="2" y="19"/>
                  <a:pt x="2" y="21"/>
                </a:cubicBezTo>
                <a:cubicBezTo>
                  <a:pt x="2" y="23"/>
                  <a:pt x="2" y="24"/>
                  <a:pt x="3" y="24"/>
                </a:cubicBezTo>
                <a:close/>
                <a:moveTo>
                  <a:pt x="48" y="28"/>
                </a:moveTo>
                <a:cubicBezTo>
                  <a:pt x="48" y="25"/>
                  <a:pt x="46" y="21"/>
                  <a:pt x="42" y="19"/>
                </a:cubicBezTo>
                <a:cubicBezTo>
                  <a:pt x="37" y="16"/>
                  <a:pt x="32" y="15"/>
                  <a:pt x="26" y="15"/>
                </a:cubicBezTo>
                <a:cubicBezTo>
                  <a:pt x="20" y="15"/>
                  <a:pt x="15" y="16"/>
                  <a:pt x="11" y="19"/>
                </a:cubicBezTo>
                <a:cubicBezTo>
                  <a:pt x="7" y="21"/>
                  <a:pt x="4" y="25"/>
                  <a:pt x="4" y="28"/>
                </a:cubicBezTo>
                <a:cubicBezTo>
                  <a:pt x="4" y="32"/>
                  <a:pt x="7" y="35"/>
                  <a:pt x="11" y="38"/>
                </a:cubicBezTo>
                <a:cubicBezTo>
                  <a:pt x="15" y="41"/>
                  <a:pt x="20" y="42"/>
                  <a:pt x="26" y="42"/>
                </a:cubicBezTo>
                <a:cubicBezTo>
                  <a:pt x="32" y="42"/>
                  <a:pt x="37" y="41"/>
                  <a:pt x="42" y="38"/>
                </a:cubicBezTo>
                <a:cubicBezTo>
                  <a:pt x="46" y="35"/>
                  <a:pt x="48" y="32"/>
                  <a:pt x="48" y="28"/>
                </a:cubicBezTo>
                <a:close/>
                <a:moveTo>
                  <a:pt x="18" y="29"/>
                </a:moveTo>
                <a:cubicBezTo>
                  <a:pt x="16" y="29"/>
                  <a:pt x="14" y="27"/>
                  <a:pt x="14" y="25"/>
                </a:cubicBezTo>
                <a:cubicBezTo>
                  <a:pt x="14" y="23"/>
                  <a:pt x="16" y="22"/>
                  <a:pt x="18" y="22"/>
                </a:cubicBezTo>
                <a:cubicBezTo>
                  <a:pt x="20" y="22"/>
                  <a:pt x="22" y="23"/>
                  <a:pt x="22" y="25"/>
                </a:cubicBezTo>
                <a:cubicBezTo>
                  <a:pt x="22" y="27"/>
                  <a:pt x="20" y="29"/>
                  <a:pt x="18" y="29"/>
                </a:cubicBezTo>
                <a:close/>
                <a:moveTo>
                  <a:pt x="35" y="34"/>
                </a:moveTo>
                <a:cubicBezTo>
                  <a:pt x="35" y="35"/>
                  <a:pt x="35" y="36"/>
                  <a:pt x="35" y="36"/>
                </a:cubicBezTo>
                <a:cubicBezTo>
                  <a:pt x="33" y="38"/>
                  <a:pt x="30" y="39"/>
                  <a:pt x="26" y="39"/>
                </a:cubicBezTo>
                <a:cubicBezTo>
                  <a:pt x="26" y="39"/>
                  <a:pt x="26" y="39"/>
                  <a:pt x="26" y="39"/>
                </a:cubicBezTo>
                <a:cubicBezTo>
                  <a:pt x="22" y="39"/>
                  <a:pt x="19" y="38"/>
                  <a:pt x="18" y="36"/>
                </a:cubicBezTo>
                <a:cubicBezTo>
                  <a:pt x="17" y="36"/>
                  <a:pt x="17" y="35"/>
                  <a:pt x="18" y="34"/>
                </a:cubicBezTo>
                <a:cubicBezTo>
                  <a:pt x="18" y="34"/>
                  <a:pt x="19" y="34"/>
                  <a:pt x="19" y="34"/>
                </a:cubicBezTo>
                <a:cubicBezTo>
                  <a:pt x="20" y="36"/>
                  <a:pt x="23" y="37"/>
                  <a:pt x="26" y="37"/>
                </a:cubicBezTo>
                <a:cubicBezTo>
                  <a:pt x="26" y="37"/>
                  <a:pt x="26" y="37"/>
                  <a:pt x="26" y="37"/>
                </a:cubicBezTo>
                <a:cubicBezTo>
                  <a:pt x="30" y="37"/>
                  <a:pt x="32" y="36"/>
                  <a:pt x="33" y="34"/>
                </a:cubicBezTo>
                <a:cubicBezTo>
                  <a:pt x="34" y="34"/>
                  <a:pt x="34" y="34"/>
                  <a:pt x="35" y="34"/>
                </a:cubicBezTo>
                <a:close/>
                <a:moveTo>
                  <a:pt x="38" y="25"/>
                </a:moveTo>
                <a:cubicBezTo>
                  <a:pt x="38" y="27"/>
                  <a:pt x="36" y="29"/>
                  <a:pt x="34" y="29"/>
                </a:cubicBezTo>
                <a:cubicBezTo>
                  <a:pt x="32" y="29"/>
                  <a:pt x="31" y="27"/>
                  <a:pt x="31" y="25"/>
                </a:cubicBezTo>
                <a:cubicBezTo>
                  <a:pt x="31" y="23"/>
                  <a:pt x="32" y="22"/>
                  <a:pt x="34" y="22"/>
                </a:cubicBezTo>
                <a:cubicBezTo>
                  <a:pt x="36" y="22"/>
                  <a:pt x="38" y="23"/>
                  <a:pt x="38" y="25"/>
                </a:cubicBezTo>
                <a:close/>
                <a:moveTo>
                  <a:pt x="41" y="5"/>
                </a:moveTo>
                <a:cubicBezTo>
                  <a:pt x="41" y="6"/>
                  <a:pt x="43" y="8"/>
                  <a:pt x="44" y="8"/>
                </a:cubicBezTo>
                <a:cubicBezTo>
                  <a:pt x="46" y="8"/>
                  <a:pt x="47" y="6"/>
                  <a:pt x="47" y="5"/>
                </a:cubicBezTo>
                <a:cubicBezTo>
                  <a:pt x="47" y="3"/>
                  <a:pt x="46" y="2"/>
                  <a:pt x="44" y="2"/>
                </a:cubicBezTo>
                <a:cubicBezTo>
                  <a:pt x="43" y="2"/>
                  <a:pt x="41" y="3"/>
                  <a:pt x="41" y="5"/>
                </a:cubicBezTo>
                <a:close/>
                <a:moveTo>
                  <a:pt x="51" y="21"/>
                </a:moveTo>
                <a:cubicBezTo>
                  <a:pt x="51" y="19"/>
                  <a:pt x="49" y="17"/>
                  <a:pt x="47" y="17"/>
                </a:cubicBezTo>
                <a:cubicBezTo>
                  <a:pt x="46" y="17"/>
                  <a:pt x="45" y="18"/>
                  <a:pt x="44" y="18"/>
                </a:cubicBezTo>
                <a:cubicBezTo>
                  <a:pt x="47" y="20"/>
                  <a:pt x="48" y="22"/>
                  <a:pt x="49" y="25"/>
                </a:cubicBezTo>
                <a:cubicBezTo>
                  <a:pt x="50" y="24"/>
                  <a:pt x="51" y="23"/>
                  <a:pt x="51" y="21"/>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1D8EEA"/>
              </a:solidFill>
            </a:endParaRPr>
          </a:p>
        </p:txBody>
      </p:sp>
    </p:spTree>
    <p:extLst>
      <p:ext uri="{BB962C8B-B14F-4D97-AF65-F5344CB8AC3E}">
        <p14:creationId xmlns:p14="http://schemas.microsoft.com/office/powerpoint/2010/main" val="166853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10354" y="2778369"/>
            <a:ext cx="5059847" cy="830997"/>
          </a:xfrm>
          <a:prstGeom prst="rect">
            <a:avLst/>
          </a:prstGeom>
          <a:noFill/>
        </p:spPr>
        <p:txBody>
          <a:bodyPr wrap="none" rtlCol="0">
            <a:spAutoFit/>
          </a:bodyPr>
          <a:lstStyle/>
          <a:p>
            <a:r>
              <a:rPr lang="en-US" sz="4800" dirty="0" smtClean="0">
                <a:solidFill>
                  <a:srgbClr val="1D8EEA"/>
                </a:solidFill>
                <a:latin typeface="Roboto" pitchFamily="2" charset="0"/>
                <a:ea typeface="Roboto" pitchFamily="2" charset="0"/>
              </a:rPr>
              <a:t>Maven Lifecycles</a:t>
            </a:r>
            <a:endParaRPr lang="en-US" sz="4800" dirty="0">
              <a:solidFill>
                <a:srgbClr val="1D8EEA"/>
              </a:solidFill>
              <a:latin typeface="Roboto" pitchFamily="2" charset="0"/>
              <a:ea typeface="Roboto" pitchFamily="2" charset="0"/>
            </a:endParaRPr>
          </a:p>
        </p:txBody>
      </p:sp>
    </p:spTree>
    <p:extLst>
      <p:ext uri="{BB962C8B-B14F-4D97-AF65-F5344CB8AC3E}">
        <p14:creationId xmlns:p14="http://schemas.microsoft.com/office/powerpoint/2010/main" val="319017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4294967295"/>
          </p:nvPr>
        </p:nvSpPr>
        <p:spPr>
          <a:xfrm>
            <a:off x="563945" y="634485"/>
            <a:ext cx="10905239" cy="304623"/>
          </a:xfrm>
        </p:spPr>
        <p:txBody>
          <a:bodyPr>
            <a:normAutofit fontScale="77500" lnSpcReduction="20000"/>
          </a:bodyPr>
          <a:lstStyle/>
          <a:p>
            <a:pPr marL="0" indent="0">
              <a:buNone/>
            </a:pPr>
            <a:r>
              <a:rPr lang="en-US" b="1" dirty="0" smtClean="0"/>
              <a:t>Maven Default Lifecycle</a:t>
            </a:r>
            <a:endParaRPr lang="en-US" b="1" dirty="0"/>
          </a:p>
        </p:txBody>
      </p:sp>
      <p:grpSp>
        <p:nvGrpSpPr>
          <p:cNvPr id="97" name="Group 96"/>
          <p:cNvGrpSpPr/>
          <p:nvPr/>
        </p:nvGrpSpPr>
        <p:grpSpPr>
          <a:xfrm>
            <a:off x="3773311" y="4281781"/>
            <a:ext cx="2190756" cy="1042994"/>
            <a:chOff x="5022025" y="4220590"/>
            <a:chExt cx="2190756" cy="1042994"/>
          </a:xfrm>
          <a:solidFill>
            <a:schemeClr val="bg2"/>
          </a:solidFill>
        </p:grpSpPr>
        <p:grpSp>
          <p:nvGrpSpPr>
            <p:cNvPr id="98" name="Group 97"/>
            <p:cNvGrpSpPr/>
            <p:nvPr/>
          </p:nvGrpSpPr>
          <p:grpSpPr>
            <a:xfrm>
              <a:off x="5022025" y="4236643"/>
              <a:ext cx="1166500" cy="1026941"/>
              <a:chOff x="2873965" y="2332283"/>
              <a:chExt cx="1166500" cy="1026941"/>
            </a:xfrm>
            <a:grpFill/>
          </p:grpSpPr>
          <p:sp>
            <p:nvSpPr>
              <p:cNvPr id="102" name="Block Arc 101"/>
              <p:cNvSpPr/>
              <p:nvPr/>
            </p:nvSpPr>
            <p:spPr>
              <a:xfrm>
                <a:off x="301352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000000"/>
                  </a:solidFill>
                </a:endParaRPr>
              </a:p>
            </p:txBody>
          </p:sp>
          <p:sp>
            <p:nvSpPr>
              <p:cNvPr id="103" name="Rectangle 102"/>
              <p:cNvSpPr/>
              <p:nvPr/>
            </p:nvSpPr>
            <p:spPr>
              <a:xfrm>
                <a:off x="2873965" y="2332283"/>
                <a:ext cx="65474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FFFFFF"/>
                  </a:solidFill>
                </a:endParaRPr>
              </a:p>
            </p:txBody>
          </p:sp>
        </p:grpSp>
        <p:grpSp>
          <p:nvGrpSpPr>
            <p:cNvPr id="99" name="Group 98"/>
            <p:cNvGrpSpPr/>
            <p:nvPr/>
          </p:nvGrpSpPr>
          <p:grpSpPr>
            <a:xfrm>
              <a:off x="6046281" y="4220590"/>
              <a:ext cx="1166500" cy="1026941"/>
              <a:chOff x="6557826" y="3997627"/>
              <a:chExt cx="1166500" cy="1026941"/>
            </a:xfrm>
            <a:grpFill/>
          </p:grpSpPr>
          <p:sp>
            <p:nvSpPr>
              <p:cNvPr id="100" name="Block Arc 99"/>
              <p:cNvSpPr/>
              <p:nvPr/>
            </p:nvSpPr>
            <p:spPr>
              <a:xfrm rot="10800000">
                <a:off x="6557826" y="3997627"/>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000000"/>
                  </a:solidFill>
                </a:endParaRPr>
              </a:p>
            </p:txBody>
          </p:sp>
          <p:sp>
            <p:nvSpPr>
              <p:cNvPr id="101" name="Rectangle 100"/>
              <p:cNvSpPr/>
              <p:nvPr/>
            </p:nvSpPr>
            <p:spPr>
              <a:xfrm rot="10800000">
                <a:off x="7069579" y="4881844"/>
                <a:ext cx="65474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FFFFFF"/>
                  </a:solidFill>
                </a:endParaRPr>
              </a:p>
            </p:txBody>
          </p:sp>
        </p:grpSp>
      </p:grpSp>
      <p:grpSp>
        <p:nvGrpSpPr>
          <p:cNvPr id="104" name="Group 103"/>
          <p:cNvGrpSpPr/>
          <p:nvPr/>
        </p:nvGrpSpPr>
        <p:grpSpPr>
          <a:xfrm>
            <a:off x="9019242" y="3413619"/>
            <a:ext cx="1288611" cy="1168157"/>
            <a:chOff x="9019242" y="3239883"/>
            <a:chExt cx="1288611" cy="1168157"/>
          </a:xfrm>
          <a:solidFill>
            <a:schemeClr val="bg2"/>
          </a:solidFill>
        </p:grpSpPr>
        <p:sp>
          <p:nvSpPr>
            <p:cNvPr id="105" name="Chevron 104"/>
            <p:cNvSpPr/>
            <p:nvPr/>
          </p:nvSpPr>
          <p:spPr>
            <a:xfrm>
              <a:off x="10008643" y="3982882"/>
              <a:ext cx="299210" cy="425158"/>
            </a:xfrm>
            <a:prstGeom prst="chevron">
              <a:avLst>
                <a:gd name="adj" fmla="val 413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000000"/>
                </a:solidFill>
              </a:endParaRPr>
            </a:p>
          </p:txBody>
        </p:sp>
        <p:grpSp>
          <p:nvGrpSpPr>
            <p:cNvPr id="106" name="Group 105"/>
            <p:cNvGrpSpPr/>
            <p:nvPr/>
          </p:nvGrpSpPr>
          <p:grpSpPr>
            <a:xfrm rot="10800000">
              <a:off x="9019242" y="3239883"/>
              <a:ext cx="1163337" cy="1026941"/>
              <a:chOff x="2877129" y="2332283"/>
              <a:chExt cx="1163337" cy="1026941"/>
            </a:xfrm>
            <a:grpFill/>
          </p:grpSpPr>
          <p:sp>
            <p:nvSpPr>
              <p:cNvPr id="107" name="Block Arc 106"/>
              <p:cNvSpPr/>
              <p:nvPr/>
            </p:nvSpPr>
            <p:spPr>
              <a:xfrm>
                <a:off x="301352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000000"/>
                  </a:solidFill>
                </a:endParaRPr>
              </a:p>
            </p:txBody>
          </p:sp>
          <p:sp>
            <p:nvSpPr>
              <p:cNvPr id="108" name="Rectangle 107"/>
              <p:cNvSpPr/>
              <p:nvPr/>
            </p:nvSpPr>
            <p:spPr>
              <a:xfrm>
                <a:off x="2877129" y="2332283"/>
                <a:ext cx="65474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FFFFFF"/>
                  </a:solidFill>
                </a:endParaRPr>
              </a:p>
            </p:txBody>
          </p:sp>
          <p:sp>
            <p:nvSpPr>
              <p:cNvPr id="109" name="Rectangle 108"/>
              <p:cNvSpPr/>
              <p:nvPr/>
            </p:nvSpPr>
            <p:spPr>
              <a:xfrm rot="5400000">
                <a:off x="3738175" y="2995359"/>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FFFFFF"/>
                  </a:solidFill>
                </a:endParaRPr>
              </a:p>
            </p:txBody>
          </p:sp>
        </p:grpSp>
      </p:grpSp>
      <p:sp>
        <p:nvSpPr>
          <p:cNvPr id="110" name="Rectangle 109"/>
          <p:cNvSpPr/>
          <p:nvPr/>
        </p:nvSpPr>
        <p:spPr>
          <a:xfrm>
            <a:off x="10425481" y="4153970"/>
            <a:ext cx="668773" cy="369332"/>
          </a:xfrm>
          <a:prstGeom prst="rect">
            <a:avLst/>
          </a:prstGeom>
          <a:noFill/>
        </p:spPr>
        <p:txBody>
          <a:bodyPr wrap="none">
            <a:spAutoFit/>
          </a:bodyPr>
          <a:lstStyle/>
          <a:p>
            <a:pPr defTabSz="914340"/>
            <a:r>
              <a:rPr lang="en-US" dirty="0" smtClean="0">
                <a:solidFill>
                  <a:srgbClr val="262626"/>
                </a:solidFill>
              </a:rPr>
              <a:t>Final</a:t>
            </a:r>
            <a:endParaRPr lang="en-US" dirty="0">
              <a:solidFill>
                <a:srgbClr val="262626"/>
              </a:solidFill>
            </a:endParaRPr>
          </a:p>
        </p:txBody>
      </p:sp>
      <p:grpSp>
        <p:nvGrpSpPr>
          <p:cNvPr id="112" name="Group 111"/>
          <p:cNvGrpSpPr/>
          <p:nvPr/>
        </p:nvGrpSpPr>
        <p:grpSpPr>
          <a:xfrm>
            <a:off x="5427435" y="3833493"/>
            <a:ext cx="1028108" cy="1475229"/>
            <a:chOff x="5427435" y="3659757"/>
            <a:chExt cx="1028108" cy="1475229"/>
          </a:xfrm>
          <a:solidFill>
            <a:schemeClr val="bg2"/>
          </a:solidFill>
        </p:grpSpPr>
        <p:sp>
          <p:nvSpPr>
            <p:cNvPr id="113" name="Block Arc 112"/>
            <p:cNvSpPr/>
            <p:nvPr/>
          </p:nvSpPr>
          <p:spPr>
            <a:xfrm rot="10800000" flipH="1">
              <a:off x="5427435" y="4108045"/>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000000"/>
                </a:solidFill>
              </a:endParaRPr>
            </a:p>
          </p:txBody>
        </p:sp>
        <p:sp>
          <p:nvSpPr>
            <p:cNvPr id="114" name="Rectangle 113"/>
            <p:cNvSpPr/>
            <p:nvPr/>
          </p:nvSpPr>
          <p:spPr>
            <a:xfrm rot="5400000">
              <a:off x="5893641" y="4078935"/>
              <a:ext cx="981079"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FFFFFF"/>
                </a:solidFill>
              </a:endParaRPr>
            </a:p>
          </p:txBody>
        </p:sp>
      </p:grpSp>
      <p:grpSp>
        <p:nvGrpSpPr>
          <p:cNvPr id="115" name="Group 114"/>
          <p:cNvGrpSpPr/>
          <p:nvPr/>
        </p:nvGrpSpPr>
        <p:grpSpPr>
          <a:xfrm>
            <a:off x="1764810" y="2520086"/>
            <a:ext cx="1026942" cy="1026941"/>
            <a:chOff x="3013524" y="2332283"/>
            <a:chExt cx="1026942" cy="1026941"/>
          </a:xfrm>
          <a:solidFill>
            <a:schemeClr val="bg2"/>
          </a:solidFill>
        </p:grpSpPr>
        <p:sp>
          <p:nvSpPr>
            <p:cNvPr id="116" name="Block Arc 115"/>
            <p:cNvSpPr/>
            <p:nvPr/>
          </p:nvSpPr>
          <p:spPr>
            <a:xfrm>
              <a:off x="301352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000000"/>
                </a:solidFill>
              </a:endParaRPr>
            </a:p>
          </p:txBody>
        </p:sp>
        <p:sp>
          <p:nvSpPr>
            <p:cNvPr id="117" name="Rectangle 116"/>
            <p:cNvSpPr/>
            <p:nvPr/>
          </p:nvSpPr>
          <p:spPr>
            <a:xfrm>
              <a:off x="3276531" y="2332283"/>
              <a:ext cx="255346"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FFFFFF"/>
                </a:solidFill>
              </a:endParaRPr>
            </a:p>
          </p:txBody>
        </p:sp>
        <p:sp>
          <p:nvSpPr>
            <p:cNvPr id="118" name="Rectangle 117"/>
            <p:cNvSpPr/>
            <p:nvPr/>
          </p:nvSpPr>
          <p:spPr>
            <a:xfrm rot="5400000">
              <a:off x="3738175" y="2998523"/>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FFFFFF"/>
                </a:solidFill>
              </a:endParaRPr>
            </a:p>
          </p:txBody>
        </p:sp>
      </p:grpSp>
      <p:grpSp>
        <p:nvGrpSpPr>
          <p:cNvPr id="119" name="Group 118"/>
          <p:cNvGrpSpPr/>
          <p:nvPr/>
        </p:nvGrpSpPr>
        <p:grpSpPr>
          <a:xfrm rot="10800000">
            <a:off x="2649027" y="3413617"/>
            <a:ext cx="1163337" cy="1026941"/>
            <a:chOff x="2877129" y="2332283"/>
            <a:chExt cx="1163337" cy="1026941"/>
          </a:xfrm>
          <a:solidFill>
            <a:schemeClr val="bg2"/>
          </a:solidFill>
        </p:grpSpPr>
        <p:sp>
          <p:nvSpPr>
            <p:cNvPr id="120" name="Block Arc 119"/>
            <p:cNvSpPr/>
            <p:nvPr/>
          </p:nvSpPr>
          <p:spPr>
            <a:xfrm>
              <a:off x="301352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000000"/>
                </a:solidFill>
              </a:endParaRPr>
            </a:p>
          </p:txBody>
        </p:sp>
        <p:sp>
          <p:nvSpPr>
            <p:cNvPr id="121" name="Rectangle 120"/>
            <p:cNvSpPr/>
            <p:nvPr/>
          </p:nvSpPr>
          <p:spPr>
            <a:xfrm>
              <a:off x="2877129" y="2332283"/>
              <a:ext cx="65474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FFFFFF"/>
                </a:solidFill>
              </a:endParaRPr>
            </a:p>
          </p:txBody>
        </p:sp>
        <p:sp>
          <p:nvSpPr>
            <p:cNvPr id="122" name="Rectangle 121"/>
            <p:cNvSpPr/>
            <p:nvPr/>
          </p:nvSpPr>
          <p:spPr>
            <a:xfrm rot="5400000">
              <a:off x="3738175" y="2995359"/>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FFFFFF"/>
                </a:solidFill>
              </a:endParaRPr>
            </a:p>
          </p:txBody>
        </p:sp>
      </p:grpSp>
      <p:grpSp>
        <p:nvGrpSpPr>
          <p:cNvPr id="123" name="Group 122"/>
          <p:cNvGrpSpPr/>
          <p:nvPr/>
        </p:nvGrpSpPr>
        <p:grpSpPr>
          <a:xfrm>
            <a:off x="6318005" y="2517290"/>
            <a:ext cx="1026943" cy="1286310"/>
            <a:chOff x="6318005" y="2343554"/>
            <a:chExt cx="1026943" cy="1286310"/>
          </a:xfrm>
          <a:solidFill>
            <a:schemeClr val="bg2"/>
          </a:solidFill>
        </p:grpSpPr>
        <p:sp>
          <p:nvSpPr>
            <p:cNvPr id="124" name="Rectangle 123"/>
            <p:cNvSpPr/>
            <p:nvPr/>
          </p:nvSpPr>
          <p:spPr>
            <a:xfrm>
              <a:off x="6816174" y="2343554"/>
              <a:ext cx="528774"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FFFFFF"/>
                </a:solidFill>
              </a:endParaRPr>
            </a:p>
          </p:txBody>
        </p:sp>
        <p:grpSp>
          <p:nvGrpSpPr>
            <p:cNvPr id="125" name="Group 124"/>
            <p:cNvGrpSpPr/>
            <p:nvPr/>
          </p:nvGrpSpPr>
          <p:grpSpPr>
            <a:xfrm>
              <a:off x="6318005" y="2346350"/>
              <a:ext cx="1026942" cy="1283514"/>
              <a:chOff x="2366533" y="2332283"/>
              <a:chExt cx="1026942" cy="1283514"/>
            </a:xfrm>
            <a:grpFill/>
          </p:grpSpPr>
          <p:sp>
            <p:nvSpPr>
              <p:cNvPr id="126" name="Block Arc 125"/>
              <p:cNvSpPr/>
              <p:nvPr/>
            </p:nvSpPr>
            <p:spPr>
              <a:xfrm flipH="1">
                <a:off x="236653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000000"/>
                  </a:solidFill>
                </a:endParaRPr>
              </a:p>
            </p:txBody>
          </p:sp>
          <p:sp>
            <p:nvSpPr>
              <p:cNvPr id="127" name="Rectangle 126"/>
              <p:cNvSpPr/>
              <p:nvPr/>
            </p:nvSpPr>
            <p:spPr>
              <a:xfrm rot="5400000">
                <a:off x="2049474" y="3156015"/>
                <a:ext cx="776841"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FFFFFF"/>
                  </a:solidFill>
                </a:endParaRPr>
              </a:p>
            </p:txBody>
          </p:sp>
        </p:grpSp>
      </p:grpSp>
      <p:grpSp>
        <p:nvGrpSpPr>
          <p:cNvPr id="128" name="Group 127"/>
          <p:cNvGrpSpPr/>
          <p:nvPr/>
        </p:nvGrpSpPr>
        <p:grpSpPr>
          <a:xfrm>
            <a:off x="7571935" y="2520086"/>
            <a:ext cx="1588341" cy="1026941"/>
            <a:chOff x="7571935" y="2346350"/>
            <a:chExt cx="1588341" cy="1026941"/>
          </a:xfrm>
          <a:solidFill>
            <a:schemeClr val="bg2"/>
          </a:solidFill>
        </p:grpSpPr>
        <p:grpSp>
          <p:nvGrpSpPr>
            <p:cNvPr id="129" name="Group 128"/>
            <p:cNvGrpSpPr/>
            <p:nvPr/>
          </p:nvGrpSpPr>
          <p:grpSpPr>
            <a:xfrm>
              <a:off x="7571935" y="2346350"/>
              <a:ext cx="1588340" cy="1026941"/>
              <a:chOff x="7571935" y="2346350"/>
              <a:chExt cx="1588340" cy="1026941"/>
            </a:xfrm>
            <a:grpFill/>
          </p:grpSpPr>
          <p:sp>
            <p:nvSpPr>
              <p:cNvPr id="131" name="Rectangle 130"/>
              <p:cNvSpPr/>
              <p:nvPr/>
            </p:nvSpPr>
            <p:spPr>
              <a:xfrm>
                <a:off x="7571935" y="2346350"/>
                <a:ext cx="1116400"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FFFFFF"/>
                  </a:solidFill>
                </a:endParaRPr>
              </a:p>
            </p:txBody>
          </p:sp>
          <p:sp>
            <p:nvSpPr>
              <p:cNvPr id="132" name="Block Arc 131"/>
              <p:cNvSpPr/>
              <p:nvPr/>
            </p:nvSpPr>
            <p:spPr>
              <a:xfrm>
                <a:off x="8133334" y="2346350"/>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000000"/>
                  </a:solidFill>
                </a:endParaRPr>
              </a:p>
            </p:txBody>
          </p:sp>
        </p:grpSp>
        <p:sp>
          <p:nvSpPr>
            <p:cNvPr id="130" name="Rectangle 129"/>
            <p:cNvSpPr/>
            <p:nvPr/>
          </p:nvSpPr>
          <p:spPr>
            <a:xfrm rot="5400000">
              <a:off x="8857985" y="3012590"/>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FFFFFF"/>
                </a:solidFill>
              </a:endParaRPr>
            </a:p>
          </p:txBody>
        </p:sp>
      </p:grpSp>
      <p:sp>
        <p:nvSpPr>
          <p:cNvPr id="133" name="Text Placeholder 32"/>
          <p:cNvSpPr txBox="1">
            <a:spLocks/>
          </p:cNvSpPr>
          <p:nvPr/>
        </p:nvSpPr>
        <p:spPr>
          <a:xfrm>
            <a:off x="1206113" y="1887240"/>
            <a:ext cx="2111855" cy="33893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1000" b="1" dirty="0" smtClean="0">
                <a:solidFill>
                  <a:srgbClr val="595959"/>
                </a:solidFill>
                <a:latin typeface="Roboto light"/>
              </a:rPr>
              <a:t>resources:resources</a:t>
            </a:r>
            <a:endParaRPr lang="en-US" sz="1000" b="1" dirty="0">
              <a:solidFill>
                <a:srgbClr val="595959"/>
              </a:solidFill>
              <a:latin typeface="Roboto light"/>
            </a:endParaRPr>
          </a:p>
        </p:txBody>
      </p:sp>
      <p:sp>
        <p:nvSpPr>
          <p:cNvPr id="134" name="Text Placeholder 33"/>
          <p:cNvSpPr txBox="1">
            <a:spLocks/>
          </p:cNvSpPr>
          <p:nvPr/>
        </p:nvSpPr>
        <p:spPr>
          <a:xfrm>
            <a:off x="1206116" y="1703517"/>
            <a:ext cx="1879710" cy="2129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AU" sz="1100" b="1" dirty="0" smtClean="0">
                <a:solidFill>
                  <a:srgbClr val="118CE7"/>
                </a:solidFill>
                <a:latin typeface="Roboto medium"/>
              </a:rPr>
              <a:t>Process Resource</a:t>
            </a:r>
            <a:endParaRPr lang="en-AU" sz="1100" dirty="0">
              <a:solidFill>
                <a:srgbClr val="118CE7"/>
              </a:solidFill>
              <a:latin typeface="Roboto medium"/>
            </a:endParaRPr>
          </a:p>
        </p:txBody>
      </p:sp>
      <p:sp>
        <p:nvSpPr>
          <p:cNvPr id="135" name="Text Placeholder 32"/>
          <p:cNvSpPr txBox="1">
            <a:spLocks/>
          </p:cNvSpPr>
          <p:nvPr/>
        </p:nvSpPr>
        <p:spPr>
          <a:xfrm>
            <a:off x="3203582" y="3390961"/>
            <a:ext cx="1879712" cy="27880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1000" dirty="0" smtClean="0">
                <a:solidFill>
                  <a:srgbClr val="595959"/>
                </a:solidFill>
                <a:latin typeface="Roboto light"/>
              </a:rPr>
              <a:t>:</a:t>
            </a:r>
            <a:r>
              <a:rPr lang="en-US" sz="1000" b="1" dirty="0" smtClean="0">
                <a:solidFill>
                  <a:srgbClr val="595959"/>
                </a:solidFill>
                <a:latin typeface="Roboto light"/>
              </a:rPr>
              <a:t>compiler:compile</a:t>
            </a:r>
            <a:endParaRPr lang="en-US" sz="1000" b="1" dirty="0">
              <a:solidFill>
                <a:srgbClr val="595959"/>
              </a:solidFill>
              <a:latin typeface="Roboto light"/>
            </a:endParaRPr>
          </a:p>
        </p:txBody>
      </p:sp>
      <p:sp>
        <p:nvSpPr>
          <p:cNvPr id="136" name="Text Placeholder 33"/>
          <p:cNvSpPr txBox="1">
            <a:spLocks/>
          </p:cNvSpPr>
          <p:nvPr/>
        </p:nvSpPr>
        <p:spPr>
          <a:xfrm>
            <a:off x="3203584" y="3207238"/>
            <a:ext cx="1879710" cy="2129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AU" sz="1100" b="1" dirty="0" smtClean="0">
                <a:solidFill>
                  <a:srgbClr val="118CE7"/>
                </a:solidFill>
                <a:latin typeface="Roboto medium"/>
              </a:rPr>
              <a:t>Compile</a:t>
            </a:r>
            <a:endParaRPr lang="en-AU" sz="1100" dirty="0">
              <a:solidFill>
                <a:srgbClr val="118CE7"/>
              </a:solidFill>
              <a:latin typeface="Roboto medium"/>
            </a:endParaRPr>
          </a:p>
        </p:txBody>
      </p:sp>
      <p:sp>
        <p:nvSpPr>
          <p:cNvPr id="137" name="Text Placeholder 32"/>
          <p:cNvSpPr txBox="1">
            <a:spLocks/>
          </p:cNvSpPr>
          <p:nvPr/>
        </p:nvSpPr>
        <p:spPr>
          <a:xfrm>
            <a:off x="2775212" y="5051047"/>
            <a:ext cx="1611625" cy="22990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1000" dirty="0" smtClean="0">
                <a:solidFill>
                  <a:srgbClr val="595959"/>
                </a:solidFill>
                <a:latin typeface="Roboto light"/>
              </a:rPr>
              <a:t>:</a:t>
            </a:r>
            <a:r>
              <a:rPr lang="en-US" sz="1000" b="1" dirty="0" smtClean="0">
                <a:solidFill>
                  <a:srgbClr val="595959"/>
                </a:solidFill>
                <a:latin typeface="Roboto light"/>
              </a:rPr>
              <a:t>resources:testResources</a:t>
            </a:r>
            <a:endParaRPr lang="en-US" sz="1000" b="1" dirty="0">
              <a:solidFill>
                <a:srgbClr val="595959"/>
              </a:solidFill>
              <a:latin typeface="Roboto light"/>
            </a:endParaRPr>
          </a:p>
        </p:txBody>
      </p:sp>
      <p:sp>
        <p:nvSpPr>
          <p:cNvPr id="138" name="Text Placeholder 33"/>
          <p:cNvSpPr txBox="1">
            <a:spLocks/>
          </p:cNvSpPr>
          <p:nvPr/>
        </p:nvSpPr>
        <p:spPr>
          <a:xfrm>
            <a:off x="2743824" y="4854120"/>
            <a:ext cx="1879710" cy="2129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AU" sz="1100" b="1" dirty="0" smtClean="0">
                <a:solidFill>
                  <a:srgbClr val="118CE7"/>
                </a:solidFill>
                <a:latin typeface="Roboto medium"/>
              </a:rPr>
              <a:t>Process Test Resources</a:t>
            </a:r>
            <a:endParaRPr lang="en-AU" sz="1100" dirty="0">
              <a:solidFill>
                <a:srgbClr val="118CE7"/>
              </a:solidFill>
              <a:latin typeface="Roboto medium"/>
            </a:endParaRPr>
          </a:p>
        </p:txBody>
      </p:sp>
      <p:sp>
        <p:nvSpPr>
          <p:cNvPr id="139" name="Text Placeholder 32"/>
          <p:cNvSpPr txBox="1">
            <a:spLocks/>
          </p:cNvSpPr>
          <p:nvPr/>
        </p:nvSpPr>
        <p:spPr>
          <a:xfrm>
            <a:off x="5293820" y="5901675"/>
            <a:ext cx="798301" cy="21495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en-US" sz="1000" b="1" dirty="0" smtClean="0">
                <a:solidFill>
                  <a:srgbClr val="595959"/>
                </a:solidFill>
                <a:latin typeface="Roboto light"/>
              </a:rPr>
              <a:t>surefire:test</a:t>
            </a:r>
            <a:endParaRPr lang="en-US" sz="1000" b="1" dirty="0">
              <a:solidFill>
                <a:srgbClr val="595959"/>
              </a:solidFill>
              <a:latin typeface="Roboto light"/>
            </a:endParaRPr>
          </a:p>
        </p:txBody>
      </p:sp>
      <p:sp>
        <p:nvSpPr>
          <p:cNvPr id="140" name="Text Placeholder 33"/>
          <p:cNvSpPr txBox="1">
            <a:spLocks/>
          </p:cNvSpPr>
          <p:nvPr/>
        </p:nvSpPr>
        <p:spPr>
          <a:xfrm>
            <a:off x="5227085" y="5688755"/>
            <a:ext cx="1293955" cy="2129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b="1" dirty="0" smtClean="0">
                <a:solidFill>
                  <a:srgbClr val="118CE7"/>
                </a:solidFill>
                <a:latin typeface="Roboto medium"/>
              </a:rPr>
              <a:t>Test Compile</a:t>
            </a:r>
            <a:endParaRPr lang="en-AU" sz="1100" dirty="0">
              <a:solidFill>
                <a:srgbClr val="118CE7"/>
              </a:solidFill>
              <a:latin typeface="Roboto medium"/>
            </a:endParaRPr>
          </a:p>
        </p:txBody>
      </p:sp>
      <p:sp>
        <p:nvSpPr>
          <p:cNvPr id="141" name="Text Placeholder 32"/>
          <p:cNvSpPr txBox="1">
            <a:spLocks/>
          </p:cNvSpPr>
          <p:nvPr/>
        </p:nvSpPr>
        <p:spPr>
          <a:xfrm>
            <a:off x="6929330" y="3770380"/>
            <a:ext cx="560795" cy="28565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en-US" sz="1000" b="1" dirty="0" smtClean="0">
                <a:solidFill>
                  <a:srgbClr val="595959"/>
                </a:solidFill>
                <a:latin typeface="Roboto light"/>
              </a:rPr>
              <a:t>jar:jar</a:t>
            </a:r>
            <a:endParaRPr lang="en-US" sz="1000" b="1" dirty="0">
              <a:solidFill>
                <a:srgbClr val="595959"/>
              </a:solidFill>
              <a:latin typeface="Roboto light"/>
            </a:endParaRPr>
          </a:p>
        </p:txBody>
      </p:sp>
      <p:sp>
        <p:nvSpPr>
          <p:cNvPr id="142" name="Text Placeholder 33"/>
          <p:cNvSpPr txBox="1">
            <a:spLocks/>
          </p:cNvSpPr>
          <p:nvPr/>
        </p:nvSpPr>
        <p:spPr>
          <a:xfrm>
            <a:off x="6808625" y="3557460"/>
            <a:ext cx="965775" cy="2129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b="1" dirty="0" smtClean="0">
                <a:solidFill>
                  <a:srgbClr val="118CE7"/>
                </a:solidFill>
                <a:latin typeface="Roboto medium"/>
              </a:rPr>
              <a:t>Package</a:t>
            </a:r>
            <a:endParaRPr lang="en-AU" sz="1100" dirty="0">
              <a:solidFill>
                <a:srgbClr val="118CE7"/>
              </a:solidFill>
              <a:latin typeface="Roboto medium"/>
            </a:endParaRPr>
          </a:p>
        </p:txBody>
      </p:sp>
      <p:sp>
        <p:nvSpPr>
          <p:cNvPr id="143" name="Text Placeholder 32"/>
          <p:cNvSpPr txBox="1">
            <a:spLocks/>
          </p:cNvSpPr>
          <p:nvPr/>
        </p:nvSpPr>
        <p:spPr>
          <a:xfrm>
            <a:off x="7209727" y="1999509"/>
            <a:ext cx="1059954" cy="19344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en-US" sz="1000" b="1" dirty="0" smtClean="0">
                <a:solidFill>
                  <a:srgbClr val="595959"/>
                </a:solidFill>
                <a:latin typeface="Roboto light"/>
              </a:rPr>
              <a:t>install:install</a:t>
            </a:r>
            <a:endParaRPr lang="en-US" sz="1000" b="1" dirty="0">
              <a:solidFill>
                <a:srgbClr val="595959"/>
              </a:solidFill>
              <a:latin typeface="Roboto light"/>
            </a:endParaRPr>
          </a:p>
        </p:txBody>
      </p:sp>
      <p:sp>
        <p:nvSpPr>
          <p:cNvPr id="144" name="Text Placeholder 33"/>
          <p:cNvSpPr txBox="1">
            <a:spLocks/>
          </p:cNvSpPr>
          <p:nvPr/>
        </p:nvSpPr>
        <p:spPr>
          <a:xfrm>
            <a:off x="7344947" y="1768842"/>
            <a:ext cx="1879710" cy="2129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b="1" dirty="0" smtClean="0">
                <a:solidFill>
                  <a:srgbClr val="118CE7"/>
                </a:solidFill>
                <a:latin typeface="Roboto medium"/>
              </a:rPr>
              <a:t>Install</a:t>
            </a:r>
            <a:endParaRPr lang="en-AU" sz="1100" dirty="0">
              <a:solidFill>
                <a:srgbClr val="118CE7"/>
              </a:solidFill>
              <a:latin typeface="Roboto medium"/>
            </a:endParaRPr>
          </a:p>
        </p:txBody>
      </p:sp>
      <p:sp>
        <p:nvSpPr>
          <p:cNvPr id="145" name="Text Placeholder 32"/>
          <p:cNvSpPr txBox="1">
            <a:spLocks/>
          </p:cNvSpPr>
          <p:nvPr/>
        </p:nvSpPr>
        <p:spPr>
          <a:xfrm>
            <a:off x="9589472" y="3410277"/>
            <a:ext cx="856696" cy="2594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en-US" sz="1000" b="1" dirty="0" smtClean="0">
                <a:solidFill>
                  <a:srgbClr val="595959"/>
                </a:solidFill>
                <a:latin typeface="Roboto light"/>
              </a:rPr>
              <a:t>deploy:deploy</a:t>
            </a:r>
            <a:endParaRPr lang="en-US" sz="1000" b="1" dirty="0">
              <a:solidFill>
                <a:srgbClr val="595959"/>
              </a:solidFill>
              <a:latin typeface="Roboto light"/>
            </a:endParaRPr>
          </a:p>
        </p:txBody>
      </p:sp>
      <p:sp>
        <p:nvSpPr>
          <p:cNvPr id="146" name="Text Placeholder 33"/>
          <p:cNvSpPr txBox="1">
            <a:spLocks/>
          </p:cNvSpPr>
          <p:nvPr/>
        </p:nvSpPr>
        <p:spPr>
          <a:xfrm>
            <a:off x="9589474" y="3226553"/>
            <a:ext cx="1879710" cy="2129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b="1" dirty="0" smtClean="0">
                <a:solidFill>
                  <a:srgbClr val="118CE7"/>
                </a:solidFill>
                <a:latin typeface="Roboto medium"/>
              </a:rPr>
              <a:t>Deploy</a:t>
            </a:r>
            <a:endParaRPr lang="en-AU" sz="1100" dirty="0">
              <a:solidFill>
                <a:srgbClr val="118CE7"/>
              </a:solidFill>
              <a:latin typeface="Roboto medium"/>
            </a:endParaRPr>
          </a:p>
        </p:txBody>
      </p:sp>
      <p:grpSp>
        <p:nvGrpSpPr>
          <p:cNvPr id="147" name="Group 146"/>
          <p:cNvGrpSpPr/>
          <p:nvPr/>
        </p:nvGrpSpPr>
        <p:grpSpPr>
          <a:xfrm>
            <a:off x="1060437" y="2520086"/>
            <a:ext cx="1084324" cy="1149676"/>
            <a:chOff x="1060437" y="2346350"/>
            <a:chExt cx="1084324" cy="1149676"/>
          </a:xfrm>
          <a:solidFill>
            <a:schemeClr val="bg2"/>
          </a:solidFill>
        </p:grpSpPr>
        <p:grpSp>
          <p:nvGrpSpPr>
            <p:cNvPr id="148" name="Group 147"/>
            <p:cNvGrpSpPr/>
            <p:nvPr/>
          </p:nvGrpSpPr>
          <p:grpSpPr>
            <a:xfrm>
              <a:off x="1117819" y="2346350"/>
              <a:ext cx="1026942" cy="1026941"/>
              <a:chOff x="2366533" y="2332283"/>
              <a:chExt cx="1026942" cy="1026941"/>
            </a:xfrm>
            <a:grpFill/>
          </p:grpSpPr>
          <p:sp>
            <p:nvSpPr>
              <p:cNvPr id="150" name="Block Arc 149"/>
              <p:cNvSpPr/>
              <p:nvPr/>
            </p:nvSpPr>
            <p:spPr>
              <a:xfrm flipH="1">
                <a:off x="236653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000000"/>
                  </a:solidFill>
                </a:endParaRPr>
              </a:p>
            </p:txBody>
          </p:sp>
          <p:sp>
            <p:nvSpPr>
              <p:cNvPr id="151" name="Rectangle 150"/>
              <p:cNvSpPr/>
              <p:nvPr/>
            </p:nvSpPr>
            <p:spPr>
              <a:xfrm rot="5400000">
                <a:off x="2206966" y="2998522"/>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FFFFFF"/>
                  </a:solidFill>
                </a:endParaRPr>
              </a:p>
            </p:txBody>
          </p:sp>
        </p:grpSp>
        <p:sp>
          <p:nvSpPr>
            <p:cNvPr id="149" name="Oval 148"/>
            <p:cNvSpPr/>
            <p:nvPr/>
          </p:nvSpPr>
          <p:spPr>
            <a:xfrm>
              <a:off x="1060437" y="3239882"/>
              <a:ext cx="256144" cy="2561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en-US">
                <a:solidFill>
                  <a:srgbClr val="FFFFFF"/>
                </a:solidFill>
              </a:endParaRPr>
            </a:p>
          </p:txBody>
        </p:sp>
      </p:grpSp>
      <p:sp>
        <p:nvSpPr>
          <p:cNvPr id="152" name="Rectangle 151"/>
          <p:cNvSpPr/>
          <p:nvPr/>
        </p:nvSpPr>
        <p:spPr>
          <a:xfrm>
            <a:off x="574563" y="3784638"/>
            <a:ext cx="1220206" cy="369332"/>
          </a:xfrm>
          <a:prstGeom prst="rect">
            <a:avLst/>
          </a:prstGeom>
        </p:spPr>
        <p:txBody>
          <a:bodyPr wrap="none">
            <a:spAutoFit/>
          </a:bodyPr>
          <a:lstStyle/>
          <a:p>
            <a:pPr defTabSz="914340"/>
            <a:r>
              <a:rPr lang="en-US" dirty="0">
                <a:solidFill>
                  <a:srgbClr val="262626"/>
                </a:solidFill>
              </a:rPr>
              <a:t>Start Here</a:t>
            </a:r>
          </a:p>
        </p:txBody>
      </p:sp>
      <p:sp>
        <p:nvSpPr>
          <p:cNvPr id="153" name="Oval 152"/>
          <p:cNvSpPr>
            <a:spLocks noChangeAspect="1"/>
          </p:cNvSpPr>
          <p:nvPr/>
        </p:nvSpPr>
        <p:spPr>
          <a:xfrm flipH="1">
            <a:off x="1615598" y="2264652"/>
            <a:ext cx="648000" cy="64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r>
              <a:rPr lang="en-US" sz="1600" b="1" dirty="0" smtClean="0">
                <a:solidFill>
                  <a:srgbClr val="FFFFFF"/>
                </a:solidFill>
              </a:rPr>
              <a:t>1</a:t>
            </a:r>
            <a:endParaRPr lang="en-US" sz="1600" b="1" dirty="0">
              <a:solidFill>
                <a:srgbClr val="FFFFFF"/>
              </a:solidFill>
            </a:endParaRPr>
          </a:p>
        </p:txBody>
      </p:sp>
      <p:sp>
        <p:nvSpPr>
          <p:cNvPr id="154" name="Oval 153"/>
          <p:cNvSpPr>
            <a:spLocks noChangeAspect="1"/>
          </p:cNvSpPr>
          <p:nvPr/>
        </p:nvSpPr>
        <p:spPr>
          <a:xfrm flipH="1">
            <a:off x="2401270" y="3123243"/>
            <a:ext cx="648000" cy="64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r>
              <a:rPr lang="en-US" sz="1600" b="1" dirty="0" smtClean="0">
                <a:solidFill>
                  <a:srgbClr val="FFFFFF"/>
                </a:solidFill>
              </a:rPr>
              <a:t>2</a:t>
            </a:r>
            <a:endParaRPr lang="en-US" sz="1600" b="1" dirty="0">
              <a:solidFill>
                <a:srgbClr val="FFFFFF"/>
              </a:solidFill>
            </a:endParaRPr>
          </a:p>
        </p:txBody>
      </p:sp>
      <p:sp>
        <p:nvSpPr>
          <p:cNvPr id="155" name="Oval 154"/>
          <p:cNvSpPr>
            <a:spLocks noChangeAspect="1"/>
          </p:cNvSpPr>
          <p:nvPr/>
        </p:nvSpPr>
        <p:spPr>
          <a:xfrm flipH="1">
            <a:off x="3452684" y="4026835"/>
            <a:ext cx="648000" cy="64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r>
              <a:rPr lang="en-US" sz="1600" b="1" dirty="0" smtClean="0">
                <a:solidFill>
                  <a:srgbClr val="FFFFFF"/>
                </a:solidFill>
              </a:rPr>
              <a:t>3</a:t>
            </a:r>
            <a:endParaRPr lang="en-US" sz="1600" b="1" dirty="0">
              <a:solidFill>
                <a:srgbClr val="FFFFFF"/>
              </a:solidFill>
            </a:endParaRPr>
          </a:p>
        </p:txBody>
      </p:sp>
      <p:sp>
        <p:nvSpPr>
          <p:cNvPr id="156" name="Oval 155"/>
          <p:cNvSpPr>
            <a:spLocks noChangeAspect="1"/>
          </p:cNvSpPr>
          <p:nvPr/>
        </p:nvSpPr>
        <p:spPr>
          <a:xfrm flipH="1">
            <a:off x="5350540" y="4908167"/>
            <a:ext cx="648000" cy="64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r>
              <a:rPr lang="en-US" sz="1600" dirty="0" smtClean="0">
                <a:solidFill>
                  <a:srgbClr val="FFFFFF"/>
                </a:solidFill>
                <a:latin typeface="+mj-lt"/>
              </a:rPr>
              <a:t>4</a:t>
            </a:r>
            <a:endParaRPr lang="en-US" sz="1600" dirty="0">
              <a:solidFill>
                <a:srgbClr val="FFFFFF"/>
              </a:solidFill>
              <a:latin typeface="+mj-lt"/>
            </a:endParaRPr>
          </a:p>
        </p:txBody>
      </p:sp>
      <p:sp>
        <p:nvSpPr>
          <p:cNvPr id="157" name="Oval 156"/>
          <p:cNvSpPr>
            <a:spLocks noChangeAspect="1"/>
          </p:cNvSpPr>
          <p:nvPr/>
        </p:nvSpPr>
        <p:spPr>
          <a:xfrm flipH="1">
            <a:off x="6049746" y="3483103"/>
            <a:ext cx="648000" cy="64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r>
              <a:rPr lang="en-AU" sz="1600" dirty="0" smtClean="0">
                <a:solidFill>
                  <a:srgbClr val="FFFFFF"/>
                </a:solidFill>
                <a:latin typeface="+mj-lt"/>
              </a:rPr>
              <a:t>5</a:t>
            </a:r>
            <a:endParaRPr lang="en-AU" sz="1600" dirty="0">
              <a:solidFill>
                <a:srgbClr val="FFFFFF"/>
              </a:solidFill>
              <a:latin typeface="+mj-lt"/>
            </a:endParaRPr>
          </a:p>
        </p:txBody>
      </p:sp>
      <p:sp>
        <p:nvSpPr>
          <p:cNvPr id="158" name="Oval 157"/>
          <p:cNvSpPr>
            <a:spLocks noChangeAspect="1"/>
          </p:cNvSpPr>
          <p:nvPr/>
        </p:nvSpPr>
        <p:spPr>
          <a:xfrm flipH="1">
            <a:off x="7126400" y="2270188"/>
            <a:ext cx="648000" cy="64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r>
              <a:rPr lang="en-AU" sz="1600" dirty="0" smtClean="0">
                <a:solidFill>
                  <a:srgbClr val="FFFFFF"/>
                </a:solidFill>
                <a:latin typeface="+mj-lt"/>
              </a:rPr>
              <a:t>6</a:t>
            </a:r>
            <a:endParaRPr lang="id-ID" sz="1600" dirty="0">
              <a:solidFill>
                <a:srgbClr val="FFFFFF"/>
              </a:solidFill>
              <a:latin typeface="+mj-lt"/>
            </a:endParaRPr>
          </a:p>
        </p:txBody>
      </p:sp>
      <p:sp>
        <p:nvSpPr>
          <p:cNvPr id="159" name="Oval 158"/>
          <p:cNvSpPr>
            <a:spLocks noChangeAspect="1"/>
          </p:cNvSpPr>
          <p:nvPr/>
        </p:nvSpPr>
        <p:spPr>
          <a:xfrm flipH="1">
            <a:off x="8776018" y="3136638"/>
            <a:ext cx="648000" cy="64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r>
              <a:rPr lang="en-AU" sz="1600" dirty="0" smtClean="0">
                <a:solidFill>
                  <a:srgbClr val="FFFFFF"/>
                </a:solidFill>
                <a:latin typeface="+mj-lt"/>
              </a:rPr>
              <a:t>7</a:t>
            </a:r>
            <a:endParaRPr lang="en-US" sz="1600" dirty="0">
              <a:solidFill>
                <a:srgbClr val="FFFFFF"/>
              </a:solidFill>
              <a:latin typeface="+mj-lt"/>
            </a:endParaRPr>
          </a:p>
        </p:txBody>
      </p:sp>
      <p:sp>
        <p:nvSpPr>
          <p:cNvPr id="2" name="TextBox 1"/>
          <p:cNvSpPr txBox="1"/>
          <p:nvPr/>
        </p:nvSpPr>
        <p:spPr>
          <a:xfrm>
            <a:off x="-4553" y="6349980"/>
            <a:ext cx="12196553" cy="173946"/>
          </a:xfrm>
          <a:prstGeom prst="rect">
            <a:avLst/>
          </a:prstGeom>
          <a:solidFill>
            <a:srgbClr val="118CE7"/>
          </a:solidFill>
        </p:spPr>
        <p:txBody>
          <a:bodyPr wrap="square" rtlCol="0">
            <a:spAutoFit/>
          </a:bodyPr>
          <a:lstStyle/>
          <a:p>
            <a:endParaRPr lang="en-US" dirty="0"/>
          </a:p>
        </p:txBody>
      </p:sp>
    </p:spTree>
    <p:extLst>
      <p:ext uri="{BB962C8B-B14F-4D97-AF65-F5344CB8AC3E}">
        <p14:creationId xmlns:p14="http://schemas.microsoft.com/office/powerpoint/2010/main" val="306372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2"/>
                                        </p:tgtEl>
                                        <p:attrNameLst>
                                          <p:attrName>style.visibility</p:attrName>
                                        </p:attrNameLst>
                                      </p:cBhvr>
                                      <p:to>
                                        <p:strVal val="visible"/>
                                      </p:to>
                                    </p:set>
                                    <p:animEffect transition="in" filter="fade">
                                      <p:cBhvr>
                                        <p:cTn id="15" dur="500"/>
                                        <p:tgtEl>
                                          <p:spTgt spid="15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47"/>
                                        </p:tgtEl>
                                        <p:attrNameLst>
                                          <p:attrName>style.visibility</p:attrName>
                                        </p:attrNameLst>
                                      </p:cBhvr>
                                      <p:to>
                                        <p:strVal val="visible"/>
                                      </p:to>
                                    </p:set>
                                    <p:animEffect transition="in" filter="wipe(down)">
                                      <p:cBhvr>
                                        <p:cTn id="20" dur="500"/>
                                        <p:tgtEl>
                                          <p:spTgt spid="147"/>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53"/>
                                        </p:tgtEl>
                                        <p:attrNameLst>
                                          <p:attrName>style.visibility</p:attrName>
                                        </p:attrNameLst>
                                      </p:cBhvr>
                                      <p:to>
                                        <p:strVal val="visible"/>
                                      </p:to>
                                    </p:set>
                                    <p:animEffect transition="in" filter="fade">
                                      <p:cBhvr>
                                        <p:cTn id="24" dur="500"/>
                                        <p:tgtEl>
                                          <p:spTgt spid="153"/>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33"/>
                                        </p:tgtEl>
                                        <p:attrNameLst>
                                          <p:attrName>style.visibility</p:attrName>
                                        </p:attrNameLst>
                                      </p:cBhvr>
                                      <p:to>
                                        <p:strVal val="visible"/>
                                      </p:to>
                                    </p:set>
                                    <p:animEffect transition="in" filter="wipe(left)">
                                      <p:cBhvr>
                                        <p:cTn id="28" dur="500"/>
                                        <p:tgtEl>
                                          <p:spTgt spid="13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34"/>
                                        </p:tgtEl>
                                        <p:attrNameLst>
                                          <p:attrName>style.visibility</p:attrName>
                                        </p:attrNameLst>
                                      </p:cBhvr>
                                      <p:to>
                                        <p:strVal val="visible"/>
                                      </p:to>
                                    </p:set>
                                    <p:animEffect transition="in" filter="wipe(left)">
                                      <p:cBhvr>
                                        <p:cTn id="31" dur="500"/>
                                        <p:tgtEl>
                                          <p:spTgt spid="13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15"/>
                                        </p:tgtEl>
                                        <p:attrNameLst>
                                          <p:attrName>style.visibility</p:attrName>
                                        </p:attrNameLst>
                                      </p:cBhvr>
                                      <p:to>
                                        <p:strVal val="visible"/>
                                      </p:to>
                                    </p:set>
                                    <p:animEffect transition="in" filter="wipe(left)">
                                      <p:cBhvr>
                                        <p:cTn id="36" dur="500"/>
                                        <p:tgtEl>
                                          <p:spTgt spid="115"/>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154"/>
                                        </p:tgtEl>
                                        <p:attrNameLst>
                                          <p:attrName>style.visibility</p:attrName>
                                        </p:attrNameLst>
                                      </p:cBhvr>
                                      <p:to>
                                        <p:strVal val="visible"/>
                                      </p:to>
                                    </p:set>
                                    <p:animEffect transition="in" filter="fade">
                                      <p:cBhvr>
                                        <p:cTn id="40" dur="500"/>
                                        <p:tgtEl>
                                          <p:spTgt spid="154"/>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36"/>
                                        </p:tgtEl>
                                        <p:attrNameLst>
                                          <p:attrName>style.visibility</p:attrName>
                                        </p:attrNameLst>
                                      </p:cBhvr>
                                      <p:to>
                                        <p:strVal val="visible"/>
                                      </p:to>
                                    </p:set>
                                    <p:animEffect transition="in" filter="wipe(left)">
                                      <p:cBhvr>
                                        <p:cTn id="44" dur="500"/>
                                        <p:tgtEl>
                                          <p:spTgt spid="136"/>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35"/>
                                        </p:tgtEl>
                                        <p:attrNameLst>
                                          <p:attrName>style.visibility</p:attrName>
                                        </p:attrNameLst>
                                      </p:cBhvr>
                                      <p:to>
                                        <p:strVal val="visible"/>
                                      </p:to>
                                    </p:set>
                                    <p:animEffect transition="in" filter="wipe(left)">
                                      <p:cBhvr>
                                        <p:cTn id="47" dur="500"/>
                                        <p:tgtEl>
                                          <p:spTgt spid="1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9"/>
                                        </p:tgtEl>
                                        <p:attrNameLst>
                                          <p:attrName>style.visibility</p:attrName>
                                        </p:attrNameLst>
                                      </p:cBhvr>
                                      <p:to>
                                        <p:strVal val="visible"/>
                                      </p:to>
                                    </p:set>
                                    <p:animEffect transition="in" filter="wipe(left)">
                                      <p:cBhvr>
                                        <p:cTn id="52" dur="500"/>
                                        <p:tgtEl>
                                          <p:spTgt spid="119"/>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155"/>
                                        </p:tgtEl>
                                        <p:attrNameLst>
                                          <p:attrName>style.visibility</p:attrName>
                                        </p:attrNameLst>
                                      </p:cBhvr>
                                      <p:to>
                                        <p:strVal val="visible"/>
                                      </p:to>
                                    </p:set>
                                    <p:animEffect transition="in" filter="fade">
                                      <p:cBhvr>
                                        <p:cTn id="56" dur="500"/>
                                        <p:tgtEl>
                                          <p:spTgt spid="155"/>
                                        </p:tgtEl>
                                      </p:cBhvr>
                                    </p:animEffect>
                                  </p:childTnLst>
                                </p:cTn>
                              </p:par>
                            </p:childTnLst>
                          </p:cTn>
                        </p:par>
                        <p:par>
                          <p:cTn id="57" fill="hold">
                            <p:stCondLst>
                              <p:cond delay="1000"/>
                            </p:stCondLst>
                            <p:childTnLst>
                              <p:par>
                                <p:cTn id="58" presetID="22" presetClass="entr" presetSubtype="8" fill="hold" grpId="0" nodeType="afterEffect">
                                  <p:stCondLst>
                                    <p:cond delay="0"/>
                                  </p:stCondLst>
                                  <p:childTnLst>
                                    <p:set>
                                      <p:cBhvr>
                                        <p:cTn id="59" dur="1" fill="hold">
                                          <p:stCondLst>
                                            <p:cond delay="0"/>
                                          </p:stCondLst>
                                        </p:cTn>
                                        <p:tgtEl>
                                          <p:spTgt spid="138"/>
                                        </p:tgtEl>
                                        <p:attrNameLst>
                                          <p:attrName>style.visibility</p:attrName>
                                        </p:attrNameLst>
                                      </p:cBhvr>
                                      <p:to>
                                        <p:strVal val="visible"/>
                                      </p:to>
                                    </p:set>
                                    <p:animEffect transition="in" filter="wipe(left)">
                                      <p:cBhvr>
                                        <p:cTn id="60" dur="500"/>
                                        <p:tgtEl>
                                          <p:spTgt spid="138"/>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37"/>
                                        </p:tgtEl>
                                        <p:attrNameLst>
                                          <p:attrName>style.visibility</p:attrName>
                                        </p:attrNameLst>
                                      </p:cBhvr>
                                      <p:to>
                                        <p:strVal val="visible"/>
                                      </p:to>
                                    </p:set>
                                    <p:animEffect transition="in" filter="wipe(left)">
                                      <p:cBhvr>
                                        <p:cTn id="63" dur="500"/>
                                        <p:tgtEl>
                                          <p:spTgt spid="13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97"/>
                                        </p:tgtEl>
                                        <p:attrNameLst>
                                          <p:attrName>style.visibility</p:attrName>
                                        </p:attrNameLst>
                                      </p:cBhvr>
                                      <p:to>
                                        <p:strVal val="visible"/>
                                      </p:to>
                                    </p:set>
                                    <p:animEffect transition="in" filter="wipe(left)">
                                      <p:cBhvr>
                                        <p:cTn id="68" dur="500"/>
                                        <p:tgtEl>
                                          <p:spTgt spid="97"/>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156"/>
                                        </p:tgtEl>
                                        <p:attrNameLst>
                                          <p:attrName>style.visibility</p:attrName>
                                        </p:attrNameLst>
                                      </p:cBhvr>
                                      <p:to>
                                        <p:strVal val="visible"/>
                                      </p:to>
                                    </p:set>
                                    <p:animEffect transition="in" filter="fade">
                                      <p:cBhvr>
                                        <p:cTn id="72" dur="500"/>
                                        <p:tgtEl>
                                          <p:spTgt spid="156"/>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139"/>
                                        </p:tgtEl>
                                        <p:attrNameLst>
                                          <p:attrName>style.visibility</p:attrName>
                                        </p:attrNameLst>
                                      </p:cBhvr>
                                      <p:to>
                                        <p:strVal val="visible"/>
                                      </p:to>
                                    </p:set>
                                    <p:animEffect transition="in" filter="wipe(left)">
                                      <p:cBhvr>
                                        <p:cTn id="76" dur="500"/>
                                        <p:tgtEl>
                                          <p:spTgt spid="139"/>
                                        </p:tgtEl>
                                      </p:cBhvr>
                                    </p:animEffect>
                                  </p:childTnLst>
                                </p:cTn>
                              </p:par>
                            </p:childTnLst>
                          </p:cTn>
                        </p:par>
                        <p:par>
                          <p:cTn id="77" fill="hold">
                            <p:stCondLst>
                              <p:cond delay="1500"/>
                            </p:stCondLst>
                            <p:childTnLst>
                              <p:par>
                                <p:cTn id="78" presetID="22" presetClass="entr" presetSubtype="8" fill="hold" grpId="0" nodeType="afterEffect">
                                  <p:stCondLst>
                                    <p:cond delay="0"/>
                                  </p:stCondLst>
                                  <p:childTnLst>
                                    <p:set>
                                      <p:cBhvr>
                                        <p:cTn id="79" dur="1" fill="hold">
                                          <p:stCondLst>
                                            <p:cond delay="0"/>
                                          </p:stCondLst>
                                        </p:cTn>
                                        <p:tgtEl>
                                          <p:spTgt spid="140"/>
                                        </p:tgtEl>
                                        <p:attrNameLst>
                                          <p:attrName>style.visibility</p:attrName>
                                        </p:attrNameLst>
                                      </p:cBhvr>
                                      <p:to>
                                        <p:strVal val="visible"/>
                                      </p:to>
                                    </p:set>
                                    <p:animEffect transition="in" filter="wipe(left)">
                                      <p:cBhvr>
                                        <p:cTn id="80" dur="500"/>
                                        <p:tgtEl>
                                          <p:spTgt spid="14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112"/>
                                        </p:tgtEl>
                                        <p:attrNameLst>
                                          <p:attrName>style.visibility</p:attrName>
                                        </p:attrNameLst>
                                      </p:cBhvr>
                                      <p:to>
                                        <p:strVal val="visible"/>
                                      </p:to>
                                    </p:set>
                                    <p:animEffect transition="in" filter="wipe(down)">
                                      <p:cBhvr>
                                        <p:cTn id="85" dur="500"/>
                                        <p:tgtEl>
                                          <p:spTgt spid="112"/>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157"/>
                                        </p:tgtEl>
                                        <p:attrNameLst>
                                          <p:attrName>style.visibility</p:attrName>
                                        </p:attrNameLst>
                                      </p:cBhvr>
                                      <p:to>
                                        <p:strVal val="visible"/>
                                      </p:to>
                                    </p:set>
                                    <p:animEffect transition="in" filter="fade">
                                      <p:cBhvr>
                                        <p:cTn id="89" dur="500"/>
                                        <p:tgtEl>
                                          <p:spTgt spid="157"/>
                                        </p:tgtEl>
                                      </p:cBhvr>
                                    </p:animEffect>
                                  </p:childTnLst>
                                </p:cTn>
                              </p:par>
                            </p:childTnLst>
                          </p:cTn>
                        </p:par>
                        <p:par>
                          <p:cTn id="90" fill="hold">
                            <p:stCondLst>
                              <p:cond delay="1000"/>
                            </p:stCondLst>
                            <p:childTnLst>
                              <p:par>
                                <p:cTn id="91" presetID="22" presetClass="entr" presetSubtype="8" fill="hold" grpId="0" nodeType="afterEffect">
                                  <p:stCondLst>
                                    <p:cond delay="0"/>
                                  </p:stCondLst>
                                  <p:childTnLst>
                                    <p:set>
                                      <p:cBhvr>
                                        <p:cTn id="92" dur="1" fill="hold">
                                          <p:stCondLst>
                                            <p:cond delay="0"/>
                                          </p:stCondLst>
                                        </p:cTn>
                                        <p:tgtEl>
                                          <p:spTgt spid="141"/>
                                        </p:tgtEl>
                                        <p:attrNameLst>
                                          <p:attrName>style.visibility</p:attrName>
                                        </p:attrNameLst>
                                      </p:cBhvr>
                                      <p:to>
                                        <p:strVal val="visible"/>
                                      </p:to>
                                    </p:set>
                                    <p:animEffect transition="in" filter="wipe(left)">
                                      <p:cBhvr>
                                        <p:cTn id="93" dur="500"/>
                                        <p:tgtEl>
                                          <p:spTgt spid="141"/>
                                        </p:tgtEl>
                                      </p:cBhvr>
                                    </p:animEffect>
                                  </p:childTnLst>
                                </p:cTn>
                              </p:par>
                            </p:childTnLst>
                          </p:cTn>
                        </p:par>
                        <p:par>
                          <p:cTn id="94" fill="hold">
                            <p:stCondLst>
                              <p:cond delay="1500"/>
                            </p:stCondLst>
                            <p:childTnLst>
                              <p:par>
                                <p:cTn id="95" presetID="22" presetClass="entr" presetSubtype="8" fill="hold" grpId="0" nodeType="afterEffect">
                                  <p:stCondLst>
                                    <p:cond delay="0"/>
                                  </p:stCondLst>
                                  <p:childTnLst>
                                    <p:set>
                                      <p:cBhvr>
                                        <p:cTn id="96" dur="1" fill="hold">
                                          <p:stCondLst>
                                            <p:cond delay="0"/>
                                          </p:stCondLst>
                                        </p:cTn>
                                        <p:tgtEl>
                                          <p:spTgt spid="142"/>
                                        </p:tgtEl>
                                        <p:attrNameLst>
                                          <p:attrName>style.visibility</p:attrName>
                                        </p:attrNameLst>
                                      </p:cBhvr>
                                      <p:to>
                                        <p:strVal val="visible"/>
                                      </p:to>
                                    </p:set>
                                    <p:animEffect transition="in" filter="wipe(left)">
                                      <p:cBhvr>
                                        <p:cTn id="97" dur="500"/>
                                        <p:tgtEl>
                                          <p:spTgt spid="14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123"/>
                                        </p:tgtEl>
                                        <p:attrNameLst>
                                          <p:attrName>style.visibility</p:attrName>
                                        </p:attrNameLst>
                                      </p:cBhvr>
                                      <p:to>
                                        <p:strVal val="visible"/>
                                      </p:to>
                                    </p:set>
                                    <p:animEffect transition="in" filter="wipe(down)">
                                      <p:cBhvr>
                                        <p:cTn id="102" dur="500"/>
                                        <p:tgtEl>
                                          <p:spTgt spid="123"/>
                                        </p:tgtEl>
                                      </p:cBhvr>
                                    </p:animEffect>
                                  </p:childTnLst>
                                </p:cTn>
                              </p:par>
                            </p:childTnLst>
                          </p:cTn>
                        </p:par>
                        <p:par>
                          <p:cTn id="103" fill="hold">
                            <p:stCondLst>
                              <p:cond delay="500"/>
                            </p:stCondLst>
                            <p:childTnLst>
                              <p:par>
                                <p:cTn id="104" presetID="10" presetClass="entr" presetSubtype="0" fill="hold" grpId="0" nodeType="afterEffect">
                                  <p:stCondLst>
                                    <p:cond delay="0"/>
                                  </p:stCondLst>
                                  <p:childTnLst>
                                    <p:set>
                                      <p:cBhvr>
                                        <p:cTn id="105" dur="1" fill="hold">
                                          <p:stCondLst>
                                            <p:cond delay="0"/>
                                          </p:stCondLst>
                                        </p:cTn>
                                        <p:tgtEl>
                                          <p:spTgt spid="158"/>
                                        </p:tgtEl>
                                        <p:attrNameLst>
                                          <p:attrName>style.visibility</p:attrName>
                                        </p:attrNameLst>
                                      </p:cBhvr>
                                      <p:to>
                                        <p:strVal val="visible"/>
                                      </p:to>
                                    </p:set>
                                    <p:animEffect transition="in" filter="fade">
                                      <p:cBhvr>
                                        <p:cTn id="106" dur="500"/>
                                        <p:tgtEl>
                                          <p:spTgt spid="158"/>
                                        </p:tgtEl>
                                      </p:cBhvr>
                                    </p:animEffect>
                                  </p:childTnLst>
                                </p:cTn>
                              </p:par>
                            </p:childTnLst>
                          </p:cTn>
                        </p:par>
                        <p:par>
                          <p:cTn id="107" fill="hold">
                            <p:stCondLst>
                              <p:cond delay="1000"/>
                            </p:stCondLst>
                            <p:childTnLst>
                              <p:par>
                                <p:cTn id="108" presetID="22" presetClass="entr" presetSubtype="8" fill="hold" grpId="0" nodeType="afterEffect">
                                  <p:stCondLst>
                                    <p:cond delay="0"/>
                                  </p:stCondLst>
                                  <p:childTnLst>
                                    <p:set>
                                      <p:cBhvr>
                                        <p:cTn id="109" dur="1" fill="hold">
                                          <p:stCondLst>
                                            <p:cond delay="0"/>
                                          </p:stCondLst>
                                        </p:cTn>
                                        <p:tgtEl>
                                          <p:spTgt spid="143"/>
                                        </p:tgtEl>
                                        <p:attrNameLst>
                                          <p:attrName>style.visibility</p:attrName>
                                        </p:attrNameLst>
                                      </p:cBhvr>
                                      <p:to>
                                        <p:strVal val="visible"/>
                                      </p:to>
                                    </p:set>
                                    <p:animEffect transition="in" filter="wipe(left)">
                                      <p:cBhvr>
                                        <p:cTn id="110" dur="500"/>
                                        <p:tgtEl>
                                          <p:spTgt spid="143"/>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144"/>
                                        </p:tgtEl>
                                        <p:attrNameLst>
                                          <p:attrName>style.visibility</p:attrName>
                                        </p:attrNameLst>
                                      </p:cBhvr>
                                      <p:to>
                                        <p:strVal val="visible"/>
                                      </p:to>
                                    </p:set>
                                    <p:animEffect transition="in" filter="wipe(left)">
                                      <p:cBhvr>
                                        <p:cTn id="113" dur="500"/>
                                        <p:tgtEl>
                                          <p:spTgt spid="144"/>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128"/>
                                        </p:tgtEl>
                                        <p:attrNameLst>
                                          <p:attrName>style.visibility</p:attrName>
                                        </p:attrNameLst>
                                      </p:cBhvr>
                                      <p:to>
                                        <p:strVal val="visible"/>
                                      </p:to>
                                    </p:set>
                                    <p:animEffect transition="in" filter="wipe(left)">
                                      <p:cBhvr>
                                        <p:cTn id="118" dur="500"/>
                                        <p:tgtEl>
                                          <p:spTgt spid="128"/>
                                        </p:tgtEl>
                                      </p:cBhvr>
                                    </p:animEffect>
                                  </p:childTnLst>
                                </p:cTn>
                              </p:par>
                            </p:childTnLst>
                          </p:cTn>
                        </p:par>
                        <p:par>
                          <p:cTn id="119" fill="hold">
                            <p:stCondLst>
                              <p:cond delay="500"/>
                            </p:stCondLst>
                            <p:childTnLst>
                              <p:par>
                                <p:cTn id="120" presetID="10" presetClass="entr" presetSubtype="0" fill="hold" grpId="0" nodeType="afterEffect">
                                  <p:stCondLst>
                                    <p:cond delay="0"/>
                                  </p:stCondLst>
                                  <p:childTnLst>
                                    <p:set>
                                      <p:cBhvr>
                                        <p:cTn id="121" dur="1" fill="hold">
                                          <p:stCondLst>
                                            <p:cond delay="0"/>
                                          </p:stCondLst>
                                        </p:cTn>
                                        <p:tgtEl>
                                          <p:spTgt spid="159"/>
                                        </p:tgtEl>
                                        <p:attrNameLst>
                                          <p:attrName>style.visibility</p:attrName>
                                        </p:attrNameLst>
                                      </p:cBhvr>
                                      <p:to>
                                        <p:strVal val="visible"/>
                                      </p:to>
                                    </p:set>
                                    <p:animEffect transition="in" filter="fade">
                                      <p:cBhvr>
                                        <p:cTn id="122" dur="500"/>
                                        <p:tgtEl>
                                          <p:spTgt spid="159"/>
                                        </p:tgtEl>
                                      </p:cBhvr>
                                    </p:animEffect>
                                  </p:childTnLst>
                                </p:cTn>
                              </p:par>
                            </p:childTnLst>
                          </p:cTn>
                        </p:par>
                        <p:par>
                          <p:cTn id="123" fill="hold">
                            <p:stCondLst>
                              <p:cond delay="1000"/>
                            </p:stCondLst>
                            <p:childTnLst>
                              <p:par>
                                <p:cTn id="124" presetID="22" presetClass="entr" presetSubtype="8" fill="hold" grpId="0" nodeType="afterEffect">
                                  <p:stCondLst>
                                    <p:cond delay="0"/>
                                  </p:stCondLst>
                                  <p:childTnLst>
                                    <p:set>
                                      <p:cBhvr>
                                        <p:cTn id="125" dur="1" fill="hold">
                                          <p:stCondLst>
                                            <p:cond delay="0"/>
                                          </p:stCondLst>
                                        </p:cTn>
                                        <p:tgtEl>
                                          <p:spTgt spid="145"/>
                                        </p:tgtEl>
                                        <p:attrNameLst>
                                          <p:attrName>style.visibility</p:attrName>
                                        </p:attrNameLst>
                                      </p:cBhvr>
                                      <p:to>
                                        <p:strVal val="visible"/>
                                      </p:to>
                                    </p:set>
                                    <p:animEffect transition="in" filter="wipe(left)">
                                      <p:cBhvr>
                                        <p:cTn id="126" dur="500"/>
                                        <p:tgtEl>
                                          <p:spTgt spid="145"/>
                                        </p:tgtEl>
                                      </p:cBhvr>
                                    </p:animEffect>
                                  </p:childTnLst>
                                </p:cTn>
                              </p:par>
                            </p:childTnLst>
                          </p:cTn>
                        </p:par>
                        <p:par>
                          <p:cTn id="127" fill="hold">
                            <p:stCondLst>
                              <p:cond delay="1500"/>
                            </p:stCondLst>
                            <p:childTnLst>
                              <p:par>
                                <p:cTn id="128" presetID="22" presetClass="entr" presetSubtype="8" fill="hold" grpId="0" nodeType="afterEffect">
                                  <p:stCondLst>
                                    <p:cond delay="0"/>
                                  </p:stCondLst>
                                  <p:childTnLst>
                                    <p:set>
                                      <p:cBhvr>
                                        <p:cTn id="129" dur="1" fill="hold">
                                          <p:stCondLst>
                                            <p:cond delay="0"/>
                                          </p:stCondLst>
                                        </p:cTn>
                                        <p:tgtEl>
                                          <p:spTgt spid="146"/>
                                        </p:tgtEl>
                                        <p:attrNameLst>
                                          <p:attrName>style.visibility</p:attrName>
                                        </p:attrNameLst>
                                      </p:cBhvr>
                                      <p:to>
                                        <p:strVal val="visible"/>
                                      </p:to>
                                    </p:set>
                                    <p:animEffect transition="in" filter="wipe(left)">
                                      <p:cBhvr>
                                        <p:cTn id="130" dur="500"/>
                                        <p:tgtEl>
                                          <p:spTgt spid="146"/>
                                        </p:tgtEl>
                                      </p:cBhvr>
                                    </p:animEffect>
                                  </p:childTnLst>
                                </p:cTn>
                              </p:par>
                            </p:childTnLst>
                          </p:cTn>
                        </p:par>
                        <p:par>
                          <p:cTn id="131" fill="hold">
                            <p:stCondLst>
                              <p:cond delay="2000"/>
                            </p:stCondLst>
                            <p:childTnLst>
                              <p:par>
                                <p:cTn id="132" presetID="22" presetClass="entr" presetSubtype="8" fill="hold" nodeType="afterEffect">
                                  <p:stCondLst>
                                    <p:cond delay="0"/>
                                  </p:stCondLst>
                                  <p:childTnLst>
                                    <p:set>
                                      <p:cBhvr>
                                        <p:cTn id="133" dur="1" fill="hold">
                                          <p:stCondLst>
                                            <p:cond delay="0"/>
                                          </p:stCondLst>
                                        </p:cTn>
                                        <p:tgtEl>
                                          <p:spTgt spid="104"/>
                                        </p:tgtEl>
                                        <p:attrNameLst>
                                          <p:attrName>style.visibility</p:attrName>
                                        </p:attrNameLst>
                                      </p:cBhvr>
                                      <p:to>
                                        <p:strVal val="visible"/>
                                      </p:to>
                                    </p:set>
                                    <p:animEffect transition="in" filter="wipe(left)">
                                      <p:cBhvr>
                                        <p:cTn id="134" dur="500"/>
                                        <p:tgtEl>
                                          <p:spTgt spid="104"/>
                                        </p:tgtEl>
                                      </p:cBhvr>
                                    </p:animEffect>
                                  </p:childTnLst>
                                </p:cTn>
                              </p:par>
                            </p:childTnLst>
                          </p:cTn>
                        </p:par>
                        <p:par>
                          <p:cTn id="135" fill="hold">
                            <p:stCondLst>
                              <p:cond delay="2500"/>
                            </p:stCondLst>
                            <p:childTnLst>
                              <p:par>
                                <p:cTn id="136" presetID="10" presetClass="entr" presetSubtype="0" fill="hold" grpId="0" nodeType="afterEffect">
                                  <p:stCondLst>
                                    <p:cond delay="0"/>
                                  </p:stCondLst>
                                  <p:childTnLst>
                                    <p:set>
                                      <p:cBhvr>
                                        <p:cTn id="137" dur="1" fill="hold">
                                          <p:stCondLst>
                                            <p:cond delay="0"/>
                                          </p:stCondLst>
                                        </p:cTn>
                                        <p:tgtEl>
                                          <p:spTgt spid="110"/>
                                        </p:tgtEl>
                                        <p:attrNameLst>
                                          <p:attrName>style.visibility</p:attrName>
                                        </p:attrNameLst>
                                      </p:cBhvr>
                                      <p:to>
                                        <p:strVal val="visible"/>
                                      </p:to>
                                    </p:set>
                                    <p:animEffect transition="in" filter="fade">
                                      <p:cBhvr>
                                        <p:cTn id="138"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0" grpId="0"/>
      <p:bldP spid="133"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52" grpId="0"/>
      <p:bldP spid="153" grpId="0" animBg="1"/>
      <p:bldP spid="154" grpId="0" animBg="1"/>
      <p:bldP spid="155" grpId="0" animBg="1"/>
      <p:bldP spid="156" grpId="0" animBg="1"/>
      <p:bldP spid="157" grpId="0" animBg="1"/>
      <p:bldP spid="158" grpId="0" animBg="1"/>
      <p:bldP spid="159" grpId="0" animBg="1"/>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ogotobogo.com/Java/tutorial/images/Maven/compile_build/Maven_LifeCy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930" y="485646"/>
            <a:ext cx="10611380" cy="5597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78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2716" y="2734409"/>
            <a:ext cx="8311891" cy="923330"/>
          </a:xfrm>
          <a:prstGeom prst="rect">
            <a:avLst/>
          </a:prstGeom>
          <a:noFill/>
        </p:spPr>
        <p:txBody>
          <a:bodyPr wrap="none" rtlCol="0">
            <a:spAutoFit/>
          </a:bodyPr>
          <a:lstStyle/>
          <a:p>
            <a:r>
              <a:rPr lang="en-US" sz="5400" dirty="0" smtClean="0">
                <a:solidFill>
                  <a:srgbClr val="1D8EEA"/>
                </a:solidFill>
                <a:latin typeface="Roboto" pitchFamily="2" charset="0"/>
                <a:ea typeface="Roboto" pitchFamily="2" charset="0"/>
              </a:rPr>
              <a:t>Dependency Management</a:t>
            </a:r>
            <a:endParaRPr lang="en-US" sz="5400" dirty="0">
              <a:solidFill>
                <a:srgbClr val="1D8EEA"/>
              </a:solidFill>
              <a:latin typeface="Roboto" pitchFamily="2" charset="0"/>
              <a:ea typeface="Roboto" pitchFamily="2" charset="0"/>
            </a:endParaRPr>
          </a:p>
        </p:txBody>
      </p:sp>
      <p:sp>
        <p:nvSpPr>
          <p:cNvPr id="3" name="TextBox 2"/>
          <p:cNvSpPr txBox="1"/>
          <p:nvPr/>
        </p:nvSpPr>
        <p:spPr>
          <a:xfrm>
            <a:off x="4448907" y="4000499"/>
            <a:ext cx="2783134" cy="523220"/>
          </a:xfrm>
          <a:prstGeom prst="rect">
            <a:avLst/>
          </a:prstGeom>
          <a:noFill/>
        </p:spPr>
        <p:txBody>
          <a:bodyPr wrap="none" rtlCol="0">
            <a:spAutoFit/>
          </a:bodyPr>
          <a:lstStyle/>
          <a:p>
            <a:r>
              <a:rPr lang="en-US" sz="2800" dirty="0" smtClean="0">
                <a:solidFill>
                  <a:srgbClr val="1D8EEA"/>
                </a:solidFill>
                <a:latin typeface="Roboto" pitchFamily="2" charset="0"/>
                <a:ea typeface="Roboto" pitchFamily="2" charset="0"/>
              </a:rPr>
              <a:t>And what it is…?</a:t>
            </a:r>
            <a:endParaRPr lang="en-US" sz="2800" dirty="0">
              <a:solidFill>
                <a:srgbClr val="1D8EEA"/>
              </a:solidFill>
              <a:latin typeface="Roboto" pitchFamily="2" charset="0"/>
              <a:ea typeface="Roboto" pitchFamily="2" charset="0"/>
            </a:endParaRPr>
          </a:p>
        </p:txBody>
      </p:sp>
    </p:spTree>
    <p:extLst>
      <p:ext uri="{BB962C8B-B14F-4D97-AF65-F5344CB8AC3E}">
        <p14:creationId xmlns:p14="http://schemas.microsoft.com/office/powerpoint/2010/main" val="715432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7"/>
          <p:cNvSpPr txBox="1">
            <a:spLocks/>
          </p:cNvSpPr>
          <p:nvPr/>
        </p:nvSpPr>
        <p:spPr>
          <a:xfrm>
            <a:off x="593919" y="448465"/>
            <a:ext cx="10905239" cy="304623"/>
          </a:xfrm>
          <a:prstGeom prst="rect">
            <a:avLst/>
          </a:prstGeom>
        </p:spPr>
        <p:txBody>
          <a:bodyPr vert="horz" lIns="0" tIns="0" rIns="0" bIns="0" rtlCol="0">
            <a:normAutofit/>
          </a:bodyPr>
          <a:lstStyle>
            <a:lvl1pPr marL="0" indent="0" algn="l" defTabSz="914354" rtl="0" eaLnBrk="1" latinLnBrk="0" hangingPunct="1">
              <a:lnSpc>
                <a:spcPct val="90000"/>
              </a:lnSpc>
              <a:spcBef>
                <a:spcPts val="1000"/>
              </a:spcBef>
              <a:buFont typeface="Arial" panose="020B0604020202020204" pitchFamily="34" charset="0"/>
              <a:buNone/>
              <a:defRPr lang="en-US" sz="2000" kern="0" spc="150">
                <a:solidFill>
                  <a:schemeClr val="tx2"/>
                </a:solidFill>
                <a:effectLst/>
                <a:latin typeface="Roboto Medium" panose="02000000000000000000" pitchFamily="2" charset="0"/>
                <a:ea typeface="Roboto Medium" panose="02000000000000000000" pitchFamily="2" charset="0"/>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lang="en-US" sz="20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lang="en-US" sz="18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lang="en-US" sz="16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lang="en-US" sz="1600" kern="1200" dirty="0">
                <a:solidFill>
                  <a:schemeClr val="tx1">
                    <a:lumMod val="75000"/>
                    <a:lumOff val="25000"/>
                  </a:schemeClr>
                </a:solidFill>
                <a:effectLst/>
                <a:latin typeface="Roboto Light" panose="02000000000000000000" pitchFamily="2" charset="0"/>
                <a:ea typeface="Roboto Light" panose="02000000000000000000" pitchFamily="2" charset="0"/>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0" cap="none" spc="150" normalizeH="0" baseline="0" noProof="0" dirty="0" smtClean="0">
                <a:ln>
                  <a:noFill/>
                </a:ln>
                <a:solidFill>
                  <a:srgbClr val="1D8EEA"/>
                </a:solidFill>
                <a:effectLst/>
                <a:uLnTx/>
                <a:uFillTx/>
                <a:latin typeface="Roboto Medium" panose="02000000000000000000" pitchFamily="2" charset="0"/>
                <a:ea typeface="Roboto Medium" panose="02000000000000000000" pitchFamily="2" charset="0"/>
              </a:rPr>
              <a:t>Dependency Scope</a:t>
            </a:r>
            <a:endParaRPr kumimoji="0" lang="en-US" sz="2000" b="0" i="0" u="none" strike="noStrike" kern="0" cap="none" spc="150" normalizeH="0" baseline="0" noProof="0" dirty="0">
              <a:ln>
                <a:noFill/>
              </a:ln>
              <a:solidFill>
                <a:srgbClr val="1D8EEA"/>
              </a:solidFill>
              <a:effectLst/>
              <a:uLnTx/>
              <a:uFillTx/>
              <a:latin typeface="Roboto Medium" panose="02000000000000000000" pitchFamily="2" charset="0"/>
              <a:ea typeface="Roboto Medium" panose="02000000000000000000" pitchFamily="2" charset="0"/>
            </a:endParaRPr>
          </a:p>
        </p:txBody>
      </p:sp>
      <p:sp>
        <p:nvSpPr>
          <p:cNvPr id="3" name="TextBox 2"/>
          <p:cNvSpPr txBox="1"/>
          <p:nvPr/>
        </p:nvSpPr>
        <p:spPr>
          <a:xfrm>
            <a:off x="3372486" y="1114788"/>
            <a:ext cx="2018568" cy="307777"/>
          </a:xfrm>
          <a:prstGeom prst="rect">
            <a:avLst/>
          </a:prstGeom>
          <a:noFill/>
        </p:spPr>
        <p:txBody>
          <a:bodyPr wrap="square" lIns="36000" rIns="36000" rtlCol="0">
            <a:spAutoFit/>
          </a:bodyPr>
          <a:lstStyle/>
          <a:p>
            <a:pPr defTabSz="914340"/>
            <a:r>
              <a:rPr lang="en-AU" sz="1400" dirty="0" smtClean="0">
                <a:solidFill>
                  <a:srgbClr val="282828"/>
                </a:solidFill>
                <a:latin typeface="Roboto medium"/>
              </a:rPr>
              <a:t>Compile</a:t>
            </a:r>
            <a:endParaRPr lang="en-AU" sz="1400" dirty="0">
              <a:solidFill>
                <a:srgbClr val="282828"/>
              </a:solidFill>
              <a:latin typeface="Roboto medium"/>
            </a:endParaRPr>
          </a:p>
        </p:txBody>
      </p:sp>
      <p:sp>
        <p:nvSpPr>
          <p:cNvPr id="4" name="TextBox 3"/>
          <p:cNvSpPr txBox="1"/>
          <p:nvPr/>
        </p:nvSpPr>
        <p:spPr>
          <a:xfrm>
            <a:off x="3381116" y="1373387"/>
            <a:ext cx="7095254" cy="461665"/>
          </a:xfrm>
          <a:prstGeom prst="rect">
            <a:avLst/>
          </a:prstGeom>
          <a:noFill/>
        </p:spPr>
        <p:txBody>
          <a:bodyPr wrap="square" lIns="36000" rIns="36000" rtlCol="0">
            <a:spAutoFit/>
          </a:bodyPr>
          <a:lstStyle/>
          <a:p>
            <a:pPr defTabSz="914340">
              <a:lnSpc>
                <a:spcPct val="120000"/>
              </a:lnSpc>
            </a:pPr>
            <a:r>
              <a:rPr lang="en-US" sz="1000" dirty="0">
                <a:solidFill>
                  <a:srgbClr val="404040"/>
                </a:solidFill>
                <a:latin typeface="Roboto light" pitchFamily="2" charset="0"/>
                <a:ea typeface="Roboto light" pitchFamily="2" charset="0"/>
              </a:rPr>
              <a:t>This is the default scope, used if none is specified. Compile dependencies are available in all classpaths of a project. Furthermore, those dependencies are propagated to dependent projects.</a:t>
            </a:r>
            <a:endParaRPr lang="en-US" sz="1000" dirty="0">
              <a:solidFill>
                <a:srgbClr val="282828"/>
              </a:solidFill>
              <a:latin typeface="Roboto light" pitchFamily="2" charset="0"/>
              <a:ea typeface="Roboto light" pitchFamily="2" charset="0"/>
            </a:endParaRPr>
          </a:p>
        </p:txBody>
      </p:sp>
      <p:sp>
        <p:nvSpPr>
          <p:cNvPr id="5" name="TextBox 4"/>
          <p:cNvSpPr txBox="1"/>
          <p:nvPr/>
        </p:nvSpPr>
        <p:spPr>
          <a:xfrm>
            <a:off x="3372486" y="2230905"/>
            <a:ext cx="2018568" cy="307777"/>
          </a:xfrm>
          <a:prstGeom prst="rect">
            <a:avLst/>
          </a:prstGeom>
          <a:noFill/>
        </p:spPr>
        <p:txBody>
          <a:bodyPr wrap="square" lIns="36000" rIns="36000" rtlCol="0">
            <a:spAutoFit/>
          </a:bodyPr>
          <a:lstStyle/>
          <a:p>
            <a:pPr defTabSz="914340"/>
            <a:r>
              <a:rPr lang="en-AU" sz="1400" dirty="0" smtClean="0">
                <a:solidFill>
                  <a:srgbClr val="282828"/>
                </a:solidFill>
                <a:latin typeface="Roboto medium"/>
              </a:rPr>
              <a:t>Provided</a:t>
            </a:r>
            <a:endParaRPr lang="en-AU" sz="1400" dirty="0">
              <a:solidFill>
                <a:srgbClr val="282828"/>
              </a:solidFill>
              <a:latin typeface="Roboto medium"/>
            </a:endParaRPr>
          </a:p>
        </p:txBody>
      </p:sp>
      <p:sp>
        <p:nvSpPr>
          <p:cNvPr id="6" name="TextBox 5"/>
          <p:cNvSpPr txBox="1"/>
          <p:nvPr/>
        </p:nvSpPr>
        <p:spPr>
          <a:xfrm>
            <a:off x="3381116" y="2491271"/>
            <a:ext cx="7095254" cy="646331"/>
          </a:xfrm>
          <a:prstGeom prst="rect">
            <a:avLst/>
          </a:prstGeom>
          <a:noFill/>
        </p:spPr>
        <p:txBody>
          <a:bodyPr wrap="square" lIns="36000" rIns="36000" rtlCol="0">
            <a:spAutoFit/>
          </a:bodyPr>
          <a:lstStyle/>
          <a:p>
            <a:pPr defTabSz="914340">
              <a:lnSpc>
                <a:spcPct val="120000"/>
              </a:lnSpc>
            </a:pPr>
            <a:r>
              <a:rPr lang="en-US" sz="1000" dirty="0">
                <a:solidFill>
                  <a:srgbClr val="282828"/>
                </a:solidFill>
                <a:latin typeface="Roboto light"/>
              </a:rPr>
              <a:t>This is much like compile, but indicates you expect the JDK or a container to provide the dependency at runtime. For example, when building a web application for the Java Enterprise Edition, you would set the dependency on the Servlet API and related Java EE APIs to scope provided because the web container provides those classes</a:t>
            </a:r>
            <a:r>
              <a:rPr lang="en-US" sz="1000" dirty="0" smtClean="0">
                <a:solidFill>
                  <a:srgbClr val="282828"/>
                </a:solidFill>
                <a:latin typeface="Roboto light"/>
              </a:rPr>
              <a:t>.</a:t>
            </a:r>
            <a:endParaRPr lang="en-US" sz="1000" dirty="0">
              <a:solidFill>
                <a:srgbClr val="282828"/>
              </a:solidFill>
              <a:latin typeface="Roboto light"/>
            </a:endParaRPr>
          </a:p>
        </p:txBody>
      </p:sp>
      <p:sp>
        <p:nvSpPr>
          <p:cNvPr id="7" name="TextBox 6"/>
          <p:cNvSpPr txBox="1"/>
          <p:nvPr/>
        </p:nvSpPr>
        <p:spPr>
          <a:xfrm>
            <a:off x="3372486" y="3330259"/>
            <a:ext cx="2018568" cy="307777"/>
          </a:xfrm>
          <a:prstGeom prst="rect">
            <a:avLst/>
          </a:prstGeom>
          <a:noFill/>
        </p:spPr>
        <p:txBody>
          <a:bodyPr wrap="square" lIns="36000" rIns="36000" rtlCol="0">
            <a:spAutoFit/>
          </a:bodyPr>
          <a:lstStyle/>
          <a:p>
            <a:pPr defTabSz="914340"/>
            <a:r>
              <a:rPr lang="en-AU" sz="1400" dirty="0" smtClean="0">
                <a:solidFill>
                  <a:srgbClr val="282828"/>
                </a:solidFill>
                <a:latin typeface="Roboto medium"/>
              </a:rPr>
              <a:t>Runtime</a:t>
            </a:r>
            <a:endParaRPr lang="en-AU" sz="1400" dirty="0">
              <a:solidFill>
                <a:srgbClr val="282828"/>
              </a:solidFill>
              <a:latin typeface="Roboto medium"/>
            </a:endParaRPr>
          </a:p>
        </p:txBody>
      </p:sp>
      <p:sp>
        <p:nvSpPr>
          <p:cNvPr id="8" name="TextBox 7"/>
          <p:cNvSpPr txBox="1"/>
          <p:nvPr/>
        </p:nvSpPr>
        <p:spPr>
          <a:xfrm>
            <a:off x="3381116" y="3588858"/>
            <a:ext cx="7095254" cy="461665"/>
          </a:xfrm>
          <a:prstGeom prst="rect">
            <a:avLst/>
          </a:prstGeom>
          <a:noFill/>
        </p:spPr>
        <p:txBody>
          <a:bodyPr wrap="square" lIns="36000" rIns="36000" rtlCol="0">
            <a:spAutoFit/>
          </a:bodyPr>
          <a:lstStyle/>
          <a:p>
            <a:pPr defTabSz="914340">
              <a:lnSpc>
                <a:spcPct val="120000"/>
              </a:lnSpc>
            </a:pPr>
            <a:r>
              <a:rPr lang="en-US" sz="1000" dirty="0">
                <a:latin typeface="Roboto light" pitchFamily="2" charset="0"/>
                <a:ea typeface="Roboto light" pitchFamily="2" charset="0"/>
              </a:rPr>
              <a:t>This scope indicates that the dependency is not required for compilation, but is for execution. It is in the runtime and test classpaths, but not the compile classpath.</a:t>
            </a:r>
            <a:endParaRPr lang="en-US" sz="1000" dirty="0">
              <a:solidFill>
                <a:srgbClr val="282828"/>
              </a:solidFill>
              <a:latin typeface="Roboto light" pitchFamily="2" charset="0"/>
              <a:ea typeface="Roboto light" pitchFamily="2" charset="0"/>
            </a:endParaRPr>
          </a:p>
        </p:txBody>
      </p:sp>
      <p:sp>
        <p:nvSpPr>
          <p:cNvPr id="9" name="TextBox 8"/>
          <p:cNvSpPr txBox="1"/>
          <p:nvPr/>
        </p:nvSpPr>
        <p:spPr>
          <a:xfrm>
            <a:off x="3372486" y="4448144"/>
            <a:ext cx="2018568" cy="307777"/>
          </a:xfrm>
          <a:prstGeom prst="rect">
            <a:avLst/>
          </a:prstGeom>
          <a:noFill/>
        </p:spPr>
        <p:txBody>
          <a:bodyPr wrap="square" lIns="36000" rIns="36000" rtlCol="0">
            <a:spAutoFit/>
          </a:bodyPr>
          <a:lstStyle/>
          <a:p>
            <a:pPr defTabSz="914340"/>
            <a:r>
              <a:rPr lang="en-AU" sz="1400" dirty="0" smtClean="0">
                <a:solidFill>
                  <a:srgbClr val="282828"/>
                </a:solidFill>
                <a:latin typeface="Roboto medium"/>
              </a:rPr>
              <a:t>Test</a:t>
            </a:r>
            <a:endParaRPr lang="en-AU" sz="1400" dirty="0">
              <a:solidFill>
                <a:srgbClr val="282828"/>
              </a:solidFill>
              <a:latin typeface="Roboto medium"/>
            </a:endParaRPr>
          </a:p>
        </p:txBody>
      </p:sp>
      <p:sp>
        <p:nvSpPr>
          <p:cNvPr id="10" name="Chevron 9"/>
          <p:cNvSpPr/>
          <p:nvPr/>
        </p:nvSpPr>
        <p:spPr>
          <a:xfrm>
            <a:off x="1701564" y="1146035"/>
            <a:ext cx="1518287" cy="791386"/>
          </a:xfrm>
          <a:prstGeom prst="chevron">
            <a:avLst>
              <a:gd name="adj" fmla="val 27026"/>
            </a:avLst>
          </a:prstGeom>
          <a:solidFill>
            <a:srgbClr val="A6A6A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4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rgbClr val="FFFFFF"/>
                </a:solidFill>
                <a:effectLst/>
                <a:uLnTx/>
                <a:uFillTx/>
                <a:latin typeface="Roboto "/>
              </a:rPr>
              <a:t>C</a:t>
            </a:r>
          </a:p>
        </p:txBody>
      </p:sp>
      <p:sp>
        <p:nvSpPr>
          <p:cNvPr id="11" name="Chevron 10"/>
          <p:cNvSpPr/>
          <p:nvPr/>
        </p:nvSpPr>
        <p:spPr>
          <a:xfrm>
            <a:off x="1701564" y="2269041"/>
            <a:ext cx="1518287" cy="791386"/>
          </a:xfrm>
          <a:prstGeom prst="chevron">
            <a:avLst>
              <a:gd name="adj" fmla="val 27026"/>
            </a:avLst>
          </a:prstGeom>
          <a:solidFill>
            <a:schemeClr val="tx1">
              <a:lumMod val="65000"/>
              <a:lumOff val="35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40" eaLnBrk="1" fontAlgn="auto" latinLnBrk="0" hangingPunct="1">
              <a:lnSpc>
                <a:spcPct val="100000"/>
              </a:lnSpc>
              <a:spcBef>
                <a:spcPts val="0"/>
              </a:spcBef>
              <a:spcAft>
                <a:spcPts val="0"/>
              </a:spcAft>
              <a:buClrTx/>
              <a:buSzTx/>
              <a:buFontTx/>
              <a:buNone/>
              <a:tabLst/>
              <a:defRPr/>
            </a:pPr>
            <a:r>
              <a:rPr lang="en-AU" sz="2800" b="1" kern="0" noProof="0" dirty="0" smtClean="0">
                <a:solidFill>
                  <a:srgbClr val="FFFFFF"/>
                </a:solidFill>
                <a:latin typeface="Roboto" pitchFamily="2" charset="0"/>
                <a:ea typeface="Roboto" pitchFamily="2" charset="0"/>
              </a:rPr>
              <a:t>P</a:t>
            </a:r>
            <a:endParaRPr kumimoji="0" lang="en-US" sz="2800" b="1" i="0" u="none" strike="noStrike" kern="0" cap="none" spc="0" normalizeH="0" baseline="0" noProof="0" dirty="0" smtClean="0">
              <a:ln>
                <a:noFill/>
              </a:ln>
              <a:solidFill>
                <a:srgbClr val="FFFFFF"/>
              </a:solidFill>
              <a:effectLst/>
              <a:uLnTx/>
              <a:uFillTx/>
              <a:latin typeface="Roboto" pitchFamily="2" charset="0"/>
              <a:ea typeface="Roboto" pitchFamily="2" charset="0"/>
            </a:endParaRPr>
          </a:p>
        </p:txBody>
      </p:sp>
      <p:sp>
        <p:nvSpPr>
          <p:cNvPr id="12" name="Chevron 11"/>
          <p:cNvSpPr/>
          <p:nvPr/>
        </p:nvSpPr>
        <p:spPr>
          <a:xfrm>
            <a:off x="1701564" y="3400301"/>
            <a:ext cx="1518287" cy="791386"/>
          </a:xfrm>
          <a:prstGeom prst="chevron">
            <a:avLst>
              <a:gd name="adj" fmla="val 27026"/>
            </a:avLst>
          </a:prstGeom>
          <a:solidFill>
            <a:schemeClr val="tx1">
              <a:lumMod val="75000"/>
              <a:lumOff val="25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40" eaLnBrk="1" fontAlgn="auto" latinLnBrk="0" hangingPunct="1">
              <a:lnSpc>
                <a:spcPct val="100000"/>
              </a:lnSpc>
              <a:spcBef>
                <a:spcPts val="0"/>
              </a:spcBef>
              <a:spcAft>
                <a:spcPts val="0"/>
              </a:spcAft>
              <a:buClrTx/>
              <a:buSzTx/>
              <a:buFontTx/>
              <a:buNone/>
              <a:tabLst/>
              <a:defRPr/>
            </a:pPr>
            <a:r>
              <a:rPr kumimoji="0" lang="en-AU" sz="2800" b="1" i="0" u="none" strike="noStrike" kern="0" cap="none" spc="0" normalizeH="0" baseline="0" noProof="0" dirty="0" smtClean="0">
                <a:ln>
                  <a:noFill/>
                </a:ln>
                <a:solidFill>
                  <a:srgbClr val="FFFFFF"/>
                </a:solidFill>
                <a:effectLst/>
                <a:uLnTx/>
                <a:uFillTx/>
                <a:latin typeface="Roboto" pitchFamily="2" charset="0"/>
                <a:ea typeface="Roboto" pitchFamily="2" charset="0"/>
              </a:rPr>
              <a:t>R</a:t>
            </a:r>
            <a:endParaRPr kumimoji="0" lang="en-US" sz="2800" b="1" i="0" u="none" strike="noStrike" kern="0" cap="none" spc="0" normalizeH="0" baseline="0" noProof="0" dirty="0" smtClean="0">
              <a:ln>
                <a:noFill/>
              </a:ln>
              <a:solidFill>
                <a:srgbClr val="FFFFFF"/>
              </a:solidFill>
              <a:effectLst/>
              <a:uLnTx/>
              <a:uFillTx/>
              <a:latin typeface="Roboto" pitchFamily="2" charset="0"/>
              <a:ea typeface="Roboto" pitchFamily="2" charset="0"/>
            </a:endParaRPr>
          </a:p>
        </p:txBody>
      </p:sp>
      <p:sp>
        <p:nvSpPr>
          <p:cNvPr id="13" name="Chevron 12"/>
          <p:cNvSpPr/>
          <p:nvPr/>
        </p:nvSpPr>
        <p:spPr>
          <a:xfrm>
            <a:off x="1701564" y="4517485"/>
            <a:ext cx="1518287" cy="791386"/>
          </a:xfrm>
          <a:prstGeom prst="chevron">
            <a:avLst>
              <a:gd name="adj" fmla="val 27026"/>
            </a:avLst>
          </a:prstGeom>
          <a:solidFill>
            <a:schemeClr val="tx1">
              <a:lumMod val="85000"/>
              <a:lumOff val="15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4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rgbClr val="FFFFFF"/>
                </a:solidFill>
                <a:effectLst/>
                <a:uLnTx/>
                <a:uFillTx/>
                <a:latin typeface="Roboto" pitchFamily="2" charset="0"/>
                <a:ea typeface="Roboto" pitchFamily="2" charset="0"/>
              </a:rPr>
              <a:t>T</a:t>
            </a:r>
          </a:p>
        </p:txBody>
      </p:sp>
      <p:sp>
        <p:nvSpPr>
          <p:cNvPr id="14" name="TextBox 13"/>
          <p:cNvSpPr txBox="1"/>
          <p:nvPr/>
        </p:nvSpPr>
        <p:spPr>
          <a:xfrm>
            <a:off x="3372486" y="5495987"/>
            <a:ext cx="2018568" cy="307777"/>
          </a:xfrm>
          <a:prstGeom prst="rect">
            <a:avLst/>
          </a:prstGeom>
          <a:noFill/>
        </p:spPr>
        <p:txBody>
          <a:bodyPr wrap="square" lIns="36000" rIns="36000" rtlCol="0">
            <a:spAutoFit/>
          </a:bodyPr>
          <a:lstStyle/>
          <a:p>
            <a:pPr defTabSz="914340"/>
            <a:r>
              <a:rPr lang="en-AU" sz="1400" dirty="0" smtClean="0">
                <a:solidFill>
                  <a:srgbClr val="282828"/>
                </a:solidFill>
                <a:latin typeface="Roboto medium"/>
              </a:rPr>
              <a:t>System</a:t>
            </a:r>
            <a:endParaRPr lang="en-AU" sz="1400" dirty="0">
              <a:solidFill>
                <a:srgbClr val="282828"/>
              </a:solidFill>
              <a:latin typeface="Roboto medium"/>
            </a:endParaRPr>
          </a:p>
        </p:txBody>
      </p:sp>
      <p:sp>
        <p:nvSpPr>
          <p:cNvPr id="15" name="TextBox 14"/>
          <p:cNvSpPr txBox="1"/>
          <p:nvPr/>
        </p:nvSpPr>
        <p:spPr>
          <a:xfrm>
            <a:off x="3381116" y="5754586"/>
            <a:ext cx="7095254" cy="461665"/>
          </a:xfrm>
          <a:prstGeom prst="rect">
            <a:avLst/>
          </a:prstGeom>
          <a:noFill/>
        </p:spPr>
        <p:txBody>
          <a:bodyPr wrap="square" lIns="36000" rIns="36000" rtlCol="0">
            <a:spAutoFit/>
          </a:bodyPr>
          <a:lstStyle/>
          <a:p>
            <a:pPr defTabSz="914340">
              <a:lnSpc>
                <a:spcPct val="120000"/>
              </a:lnSpc>
            </a:pPr>
            <a:r>
              <a:rPr lang="en-US" sz="1000" dirty="0" smtClean="0">
                <a:solidFill>
                  <a:srgbClr val="282828"/>
                </a:solidFill>
                <a:latin typeface="Roboto light" pitchFamily="2" charset="0"/>
                <a:ea typeface="Roboto light" pitchFamily="2" charset="0"/>
              </a:rPr>
              <a:t>This scope is similar to provided except that you have to provide the JAR </a:t>
            </a:r>
            <a:r>
              <a:rPr lang="en-US" sz="1000" dirty="0">
                <a:latin typeface="Roboto light" pitchFamily="2" charset="0"/>
                <a:ea typeface="Roboto light" pitchFamily="2" charset="0"/>
              </a:rPr>
              <a:t>which contains it </a:t>
            </a:r>
            <a:r>
              <a:rPr lang="en-US" sz="1000" dirty="0" smtClean="0">
                <a:latin typeface="Roboto light" pitchFamily="2" charset="0"/>
                <a:ea typeface="Roboto light" pitchFamily="2" charset="0"/>
              </a:rPr>
              <a:t>explicitly.</a:t>
            </a:r>
            <a:r>
              <a:rPr lang="en-US" sz="1000" dirty="0">
                <a:latin typeface="Roboto light" pitchFamily="2" charset="0"/>
                <a:ea typeface="Roboto light" pitchFamily="2" charset="0"/>
              </a:rPr>
              <a:t> The artifact is always available and is not looked up in a repository</a:t>
            </a:r>
            <a:endParaRPr lang="en-US" sz="1000" dirty="0">
              <a:solidFill>
                <a:srgbClr val="282828"/>
              </a:solidFill>
              <a:latin typeface="Roboto light" pitchFamily="2" charset="0"/>
              <a:ea typeface="Roboto light" pitchFamily="2" charset="0"/>
            </a:endParaRPr>
          </a:p>
        </p:txBody>
      </p:sp>
      <p:sp>
        <p:nvSpPr>
          <p:cNvPr id="16" name="Chevron 15"/>
          <p:cNvSpPr/>
          <p:nvPr/>
        </p:nvSpPr>
        <p:spPr>
          <a:xfrm>
            <a:off x="1701564" y="5566029"/>
            <a:ext cx="1518287" cy="791386"/>
          </a:xfrm>
          <a:prstGeom prst="chevron">
            <a:avLst>
              <a:gd name="adj" fmla="val 27026"/>
            </a:avLst>
          </a:prstGeom>
          <a:solidFill>
            <a:schemeClr val="tx1">
              <a:lumMod val="95000"/>
              <a:lumOff val="5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40" eaLnBrk="1" fontAlgn="auto" latinLnBrk="0" hangingPunct="1">
              <a:lnSpc>
                <a:spcPct val="100000"/>
              </a:lnSpc>
              <a:spcBef>
                <a:spcPts val="0"/>
              </a:spcBef>
              <a:spcAft>
                <a:spcPts val="0"/>
              </a:spcAft>
              <a:buClrTx/>
              <a:buSzTx/>
              <a:buFontTx/>
              <a:buNone/>
              <a:tabLst/>
              <a:defRPr/>
            </a:pPr>
            <a:r>
              <a:rPr lang="en-AU" sz="2800" b="1" kern="0" dirty="0">
                <a:solidFill>
                  <a:srgbClr val="FFFFFF"/>
                </a:solidFill>
                <a:latin typeface="Roboto" pitchFamily="2" charset="0"/>
                <a:ea typeface="Roboto" pitchFamily="2" charset="0"/>
              </a:rPr>
              <a:t>S</a:t>
            </a:r>
            <a:endParaRPr kumimoji="0" lang="en-US" sz="2800" b="1" i="0" u="none" strike="noStrike" kern="0" cap="none" spc="0" normalizeH="0" baseline="0" noProof="0" dirty="0" smtClean="0">
              <a:ln>
                <a:noFill/>
              </a:ln>
              <a:solidFill>
                <a:srgbClr val="FFFFFF"/>
              </a:solidFill>
              <a:effectLst/>
              <a:uLnTx/>
              <a:uFillTx/>
              <a:latin typeface="Roboto" pitchFamily="2" charset="0"/>
              <a:ea typeface="Roboto" pitchFamily="2" charset="0"/>
            </a:endParaRPr>
          </a:p>
        </p:txBody>
      </p:sp>
      <p:sp>
        <p:nvSpPr>
          <p:cNvPr id="20" name="TextBox 19"/>
          <p:cNvSpPr txBox="1"/>
          <p:nvPr/>
        </p:nvSpPr>
        <p:spPr>
          <a:xfrm>
            <a:off x="3372486" y="4761257"/>
            <a:ext cx="7095254" cy="461665"/>
          </a:xfrm>
          <a:prstGeom prst="rect">
            <a:avLst/>
          </a:prstGeom>
          <a:noFill/>
        </p:spPr>
        <p:txBody>
          <a:bodyPr wrap="square" lIns="36000" rIns="36000" rtlCol="0">
            <a:spAutoFit/>
          </a:bodyPr>
          <a:lstStyle/>
          <a:p>
            <a:pPr defTabSz="914340">
              <a:lnSpc>
                <a:spcPct val="120000"/>
              </a:lnSpc>
            </a:pPr>
            <a:r>
              <a:rPr lang="en-US" sz="1000" dirty="0">
                <a:latin typeface="Roboto light" pitchFamily="2" charset="0"/>
                <a:ea typeface="Roboto light" pitchFamily="2" charset="0"/>
              </a:rPr>
              <a:t>This scope indicates that the dependency is not required for normal use of the application, and is only available for the test compilation and execution phases.</a:t>
            </a:r>
            <a:endParaRPr lang="en-US" sz="1000" dirty="0">
              <a:solidFill>
                <a:srgbClr val="282828"/>
              </a:solidFill>
              <a:latin typeface="Roboto light" pitchFamily="2" charset="0"/>
              <a:ea typeface="Roboto light" pitchFamily="2" charset="0"/>
            </a:endParaRPr>
          </a:p>
        </p:txBody>
      </p:sp>
    </p:spTree>
    <p:extLst>
      <p:ext uri="{BB962C8B-B14F-4D97-AF65-F5344CB8AC3E}">
        <p14:creationId xmlns:p14="http://schemas.microsoft.com/office/powerpoint/2010/main" val="386544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3500"/>
                            </p:stCondLst>
                            <p:childTnLst>
                              <p:par>
                                <p:cTn id="31" presetID="22" presetClass="entr" presetSubtype="8"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par>
                          <p:cTn id="34" fill="hold">
                            <p:stCondLst>
                              <p:cond delay="4000"/>
                            </p:stCondLst>
                            <p:childTnLst>
                              <p:par>
                                <p:cTn id="35" presetID="22" presetClass="entr" presetSubtype="8"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par>
                          <p:cTn id="38" fill="hold">
                            <p:stCondLst>
                              <p:cond delay="4500"/>
                            </p:stCondLst>
                            <p:childTnLst>
                              <p:par>
                                <p:cTn id="39" presetID="22" presetClass="entr" presetSubtype="8"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500"/>
                                        <p:tgtEl>
                                          <p:spTgt spid="7"/>
                                        </p:tgtEl>
                                      </p:cBhvr>
                                    </p:animEffect>
                                  </p:childTnLst>
                                </p:cTn>
                              </p:par>
                            </p:childTnLst>
                          </p:cTn>
                        </p:par>
                        <p:par>
                          <p:cTn id="42" fill="hold">
                            <p:stCondLst>
                              <p:cond delay="5000"/>
                            </p:stCondLst>
                            <p:childTnLst>
                              <p:par>
                                <p:cTn id="43" presetID="22" presetClass="entr" presetSubtype="8"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par>
                          <p:cTn id="46" fill="hold">
                            <p:stCondLst>
                              <p:cond delay="5500"/>
                            </p:stCondLst>
                            <p:childTnLst>
                              <p:par>
                                <p:cTn id="47" presetID="22" presetClass="entr" presetSubtype="8"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6000"/>
                            </p:stCondLst>
                            <p:childTnLst>
                              <p:par>
                                <p:cTn id="51" presetID="22" presetClass="entr" presetSubtype="8"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left)">
                                      <p:cBhvr>
                                        <p:cTn id="53" dur="500"/>
                                        <p:tgtEl>
                                          <p:spTgt spid="9"/>
                                        </p:tgtEl>
                                      </p:cBhvr>
                                    </p:animEffect>
                                  </p:childTnLst>
                                </p:cTn>
                              </p:par>
                            </p:childTnLst>
                          </p:cTn>
                        </p:par>
                        <p:par>
                          <p:cTn id="54" fill="hold">
                            <p:stCondLst>
                              <p:cond delay="6500"/>
                            </p:stCondLst>
                            <p:childTnLst>
                              <p:par>
                                <p:cTn id="55" presetID="22" presetClass="entr" presetSubtype="8"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childTnLst>
                          </p:cTn>
                        </p:par>
                        <p:par>
                          <p:cTn id="58" fill="hold">
                            <p:stCondLst>
                              <p:cond delay="7500"/>
                            </p:stCondLst>
                            <p:childTnLst>
                              <p:par>
                                <p:cTn id="59" presetID="22" presetClass="entr" presetSubtype="8"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500"/>
                                        <p:tgtEl>
                                          <p:spTgt spid="16"/>
                                        </p:tgtEl>
                                      </p:cBhvr>
                                    </p:animEffect>
                                  </p:childTnLst>
                                </p:cTn>
                              </p:par>
                            </p:childTnLst>
                          </p:cTn>
                        </p:par>
                        <p:par>
                          <p:cTn id="62" fill="hold">
                            <p:stCondLst>
                              <p:cond delay="8000"/>
                            </p:stCondLst>
                            <p:childTnLst>
                              <p:par>
                                <p:cTn id="63" presetID="22" presetClass="entr" presetSubtype="8"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left)">
                                      <p:cBhvr>
                                        <p:cTn id="65" dur="500"/>
                                        <p:tgtEl>
                                          <p:spTgt spid="14"/>
                                        </p:tgtEl>
                                      </p:cBhvr>
                                    </p:animEffect>
                                  </p:childTnLst>
                                </p:cTn>
                              </p:par>
                            </p:childTnLst>
                          </p:cTn>
                        </p:par>
                        <p:par>
                          <p:cTn id="66" fill="hold">
                            <p:stCondLst>
                              <p:cond delay="8500"/>
                            </p:stCondLst>
                            <p:childTnLst>
                              <p:par>
                                <p:cTn id="67" presetID="22" presetClass="entr" presetSubtype="8"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left)">
                                      <p:cBhvr>
                                        <p:cTn id="6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animBg="1"/>
      <p:bldP spid="11" grpId="0" animBg="1"/>
      <p:bldP spid="12" grpId="0" animBg="1"/>
      <p:bldP spid="13" grpId="0" animBg="1"/>
      <p:bldP spid="14" grpId="0"/>
      <p:bldP spid="15" grpId="0"/>
      <p:bldP spid="16" grpId="0" animBg="1"/>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4096" y="1186804"/>
            <a:ext cx="8425962" cy="4801314"/>
          </a:xfrm>
          <a:prstGeom prst="rect">
            <a:avLst/>
          </a:prstGeom>
        </p:spPr>
        <p:txBody>
          <a:bodyPr wrap="square">
            <a:spAutoFit/>
          </a:bodyPr>
          <a:lstStyle/>
          <a:p>
            <a:r>
              <a:rPr lang="en-US" dirty="0">
                <a:solidFill>
                  <a:srgbClr val="1D8EEA"/>
                </a:solidFill>
                <a:latin typeface="Leelawadee" panose="020B0502040204020203" pitchFamily="34" charset="-34"/>
                <a:cs typeface="Leelawadee" panose="020B0502040204020203" pitchFamily="34" charset="-34"/>
              </a:rPr>
              <a:t>&lt;dependencies&gt;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a:solidFill>
                  <a:srgbClr val="1D8EEA"/>
                </a:solidFill>
                <a:latin typeface="Leelawadee" panose="020B0502040204020203" pitchFamily="34" charset="-34"/>
                <a:cs typeface="Leelawadee" panose="020B0502040204020203" pitchFamily="34" charset="-34"/>
              </a:rPr>
              <a:t>dependency&gt;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err="1">
                <a:solidFill>
                  <a:srgbClr val="1D8EEA"/>
                </a:solidFill>
                <a:latin typeface="Leelawadee" panose="020B0502040204020203" pitchFamily="34" charset="-34"/>
                <a:cs typeface="Leelawadee" panose="020B0502040204020203" pitchFamily="34" charset="-34"/>
              </a:rPr>
              <a:t>groupId</a:t>
            </a:r>
            <a:r>
              <a:rPr lang="en-US" dirty="0">
                <a:solidFill>
                  <a:srgbClr val="1D8EEA"/>
                </a:solidFill>
                <a:latin typeface="Leelawadee" panose="020B0502040204020203" pitchFamily="34" charset="-34"/>
                <a:cs typeface="Leelawadee" panose="020B0502040204020203" pitchFamily="34" charset="-34"/>
              </a:rPr>
              <a:t>&gt;</a:t>
            </a:r>
            <a:r>
              <a:rPr lang="en-US" dirty="0">
                <a:latin typeface="Leelawadee" panose="020B0502040204020203" pitchFamily="34" charset="-34"/>
                <a:cs typeface="Leelawadee" panose="020B0502040204020203" pitchFamily="34" charset="-34"/>
              </a:rPr>
              <a:t>group-a</a:t>
            </a:r>
            <a:r>
              <a:rPr lang="en-US" dirty="0">
                <a:solidFill>
                  <a:srgbClr val="1D8EEA"/>
                </a:solidFill>
                <a:latin typeface="Leelawadee" panose="020B0502040204020203" pitchFamily="34" charset="-34"/>
                <a:cs typeface="Leelawadee" panose="020B0502040204020203" pitchFamily="34" charset="-34"/>
              </a:rPr>
              <a:t>&lt;/</a:t>
            </a:r>
            <a:r>
              <a:rPr lang="en-US" dirty="0" err="1">
                <a:solidFill>
                  <a:srgbClr val="1D8EEA"/>
                </a:solidFill>
                <a:latin typeface="Leelawadee" panose="020B0502040204020203" pitchFamily="34" charset="-34"/>
                <a:cs typeface="Leelawadee" panose="020B0502040204020203" pitchFamily="34" charset="-34"/>
              </a:rPr>
              <a:t>groupId</a:t>
            </a:r>
            <a:r>
              <a:rPr lang="en-US" dirty="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err="1">
                <a:solidFill>
                  <a:srgbClr val="1D8EEA"/>
                </a:solidFill>
                <a:latin typeface="Leelawadee" panose="020B0502040204020203" pitchFamily="34" charset="-34"/>
                <a:cs typeface="Leelawadee" panose="020B0502040204020203" pitchFamily="34" charset="-34"/>
              </a:rPr>
              <a:t>artifactId</a:t>
            </a:r>
            <a:r>
              <a:rPr lang="en-US" dirty="0">
                <a:solidFill>
                  <a:srgbClr val="1D8EEA"/>
                </a:solidFill>
                <a:latin typeface="Leelawadee" panose="020B0502040204020203" pitchFamily="34" charset="-34"/>
                <a:cs typeface="Leelawadee" panose="020B0502040204020203" pitchFamily="34" charset="-34"/>
              </a:rPr>
              <a:t>&gt;</a:t>
            </a:r>
            <a:r>
              <a:rPr lang="en-US" dirty="0">
                <a:latin typeface="Leelawadee" panose="020B0502040204020203" pitchFamily="34" charset="-34"/>
                <a:cs typeface="Leelawadee" panose="020B0502040204020203" pitchFamily="34" charset="-34"/>
              </a:rPr>
              <a:t>artifact-a</a:t>
            </a:r>
            <a:r>
              <a:rPr lang="en-US" dirty="0">
                <a:solidFill>
                  <a:srgbClr val="1D8EEA"/>
                </a:solidFill>
                <a:latin typeface="Leelawadee" panose="020B0502040204020203" pitchFamily="34" charset="-34"/>
                <a:cs typeface="Leelawadee" panose="020B0502040204020203" pitchFamily="34" charset="-34"/>
              </a:rPr>
              <a:t>&lt;/</a:t>
            </a:r>
            <a:r>
              <a:rPr lang="en-US" dirty="0" err="1">
                <a:solidFill>
                  <a:srgbClr val="1D8EEA"/>
                </a:solidFill>
                <a:latin typeface="Leelawadee" panose="020B0502040204020203" pitchFamily="34" charset="-34"/>
                <a:cs typeface="Leelawadee" panose="020B0502040204020203" pitchFamily="34" charset="-34"/>
              </a:rPr>
              <a:t>artifactId</a:t>
            </a:r>
            <a:r>
              <a:rPr lang="en-US" dirty="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a:solidFill>
                  <a:srgbClr val="1D8EEA"/>
                </a:solidFill>
                <a:latin typeface="Leelawadee" panose="020B0502040204020203" pitchFamily="34" charset="-34"/>
                <a:cs typeface="Leelawadee" panose="020B0502040204020203" pitchFamily="34" charset="-34"/>
              </a:rPr>
              <a:t>version&gt;</a:t>
            </a:r>
            <a:r>
              <a:rPr lang="en-US" dirty="0">
                <a:latin typeface="Leelawadee" panose="020B0502040204020203" pitchFamily="34" charset="-34"/>
                <a:cs typeface="Leelawadee" panose="020B0502040204020203" pitchFamily="34" charset="-34"/>
              </a:rPr>
              <a:t>1.0</a:t>
            </a:r>
            <a:r>
              <a:rPr lang="en-US" dirty="0">
                <a:solidFill>
                  <a:srgbClr val="1D8EEA"/>
                </a:solidFill>
                <a:latin typeface="Leelawadee" panose="020B0502040204020203" pitchFamily="34" charset="-34"/>
                <a:cs typeface="Leelawadee" panose="020B0502040204020203" pitchFamily="34" charset="-34"/>
              </a:rPr>
              <a:t>&lt;/version</a:t>
            </a:r>
            <a:r>
              <a:rPr lang="en-US" dirty="0" smtClean="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		&lt;type&gt;</a:t>
            </a:r>
            <a:r>
              <a:rPr lang="en-US" dirty="0" smtClean="0">
                <a:latin typeface="Leelawadee" panose="020B0502040204020203" pitchFamily="34" charset="-34"/>
                <a:cs typeface="Leelawadee" panose="020B0502040204020203" pitchFamily="34" charset="-34"/>
              </a:rPr>
              <a:t>jar</a:t>
            </a:r>
            <a:r>
              <a:rPr lang="en-US" dirty="0" smtClean="0">
                <a:solidFill>
                  <a:srgbClr val="1D8EEA"/>
                </a:solidFill>
                <a:latin typeface="Leelawadee" panose="020B0502040204020203" pitchFamily="34" charset="-34"/>
                <a:cs typeface="Leelawadee" panose="020B0502040204020203" pitchFamily="34" charset="-34"/>
              </a:rPr>
              <a:t>&lt;/type&gt;</a:t>
            </a:r>
          </a:p>
          <a:p>
            <a:r>
              <a:rPr lang="en-US" dirty="0">
                <a:solidFill>
                  <a:srgbClr val="1D8EEA"/>
                </a:solidFill>
                <a:latin typeface="Leelawadee" panose="020B0502040204020203" pitchFamily="34" charset="-34"/>
                <a:cs typeface="Leelawadee" panose="020B0502040204020203" pitchFamily="34" charset="-34"/>
              </a:rPr>
              <a:t>	</a:t>
            </a:r>
            <a:r>
              <a:rPr lang="en-US" dirty="0" smtClean="0">
                <a:solidFill>
                  <a:srgbClr val="1D8EEA"/>
                </a:solidFill>
                <a:latin typeface="Leelawadee" panose="020B0502040204020203" pitchFamily="34" charset="-34"/>
                <a:cs typeface="Leelawadee" panose="020B0502040204020203" pitchFamily="34" charset="-34"/>
              </a:rPr>
              <a:t>	&lt;scope&gt;</a:t>
            </a:r>
            <a:r>
              <a:rPr lang="en-US" dirty="0" smtClean="0">
                <a:latin typeface="Leelawadee" panose="020B0502040204020203" pitchFamily="34" charset="-34"/>
                <a:cs typeface="Leelawadee" panose="020B0502040204020203" pitchFamily="34" charset="-34"/>
              </a:rPr>
              <a:t>compile</a:t>
            </a:r>
            <a:r>
              <a:rPr lang="en-US" dirty="0" smtClean="0">
                <a:solidFill>
                  <a:srgbClr val="1D8EEA"/>
                </a:solidFill>
                <a:latin typeface="Leelawadee" panose="020B0502040204020203" pitchFamily="34" charset="-34"/>
                <a:cs typeface="Leelawadee" panose="020B0502040204020203" pitchFamily="34" charset="-34"/>
              </a:rPr>
              <a:t>&lt;/scope&gt;</a:t>
            </a:r>
          </a:p>
          <a:p>
            <a:r>
              <a:rPr lang="en-US" dirty="0" smtClean="0">
                <a:solidFill>
                  <a:srgbClr val="1D8EEA"/>
                </a:solidFill>
                <a:latin typeface="Leelawadee" panose="020B0502040204020203" pitchFamily="34" charset="-34"/>
                <a:cs typeface="Leelawadee" panose="020B0502040204020203" pitchFamily="34" charset="-34"/>
              </a:rPr>
              <a:t>		&lt;optional&gt;</a:t>
            </a:r>
            <a:r>
              <a:rPr lang="en-US" dirty="0" smtClean="0">
                <a:latin typeface="Leelawadee" panose="020B0502040204020203" pitchFamily="34" charset="-34"/>
                <a:cs typeface="Leelawadee" panose="020B0502040204020203" pitchFamily="34" charset="-34"/>
              </a:rPr>
              <a:t>true</a:t>
            </a:r>
            <a:r>
              <a:rPr lang="en-US" dirty="0" smtClean="0">
                <a:solidFill>
                  <a:srgbClr val="1D8EEA"/>
                </a:solidFill>
                <a:latin typeface="Leelawadee" panose="020B0502040204020203" pitchFamily="34" charset="-34"/>
                <a:cs typeface="Leelawadee" panose="020B0502040204020203" pitchFamily="34" charset="-34"/>
              </a:rPr>
              <a:t>&lt;/optional&gt;</a:t>
            </a:r>
          </a:p>
          <a:p>
            <a:r>
              <a:rPr lang="en-US" dirty="0" smtClean="0"/>
              <a:t>		</a:t>
            </a:r>
            <a:r>
              <a:rPr lang="en-US" dirty="0" smtClean="0">
                <a:solidFill>
                  <a:srgbClr val="1D8EEA"/>
                </a:solidFill>
              </a:rPr>
              <a:t>&lt;</a:t>
            </a:r>
            <a:r>
              <a:rPr lang="en-US" dirty="0" err="1">
                <a:solidFill>
                  <a:srgbClr val="1D8EEA"/>
                </a:solidFill>
              </a:rPr>
              <a:t>systemPath</a:t>
            </a:r>
            <a:r>
              <a:rPr lang="en-US" dirty="0">
                <a:solidFill>
                  <a:srgbClr val="1D8EEA"/>
                </a:solidFill>
              </a:rPr>
              <a:t>&gt;${</a:t>
            </a:r>
            <a:r>
              <a:rPr lang="en-US" dirty="0" err="1"/>
              <a:t>java.home</a:t>
            </a:r>
            <a:r>
              <a:rPr lang="en-US" dirty="0"/>
              <a:t>}/lib/rt.jar</a:t>
            </a:r>
            <a:r>
              <a:rPr lang="en-US" dirty="0">
                <a:solidFill>
                  <a:srgbClr val="1D8EEA"/>
                </a:solidFill>
              </a:rPr>
              <a:t>&lt;/</a:t>
            </a:r>
            <a:r>
              <a:rPr lang="en-US" dirty="0" err="1">
                <a:solidFill>
                  <a:srgbClr val="1D8EEA"/>
                </a:solidFill>
              </a:rPr>
              <a:t>systemPath</a:t>
            </a:r>
            <a:r>
              <a:rPr lang="en-US" dirty="0">
                <a:solidFill>
                  <a:srgbClr val="1D8EEA"/>
                </a:solidFill>
              </a:rPr>
              <a:t>&gt;</a:t>
            </a:r>
            <a:endParaRPr lang="en-US" dirty="0" smtClean="0">
              <a:solidFill>
                <a:srgbClr val="1D8EEA"/>
              </a:solidFill>
              <a:latin typeface="Leelawadee" panose="020B0502040204020203" pitchFamily="34" charset="-34"/>
              <a:cs typeface="Leelawadee" panose="020B0502040204020203" pitchFamily="34" charset="-34"/>
            </a:endParaRPr>
          </a:p>
          <a:p>
            <a:r>
              <a:rPr lang="en-US" dirty="0" smtClean="0">
                <a:solidFill>
                  <a:srgbClr val="1D8EEA"/>
                </a:solidFill>
                <a:latin typeface="Leelawadee" panose="020B0502040204020203" pitchFamily="34" charset="-34"/>
                <a:cs typeface="Leelawadee" panose="020B0502040204020203" pitchFamily="34" charset="-34"/>
              </a:rPr>
              <a:t>		</a:t>
            </a:r>
            <a:r>
              <a:rPr lang="en-US" dirty="0" smtClean="0">
                <a:solidFill>
                  <a:schemeClr val="tx1">
                    <a:lumMod val="65000"/>
                    <a:lumOff val="35000"/>
                  </a:schemeClr>
                </a:solidFill>
                <a:latin typeface="Leelawadee" panose="020B0502040204020203" pitchFamily="34" charset="-34"/>
                <a:cs typeface="Leelawadee" panose="020B0502040204020203" pitchFamily="34" charset="-34"/>
              </a:rPr>
              <a:t>&lt;</a:t>
            </a:r>
            <a:r>
              <a:rPr lang="en-US" dirty="0">
                <a:solidFill>
                  <a:schemeClr val="tx1">
                    <a:lumMod val="65000"/>
                    <a:lumOff val="35000"/>
                  </a:schemeClr>
                </a:solidFill>
                <a:latin typeface="Leelawadee" panose="020B0502040204020203" pitchFamily="34" charset="-34"/>
                <a:cs typeface="Leelawadee" panose="020B0502040204020203" pitchFamily="34" charset="-34"/>
              </a:rPr>
              <a:t>exclusions&gt;</a:t>
            </a:r>
          </a:p>
          <a:p>
            <a:r>
              <a:rPr lang="en-US" dirty="0" smtClean="0">
                <a:solidFill>
                  <a:schemeClr val="tx1">
                    <a:lumMod val="65000"/>
                    <a:lumOff val="35000"/>
                  </a:schemeClr>
                </a:solidFill>
                <a:latin typeface="Leelawadee" panose="020B0502040204020203" pitchFamily="34" charset="-34"/>
                <a:cs typeface="Leelawadee" panose="020B0502040204020203" pitchFamily="34" charset="-34"/>
              </a:rPr>
              <a:t>			&lt;</a:t>
            </a:r>
            <a:r>
              <a:rPr lang="en-US" dirty="0">
                <a:solidFill>
                  <a:schemeClr val="tx1">
                    <a:lumMod val="65000"/>
                    <a:lumOff val="35000"/>
                  </a:schemeClr>
                </a:solidFill>
                <a:latin typeface="Leelawadee" panose="020B0502040204020203" pitchFamily="34" charset="-34"/>
                <a:cs typeface="Leelawadee" panose="020B0502040204020203" pitchFamily="34" charset="-34"/>
              </a:rPr>
              <a:t>exclusion&gt;</a:t>
            </a:r>
          </a:p>
          <a:p>
            <a:r>
              <a:rPr lang="en-US" dirty="0" smtClean="0">
                <a:solidFill>
                  <a:schemeClr val="tx1">
                    <a:lumMod val="65000"/>
                    <a:lumOff val="35000"/>
                  </a:schemeClr>
                </a:solidFill>
                <a:latin typeface="Leelawadee" panose="020B0502040204020203" pitchFamily="34" charset="-34"/>
                <a:cs typeface="Leelawadee" panose="020B0502040204020203" pitchFamily="34" charset="-34"/>
              </a:rPr>
              <a:t>			&lt;</a:t>
            </a:r>
            <a:r>
              <a:rPr lang="en-US" dirty="0" err="1">
                <a:solidFill>
                  <a:schemeClr val="tx1">
                    <a:lumMod val="65000"/>
                    <a:lumOff val="35000"/>
                  </a:schemeClr>
                </a:solidFill>
                <a:latin typeface="Leelawadee" panose="020B0502040204020203" pitchFamily="34" charset="-34"/>
                <a:cs typeface="Leelawadee" panose="020B0502040204020203" pitchFamily="34" charset="-34"/>
              </a:rPr>
              <a:t>groupId</a:t>
            </a:r>
            <a:r>
              <a:rPr lang="en-US" dirty="0">
                <a:solidFill>
                  <a:schemeClr val="tx1">
                    <a:lumMod val="65000"/>
                    <a:lumOff val="35000"/>
                  </a:schemeClr>
                </a:solidFill>
                <a:latin typeface="Leelawadee" panose="020B0502040204020203" pitchFamily="34" charset="-34"/>
                <a:cs typeface="Leelawadee" panose="020B0502040204020203" pitchFamily="34" charset="-34"/>
              </a:rPr>
              <a:t>&gt;group-c&lt;/</a:t>
            </a:r>
            <a:r>
              <a:rPr lang="en-US" dirty="0" err="1">
                <a:solidFill>
                  <a:schemeClr val="tx1">
                    <a:lumMod val="65000"/>
                    <a:lumOff val="35000"/>
                  </a:schemeClr>
                </a:solidFill>
                <a:latin typeface="Leelawadee" panose="020B0502040204020203" pitchFamily="34" charset="-34"/>
                <a:cs typeface="Leelawadee" panose="020B0502040204020203" pitchFamily="34" charset="-34"/>
              </a:rPr>
              <a:t>groupId</a:t>
            </a:r>
            <a:r>
              <a:rPr lang="en-US" dirty="0">
                <a:solidFill>
                  <a:schemeClr val="tx1">
                    <a:lumMod val="65000"/>
                    <a:lumOff val="35000"/>
                  </a:schemeClr>
                </a:solidFill>
                <a:latin typeface="Leelawadee" panose="020B0502040204020203" pitchFamily="34" charset="-34"/>
                <a:cs typeface="Leelawadee" panose="020B0502040204020203" pitchFamily="34" charset="-34"/>
              </a:rPr>
              <a:t>&gt;</a:t>
            </a:r>
          </a:p>
          <a:p>
            <a:r>
              <a:rPr lang="en-US" dirty="0" smtClean="0">
                <a:solidFill>
                  <a:schemeClr val="tx1">
                    <a:lumMod val="65000"/>
                    <a:lumOff val="35000"/>
                  </a:schemeClr>
                </a:solidFill>
                <a:latin typeface="Leelawadee" panose="020B0502040204020203" pitchFamily="34" charset="-34"/>
                <a:cs typeface="Leelawadee" panose="020B0502040204020203" pitchFamily="34" charset="-34"/>
              </a:rPr>
              <a:t>			&lt;</a:t>
            </a:r>
            <a:r>
              <a:rPr lang="en-US" dirty="0" err="1">
                <a:solidFill>
                  <a:schemeClr val="tx1">
                    <a:lumMod val="65000"/>
                    <a:lumOff val="35000"/>
                  </a:schemeClr>
                </a:solidFill>
                <a:latin typeface="Leelawadee" panose="020B0502040204020203" pitchFamily="34" charset="-34"/>
                <a:cs typeface="Leelawadee" panose="020B0502040204020203" pitchFamily="34" charset="-34"/>
              </a:rPr>
              <a:t>artifactId</a:t>
            </a:r>
            <a:r>
              <a:rPr lang="en-US" dirty="0">
                <a:solidFill>
                  <a:schemeClr val="tx1">
                    <a:lumMod val="65000"/>
                    <a:lumOff val="35000"/>
                  </a:schemeClr>
                </a:solidFill>
                <a:latin typeface="Leelawadee" panose="020B0502040204020203" pitchFamily="34" charset="-34"/>
                <a:cs typeface="Leelawadee" panose="020B0502040204020203" pitchFamily="34" charset="-34"/>
              </a:rPr>
              <a:t>&gt;excluded-artifact&lt;/</a:t>
            </a:r>
            <a:r>
              <a:rPr lang="en-US" dirty="0" err="1">
                <a:solidFill>
                  <a:schemeClr val="tx1">
                    <a:lumMod val="65000"/>
                    <a:lumOff val="35000"/>
                  </a:schemeClr>
                </a:solidFill>
                <a:latin typeface="Leelawadee" panose="020B0502040204020203" pitchFamily="34" charset="-34"/>
                <a:cs typeface="Leelawadee" panose="020B0502040204020203" pitchFamily="34" charset="-34"/>
              </a:rPr>
              <a:t>artifactId</a:t>
            </a:r>
            <a:r>
              <a:rPr lang="en-US" dirty="0">
                <a:solidFill>
                  <a:schemeClr val="tx1">
                    <a:lumMod val="65000"/>
                    <a:lumOff val="35000"/>
                  </a:schemeClr>
                </a:solidFill>
                <a:latin typeface="Leelawadee" panose="020B0502040204020203" pitchFamily="34" charset="-34"/>
                <a:cs typeface="Leelawadee" panose="020B0502040204020203" pitchFamily="34" charset="-34"/>
              </a:rPr>
              <a:t>&gt;</a:t>
            </a:r>
          </a:p>
          <a:p>
            <a:r>
              <a:rPr lang="en-US" dirty="0" smtClean="0">
                <a:solidFill>
                  <a:schemeClr val="tx1">
                    <a:lumMod val="65000"/>
                    <a:lumOff val="35000"/>
                  </a:schemeClr>
                </a:solidFill>
                <a:latin typeface="Leelawadee" panose="020B0502040204020203" pitchFamily="34" charset="-34"/>
                <a:cs typeface="Leelawadee" panose="020B0502040204020203" pitchFamily="34" charset="-34"/>
              </a:rPr>
              <a:t>			&lt;/</a:t>
            </a:r>
            <a:r>
              <a:rPr lang="en-US" dirty="0">
                <a:solidFill>
                  <a:schemeClr val="tx1">
                    <a:lumMod val="65000"/>
                    <a:lumOff val="35000"/>
                  </a:schemeClr>
                </a:solidFill>
                <a:latin typeface="Leelawadee" panose="020B0502040204020203" pitchFamily="34" charset="-34"/>
                <a:cs typeface="Leelawadee" panose="020B0502040204020203" pitchFamily="34" charset="-34"/>
              </a:rPr>
              <a:t>exclusion&gt;</a:t>
            </a:r>
          </a:p>
          <a:p>
            <a:r>
              <a:rPr lang="en-US" dirty="0" smtClean="0">
                <a:solidFill>
                  <a:schemeClr val="tx1">
                    <a:lumMod val="65000"/>
                    <a:lumOff val="35000"/>
                  </a:schemeClr>
                </a:solidFill>
                <a:latin typeface="Leelawadee" panose="020B0502040204020203" pitchFamily="34" charset="-34"/>
                <a:cs typeface="Leelawadee" panose="020B0502040204020203" pitchFamily="34" charset="-34"/>
              </a:rPr>
              <a:t>		&lt;/</a:t>
            </a:r>
            <a:r>
              <a:rPr lang="en-US" dirty="0">
                <a:solidFill>
                  <a:schemeClr val="tx1">
                    <a:lumMod val="65000"/>
                    <a:lumOff val="35000"/>
                  </a:schemeClr>
                </a:solidFill>
                <a:latin typeface="Leelawadee" panose="020B0502040204020203" pitchFamily="34" charset="-34"/>
                <a:cs typeface="Leelawadee" panose="020B0502040204020203" pitchFamily="34" charset="-34"/>
              </a:rPr>
              <a:t>exclusions</a:t>
            </a:r>
            <a:r>
              <a:rPr lang="en-US" dirty="0" smtClean="0">
                <a:solidFill>
                  <a:schemeClr val="tx1">
                    <a:lumMod val="65000"/>
                    <a:lumOff val="35000"/>
                  </a:schemeClr>
                </a:solidFill>
                <a:latin typeface="Leelawadee" panose="020B0502040204020203" pitchFamily="34" charset="-34"/>
                <a:cs typeface="Leelawadee" panose="020B0502040204020203" pitchFamily="34" charset="-34"/>
              </a:rPr>
              <a:t>&gt;</a:t>
            </a:r>
            <a:endParaRPr lang="en-US" dirty="0">
              <a:solidFill>
                <a:schemeClr val="tx1">
                  <a:lumMod val="65000"/>
                  <a:lumOff val="35000"/>
                </a:schemeClr>
              </a:solidFill>
              <a:latin typeface="Leelawadee" panose="020B0502040204020203" pitchFamily="34" charset="-34"/>
              <a:cs typeface="Leelawadee" panose="020B0502040204020203" pitchFamily="34" charset="-34"/>
            </a:endParaRPr>
          </a:p>
          <a:p>
            <a:r>
              <a:rPr lang="en-US" dirty="0" smtClean="0">
                <a:solidFill>
                  <a:srgbClr val="1D8EEA"/>
                </a:solidFill>
                <a:latin typeface="Leelawadee" panose="020B0502040204020203" pitchFamily="34" charset="-34"/>
                <a:cs typeface="Leelawadee" panose="020B0502040204020203" pitchFamily="34" charset="-34"/>
              </a:rPr>
              <a:t>	&lt;/</a:t>
            </a:r>
            <a:r>
              <a:rPr lang="en-US" dirty="0">
                <a:solidFill>
                  <a:srgbClr val="1D8EEA"/>
                </a:solidFill>
                <a:latin typeface="Leelawadee" panose="020B0502040204020203" pitchFamily="34" charset="-34"/>
                <a:cs typeface="Leelawadee" panose="020B0502040204020203" pitchFamily="34" charset="-34"/>
              </a:rPr>
              <a:t>dependency</a:t>
            </a:r>
            <a:r>
              <a:rPr lang="en-US" dirty="0" smtClean="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&lt;/dependencies&gt;</a:t>
            </a:r>
            <a:endParaRPr lang="en-US" dirty="0">
              <a:solidFill>
                <a:srgbClr val="1D8EEA"/>
              </a:solidFill>
              <a:latin typeface="Leelawadee" panose="020B0502040204020203" pitchFamily="34" charset="-34"/>
              <a:cs typeface="Leelawadee" panose="020B0502040204020203" pitchFamily="34" charset="-34"/>
            </a:endParaRPr>
          </a:p>
        </p:txBody>
      </p:sp>
    </p:spTree>
    <p:extLst>
      <p:ext uri="{BB962C8B-B14F-4D97-AF65-F5344CB8AC3E}">
        <p14:creationId xmlns:p14="http://schemas.microsoft.com/office/powerpoint/2010/main" val="30118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44800" y="1725073"/>
            <a:ext cx="2385321" cy="697627"/>
          </a:xfrm>
        </p:spPr>
        <p:txBody>
          <a:bodyPr wrap="square">
            <a:spAutoFit/>
          </a:bodyPr>
          <a:lstStyle/>
          <a:p>
            <a:pPr algn="r"/>
            <a:r>
              <a:rPr lang="en-US" dirty="0" smtClean="0">
                <a:solidFill>
                  <a:schemeClr val="accent1">
                    <a:lumMod val="75000"/>
                  </a:schemeClr>
                </a:solidFill>
                <a:latin typeface="Roboto" pitchFamily="2" charset="0"/>
                <a:ea typeface="Roboto" pitchFamily="2" charset="0"/>
                <a:cs typeface="Open Sans" panose="020B0606030504020204" pitchFamily="34" charset="0"/>
              </a:rPr>
              <a:t>Agenda</a:t>
            </a:r>
            <a:endParaRPr lang="en-US" dirty="0">
              <a:solidFill>
                <a:schemeClr val="accent1">
                  <a:lumMod val="75000"/>
                </a:schemeClr>
              </a:solidFill>
              <a:latin typeface="Roboto" pitchFamily="2" charset="0"/>
              <a:ea typeface="Roboto" pitchFamily="2" charset="0"/>
              <a:cs typeface="Open Sans" panose="020B0606030504020204" pitchFamily="34" charset="0"/>
            </a:endParaRPr>
          </a:p>
        </p:txBody>
      </p:sp>
      <p:sp>
        <p:nvSpPr>
          <p:cNvPr id="8" name="Content Placeholder 7"/>
          <p:cNvSpPr>
            <a:spLocks noGrp="1"/>
          </p:cNvSpPr>
          <p:nvPr>
            <p:ph idx="1"/>
          </p:nvPr>
        </p:nvSpPr>
        <p:spPr>
          <a:xfrm>
            <a:off x="2438400" y="2405597"/>
            <a:ext cx="2791721" cy="406399"/>
          </a:xfrm>
        </p:spPr>
        <p:txBody>
          <a:bodyPr>
            <a:normAutofit/>
          </a:bodyPr>
          <a:lstStyle/>
          <a:p>
            <a:pPr marL="0" indent="0" algn="r">
              <a:buNone/>
            </a:pPr>
            <a:r>
              <a:rPr lang="en-US" sz="1467" dirty="0" smtClean="0"/>
              <a:t>Things we are going to cover</a:t>
            </a:r>
            <a:endParaRPr lang="en-US" sz="1467" dirty="0"/>
          </a:p>
        </p:txBody>
      </p:sp>
      <p:grpSp>
        <p:nvGrpSpPr>
          <p:cNvPr id="6" name="Group 5"/>
          <p:cNvGrpSpPr/>
          <p:nvPr/>
        </p:nvGrpSpPr>
        <p:grpSpPr>
          <a:xfrm>
            <a:off x="5508525" y="1873905"/>
            <a:ext cx="3838675" cy="3624134"/>
            <a:chOff x="4131394" y="1405429"/>
            <a:chExt cx="2879006" cy="2668888"/>
          </a:xfrm>
        </p:grpSpPr>
        <p:sp>
          <p:nvSpPr>
            <p:cNvPr id="9" name="Oval 8"/>
            <p:cNvSpPr/>
            <p:nvPr/>
          </p:nvSpPr>
          <p:spPr>
            <a:xfrm>
              <a:off x="4131394" y="2058919"/>
              <a:ext cx="43013" cy="43013"/>
            </a:xfrm>
            <a:prstGeom prst="ellipse">
              <a:avLst/>
            </a:prstGeom>
            <a:solidFill>
              <a:schemeClr val="accent1">
                <a:lumMod val="50000"/>
              </a:schemeClr>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p>
          </p:txBody>
        </p:sp>
        <p:cxnSp>
          <p:nvCxnSpPr>
            <p:cNvPr id="11" name="Straight Connector 10"/>
            <p:cNvCxnSpPr/>
            <p:nvPr/>
          </p:nvCxnSpPr>
          <p:spPr>
            <a:xfrm>
              <a:off x="4152900" y="1405429"/>
              <a:ext cx="0" cy="53340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7"/>
            <p:cNvSpPr txBox="1">
              <a:spLocks/>
            </p:cNvSpPr>
            <p:nvPr/>
          </p:nvSpPr>
          <p:spPr>
            <a:xfrm>
              <a:off x="4274025" y="1867660"/>
              <a:ext cx="2736375" cy="2206657"/>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867" dirty="0" smtClean="0"/>
                <a:t>What is Maven…?</a:t>
              </a:r>
            </a:p>
            <a:p>
              <a:pPr marL="0" indent="0">
                <a:lnSpc>
                  <a:spcPct val="150000"/>
                </a:lnSpc>
                <a:buNone/>
              </a:pPr>
              <a:r>
                <a:rPr lang="en-US" sz="1867" dirty="0" smtClean="0"/>
                <a:t>What is Software Building…?</a:t>
              </a:r>
            </a:p>
            <a:p>
              <a:pPr marL="0" indent="0">
                <a:lnSpc>
                  <a:spcPct val="150000"/>
                </a:lnSpc>
                <a:buNone/>
              </a:pPr>
              <a:r>
                <a:rPr lang="en-US" sz="1867" dirty="0" smtClean="0"/>
                <a:t>POM</a:t>
              </a:r>
            </a:p>
            <a:p>
              <a:pPr marL="0" indent="0">
                <a:lnSpc>
                  <a:spcPct val="150000"/>
                </a:lnSpc>
                <a:buNone/>
              </a:pPr>
              <a:r>
                <a:rPr lang="en-US" sz="1867" dirty="0" smtClean="0"/>
                <a:t>Maven Architecture</a:t>
              </a:r>
              <a:endParaRPr lang="en-US" sz="1867" dirty="0"/>
            </a:p>
            <a:p>
              <a:pPr marL="0" indent="0">
                <a:lnSpc>
                  <a:spcPct val="150000"/>
                </a:lnSpc>
                <a:buNone/>
              </a:pPr>
              <a:r>
                <a:rPr lang="en-US" sz="1867" dirty="0" smtClean="0"/>
                <a:t>Dependency Management</a:t>
              </a:r>
              <a:endParaRPr lang="en-US" sz="1867" dirty="0"/>
            </a:p>
            <a:p>
              <a:pPr marL="0" indent="0">
                <a:lnSpc>
                  <a:spcPct val="150000"/>
                </a:lnSpc>
                <a:buNone/>
              </a:pPr>
              <a:r>
                <a:rPr lang="en-US" sz="1867" dirty="0" smtClean="0"/>
                <a:t>Deep diving into Maven</a:t>
              </a:r>
              <a:endParaRPr lang="en-US" sz="1867" dirty="0"/>
            </a:p>
          </p:txBody>
        </p:sp>
        <p:cxnSp>
          <p:nvCxnSpPr>
            <p:cNvPr id="19" name="Straight Connector 18"/>
            <p:cNvCxnSpPr/>
            <p:nvPr/>
          </p:nvCxnSpPr>
          <p:spPr>
            <a:xfrm>
              <a:off x="4152900" y="2194725"/>
              <a:ext cx="0" cy="127692"/>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152900" y="2558381"/>
              <a:ext cx="0" cy="127692"/>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152900" y="2922037"/>
              <a:ext cx="0" cy="127692"/>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152900" y="3285693"/>
              <a:ext cx="0" cy="127692"/>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152900" y="3649349"/>
              <a:ext cx="0" cy="127692"/>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131394" y="2781985"/>
              <a:ext cx="43013" cy="43013"/>
            </a:xfrm>
            <a:prstGeom prst="ellipse">
              <a:avLst/>
            </a:prstGeom>
            <a:solidFill>
              <a:schemeClr val="accent1">
                <a:lumMod val="50000"/>
              </a:schemeClr>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p>
          </p:txBody>
        </p:sp>
        <p:sp>
          <p:nvSpPr>
            <p:cNvPr id="25" name="Oval 24"/>
            <p:cNvSpPr/>
            <p:nvPr/>
          </p:nvSpPr>
          <p:spPr>
            <a:xfrm>
              <a:off x="4131394" y="2420452"/>
              <a:ext cx="43013" cy="43013"/>
            </a:xfrm>
            <a:prstGeom prst="ellipse">
              <a:avLst/>
            </a:prstGeom>
            <a:solidFill>
              <a:schemeClr val="accent1">
                <a:lumMod val="75000"/>
              </a:schemeClr>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p>
          </p:txBody>
        </p:sp>
        <p:sp>
          <p:nvSpPr>
            <p:cNvPr id="26" name="Oval 25"/>
            <p:cNvSpPr/>
            <p:nvPr/>
          </p:nvSpPr>
          <p:spPr>
            <a:xfrm>
              <a:off x="4131394" y="3143518"/>
              <a:ext cx="43013" cy="43013"/>
            </a:xfrm>
            <a:prstGeom prst="ellipse">
              <a:avLst/>
            </a:prstGeom>
            <a:solidFill>
              <a:schemeClr val="accent1">
                <a:lumMod val="50000"/>
              </a:schemeClr>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p>
          </p:txBody>
        </p:sp>
        <p:sp>
          <p:nvSpPr>
            <p:cNvPr id="27" name="Oval 26"/>
            <p:cNvSpPr/>
            <p:nvPr/>
          </p:nvSpPr>
          <p:spPr>
            <a:xfrm>
              <a:off x="4131394" y="3505051"/>
              <a:ext cx="43013" cy="43013"/>
            </a:xfrm>
            <a:prstGeom prst="ellipse">
              <a:avLst/>
            </a:prstGeom>
            <a:solidFill>
              <a:schemeClr val="accent1">
                <a:lumMod val="50000"/>
              </a:schemeClr>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p>
          </p:txBody>
        </p:sp>
        <p:sp>
          <p:nvSpPr>
            <p:cNvPr id="28" name="Oval 27"/>
            <p:cNvSpPr/>
            <p:nvPr/>
          </p:nvSpPr>
          <p:spPr>
            <a:xfrm>
              <a:off x="4131394" y="3866586"/>
              <a:ext cx="43013" cy="43013"/>
            </a:xfrm>
            <a:prstGeom prst="ellipse">
              <a:avLst/>
            </a:prstGeom>
            <a:solidFill>
              <a:schemeClr val="accent1">
                <a:lumMod val="50000"/>
              </a:schemeClr>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p>
          </p:txBody>
        </p:sp>
        <p:sp>
          <p:nvSpPr>
            <p:cNvPr id="5" name="Freeform 6"/>
            <p:cNvSpPr>
              <a:spLocks noEditPoints="1"/>
            </p:cNvSpPr>
            <p:nvPr/>
          </p:nvSpPr>
          <p:spPr bwMode="auto">
            <a:xfrm>
              <a:off x="4359302" y="1445351"/>
              <a:ext cx="452840" cy="323359"/>
            </a:xfrm>
            <a:custGeom>
              <a:avLst/>
              <a:gdLst>
                <a:gd name="T0" fmla="*/ 40 w 280"/>
                <a:gd name="T1" fmla="*/ 160 h 200"/>
                <a:gd name="T2" fmla="*/ 20 w 280"/>
                <a:gd name="T3" fmla="*/ 160 h 200"/>
                <a:gd name="T4" fmla="*/ 0 w 280"/>
                <a:gd name="T5" fmla="*/ 180 h 200"/>
                <a:gd name="T6" fmla="*/ 20 w 280"/>
                <a:gd name="T7" fmla="*/ 200 h 200"/>
                <a:gd name="T8" fmla="*/ 40 w 280"/>
                <a:gd name="T9" fmla="*/ 200 h 200"/>
                <a:gd name="T10" fmla="*/ 60 w 280"/>
                <a:gd name="T11" fmla="*/ 180 h 200"/>
                <a:gd name="T12" fmla="*/ 40 w 280"/>
                <a:gd name="T13" fmla="*/ 160 h 200"/>
                <a:gd name="T14" fmla="*/ 40 w 280"/>
                <a:gd name="T15" fmla="*/ 80 h 200"/>
                <a:gd name="T16" fmla="*/ 20 w 280"/>
                <a:gd name="T17" fmla="*/ 80 h 200"/>
                <a:gd name="T18" fmla="*/ 0 w 280"/>
                <a:gd name="T19" fmla="*/ 100 h 200"/>
                <a:gd name="T20" fmla="*/ 20 w 280"/>
                <a:gd name="T21" fmla="*/ 120 h 200"/>
                <a:gd name="T22" fmla="*/ 40 w 280"/>
                <a:gd name="T23" fmla="*/ 120 h 200"/>
                <a:gd name="T24" fmla="*/ 60 w 280"/>
                <a:gd name="T25" fmla="*/ 100 h 200"/>
                <a:gd name="T26" fmla="*/ 40 w 280"/>
                <a:gd name="T27" fmla="*/ 80 h 200"/>
                <a:gd name="T28" fmla="*/ 40 w 280"/>
                <a:gd name="T29" fmla="*/ 0 h 200"/>
                <a:gd name="T30" fmla="*/ 20 w 280"/>
                <a:gd name="T31" fmla="*/ 0 h 200"/>
                <a:gd name="T32" fmla="*/ 0 w 280"/>
                <a:gd name="T33" fmla="*/ 20 h 200"/>
                <a:gd name="T34" fmla="*/ 20 w 280"/>
                <a:gd name="T35" fmla="*/ 40 h 200"/>
                <a:gd name="T36" fmla="*/ 40 w 280"/>
                <a:gd name="T37" fmla="*/ 40 h 200"/>
                <a:gd name="T38" fmla="*/ 60 w 280"/>
                <a:gd name="T39" fmla="*/ 20 h 200"/>
                <a:gd name="T40" fmla="*/ 40 w 280"/>
                <a:gd name="T41" fmla="*/ 0 h 200"/>
                <a:gd name="T42" fmla="*/ 120 w 280"/>
                <a:gd name="T43" fmla="*/ 40 h 200"/>
                <a:gd name="T44" fmla="*/ 260 w 280"/>
                <a:gd name="T45" fmla="*/ 40 h 200"/>
                <a:gd name="T46" fmla="*/ 280 w 280"/>
                <a:gd name="T47" fmla="*/ 20 h 200"/>
                <a:gd name="T48" fmla="*/ 260 w 280"/>
                <a:gd name="T49" fmla="*/ 0 h 200"/>
                <a:gd name="T50" fmla="*/ 120 w 280"/>
                <a:gd name="T51" fmla="*/ 0 h 200"/>
                <a:gd name="T52" fmla="*/ 100 w 280"/>
                <a:gd name="T53" fmla="*/ 20 h 200"/>
                <a:gd name="T54" fmla="*/ 120 w 280"/>
                <a:gd name="T55" fmla="*/ 40 h 200"/>
                <a:gd name="T56" fmla="*/ 260 w 280"/>
                <a:gd name="T57" fmla="*/ 80 h 200"/>
                <a:gd name="T58" fmla="*/ 120 w 280"/>
                <a:gd name="T59" fmla="*/ 80 h 200"/>
                <a:gd name="T60" fmla="*/ 100 w 280"/>
                <a:gd name="T61" fmla="*/ 100 h 200"/>
                <a:gd name="T62" fmla="*/ 120 w 280"/>
                <a:gd name="T63" fmla="*/ 120 h 200"/>
                <a:gd name="T64" fmla="*/ 260 w 280"/>
                <a:gd name="T65" fmla="*/ 120 h 200"/>
                <a:gd name="T66" fmla="*/ 280 w 280"/>
                <a:gd name="T67" fmla="*/ 100 h 200"/>
                <a:gd name="T68" fmla="*/ 260 w 280"/>
                <a:gd name="T69" fmla="*/ 80 h 200"/>
                <a:gd name="T70" fmla="*/ 260 w 280"/>
                <a:gd name="T71" fmla="*/ 160 h 200"/>
                <a:gd name="T72" fmla="*/ 120 w 280"/>
                <a:gd name="T73" fmla="*/ 160 h 200"/>
                <a:gd name="T74" fmla="*/ 100 w 280"/>
                <a:gd name="T75" fmla="*/ 180 h 200"/>
                <a:gd name="T76" fmla="*/ 120 w 280"/>
                <a:gd name="T77" fmla="*/ 200 h 200"/>
                <a:gd name="T78" fmla="*/ 260 w 280"/>
                <a:gd name="T79" fmla="*/ 200 h 200"/>
                <a:gd name="T80" fmla="*/ 280 w 280"/>
                <a:gd name="T81" fmla="*/ 180 h 200"/>
                <a:gd name="T82" fmla="*/ 260 w 280"/>
                <a:gd name="T83" fmla="*/ 1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 h="200">
                  <a:moveTo>
                    <a:pt x="40" y="160"/>
                  </a:moveTo>
                  <a:cubicBezTo>
                    <a:pt x="20" y="160"/>
                    <a:pt x="20" y="160"/>
                    <a:pt x="20" y="160"/>
                  </a:cubicBezTo>
                  <a:cubicBezTo>
                    <a:pt x="9" y="160"/>
                    <a:pt x="0" y="169"/>
                    <a:pt x="0" y="180"/>
                  </a:cubicBezTo>
                  <a:cubicBezTo>
                    <a:pt x="0" y="191"/>
                    <a:pt x="9" y="200"/>
                    <a:pt x="20" y="200"/>
                  </a:cubicBezTo>
                  <a:cubicBezTo>
                    <a:pt x="40" y="200"/>
                    <a:pt x="40" y="200"/>
                    <a:pt x="40" y="200"/>
                  </a:cubicBezTo>
                  <a:cubicBezTo>
                    <a:pt x="51" y="200"/>
                    <a:pt x="60" y="191"/>
                    <a:pt x="60" y="180"/>
                  </a:cubicBezTo>
                  <a:cubicBezTo>
                    <a:pt x="60" y="169"/>
                    <a:pt x="51" y="160"/>
                    <a:pt x="40" y="160"/>
                  </a:cubicBezTo>
                  <a:close/>
                  <a:moveTo>
                    <a:pt x="40" y="80"/>
                  </a:moveTo>
                  <a:cubicBezTo>
                    <a:pt x="20" y="80"/>
                    <a:pt x="20" y="80"/>
                    <a:pt x="20" y="80"/>
                  </a:cubicBezTo>
                  <a:cubicBezTo>
                    <a:pt x="9" y="80"/>
                    <a:pt x="0" y="89"/>
                    <a:pt x="0" y="100"/>
                  </a:cubicBezTo>
                  <a:cubicBezTo>
                    <a:pt x="0" y="111"/>
                    <a:pt x="9" y="120"/>
                    <a:pt x="20" y="120"/>
                  </a:cubicBezTo>
                  <a:cubicBezTo>
                    <a:pt x="40" y="120"/>
                    <a:pt x="40" y="120"/>
                    <a:pt x="40" y="120"/>
                  </a:cubicBezTo>
                  <a:cubicBezTo>
                    <a:pt x="51" y="120"/>
                    <a:pt x="60" y="111"/>
                    <a:pt x="60" y="100"/>
                  </a:cubicBezTo>
                  <a:cubicBezTo>
                    <a:pt x="60" y="89"/>
                    <a:pt x="51" y="80"/>
                    <a:pt x="40" y="80"/>
                  </a:cubicBezTo>
                  <a:close/>
                  <a:moveTo>
                    <a:pt x="40" y="0"/>
                  </a:moveTo>
                  <a:cubicBezTo>
                    <a:pt x="20" y="0"/>
                    <a:pt x="20" y="0"/>
                    <a:pt x="20" y="0"/>
                  </a:cubicBezTo>
                  <a:cubicBezTo>
                    <a:pt x="9" y="0"/>
                    <a:pt x="0" y="9"/>
                    <a:pt x="0" y="20"/>
                  </a:cubicBezTo>
                  <a:cubicBezTo>
                    <a:pt x="0" y="31"/>
                    <a:pt x="9" y="40"/>
                    <a:pt x="20" y="40"/>
                  </a:cubicBezTo>
                  <a:cubicBezTo>
                    <a:pt x="40" y="40"/>
                    <a:pt x="40" y="40"/>
                    <a:pt x="40" y="40"/>
                  </a:cubicBezTo>
                  <a:cubicBezTo>
                    <a:pt x="51" y="40"/>
                    <a:pt x="60" y="31"/>
                    <a:pt x="60" y="20"/>
                  </a:cubicBezTo>
                  <a:cubicBezTo>
                    <a:pt x="60" y="9"/>
                    <a:pt x="51" y="0"/>
                    <a:pt x="40" y="0"/>
                  </a:cubicBezTo>
                  <a:close/>
                  <a:moveTo>
                    <a:pt x="120" y="40"/>
                  </a:moveTo>
                  <a:cubicBezTo>
                    <a:pt x="260" y="40"/>
                    <a:pt x="260" y="40"/>
                    <a:pt x="260" y="40"/>
                  </a:cubicBezTo>
                  <a:cubicBezTo>
                    <a:pt x="271" y="40"/>
                    <a:pt x="280" y="31"/>
                    <a:pt x="280" y="20"/>
                  </a:cubicBezTo>
                  <a:cubicBezTo>
                    <a:pt x="280" y="9"/>
                    <a:pt x="271" y="0"/>
                    <a:pt x="260" y="0"/>
                  </a:cubicBezTo>
                  <a:cubicBezTo>
                    <a:pt x="120" y="0"/>
                    <a:pt x="120" y="0"/>
                    <a:pt x="120" y="0"/>
                  </a:cubicBezTo>
                  <a:cubicBezTo>
                    <a:pt x="109" y="0"/>
                    <a:pt x="100" y="9"/>
                    <a:pt x="100" y="20"/>
                  </a:cubicBezTo>
                  <a:cubicBezTo>
                    <a:pt x="100" y="31"/>
                    <a:pt x="109" y="40"/>
                    <a:pt x="120" y="40"/>
                  </a:cubicBezTo>
                  <a:close/>
                  <a:moveTo>
                    <a:pt x="260" y="80"/>
                  </a:moveTo>
                  <a:cubicBezTo>
                    <a:pt x="120" y="80"/>
                    <a:pt x="120" y="80"/>
                    <a:pt x="120" y="80"/>
                  </a:cubicBezTo>
                  <a:cubicBezTo>
                    <a:pt x="109" y="80"/>
                    <a:pt x="100" y="89"/>
                    <a:pt x="100" y="100"/>
                  </a:cubicBezTo>
                  <a:cubicBezTo>
                    <a:pt x="100" y="111"/>
                    <a:pt x="109" y="120"/>
                    <a:pt x="120" y="120"/>
                  </a:cubicBezTo>
                  <a:cubicBezTo>
                    <a:pt x="260" y="120"/>
                    <a:pt x="260" y="120"/>
                    <a:pt x="260" y="120"/>
                  </a:cubicBezTo>
                  <a:cubicBezTo>
                    <a:pt x="271" y="120"/>
                    <a:pt x="280" y="111"/>
                    <a:pt x="280" y="100"/>
                  </a:cubicBezTo>
                  <a:cubicBezTo>
                    <a:pt x="280" y="89"/>
                    <a:pt x="271" y="80"/>
                    <a:pt x="260" y="80"/>
                  </a:cubicBezTo>
                  <a:close/>
                  <a:moveTo>
                    <a:pt x="260" y="160"/>
                  </a:moveTo>
                  <a:cubicBezTo>
                    <a:pt x="120" y="160"/>
                    <a:pt x="120" y="160"/>
                    <a:pt x="120" y="160"/>
                  </a:cubicBezTo>
                  <a:cubicBezTo>
                    <a:pt x="109" y="160"/>
                    <a:pt x="100" y="169"/>
                    <a:pt x="100" y="180"/>
                  </a:cubicBezTo>
                  <a:cubicBezTo>
                    <a:pt x="100" y="191"/>
                    <a:pt x="109" y="200"/>
                    <a:pt x="120" y="200"/>
                  </a:cubicBezTo>
                  <a:cubicBezTo>
                    <a:pt x="260" y="200"/>
                    <a:pt x="260" y="200"/>
                    <a:pt x="260" y="200"/>
                  </a:cubicBezTo>
                  <a:cubicBezTo>
                    <a:pt x="271" y="200"/>
                    <a:pt x="280" y="191"/>
                    <a:pt x="280" y="180"/>
                  </a:cubicBezTo>
                  <a:cubicBezTo>
                    <a:pt x="280" y="169"/>
                    <a:pt x="271" y="160"/>
                    <a:pt x="260" y="160"/>
                  </a:cubicBezTo>
                  <a:close/>
                </a:path>
              </a:pathLst>
            </a:cu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endParaRPr lang="en-US" sz="2400"/>
            </a:p>
          </p:txBody>
        </p:sp>
      </p:grpSp>
    </p:spTree>
    <p:extLst>
      <p:ext uri="{BB962C8B-B14F-4D97-AF65-F5344CB8AC3E}">
        <p14:creationId xmlns:p14="http://schemas.microsoft.com/office/powerpoint/2010/main" val="39627028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4096" y="1186804"/>
            <a:ext cx="8425962" cy="4801314"/>
          </a:xfrm>
          <a:prstGeom prst="rect">
            <a:avLst/>
          </a:prstGeom>
        </p:spPr>
        <p:txBody>
          <a:bodyPr wrap="square">
            <a:spAutoFit/>
          </a:bodyPr>
          <a:lstStyle/>
          <a:p>
            <a:r>
              <a:rPr lang="en-US" dirty="0">
                <a:solidFill>
                  <a:srgbClr val="1D8EEA"/>
                </a:solidFill>
                <a:latin typeface="Leelawadee" panose="020B0502040204020203" pitchFamily="34" charset="-34"/>
                <a:cs typeface="Leelawadee" panose="020B0502040204020203" pitchFamily="34" charset="-34"/>
              </a:rPr>
              <a:t>&lt;dependencies&gt;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a:solidFill>
                  <a:srgbClr val="1D8EEA"/>
                </a:solidFill>
                <a:latin typeface="Leelawadee" panose="020B0502040204020203" pitchFamily="34" charset="-34"/>
                <a:cs typeface="Leelawadee" panose="020B0502040204020203" pitchFamily="34" charset="-34"/>
              </a:rPr>
              <a:t>dependency&gt;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err="1">
                <a:solidFill>
                  <a:srgbClr val="1D8EEA"/>
                </a:solidFill>
                <a:latin typeface="Leelawadee" panose="020B0502040204020203" pitchFamily="34" charset="-34"/>
                <a:cs typeface="Leelawadee" panose="020B0502040204020203" pitchFamily="34" charset="-34"/>
              </a:rPr>
              <a:t>groupId</a:t>
            </a:r>
            <a:r>
              <a:rPr lang="en-US" dirty="0">
                <a:solidFill>
                  <a:srgbClr val="1D8EEA"/>
                </a:solidFill>
                <a:latin typeface="Leelawadee" panose="020B0502040204020203" pitchFamily="34" charset="-34"/>
                <a:cs typeface="Leelawadee" panose="020B0502040204020203" pitchFamily="34" charset="-34"/>
              </a:rPr>
              <a:t>&gt;</a:t>
            </a:r>
            <a:r>
              <a:rPr lang="en-US" dirty="0">
                <a:latin typeface="Leelawadee" panose="020B0502040204020203" pitchFamily="34" charset="-34"/>
                <a:cs typeface="Leelawadee" panose="020B0502040204020203" pitchFamily="34" charset="-34"/>
              </a:rPr>
              <a:t>group-a</a:t>
            </a:r>
            <a:r>
              <a:rPr lang="en-US" dirty="0">
                <a:solidFill>
                  <a:srgbClr val="1D8EEA"/>
                </a:solidFill>
                <a:latin typeface="Leelawadee" panose="020B0502040204020203" pitchFamily="34" charset="-34"/>
                <a:cs typeface="Leelawadee" panose="020B0502040204020203" pitchFamily="34" charset="-34"/>
              </a:rPr>
              <a:t>&lt;/</a:t>
            </a:r>
            <a:r>
              <a:rPr lang="en-US" dirty="0" err="1">
                <a:solidFill>
                  <a:srgbClr val="1D8EEA"/>
                </a:solidFill>
                <a:latin typeface="Leelawadee" panose="020B0502040204020203" pitchFamily="34" charset="-34"/>
                <a:cs typeface="Leelawadee" panose="020B0502040204020203" pitchFamily="34" charset="-34"/>
              </a:rPr>
              <a:t>groupId</a:t>
            </a:r>
            <a:r>
              <a:rPr lang="en-US" dirty="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err="1">
                <a:solidFill>
                  <a:srgbClr val="1D8EEA"/>
                </a:solidFill>
                <a:latin typeface="Leelawadee" panose="020B0502040204020203" pitchFamily="34" charset="-34"/>
                <a:cs typeface="Leelawadee" panose="020B0502040204020203" pitchFamily="34" charset="-34"/>
              </a:rPr>
              <a:t>artifactId</a:t>
            </a:r>
            <a:r>
              <a:rPr lang="en-US" dirty="0">
                <a:solidFill>
                  <a:srgbClr val="1D8EEA"/>
                </a:solidFill>
                <a:latin typeface="Leelawadee" panose="020B0502040204020203" pitchFamily="34" charset="-34"/>
                <a:cs typeface="Leelawadee" panose="020B0502040204020203" pitchFamily="34" charset="-34"/>
              </a:rPr>
              <a:t>&gt;</a:t>
            </a:r>
            <a:r>
              <a:rPr lang="en-US" dirty="0">
                <a:latin typeface="Leelawadee" panose="020B0502040204020203" pitchFamily="34" charset="-34"/>
                <a:cs typeface="Leelawadee" panose="020B0502040204020203" pitchFamily="34" charset="-34"/>
              </a:rPr>
              <a:t>artifact-a</a:t>
            </a:r>
            <a:r>
              <a:rPr lang="en-US" dirty="0">
                <a:solidFill>
                  <a:srgbClr val="1D8EEA"/>
                </a:solidFill>
                <a:latin typeface="Leelawadee" panose="020B0502040204020203" pitchFamily="34" charset="-34"/>
                <a:cs typeface="Leelawadee" panose="020B0502040204020203" pitchFamily="34" charset="-34"/>
              </a:rPr>
              <a:t>&lt;/</a:t>
            </a:r>
            <a:r>
              <a:rPr lang="en-US" dirty="0" err="1">
                <a:solidFill>
                  <a:srgbClr val="1D8EEA"/>
                </a:solidFill>
                <a:latin typeface="Leelawadee" panose="020B0502040204020203" pitchFamily="34" charset="-34"/>
                <a:cs typeface="Leelawadee" panose="020B0502040204020203" pitchFamily="34" charset="-34"/>
              </a:rPr>
              <a:t>artifactId</a:t>
            </a:r>
            <a:r>
              <a:rPr lang="en-US" dirty="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a:solidFill>
                  <a:srgbClr val="1D8EEA"/>
                </a:solidFill>
                <a:latin typeface="Leelawadee" panose="020B0502040204020203" pitchFamily="34" charset="-34"/>
                <a:cs typeface="Leelawadee" panose="020B0502040204020203" pitchFamily="34" charset="-34"/>
              </a:rPr>
              <a:t>version&gt;</a:t>
            </a:r>
            <a:r>
              <a:rPr lang="en-US" dirty="0">
                <a:latin typeface="Leelawadee" panose="020B0502040204020203" pitchFamily="34" charset="-34"/>
                <a:cs typeface="Leelawadee" panose="020B0502040204020203" pitchFamily="34" charset="-34"/>
              </a:rPr>
              <a:t>1.0</a:t>
            </a:r>
            <a:r>
              <a:rPr lang="en-US" dirty="0">
                <a:solidFill>
                  <a:srgbClr val="1D8EEA"/>
                </a:solidFill>
                <a:latin typeface="Leelawadee" panose="020B0502040204020203" pitchFamily="34" charset="-34"/>
                <a:cs typeface="Leelawadee" panose="020B0502040204020203" pitchFamily="34" charset="-34"/>
              </a:rPr>
              <a:t>&lt;/version</a:t>
            </a:r>
            <a:r>
              <a:rPr lang="en-US" dirty="0" smtClean="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		&lt;type&gt;</a:t>
            </a:r>
            <a:r>
              <a:rPr lang="en-US" dirty="0" smtClean="0">
                <a:latin typeface="Leelawadee" panose="020B0502040204020203" pitchFamily="34" charset="-34"/>
                <a:cs typeface="Leelawadee" panose="020B0502040204020203" pitchFamily="34" charset="-34"/>
              </a:rPr>
              <a:t>jar</a:t>
            </a:r>
            <a:r>
              <a:rPr lang="en-US" dirty="0" smtClean="0">
                <a:solidFill>
                  <a:srgbClr val="1D8EEA"/>
                </a:solidFill>
                <a:latin typeface="Leelawadee" panose="020B0502040204020203" pitchFamily="34" charset="-34"/>
                <a:cs typeface="Leelawadee" panose="020B0502040204020203" pitchFamily="34" charset="-34"/>
              </a:rPr>
              <a:t>&lt;/type&gt;</a:t>
            </a:r>
          </a:p>
          <a:p>
            <a:r>
              <a:rPr lang="en-US" dirty="0">
                <a:solidFill>
                  <a:srgbClr val="1D8EEA"/>
                </a:solidFill>
                <a:latin typeface="Leelawadee" panose="020B0502040204020203" pitchFamily="34" charset="-34"/>
                <a:cs typeface="Leelawadee" panose="020B0502040204020203" pitchFamily="34" charset="-34"/>
              </a:rPr>
              <a:t>	</a:t>
            </a:r>
            <a:r>
              <a:rPr lang="en-US" dirty="0" smtClean="0">
                <a:solidFill>
                  <a:srgbClr val="1D8EEA"/>
                </a:solidFill>
                <a:latin typeface="Leelawadee" panose="020B0502040204020203" pitchFamily="34" charset="-34"/>
                <a:cs typeface="Leelawadee" panose="020B0502040204020203" pitchFamily="34" charset="-34"/>
              </a:rPr>
              <a:t>	&lt;scope&gt;</a:t>
            </a:r>
            <a:r>
              <a:rPr lang="en-US" dirty="0" smtClean="0">
                <a:latin typeface="Leelawadee" panose="020B0502040204020203" pitchFamily="34" charset="-34"/>
                <a:cs typeface="Leelawadee" panose="020B0502040204020203" pitchFamily="34" charset="-34"/>
              </a:rPr>
              <a:t>compile</a:t>
            </a:r>
            <a:r>
              <a:rPr lang="en-US" dirty="0" smtClean="0">
                <a:solidFill>
                  <a:srgbClr val="1D8EEA"/>
                </a:solidFill>
                <a:latin typeface="Leelawadee" panose="020B0502040204020203" pitchFamily="34" charset="-34"/>
                <a:cs typeface="Leelawadee" panose="020B0502040204020203" pitchFamily="34" charset="-34"/>
              </a:rPr>
              <a:t>&lt;/scope&gt;</a:t>
            </a:r>
          </a:p>
          <a:p>
            <a:endParaRPr lang="en-US" dirty="0" smtClean="0">
              <a:solidFill>
                <a:srgbClr val="1D8EEA"/>
              </a:solidFill>
              <a:latin typeface="Leelawadee" panose="020B0502040204020203" pitchFamily="34" charset="-34"/>
              <a:cs typeface="Leelawadee" panose="020B0502040204020203" pitchFamily="34" charset="-34"/>
            </a:endParaRPr>
          </a:p>
          <a:p>
            <a:endParaRPr lang="en-US" dirty="0" smtClean="0">
              <a:solidFill>
                <a:srgbClr val="1D8EEA"/>
              </a:solidFill>
              <a:latin typeface="Leelawadee" panose="020B0502040204020203" pitchFamily="34" charset="-34"/>
              <a:cs typeface="Leelawadee" panose="020B0502040204020203" pitchFamily="34" charset="-34"/>
            </a:endParaRPr>
          </a:p>
          <a:p>
            <a:endParaRPr lang="en-US" dirty="0">
              <a:solidFill>
                <a:srgbClr val="1D8EEA"/>
              </a:solidFill>
              <a:latin typeface="Leelawadee" panose="020B0502040204020203" pitchFamily="34" charset="-34"/>
              <a:cs typeface="Leelawadee" panose="020B0502040204020203" pitchFamily="34" charset="-34"/>
            </a:endParaRPr>
          </a:p>
          <a:p>
            <a:endParaRPr lang="en-US" dirty="0" smtClean="0">
              <a:solidFill>
                <a:srgbClr val="1D8EEA"/>
              </a:solidFill>
              <a:latin typeface="Leelawadee" panose="020B0502040204020203" pitchFamily="34" charset="-34"/>
              <a:cs typeface="Leelawadee" panose="020B0502040204020203" pitchFamily="34" charset="-34"/>
            </a:endParaRPr>
          </a:p>
          <a:p>
            <a:endParaRPr lang="en-US" dirty="0">
              <a:solidFill>
                <a:srgbClr val="1D8EEA"/>
              </a:solidFill>
              <a:latin typeface="Leelawadee" panose="020B0502040204020203" pitchFamily="34" charset="-34"/>
              <a:cs typeface="Leelawadee" panose="020B0502040204020203" pitchFamily="34" charset="-34"/>
            </a:endParaRPr>
          </a:p>
          <a:p>
            <a:endParaRPr lang="en-US" dirty="0" smtClean="0">
              <a:solidFill>
                <a:srgbClr val="1D8EEA"/>
              </a:solidFill>
              <a:latin typeface="Leelawadee" panose="020B0502040204020203" pitchFamily="34" charset="-34"/>
              <a:cs typeface="Leelawadee" panose="020B0502040204020203" pitchFamily="34" charset="-34"/>
            </a:endParaRPr>
          </a:p>
          <a:p>
            <a:endParaRPr lang="en-US" dirty="0" smtClean="0">
              <a:solidFill>
                <a:srgbClr val="1D8EEA"/>
              </a:solidFill>
              <a:latin typeface="Leelawadee" panose="020B0502040204020203" pitchFamily="34" charset="-34"/>
              <a:cs typeface="Leelawadee" panose="020B0502040204020203" pitchFamily="34" charset="-34"/>
            </a:endParaRPr>
          </a:p>
          <a:p>
            <a:r>
              <a:rPr lang="en-US" dirty="0" smtClean="0">
                <a:solidFill>
                  <a:srgbClr val="1D8EEA"/>
                </a:solidFill>
                <a:latin typeface="Leelawadee" panose="020B0502040204020203" pitchFamily="34" charset="-34"/>
                <a:cs typeface="Leelawadee" panose="020B0502040204020203" pitchFamily="34" charset="-34"/>
              </a:rPr>
              <a:t>		</a:t>
            </a:r>
          </a:p>
          <a:p>
            <a:r>
              <a:rPr lang="en-US" dirty="0" smtClean="0">
                <a:solidFill>
                  <a:srgbClr val="1D8EEA"/>
                </a:solidFill>
                <a:latin typeface="Leelawadee" panose="020B0502040204020203" pitchFamily="34" charset="-34"/>
                <a:cs typeface="Leelawadee" panose="020B0502040204020203" pitchFamily="34" charset="-34"/>
              </a:rPr>
              <a:t>	&lt;/</a:t>
            </a:r>
            <a:r>
              <a:rPr lang="en-US" dirty="0">
                <a:solidFill>
                  <a:srgbClr val="1D8EEA"/>
                </a:solidFill>
                <a:latin typeface="Leelawadee" panose="020B0502040204020203" pitchFamily="34" charset="-34"/>
                <a:cs typeface="Leelawadee" panose="020B0502040204020203" pitchFamily="34" charset="-34"/>
              </a:rPr>
              <a:t>dependency</a:t>
            </a:r>
            <a:r>
              <a:rPr lang="en-US" dirty="0" smtClean="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&lt;/dependencies&gt;</a:t>
            </a:r>
            <a:endParaRPr lang="en-US" dirty="0">
              <a:solidFill>
                <a:srgbClr val="1D8EEA"/>
              </a:solidFill>
              <a:latin typeface="Leelawadee" panose="020B0502040204020203" pitchFamily="34" charset="-34"/>
              <a:cs typeface="Leelawadee" panose="020B0502040204020203" pitchFamily="34" charset="-34"/>
            </a:endParaRPr>
          </a:p>
        </p:txBody>
      </p:sp>
    </p:spTree>
    <p:extLst>
      <p:ext uri="{BB962C8B-B14F-4D97-AF65-F5344CB8AC3E}">
        <p14:creationId xmlns:p14="http://schemas.microsoft.com/office/powerpoint/2010/main" val="280461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6043" y="2508709"/>
            <a:ext cx="5506279" cy="2031325"/>
          </a:xfrm>
          <a:prstGeom prst="rect">
            <a:avLst/>
          </a:prstGeom>
        </p:spPr>
        <p:txBody>
          <a:bodyPr wrap="square">
            <a:spAutoFit/>
          </a:bodyPr>
          <a:lstStyle/>
          <a:p>
            <a:r>
              <a:rPr lang="en-US" dirty="0">
                <a:solidFill>
                  <a:srgbClr val="1D8EEA"/>
                </a:solidFill>
                <a:latin typeface="Leelawadee" panose="020B0502040204020203" pitchFamily="34" charset="-34"/>
                <a:cs typeface="Leelawadee" panose="020B0502040204020203" pitchFamily="34" charset="-34"/>
              </a:rPr>
              <a:t>&lt;dependencies&gt;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a:solidFill>
                  <a:srgbClr val="1D8EEA"/>
                </a:solidFill>
                <a:latin typeface="Leelawadee" panose="020B0502040204020203" pitchFamily="34" charset="-34"/>
                <a:cs typeface="Leelawadee" panose="020B0502040204020203" pitchFamily="34" charset="-34"/>
              </a:rPr>
              <a:t>dependency&gt;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err="1">
                <a:solidFill>
                  <a:srgbClr val="1D8EEA"/>
                </a:solidFill>
                <a:latin typeface="Leelawadee" panose="020B0502040204020203" pitchFamily="34" charset="-34"/>
                <a:cs typeface="Leelawadee" panose="020B0502040204020203" pitchFamily="34" charset="-34"/>
              </a:rPr>
              <a:t>groupId</a:t>
            </a:r>
            <a:r>
              <a:rPr lang="en-US" dirty="0">
                <a:solidFill>
                  <a:srgbClr val="1D8EEA"/>
                </a:solidFill>
                <a:latin typeface="Leelawadee" panose="020B0502040204020203" pitchFamily="34" charset="-34"/>
                <a:cs typeface="Leelawadee" panose="020B0502040204020203" pitchFamily="34" charset="-34"/>
              </a:rPr>
              <a:t>&gt;</a:t>
            </a:r>
            <a:r>
              <a:rPr lang="en-US" dirty="0">
                <a:latin typeface="Leelawadee" panose="020B0502040204020203" pitchFamily="34" charset="-34"/>
                <a:cs typeface="Leelawadee" panose="020B0502040204020203" pitchFamily="34" charset="-34"/>
              </a:rPr>
              <a:t>group-a</a:t>
            </a:r>
            <a:r>
              <a:rPr lang="en-US" dirty="0">
                <a:solidFill>
                  <a:srgbClr val="1D8EEA"/>
                </a:solidFill>
                <a:latin typeface="Leelawadee" panose="020B0502040204020203" pitchFamily="34" charset="-34"/>
                <a:cs typeface="Leelawadee" panose="020B0502040204020203" pitchFamily="34" charset="-34"/>
              </a:rPr>
              <a:t>&lt;/</a:t>
            </a:r>
            <a:r>
              <a:rPr lang="en-US" dirty="0" err="1">
                <a:solidFill>
                  <a:srgbClr val="1D8EEA"/>
                </a:solidFill>
                <a:latin typeface="Leelawadee" panose="020B0502040204020203" pitchFamily="34" charset="-34"/>
                <a:cs typeface="Leelawadee" panose="020B0502040204020203" pitchFamily="34" charset="-34"/>
              </a:rPr>
              <a:t>groupId</a:t>
            </a:r>
            <a:r>
              <a:rPr lang="en-US" dirty="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err="1">
                <a:solidFill>
                  <a:srgbClr val="1D8EEA"/>
                </a:solidFill>
                <a:latin typeface="Leelawadee" panose="020B0502040204020203" pitchFamily="34" charset="-34"/>
                <a:cs typeface="Leelawadee" panose="020B0502040204020203" pitchFamily="34" charset="-34"/>
              </a:rPr>
              <a:t>artifactId</a:t>
            </a:r>
            <a:r>
              <a:rPr lang="en-US" dirty="0">
                <a:solidFill>
                  <a:srgbClr val="1D8EEA"/>
                </a:solidFill>
                <a:latin typeface="Leelawadee" panose="020B0502040204020203" pitchFamily="34" charset="-34"/>
                <a:cs typeface="Leelawadee" panose="020B0502040204020203" pitchFamily="34" charset="-34"/>
              </a:rPr>
              <a:t>&gt;</a:t>
            </a:r>
            <a:r>
              <a:rPr lang="en-US" dirty="0">
                <a:latin typeface="Leelawadee" panose="020B0502040204020203" pitchFamily="34" charset="-34"/>
                <a:cs typeface="Leelawadee" panose="020B0502040204020203" pitchFamily="34" charset="-34"/>
              </a:rPr>
              <a:t>artifact-a</a:t>
            </a:r>
            <a:r>
              <a:rPr lang="en-US" dirty="0">
                <a:solidFill>
                  <a:srgbClr val="1D8EEA"/>
                </a:solidFill>
                <a:latin typeface="Leelawadee" panose="020B0502040204020203" pitchFamily="34" charset="-34"/>
                <a:cs typeface="Leelawadee" panose="020B0502040204020203" pitchFamily="34" charset="-34"/>
              </a:rPr>
              <a:t>&lt;/</a:t>
            </a:r>
            <a:r>
              <a:rPr lang="en-US" dirty="0" err="1">
                <a:solidFill>
                  <a:srgbClr val="1D8EEA"/>
                </a:solidFill>
                <a:latin typeface="Leelawadee" panose="020B0502040204020203" pitchFamily="34" charset="-34"/>
                <a:cs typeface="Leelawadee" panose="020B0502040204020203" pitchFamily="34" charset="-34"/>
              </a:rPr>
              <a:t>artifactId</a:t>
            </a:r>
            <a:r>
              <a:rPr lang="en-US" dirty="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a:solidFill>
                  <a:srgbClr val="1D8EEA"/>
                </a:solidFill>
                <a:latin typeface="Leelawadee" panose="020B0502040204020203" pitchFamily="34" charset="-34"/>
                <a:cs typeface="Leelawadee" panose="020B0502040204020203" pitchFamily="34" charset="-34"/>
              </a:rPr>
              <a:t>version&gt;</a:t>
            </a:r>
            <a:r>
              <a:rPr lang="en-US" dirty="0">
                <a:latin typeface="Leelawadee" panose="020B0502040204020203" pitchFamily="34" charset="-34"/>
                <a:cs typeface="Leelawadee" panose="020B0502040204020203" pitchFamily="34" charset="-34"/>
              </a:rPr>
              <a:t>1.0</a:t>
            </a:r>
            <a:r>
              <a:rPr lang="en-US" dirty="0">
                <a:solidFill>
                  <a:srgbClr val="1D8EEA"/>
                </a:solidFill>
                <a:latin typeface="Leelawadee" panose="020B0502040204020203" pitchFamily="34" charset="-34"/>
                <a:cs typeface="Leelawadee" panose="020B0502040204020203" pitchFamily="34" charset="-34"/>
              </a:rPr>
              <a:t>&lt;/version</a:t>
            </a:r>
            <a:r>
              <a:rPr lang="en-US" dirty="0" smtClean="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a:solidFill>
                  <a:srgbClr val="1D8EEA"/>
                </a:solidFill>
                <a:latin typeface="Leelawadee" panose="020B0502040204020203" pitchFamily="34" charset="-34"/>
                <a:cs typeface="Leelawadee" panose="020B0502040204020203" pitchFamily="34" charset="-34"/>
              </a:rPr>
              <a:t>dependency</a:t>
            </a:r>
            <a:r>
              <a:rPr lang="en-US" dirty="0" smtClean="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&lt;/dependencies&gt;</a:t>
            </a:r>
            <a:endParaRPr lang="en-US" dirty="0">
              <a:solidFill>
                <a:srgbClr val="1D8EEA"/>
              </a:solidFill>
              <a:latin typeface="Leelawadee" panose="020B0502040204020203" pitchFamily="34" charset="-34"/>
              <a:cs typeface="Leelawadee" panose="020B0502040204020203" pitchFamily="34" charset="-34"/>
            </a:endParaRPr>
          </a:p>
        </p:txBody>
      </p:sp>
      <p:sp>
        <p:nvSpPr>
          <p:cNvPr id="4" name="Rectangle 3"/>
          <p:cNvSpPr/>
          <p:nvPr/>
        </p:nvSpPr>
        <p:spPr>
          <a:xfrm>
            <a:off x="6152322" y="2508708"/>
            <a:ext cx="5506279" cy="2031325"/>
          </a:xfrm>
          <a:prstGeom prst="rect">
            <a:avLst/>
          </a:prstGeom>
        </p:spPr>
        <p:txBody>
          <a:bodyPr wrap="square">
            <a:spAutoFit/>
          </a:bodyPr>
          <a:lstStyle/>
          <a:p>
            <a:r>
              <a:rPr lang="en-US" dirty="0">
                <a:solidFill>
                  <a:srgbClr val="1D8EEA"/>
                </a:solidFill>
                <a:latin typeface="Leelawadee" panose="020B0502040204020203" pitchFamily="34" charset="-34"/>
                <a:cs typeface="Leelawadee" panose="020B0502040204020203" pitchFamily="34" charset="-34"/>
              </a:rPr>
              <a:t>&lt;dependencies&gt;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a:solidFill>
                  <a:srgbClr val="1D8EEA"/>
                </a:solidFill>
                <a:latin typeface="Leelawadee" panose="020B0502040204020203" pitchFamily="34" charset="-34"/>
                <a:cs typeface="Leelawadee" panose="020B0502040204020203" pitchFamily="34" charset="-34"/>
              </a:rPr>
              <a:t>dependency&gt;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err="1">
                <a:solidFill>
                  <a:srgbClr val="1D8EEA"/>
                </a:solidFill>
                <a:latin typeface="Leelawadee" panose="020B0502040204020203" pitchFamily="34" charset="-34"/>
                <a:cs typeface="Leelawadee" panose="020B0502040204020203" pitchFamily="34" charset="-34"/>
              </a:rPr>
              <a:t>groupId</a:t>
            </a:r>
            <a:r>
              <a:rPr lang="en-US" dirty="0">
                <a:solidFill>
                  <a:srgbClr val="1D8EEA"/>
                </a:solidFill>
                <a:latin typeface="Leelawadee" panose="020B0502040204020203" pitchFamily="34" charset="-34"/>
                <a:cs typeface="Leelawadee" panose="020B0502040204020203" pitchFamily="34" charset="-34"/>
              </a:rPr>
              <a:t>&gt;</a:t>
            </a:r>
            <a:r>
              <a:rPr lang="en-US" dirty="0">
                <a:latin typeface="Leelawadee" panose="020B0502040204020203" pitchFamily="34" charset="-34"/>
                <a:cs typeface="Leelawadee" panose="020B0502040204020203" pitchFamily="34" charset="-34"/>
              </a:rPr>
              <a:t>group-a</a:t>
            </a:r>
            <a:r>
              <a:rPr lang="en-US" dirty="0">
                <a:solidFill>
                  <a:srgbClr val="1D8EEA"/>
                </a:solidFill>
                <a:latin typeface="Leelawadee" panose="020B0502040204020203" pitchFamily="34" charset="-34"/>
                <a:cs typeface="Leelawadee" panose="020B0502040204020203" pitchFamily="34" charset="-34"/>
              </a:rPr>
              <a:t>&lt;/</a:t>
            </a:r>
            <a:r>
              <a:rPr lang="en-US" dirty="0" err="1">
                <a:solidFill>
                  <a:srgbClr val="1D8EEA"/>
                </a:solidFill>
                <a:latin typeface="Leelawadee" panose="020B0502040204020203" pitchFamily="34" charset="-34"/>
                <a:cs typeface="Leelawadee" panose="020B0502040204020203" pitchFamily="34" charset="-34"/>
              </a:rPr>
              <a:t>groupId</a:t>
            </a:r>
            <a:r>
              <a:rPr lang="en-US" dirty="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err="1" smtClean="0">
                <a:solidFill>
                  <a:srgbClr val="1D8EEA"/>
                </a:solidFill>
                <a:latin typeface="Leelawadee" panose="020B0502040204020203" pitchFamily="34" charset="-34"/>
                <a:cs typeface="Leelawadee" panose="020B0502040204020203" pitchFamily="34" charset="-34"/>
              </a:rPr>
              <a:t>artifactId</a:t>
            </a:r>
            <a:r>
              <a:rPr lang="en-US" dirty="0" smtClean="0">
                <a:solidFill>
                  <a:srgbClr val="1D8EEA"/>
                </a:solidFill>
                <a:latin typeface="Leelawadee" panose="020B0502040204020203" pitchFamily="34" charset="-34"/>
                <a:cs typeface="Leelawadee" panose="020B0502040204020203" pitchFamily="34" charset="-34"/>
              </a:rPr>
              <a:t>&gt;</a:t>
            </a:r>
            <a:r>
              <a:rPr lang="en-US" dirty="0" smtClean="0">
                <a:latin typeface="Leelawadee" panose="020B0502040204020203" pitchFamily="34" charset="-34"/>
                <a:cs typeface="Leelawadee" panose="020B0502040204020203" pitchFamily="34" charset="-34"/>
              </a:rPr>
              <a:t>artifact-b</a:t>
            </a:r>
            <a:r>
              <a:rPr lang="en-US" dirty="0" smtClean="0">
                <a:solidFill>
                  <a:srgbClr val="1D8EEA"/>
                </a:solidFill>
                <a:latin typeface="Leelawadee" panose="020B0502040204020203" pitchFamily="34" charset="-34"/>
                <a:cs typeface="Leelawadee" panose="020B0502040204020203" pitchFamily="34" charset="-34"/>
              </a:rPr>
              <a:t>&lt;/</a:t>
            </a:r>
            <a:r>
              <a:rPr lang="en-US" dirty="0" err="1">
                <a:solidFill>
                  <a:srgbClr val="1D8EEA"/>
                </a:solidFill>
                <a:latin typeface="Leelawadee" panose="020B0502040204020203" pitchFamily="34" charset="-34"/>
                <a:cs typeface="Leelawadee" panose="020B0502040204020203" pitchFamily="34" charset="-34"/>
              </a:rPr>
              <a:t>artifactId</a:t>
            </a:r>
            <a:r>
              <a:rPr lang="en-US" dirty="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a:solidFill>
                  <a:srgbClr val="1D8EEA"/>
                </a:solidFill>
                <a:latin typeface="Leelawadee" panose="020B0502040204020203" pitchFamily="34" charset="-34"/>
                <a:cs typeface="Leelawadee" panose="020B0502040204020203" pitchFamily="34" charset="-34"/>
              </a:rPr>
              <a:t>version&gt;</a:t>
            </a:r>
            <a:r>
              <a:rPr lang="en-US" dirty="0">
                <a:latin typeface="Leelawadee" panose="020B0502040204020203" pitchFamily="34" charset="-34"/>
                <a:cs typeface="Leelawadee" panose="020B0502040204020203" pitchFamily="34" charset="-34"/>
              </a:rPr>
              <a:t>1.0</a:t>
            </a:r>
            <a:r>
              <a:rPr lang="en-US" dirty="0">
                <a:solidFill>
                  <a:srgbClr val="1D8EEA"/>
                </a:solidFill>
                <a:latin typeface="Leelawadee" panose="020B0502040204020203" pitchFamily="34" charset="-34"/>
                <a:cs typeface="Leelawadee" panose="020B0502040204020203" pitchFamily="34" charset="-34"/>
              </a:rPr>
              <a:t>&lt;/version</a:t>
            </a:r>
            <a:r>
              <a:rPr lang="en-US" dirty="0" smtClean="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a:solidFill>
                  <a:srgbClr val="1D8EEA"/>
                </a:solidFill>
                <a:latin typeface="Leelawadee" panose="020B0502040204020203" pitchFamily="34" charset="-34"/>
                <a:cs typeface="Leelawadee" panose="020B0502040204020203" pitchFamily="34" charset="-34"/>
              </a:rPr>
              <a:t>dependency</a:t>
            </a:r>
            <a:r>
              <a:rPr lang="en-US" dirty="0" smtClean="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&lt;/dependencies&gt;</a:t>
            </a:r>
            <a:endParaRPr lang="en-US" dirty="0">
              <a:solidFill>
                <a:srgbClr val="1D8EEA"/>
              </a:solidFill>
              <a:latin typeface="Leelawadee" panose="020B0502040204020203" pitchFamily="34" charset="-34"/>
              <a:cs typeface="Leelawadee" panose="020B0502040204020203" pitchFamily="34" charset="-34"/>
            </a:endParaRPr>
          </a:p>
        </p:txBody>
      </p:sp>
      <p:cxnSp>
        <p:nvCxnSpPr>
          <p:cNvPr id="5" name="Straight Connector 4"/>
          <p:cNvCxnSpPr/>
          <p:nvPr/>
        </p:nvCxnSpPr>
        <p:spPr>
          <a:xfrm>
            <a:off x="6095999" y="1500809"/>
            <a:ext cx="19878" cy="3896139"/>
          </a:xfrm>
          <a:prstGeom prst="line">
            <a:avLst/>
          </a:prstGeom>
          <a:noFill/>
          <a:ln w="12700" cap="flat" cmpd="sng" algn="ctr">
            <a:solidFill>
              <a:srgbClr val="7E7E7E"/>
            </a:solidFill>
            <a:prstDash val="solid"/>
            <a:miter lim="800000"/>
          </a:ln>
          <a:effectLst/>
        </p:spPr>
      </p:cxnSp>
      <p:sp>
        <p:nvSpPr>
          <p:cNvPr id="6" name="TextBox 5"/>
          <p:cNvSpPr txBox="1"/>
          <p:nvPr/>
        </p:nvSpPr>
        <p:spPr>
          <a:xfrm>
            <a:off x="0" y="256374"/>
            <a:ext cx="12192000" cy="584775"/>
          </a:xfrm>
          <a:prstGeom prst="rect">
            <a:avLst/>
          </a:prstGeom>
          <a:solidFill>
            <a:srgbClr val="1D8EEA"/>
          </a:solidFill>
        </p:spPr>
        <p:txBody>
          <a:bodyPr wrap="square" rtlCol="0">
            <a:spAutoFit/>
          </a:bodyPr>
          <a:lstStyle/>
          <a:p>
            <a:r>
              <a:rPr lang="en-US" sz="3200" dirty="0" smtClean="0">
                <a:solidFill>
                  <a:schemeClr val="bg1"/>
                </a:solidFill>
                <a:latin typeface="Roboto" pitchFamily="2" charset="0"/>
                <a:ea typeface="Roboto" pitchFamily="2" charset="0"/>
              </a:rPr>
              <a:t>      Little Quiz…!</a:t>
            </a:r>
            <a:endParaRPr lang="en-US" sz="3200" dirty="0">
              <a:solidFill>
                <a:schemeClr val="bg1"/>
              </a:solidFill>
              <a:latin typeface="Roboto" pitchFamily="2" charset="0"/>
              <a:ea typeface="Roboto" pitchFamily="2" charset="0"/>
              <a:cs typeface="Open Sans" panose="020B0606030504020204" pitchFamily="34" charset="0"/>
            </a:endParaRPr>
          </a:p>
        </p:txBody>
      </p:sp>
      <p:sp>
        <p:nvSpPr>
          <p:cNvPr id="10" name="TextBox 9"/>
          <p:cNvSpPr txBox="1"/>
          <p:nvPr/>
        </p:nvSpPr>
        <p:spPr>
          <a:xfrm>
            <a:off x="646043" y="1584870"/>
            <a:ext cx="1429687" cy="369332"/>
          </a:xfrm>
          <a:prstGeom prst="rect">
            <a:avLst/>
          </a:prstGeom>
          <a:noFill/>
        </p:spPr>
        <p:txBody>
          <a:bodyPr wrap="none" rtlCol="0">
            <a:spAutoFit/>
          </a:bodyPr>
          <a:lstStyle/>
          <a:p>
            <a:r>
              <a:rPr lang="en-US" dirty="0" smtClean="0">
                <a:latin typeface="Roboto" pitchFamily="2" charset="0"/>
                <a:ea typeface="Roboto" pitchFamily="2" charset="0"/>
              </a:rPr>
              <a:t>Parent POM</a:t>
            </a:r>
            <a:endParaRPr lang="en-US" dirty="0">
              <a:latin typeface="Roboto" pitchFamily="2" charset="0"/>
              <a:ea typeface="Roboto" pitchFamily="2" charset="0"/>
            </a:endParaRPr>
          </a:p>
        </p:txBody>
      </p:sp>
      <p:sp>
        <p:nvSpPr>
          <p:cNvPr id="11" name="TextBox 10"/>
          <p:cNvSpPr txBox="1"/>
          <p:nvPr/>
        </p:nvSpPr>
        <p:spPr>
          <a:xfrm>
            <a:off x="6290629" y="1572280"/>
            <a:ext cx="1271502" cy="369332"/>
          </a:xfrm>
          <a:prstGeom prst="rect">
            <a:avLst/>
          </a:prstGeom>
          <a:noFill/>
        </p:spPr>
        <p:txBody>
          <a:bodyPr wrap="none" rtlCol="0">
            <a:spAutoFit/>
          </a:bodyPr>
          <a:lstStyle/>
          <a:p>
            <a:r>
              <a:rPr lang="en-US" dirty="0" smtClean="0">
                <a:latin typeface="Roboto" pitchFamily="2" charset="0"/>
                <a:ea typeface="Roboto" pitchFamily="2" charset="0"/>
              </a:rPr>
              <a:t>Child POM</a:t>
            </a:r>
            <a:endParaRPr lang="en-US" dirty="0">
              <a:latin typeface="Roboto" pitchFamily="2" charset="0"/>
              <a:ea typeface="Roboto" pitchFamily="2" charset="0"/>
            </a:endParaRPr>
          </a:p>
        </p:txBody>
      </p:sp>
      <p:sp>
        <p:nvSpPr>
          <p:cNvPr id="12" name="TextBox 11"/>
          <p:cNvSpPr txBox="1"/>
          <p:nvPr/>
        </p:nvSpPr>
        <p:spPr>
          <a:xfrm>
            <a:off x="3063791" y="5976759"/>
            <a:ext cx="6064417" cy="461665"/>
          </a:xfrm>
          <a:prstGeom prst="rect">
            <a:avLst/>
          </a:prstGeom>
          <a:noFill/>
        </p:spPr>
        <p:txBody>
          <a:bodyPr wrap="none" rtlCol="0">
            <a:spAutoFit/>
          </a:bodyPr>
          <a:lstStyle/>
          <a:p>
            <a:r>
              <a:rPr lang="en-US" sz="2400" dirty="0" smtClean="0">
                <a:solidFill>
                  <a:srgbClr val="1D8EEA"/>
                </a:solidFill>
              </a:rPr>
              <a:t>What dependencies will be in effective POM…?</a:t>
            </a:r>
            <a:endParaRPr lang="en-US" sz="2400" dirty="0">
              <a:solidFill>
                <a:srgbClr val="1D8EEA"/>
              </a:solidFill>
            </a:endParaRPr>
          </a:p>
        </p:txBody>
      </p:sp>
    </p:spTree>
    <p:extLst>
      <p:ext uri="{BB962C8B-B14F-4D97-AF65-F5344CB8AC3E}">
        <p14:creationId xmlns:p14="http://schemas.microsoft.com/office/powerpoint/2010/main" val="357016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1000"/>
                                        <p:tgtEl>
                                          <p:spTgt spid="3"/>
                                        </p:tgtEl>
                                      </p:cBhvr>
                                    </p:animEffect>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anim calcmode="lin" valueType="num">
                                      <p:cBhvr>
                                        <p:cTn id="24" dur="500" fill="hold"/>
                                        <p:tgtEl>
                                          <p:spTgt spid="5"/>
                                        </p:tgtEl>
                                        <p:attrNameLst>
                                          <p:attrName>ppt_x</p:attrName>
                                        </p:attrNameLst>
                                      </p:cBhvr>
                                      <p:tavLst>
                                        <p:tav tm="0">
                                          <p:val>
                                            <p:strVal val="#ppt_x"/>
                                          </p:val>
                                        </p:tav>
                                        <p:tav tm="100000">
                                          <p:val>
                                            <p:strVal val="#ppt_x"/>
                                          </p:val>
                                        </p:tav>
                                      </p:tavLst>
                                    </p:anim>
                                    <p:anim calcmode="lin" valueType="num">
                                      <p:cBhvr>
                                        <p:cTn id="25" dur="500" fill="hold"/>
                                        <p:tgtEl>
                                          <p:spTgt spid="5"/>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22" presetClass="entr" presetSubtype="1"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1000"/>
                                        <p:tgtEl>
                                          <p:spTgt spid="4"/>
                                        </p:tgtEl>
                                      </p:cBhvr>
                                    </p:animEffect>
                                  </p:childTnLst>
                                </p:cTn>
                              </p:par>
                            </p:childTnLst>
                          </p:cTn>
                        </p:par>
                        <p:par>
                          <p:cTn id="30" fill="hold">
                            <p:stCondLst>
                              <p:cond delay="4000"/>
                            </p:stCondLst>
                            <p:childTnLst>
                              <p:par>
                                <p:cTn id="31" presetID="42"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anim calcmode="lin" valueType="num">
                                      <p:cBhvr>
                                        <p:cTn id="34" dur="500" fill="hold"/>
                                        <p:tgtEl>
                                          <p:spTgt spid="12"/>
                                        </p:tgtEl>
                                        <p:attrNameLst>
                                          <p:attrName>ppt_x</p:attrName>
                                        </p:attrNameLst>
                                      </p:cBhvr>
                                      <p:tavLst>
                                        <p:tav tm="0">
                                          <p:val>
                                            <p:strVal val="#ppt_x"/>
                                          </p:val>
                                        </p:tav>
                                        <p:tav tm="100000">
                                          <p:val>
                                            <p:strVal val="#ppt_x"/>
                                          </p:val>
                                        </p:tav>
                                      </p:tavLst>
                                    </p:anim>
                                    <p:anim calcmode="lin" valueType="num">
                                      <p:cBhvr>
                                        <p:cTn id="35"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animBg="1"/>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598" y="2577310"/>
            <a:ext cx="5506279" cy="2031325"/>
          </a:xfrm>
          <a:prstGeom prst="rect">
            <a:avLst/>
          </a:prstGeom>
        </p:spPr>
        <p:txBody>
          <a:bodyPr wrap="square">
            <a:spAutoFit/>
          </a:bodyPr>
          <a:lstStyle/>
          <a:p>
            <a:r>
              <a:rPr lang="en-US" dirty="0">
                <a:solidFill>
                  <a:srgbClr val="1D8EEA"/>
                </a:solidFill>
                <a:latin typeface="Leelawadee" panose="020B0502040204020203" pitchFamily="34" charset="-34"/>
                <a:cs typeface="Leelawadee" panose="020B0502040204020203" pitchFamily="34" charset="-34"/>
              </a:rPr>
              <a:t>&lt;dependencies&gt;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a:solidFill>
                  <a:srgbClr val="1D8EEA"/>
                </a:solidFill>
                <a:latin typeface="Leelawadee" panose="020B0502040204020203" pitchFamily="34" charset="-34"/>
                <a:cs typeface="Leelawadee" panose="020B0502040204020203" pitchFamily="34" charset="-34"/>
              </a:rPr>
              <a:t>dependency&gt;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err="1">
                <a:solidFill>
                  <a:srgbClr val="1D8EEA"/>
                </a:solidFill>
                <a:latin typeface="Leelawadee" panose="020B0502040204020203" pitchFamily="34" charset="-34"/>
                <a:cs typeface="Leelawadee" panose="020B0502040204020203" pitchFamily="34" charset="-34"/>
              </a:rPr>
              <a:t>groupId</a:t>
            </a:r>
            <a:r>
              <a:rPr lang="en-US" dirty="0">
                <a:solidFill>
                  <a:srgbClr val="1D8EEA"/>
                </a:solidFill>
                <a:latin typeface="Leelawadee" panose="020B0502040204020203" pitchFamily="34" charset="-34"/>
                <a:cs typeface="Leelawadee" panose="020B0502040204020203" pitchFamily="34" charset="-34"/>
              </a:rPr>
              <a:t>&gt;</a:t>
            </a:r>
            <a:r>
              <a:rPr lang="en-US" dirty="0">
                <a:solidFill>
                  <a:prstClr val="black"/>
                </a:solidFill>
                <a:latin typeface="Leelawadee" panose="020B0502040204020203" pitchFamily="34" charset="-34"/>
                <a:cs typeface="Leelawadee" panose="020B0502040204020203" pitchFamily="34" charset="-34"/>
              </a:rPr>
              <a:t>group-a</a:t>
            </a:r>
            <a:r>
              <a:rPr lang="en-US" dirty="0">
                <a:solidFill>
                  <a:srgbClr val="1D8EEA"/>
                </a:solidFill>
                <a:latin typeface="Leelawadee" panose="020B0502040204020203" pitchFamily="34" charset="-34"/>
                <a:cs typeface="Leelawadee" panose="020B0502040204020203" pitchFamily="34" charset="-34"/>
              </a:rPr>
              <a:t>&lt;/</a:t>
            </a:r>
            <a:r>
              <a:rPr lang="en-US" dirty="0" err="1">
                <a:solidFill>
                  <a:srgbClr val="1D8EEA"/>
                </a:solidFill>
                <a:latin typeface="Leelawadee" panose="020B0502040204020203" pitchFamily="34" charset="-34"/>
                <a:cs typeface="Leelawadee" panose="020B0502040204020203" pitchFamily="34" charset="-34"/>
              </a:rPr>
              <a:t>groupId</a:t>
            </a:r>
            <a:r>
              <a:rPr lang="en-US" dirty="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err="1">
                <a:solidFill>
                  <a:srgbClr val="1D8EEA"/>
                </a:solidFill>
                <a:latin typeface="Leelawadee" panose="020B0502040204020203" pitchFamily="34" charset="-34"/>
                <a:cs typeface="Leelawadee" panose="020B0502040204020203" pitchFamily="34" charset="-34"/>
              </a:rPr>
              <a:t>artifactId</a:t>
            </a:r>
            <a:r>
              <a:rPr lang="en-US" dirty="0">
                <a:solidFill>
                  <a:srgbClr val="1D8EEA"/>
                </a:solidFill>
                <a:latin typeface="Leelawadee" panose="020B0502040204020203" pitchFamily="34" charset="-34"/>
                <a:cs typeface="Leelawadee" panose="020B0502040204020203" pitchFamily="34" charset="-34"/>
              </a:rPr>
              <a:t>&gt;</a:t>
            </a:r>
            <a:r>
              <a:rPr lang="en-US" dirty="0">
                <a:solidFill>
                  <a:prstClr val="black"/>
                </a:solidFill>
                <a:latin typeface="Leelawadee" panose="020B0502040204020203" pitchFamily="34" charset="-34"/>
                <a:cs typeface="Leelawadee" panose="020B0502040204020203" pitchFamily="34" charset="-34"/>
              </a:rPr>
              <a:t>artifact-a</a:t>
            </a:r>
            <a:r>
              <a:rPr lang="en-US" dirty="0">
                <a:solidFill>
                  <a:srgbClr val="1D8EEA"/>
                </a:solidFill>
                <a:latin typeface="Leelawadee" panose="020B0502040204020203" pitchFamily="34" charset="-34"/>
                <a:cs typeface="Leelawadee" panose="020B0502040204020203" pitchFamily="34" charset="-34"/>
              </a:rPr>
              <a:t>&lt;/</a:t>
            </a:r>
            <a:r>
              <a:rPr lang="en-US" dirty="0" err="1">
                <a:solidFill>
                  <a:srgbClr val="1D8EEA"/>
                </a:solidFill>
                <a:latin typeface="Leelawadee" panose="020B0502040204020203" pitchFamily="34" charset="-34"/>
                <a:cs typeface="Leelawadee" panose="020B0502040204020203" pitchFamily="34" charset="-34"/>
              </a:rPr>
              <a:t>artifactId</a:t>
            </a:r>
            <a:r>
              <a:rPr lang="en-US" dirty="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a:solidFill>
                  <a:srgbClr val="1D8EEA"/>
                </a:solidFill>
                <a:latin typeface="Leelawadee" panose="020B0502040204020203" pitchFamily="34" charset="-34"/>
                <a:cs typeface="Leelawadee" panose="020B0502040204020203" pitchFamily="34" charset="-34"/>
              </a:rPr>
              <a:t>version&gt;</a:t>
            </a:r>
            <a:r>
              <a:rPr lang="en-US" dirty="0">
                <a:solidFill>
                  <a:prstClr val="black"/>
                </a:solidFill>
                <a:latin typeface="Leelawadee" panose="020B0502040204020203" pitchFamily="34" charset="-34"/>
                <a:cs typeface="Leelawadee" panose="020B0502040204020203" pitchFamily="34" charset="-34"/>
              </a:rPr>
              <a:t>1.0</a:t>
            </a:r>
            <a:r>
              <a:rPr lang="en-US" dirty="0">
                <a:solidFill>
                  <a:srgbClr val="1D8EEA"/>
                </a:solidFill>
                <a:latin typeface="Leelawadee" panose="020B0502040204020203" pitchFamily="34" charset="-34"/>
                <a:cs typeface="Leelawadee" panose="020B0502040204020203" pitchFamily="34" charset="-34"/>
              </a:rPr>
              <a:t>&lt;/version</a:t>
            </a:r>
            <a:r>
              <a:rPr lang="en-US" dirty="0" smtClean="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a:solidFill>
                  <a:srgbClr val="1D8EEA"/>
                </a:solidFill>
                <a:latin typeface="Leelawadee" panose="020B0502040204020203" pitchFamily="34" charset="-34"/>
                <a:cs typeface="Leelawadee" panose="020B0502040204020203" pitchFamily="34" charset="-34"/>
              </a:rPr>
              <a:t>dependency</a:t>
            </a:r>
            <a:r>
              <a:rPr lang="en-US" dirty="0" smtClean="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&lt;/dependencies&gt;</a:t>
            </a:r>
            <a:endParaRPr lang="en-US" dirty="0">
              <a:solidFill>
                <a:srgbClr val="1D8EEA"/>
              </a:solidFill>
              <a:latin typeface="Leelawadee" panose="020B0502040204020203" pitchFamily="34" charset="-34"/>
              <a:cs typeface="Leelawadee" panose="020B0502040204020203" pitchFamily="34" charset="-34"/>
            </a:endParaRPr>
          </a:p>
        </p:txBody>
      </p:sp>
      <p:sp>
        <p:nvSpPr>
          <p:cNvPr id="4" name="Rectangle 3"/>
          <p:cNvSpPr/>
          <p:nvPr/>
        </p:nvSpPr>
        <p:spPr>
          <a:xfrm>
            <a:off x="6290629" y="1980628"/>
            <a:ext cx="5506279" cy="3416320"/>
          </a:xfrm>
          <a:prstGeom prst="rect">
            <a:avLst/>
          </a:prstGeom>
        </p:spPr>
        <p:txBody>
          <a:bodyPr wrap="square">
            <a:spAutoFit/>
          </a:bodyPr>
          <a:lstStyle/>
          <a:p>
            <a:r>
              <a:rPr lang="en-US" dirty="0">
                <a:solidFill>
                  <a:srgbClr val="1D8EEA"/>
                </a:solidFill>
                <a:latin typeface="Leelawadee" panose="020B0502040204020203" pitchFamily="34" charset="-34"/>
                <a:cs typeface="Leelawadee" panose="020B0502040204020203" pitchFamily="34" charset="-34"/>
              </a:rPr>
              <a:t>&lt;dependencies&gt;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a:solidFill>
                  <a:srgbClr val="1D8EEA"/>
                </a:solidFill>
                <a:latin typeface="Leelawadee" panose="020B0502040204020203" pitchFamily="34" charset="-34"/>
                <a:cs typeface="Leelawadee" panose="020B0502040204020203" pitchFamily="34" charset="-34"/>
              </a:rPr>
              <a:t>dependency&gt;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err="1" smtClean="0">
                <a:solidFill>
                  <a:srgbClr val="1D8EEA"/>
                </a:solidFill>
                <a:latin typeface="Leelawadee" panose="020B0502040204020203" pitchFamily="34" charset="-34"/>
                <a:cs typeface="Leelawadee" panose="020B0502040204020203" pitchFamily="34" charset="-34"/>
              </a:rPr>
              <a:t>groupId</a:t>
            </a:r>
            <a:r>
              <a:rPr lang="en-US" dirty="0" smtClean="0">
                <a:solidFill>
                  <a:srgbClr val="1D8EEA"/>
                </a:solidFill>
                <a:latin typeface="Leelawadee" panose="020B0502040204020203" pitchFamily="34" charset="-34"/>
                <a:cs typeface="Leelawadee" panose="020B0502040204020203" pitchFamily="34" charset="-34"/>
              </a:rPr>
              <a:t>&gt;</a:t>
            </a:r>
            <a:r>
              <a:rPr lang="en-US" dirty="0" smtClean="0">
                <a:solidFill>
                  <a:prstClr val="black"/>
                </a:solidFill>
                <a:latin typeface="Leelawadee" panose="020B0502040204020203" pitchFamily="34" charset="-34"/>
                <a:cs typeface="Leelawadee" panose="020B0502040204020203" pitchFamily="34" charset="-34"/>
              </a:rPr>
              <a:t>group-b</a:t>
            </a:r>
            <a:r>
              <a:rPr lang="en-US" dirty="0" smtClean="0">
                <a:solidFill>
                  <a:srgbClr val="1D8EEA"/>
                </a:solidFill>
                <a:latin typeface="Leelawadee" panose="020B0502040204020203" pitchFamily="34" charset="-34"/>
                <a:cs typeface="Leelawadee" panose="020B0502040204020203" pitchFamily="34" charset="-34"/>
              </a:rPr>
              <a:t>&lt;/</a:t>
            </a:r>
            <a:r>
              <a:rPr lang="en-US" dirty="0" err="1">
                <a:solidFill>
                  <a:srgbClr val="1D8EEA"/>
                </a:solidFill>
                <a:latin typeface="Leelawadee" panose="020B0502040204020203" pitchFamily="34" charset="-34"/>
                <a:cs typeface="Leelawadee" panose="020B0502040204020203" pitchFamily="34" charset="-34"/>
              </a:rPr>
              <a:t>groupId</a:t>
            </a:r>
            <a:r>
              <a:rPr lang="en-US" dirty="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err="1" smtClean="0">
                <a:solidFill>
                  <a:srgbClr val="1D8EEA"/>
                </a:solidFill>
                <a:latin typeface="Leelawadee" panose="020B0502040204020203" pitchFamily="34" charset="-34"/>
                <a:cs typeface="Leelawadee" panose="020B0502040204020203" pitchFamily="34" charset="-34"/>
              </a:rPr>
              <a:t>artifactId</a:t>
            </a:r>
            <a:r>
              <a:rPr lang="en-US" dirty="0" smtClean="0">
                <a:solidFill>
                  <a:srgbClr val="1D8EEA"/>
                </a:solidFill>
                <a:latin typeface="Leelawadee" panose="020B0502040204020203" pitchFamily="34" charset="-34"/>
                <a:cs typeface="Leelawadee" panose="020B0502040204020203" pitchFamily="34" charset="-34"/>
              </a:rPr>
              <a:t>&gt;</a:t>
            </a:r>
            <a:r>
              <a:rPr lang="en-US" dirty="0" smtClean="0">
                <a:solidFill>
                  <a:prstClr val="black"/>
                </a:solidFill>
                <a:latin typeface="Leelawadee" panose="020B0502040204020203" pitchFamily="34" charset="-34"/>
                <a:cs typeface="Leelawadee" panose="020B0502040204020203" pitchFamily="34" charset="-34"/>
              </a:rPr>
              <a:t>artifact-a</a:t>
            </a:r>
            <a:r>
              <a:rPr lang="en-US" dirty="0" smtClean="0">
                <a:solidFill>
                  <a:srgbClr val="1D8EEA"/>
                </a:solidFill>
                <a:latin typeface="Leelawadee" panose="020B0502040204020203" pitchFamily="34" charset="-34"/>
                <a:cs typeface="Leelawadee" panose="020B0502040204020203" pitchFamily="34" charset="-34"/>
              </a:rPr>
              <a:t>&lt;/</a:t>
            </a:r>
            <a:r>
              <a:rPr lang="en-US" dirty="0" err="1">
                <a:solidFill>
                  <a:srgbClr val="1D8EEA"/>
                </a:solidFill>
                <a:latin typeface="Leelawadee" panose="020B0502040204020203" pitchFamily="34" charset="-34"/>
                <a:cs typeface="Leelawadee" panose="020B0502040204020203" pitchFamily="34" charset="-34"/>
              </a:rPr>
              <a:t>artifactId</a:t>
            </a:r>
            <a:r>
              <a:rPr lang="en-US" dirty="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a:solidFill>
                  <a:srgbClr val="1D8EEA"/>
                </a:solidFill>
                <a:latin typeface="Leelawadee" panose="020B0502040204020203" pitchFamily="34" charset="-34"/>
                <a:cs typeface="Leelawadee" panose="020B0502040204020203" pitchFamily="34" charset="-34"/>
              </a:rPr>
              <a:t>version&gt;</a:t>
            </a:r>
            <a:r>
              <a:rPr lang="en-US" dirty="0">
                <a:solidFill>
                  <a:prstClr val="black"/>
                </a:solidFill>
                <a:latin typeface="Leelawadee" panose="020B0502040204020203" pitchFamily="34" charset="-34"/>
                <a:cs typeface="Leelawadee" panose="020B0502040204020203" pitchFamily="34" charset="-34"/>
              </a:rPr>
              <a:t>1.0</a:t>
            </a:r>
            <a:r>
              <a:rPr lang="en-US" dirty="0">
                <a:solidFill>
                  <a:srgbClr val="1D8EEA"/>
                </a:solidFill>
                <a:latin typeface="Leelawadee" panose="020B0502040204020203" pitchFamily="34" charset="-34"/>
                <a:cs typeface="Leelawadee" panose="020B0502040204020203" pitchFamily="34" charset="-34"/>
              </a:rPr>
              <a:t>&lt;/version</a:t>
            </a:r>
            <a:r>
              <a:rPr lang="en-US" dirty="0" smtClean="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a:solidFill>
                  <a:srgbClr val="1D8EEA"/>
                </a:solidFill>
                <a:latin typeface="Leelawadee" panose="020B0502040204020203" pitchFamily="34" charset="-34"/>
                <a:cs typeface="Leelawadee" panose="020B0502040204020203" pitchFamily="34" charset="-34"/>
              </a:rPr>
              <a:t>dependency</a:t>
            </a:r>
            <a:r>
              <a:rPr lang="en-US" dirty="0" smtClean="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	&lt;</a:t>
            </a:r>
            <a:r>
              <a:rPr lang="en-US" dirty="0">
                <a:solidFill>
                  <a:srgbClr val="1D8EEA"/>
                </a:solidFill>
                <a:latin typeface="Leelawadee" panose="020B0502040204020203" pitchFamily="34" charset="-34"/>
                <a:cs typeface="Leelawadee" panose="020B0502040204020203" pitchFamily="34" charset="-34"/>
              </a:rPr>
              <a:t>dependency&gt;</a:t>
            </a:r>
          </a:p>
          <a:p>
            <a:r>
              <a:rPr lang="en-US" dirty="0">
                <a:solidFill>
                  <a:srgbClr val="1D8EEA"/>
                </a:solidFill>
                <a:latin typeface="Leelawadee" panose="020B0502040204020203" pitchFamily="34" charset="-34"/>
                <a:cs typeface="Leelawadee" panose="020B0502040204020203" pitchFamily="34" charset="-34"/>
              </a:rPr>
              <a:t>		&lt;</a:t>
            </a:r>
            <a:r>
              <a:rPr lang="en-US" dirty="0" err="1" smtClean="0">
                <a:solidFill>
                  <a:srgbClr val="1D8EEA"/>
                </a:solidFill>
                <a:latin typeface="Leelawadee" panose="020B0502040204020203" pitchFamily="34" charset="-34"/>
                <a:cs typeface="Leelawadee" panose="020B0502040204020203" pitchFamily="34" charset="-34"/>
              </a:rPr>
              <a:t>groupId</a:t>
            </a:r>
            <a:r>
              <a:rPr lang="en-US" dirty="0" smtClean="0">
                <a:solidFill>
                  <a:srgbClr val="1D8EEA"/>
                </a:solidFill>
                <a:latin typeface="Leelawadee" panose="020B0502040204020203" pitchFamily="34" charset="-34"/>
                <a:cs typeface="Leelawadee" panose="020B0502040204020203" pitchFamily="34" charset="-34"/>
              </a:rPr>
              <a:t>&gt;</a:t>
            </a:r>
            <a:r>
              <a:rPr lang="en-US" dirty="0" smtClean="0">
                <a:solidFill>
                  <a:prstClr val="black"/>
                </a:solidFill>
                <a:latin typeface="Leelawadee" panose="020B0502040204020203" pitchFamily="34" charset="-34"/>
                <a:cs typeface="Leelawadee" panose="020B0502040204020203" pitchFamily="34" charset="-34"/>
              </a:rPr>
              <a:t>group-b</a:t>
            </a:r>
            <a:r>
              <a:rPr lang="en-US" dirty="0" smtClean="0">
                <a:solidFill>
                  <a:srgbClr val="1D8EEA"/>
                </a:solidFill>
                <a:latin typeface="Leelawadee" panose="020B0502040204020203" pitchFamily="34" charset="-34"/>
                <a:cs typeface="Leelawadee" panose="020B0502040204020203" pitchFamily="34" charset="-34"/>
              </a:rPr>
              <a:t>&lt;/</a:t>
            </a:r>
            <a:r>
              <a:rPr lang="en-US" dirty="0" err="1">
                <a:solidFill>
                  <a:srgbClr val="1D8EEA"/>
                </a:solidFill>
                <a:latin typeface="Leelawadee" panose="020B0502040204020203" pitchFamily="34" charset="-34"/>
                <a:cs typeface="Leelawadee" panose="020B0502040204020203" pitchFamily="34" charset="-34"/>
              </a:rPr>
              <a:t>groupId</a:t>
            </a:r>
            <a:r>
              <a:rPr lang="en-US" dirty="0">
                <a:solidFill>
                  <a:srgbClr val="1D8EEA"/>
                </a:solidFill>
                <a:latin typeface="Leelawadee" panose="020B0502040204020203" pitchFamily="34" charset="-34"/>
                <a:cs typeface="Leelawadee" panose="020B0502040204020203" pitchFamily="34" charset="-34"/>
              </a:rPr>
              <a:t>&gt;</a:t>
            </a:r>
          </a:p>
          <a:p>
            <a:r>
              <a:rPr lang="en-US" dirty="0">
                <a:solidFill>
                  <a:srgbClr val="1D8EEA"/>
                </a:solidFill>
                <a:latin typeface="Leelawadee" panose="020B0502040204020203" pitchFamily="34" charset="-34"/>
                <a:cs typeface="Leelawadee" panose="020B0502040204020203" pitchFamily="34" charset="-34"/>
              </a:rPr>
              <a:t>		&lt;</a:t>
            </a:r>
            <a:r>
              <a:rPr lang="en-US" dirty="0" err="1">
                <a:solidFill>
                  <a:srgbClr val="1D8EEA"/>
                </a:solidFill>
                <a:latin typeface="Leelawadee" panose="020B0502040204020203" pitchFamily="34" charset="-34"/>
                <a:cs typeface="Leelawadee" panose="020B0502040204020203" pitchFamily="34" charset="-34"/>
              </a:rPr>
              <a:t>artifactId</a:t>
            </a:r>
            <a:r>
              <a:rPr lang="en-US" dirty="0">
                <a:solidFill>
                  <a:srgbClr val="1D8EEA"/>
                </a:solidFill>
                <a:latin typeface="Leelawadee" panose="020B0502040204020203" pitchFamily="34" charset="-34"/>
                <a:cs typeface="Leelawadee" panose="020B0502040204020203" pitchFamily="34" charset="-34"/>
              </a:rPr>
              <a:t>&gt;</a:t>
            </a:r>
            <a:r>
              <a:rPr lang="en-US" dirty="0">
                <a:solidFill>
                  <a:prstClr val="black"/>
                </a:solidFill>
                <a:latin typeface="Leelawadee" panose="020B0502040204020203" pitchFamily="34" charset="-34"/>
                <a:cs typeface="Leelawadee" panose="020B0502040204020203" pitchFamily="34" charset="-34"/>
              </a:rPr>
              <a:t>artifact-b</a:t>
            </a:r>
            <a:r>
              <a:rPr lang="en-US" dirty="0">
                <a:solidFill>
                  <a:srgbClr val="1D8EEA"/>
                </a:solidFill>
                <a:latin typeface="Leelawadee" panose="020B0502040204020203" pitchFamily="34" charset="-34"/>
                <a:cs typeface="Leelawadee" panose="020B0502040204020203" pitchFamily="34" charset="-34"/>
              </a:rPr>
              <a:t>&lt;/</a:t>
            </a:r>
            <a:r>
              <a:rPr lang="en-US" dirty="0" err="1">
                <a:solidFill>
                  <a:srgbClr val="1D8EEA"/>
                </a:solidFill>
                <a:latin typeface="Leelawadee" panose="020B0502040204020203" pitchFamily="34" charset="-34"/>
                <a:cs typeface="Leelawadee" panose="020B0502040204020203" pitchFamily="34" charset="-34"/>
              </a:rPr>
              <a:t>artifactId</a:t>
            </a:r>
            <a:r>
              <a:rPr lang="en-US" dirty="0">
                <a:solidFill>
                  <a:srgbClr val="1D8EEA"/>
                </a:solidFill>
                <a:latin typeface="Leelawadee" panose="020B0502040204020203" pitchFamily="34" charset="-34"/>
                <a:cs typeface="Leelawadee" panose="020B0502040204020203" pitchFamily="34" charset="-34"/>
              </a:rPr>
              <a:t>&gt;</a:t>
            </a:r>
          </a:p>
          <a:p>
            <a:r>
              <a:rPr lang="en-US" dirty="0">
                <a:solidFill>
                  <a:srgbClr val="1D8EEA"/>
                </a:solidFill>
                <a:latin typeface="Leelawadee" panose="020B0502040204020203" pitchFamily="34" charset="-34"/>
                <a:cs typeface="Leelawadee" panose="020B0502040204020203" pitchFamily="34" charset="-34"/>
              </a:rPr>
              <a:t>		&lt;version&gt;</a:t>
            </a:r>
            <a:r>
              <a:rPr lang="en-US" dirty="0">
                <a:solidFill>
                  <a:prstClr val="black"/>
                </a:solidFill>
                <a:latin typeface="Leelawadee" panose="020B0502040204020203" pitchFamily="34" charset="-34"/>
                <a:cs typeface="Leelawadee" panose="020B0502040204020203" pitchFamily="34" charset="-34"/>
              </a:rPr>
              <a:t>1.0</a:t>
            </a:r>
            <a:r>
              <a:rPr lang="en-US" dirty="0">
                <a:solidFill>
                  <a:srgbClr val="1D8EEA"/>
                </a:solidFill>
                <a:latin typeface="Leelawadee" panose="020B0502040204020203" pitchFamily="34" charset="-34"/>
                <a:cs typeface="Leelawadee" panose="020B0502040204020203" pitchFamily="34" charset="-34"/>
              </a:rPr>
              <a:t>&lt;/version&gt;</a:t>
            </a:r>
          </a:p>
          <a:p>
            <a:r>
              <a:rPr lang="en-US" dirty="0">
                <a:solidFill>
                  <a:srgbClr val="1D8EEA"/>
                </a:solidFill>
                <a:latin typeface="Leelawadee" panose="020B0502040204020203" pitchFamily="34" charset="-34"/>
                <a:cs typeface="Leelawadee" panose="020B0502040204020203" pitchFamily="34" charset="-34"/>
              </a:rPr>
              <a:t>	&lt;/dependency</a:t>
            </a:r>
            <a:r>
              <a:rPr lang="en-US" dirty="0" smtClean="0">
                <a:solidFill>
                  <a:srgbClr val="1D8EEA"/>
                </a:solidFill>
                <a:latin typeface="Leelawadee" panose="020B0502040204020203" pitchFamily="34" charset="-34"/>
                <a:cs typeface="Leelawadee" panose="020B0502040204020203" pitchFamily="34" charset="-34"/>
              </a:rPr>
              <a:t>&gt;</a:t>
            </a:r>
          </a:p>
          <a:p>
            <a:r>
              <a:rPr lang="en-US" dirty="0" smtClean="0">
                <a:solidFill>
                  <a:srgbClr val="1D8EEA"/>
                </a:solidFill>
                <a:latin typeface="Leelawadee" panose="020B0502040204020203" pitchFamily="34" charset="-34"/>
                <a:cs typeface="Leelawadee" panose="020B0502040204020203" pitchFamily="34" charset="-34"/>
              </a:rPr>
              <a:t>&lt;/dependencies&gt;</a:t>
            </a:r>
            <a:endParaRPr lang="en-US" dirty="0">
              <a:solidFill>
                <a:srgbClr val="1D8EEA"/>
              </a:solidFill>
              <a:latin typeface="Leelawadee" panose="020B0502040204020203" pitchFamily="34" charset="-34"/>
              <a:cs typeface="Leelawadee" panose="020B0502040204020203" pitchFamily="34" charset="-34"/>
            </a:endParaRPr>
          </a:p>
        </p:txBody>
      </p:sp>
      <p:cxnSp>
        <p:nvCxnSpPr>
          <p:cNvPr id="5" name="Straight Connector 4"/>
          <p:cNvCxnSpPr/>
          <p:nvPr/>
        </p:nvCxnSpPr>
        <p:spPr>
          <a:xfrm>
            <a:off x="6095999" y="1500809"/>
            <a:ext cx="19878" cy="3896139"/>
          </a:xfrm>
          <a:prstGeom prst="line">
            <a:avLst/>
          </a:prstGeom>
          <a:noFill/>
          <a:ln w="12700" cap="flat" cmpd="sng" algn="ctr">
            <a:solidFill>
              <a:srgbClr val="7E7E7E"/>
            </a:solidFill>
            <a:prstDash val="solid"/>
            <a:miter lim="800000"/>
          </a:ln>
          <a:effectLst/>
        </p:spPr>
      </p:cxnSp>
      <p:sp>
        <p:nvSpPr>
          <p:cNvPr id="6" name="TextBox 5"/>
          <p:cNvSpPr txBox="1"/>
          <p:nvPr/>
        </p:nvSpPr>
        <p:spPr>
          <a:xfrm>
            <a:off x="0" y="256374"/>
            <a:ext cx="12192000" cy="584775"/>
          </a:xfrm>
          <a:prstGeom prst="rect">
            <a:avLst/>
          </a:prstGeom>
          <a:solidFill>
            <a:srgbClr val="1D8EEA"/>
          </a:solidFill>
        </p:spPr>
        <p:txBody>
          <a:bodyPr wrap="square" rtlCol="0">
            <a:spAutoFit/>
          </a:bodyPr>
          <a:lstStyle/>
          <a:p>
            <a:r>
              <a:rPr lang="en-US" sz="3200" dirty="0" smtClean="0">
                <a:solidFill>
                  <a:prstClr val="white"/>
                </a:solidFill>
                <a:latin typeface="Roboto" pitchFamily="2" charset="0"/>
                <a:ea typeface="Roboto" pitchFamily="2" charset="0"/>
              </a:rPr>
              <a:t>      Little Quiz…!</a:t>
            </a:r>
            <a:endParaRPr lang="en-US" sz="3200" dirty="0">
              <a:solidFill>
                <a:prstClr val="white"/>
              </a:solidFill>
              <a:latin typeface="Roboto" pitchFamily="2" charset="0"/>
              <a:ea typeface="Roboto" pitchFamily="2" charset="0"/>
              <a:cs typeface="Open Sans" panose="020B0606030504020204" pitchFamily="34" charset="0"/>
            </a:endParaRPr>
          </a:p>
        </p:txBody>
      </p:sp>
      <p:sp>
        <p:nvSpPr>
          <p:cNvPr id="10" name="TextBox 9"/>
          <p:cNvSpPr txBox="1"/>
          <p:nvPr/>
        </p:nvSpPr>
        <p:spPr>
          <a:xfrm>
            <a:off x="646043" y="1584870"/>
            <a:ext cx="1063112" cy="369332"/>
          </a:xfrm>
          <a:prstGeom prst="rect">
            <a:avLst/>
          </a:prstGeom>
          <a:noFill/>
        </p:spPr>
        <p:txBody>
          <a:bodyPr wrap="none" rtlCol="0">
            <a:spAutoFit/>
          </a:bodyPr>
          <a:lstStyle/>
          <a:p>
            <a:r>
              <a:rPr lang="en-US" dirty="0" smtClean="0">
                <a:solidFill>
                  <a:prstClr val="black"/>
                </a:solidFill>
                <a:latin typeface="Roboto" pitchFamily="2" charset="0"/>
                <a:ea typeface="Roboto" pitchFamily="2" charset="0"/>
              </a:rPr>
              <a:t>My POM</a:t>
            </a:r>
            <a:endParaRPr lang="en-US" dirty="0">
              <a:solidFill>
                <a:prstClr val="black"/>
              </a:solidFill>
              <a:latin typeface="Roboto" pitchFamily="2" charset="0"/>
              <a:ea typeface="Roboto" pitchFamily="2" charset="0"/>
            </a:endParaRPr>
          </a:p>
        </p:txBody>
      </p:sp>
      <p:sp>
        <p:nvSpPr>
          <p:cNvPr id="11" name="TextBox 10"/>
          <p:cNvSpPr txBox="1"/>
          <p:nvPr/>
        </p:nvSpPr>
        <p:spPr>
          <a:xfrm>
            <a:off x="6290629" y="1572280"/>
            <a:ext cx="2761975" cy="369332"/>
          </a:xfrm>
          <a:prstGeom prst="rect">
            <a:avLst/>
          </a:prstGeom>
          <a:noFill/>
        </p:spPr>
        <p:txBody>
          <a:bodyPr wrap="none" rtlCol="0">
            <a:spAutoFit/>
          </a:bodyPr>
          <a:lstStyle/>
          <a:p>
            <a:r>
              <a:rPr lang="en-US" dirty="0" smtClean="0">
                <a:solidFill>
                  <a:prstClr val="black"/>
                </a:solidFill>
                <a:latin typeface="Roboto" pitchFamily="2" charset="0"/>
                <a:ea typeface="Roboto" pitchFamily="2" charset="0"/>
              </a:rPr>
              <a:t>group-a:artifact-a:1.0.jar</a:t>
            </a:r>
            <a:endParaRPr lang="en-US" dirty="0">
              <a:solidFill>
                <a:prstClr val="black"/>
              </a:solidFill>
              <a:latin typeface="Roboto" pitchFamily="2" charset="0"/>
              <a:ea typeface="Roboto" pitchFamily="2" charset="0"/>
            </a:endParaRPr>
          </a:p>
        </p:txBody>
      </p:sp>
      <p:sp>
        <p:nvSpPr>
          <p:cNvPr id="12" name="TextBox 11"/>
          <p:cNvSpPr txBox="1"/>
          <p:nvPr/>
        </p:nvSpPr>
        <p:spPr>
          <a:xfrm>
            <a:off x="3063791" y="5976759"/>
            <a:ext cx="6064417" cy="461665"/>
          </a:xfrm>
          <a:prstGeom prst="rect">
            <a:avLst/>
          </a:prstGeom>
          <a:noFill/>
        </p:spPr>
        <p:txBody>
          <a:bodyPr wrap="none" rtlCol="0">
            <a:spAutoFit/>
          </a:bodyPr>
          <a:lstStyle/>
          <a:p>
            <a:r>
              <a:rPr lang="en-US" sz="2400" dirty="0" smtClean="0">
                <a:solidFill>
                  <a:srgbClr val="1D8EEA"/>
                </a:solidFill>
              </a:rPr>
              <a:t>What dependencies will be in effective POM…?</a:t>
            </a:r>
            <a:endParaRPr lang="en-US" sz="2400" dirty="0">
              <a:solidFill>
                <a:srgbClr val="1D8EEA"/>
              </a:solidFill>
            </a:endParaRPr>
          </a:p>
        </p:txBody>
      </p:sp>
    </p:spTree>
    <p:extLst>
      <p:ext uri="{BB962C8B-B14F-4D97-AF65-F5344CB8AC3E}">
        <p14:creationId xmlns:p14="http://schemas.microsoft.com/office/powerpoint/2010/main" val="716866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1000"/>
                                        <p:tgtEl>
                                          <p:spTgt spid="3"/>
                                        </p:tgtEl>
                                      </p:cBhvr>
                                    </p:animEffect>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anim calcmode="lin" valueType="num">
                                      <p:cBhvr>
                                        <p:cTn id="24" dur="500" fill="hold"/>
                                        <p:tgtEl>
                                          <p:spTgt spid="5"/>
                                        </p:tgtEl>
                                        <p:attrNameLst>
                                          <p:attrName>ppt_x</p:attrName>
                                        </p:attrNameLst>
                                      </p:cBhvr>
                                      <p:tavLst>
                                        <p:tav tm="0">
                                          <p:val>
                                            <p:strVal val="#ppt_x"/>
                                          </p:val>
                                        </p:tav>
                                        <p:tav tm="100000">
                                          <p:val>
                                            <p:strVal val="#ppt_x"/>
                                          </p:val>
                                        </p:tav>
                                      </p:tavLst>
                                    </p:anim>
                                    <p:anim calcmode="lin" valueType="num">
                                      <p:cBhvr>
                                        <p:cTn id="25" dur="500" fill="hold"/>
                                        <p:tgtEl>
                                          <p:spTgt spid="5"/>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22" presetClass="entr" presetSubtype="1"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1000"/>
                                        <p:tgtEl>
                                          <p:spTgt spid="4"/>
                                        </p:tgtEl>
                                      </p:cBhvr>
                                    </p:animEffect>
                                  </p:childTnLst>
                                </p:cTn>
                              </p:par>
                            </p:childTnLst>
                          </p:cTn>
                        </p:par>
                        <p:par>
                          <p:cTn id="30" fill="hold">
                            <p:stCondLst>
                              <p:cond delay="4000"/>
                            </p:stCondLst>
                            <p:childTnLst>
                              <p:par>
                                <p:cTn id="31" presetID="42"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anim calcmode="lin" valueType="num">
                                      <p:cBhvr>
                                        <p:cTn id="34" dur="500" fill="hold"/>
                                        <p:tgtEl>
                                          <p:spTgt spid="12"/>
                                        </p:tgtEl>
                                        <p:attrNameLst>
                                          <p:attrName>ppt_x</p:attrName>
                                        </p:attrNameLst>
                                      </p:cBhvr>
                                      <p:tavLst>
                                        <p:tav tm="0">
                                          <p:val>
                                            <p:strVal val="#ppt_x"/>
                                          </p:val>
                                        </p:tav>
                                        <p:tav tm="100000">
                                          <p:val>
                                            <p:strVal val="#ppt_x"/>
                                          </p:val>
                                        </p:tav>
                                      </p:tavLst>
                                    </p:anim>
                                    <p:anim calcmode="lin" valueType="num">
                                      <p:cBhvr>
                                        <p:cTn id="35"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animBg="1"/>
      <p:bldP spid="10"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7526" y="3190461"/>
            <a:ext cx="9202840" cy="523220"/>
          </a:xfrm>
          <a:prstGeom prst="rect">
            <a:avLst/>
          </a:prstGeom>
          <a:noFill/>
        </p:spPr>
        <p:txBody>
          <a:bodyPr wrap="none" rtlCol="0">
            <a:spAutoFit/>
          </a:bodyPr>
          <a:lstStyle/>
          <a:p>
            <a:r>
              <a:rPr lang="en-US" sz="2800" dirty="0" smtClean="0">
                <a:solidFill>
                  <a:srgbClr val="1D8EEA"/>
                </a:solidFill>
              </a:rPr>
              <a:t>How about grouping related dependencies into single POM…?</a:t>
            </a:r>
            <a:endParaRPr lang="en-US" sz="2800" dirty="0">
              <a:solidFill>
                <a:srgbClr val="1D8EEA"/>
              </a:solidFill>
            </a:endParaRPr>
          </a:p>
        </p:txBody>
      </p:sp>
    </p:spTree>
    <p:extLst>
      <p:ext uri="{BB962C8B-B14F-4D97-AF65-F5344CB8AC3E}">
        <p14:creationId xmlns:p14="http://schemas.microsoft.com/office/powerpoint/2010/main" val="236727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8252" y="3299792"/>
            <a:ext cx="8492710" cy="523220"/>
          </a:xfrm>
          <a:prstGeom prst="rect">
            <a:avLst/>
          </a:prstGeom>
          <a:noFill/>
        </p:spPr>
        <p:txBody>
          <a:bodyPr wrap="none" rtlCol="0">
            <a:spAutoFit/>
          </a:bodyPr>
          <a:lstStyle/>
          <a:p>
            <a:r>
              <a:rPr lang="en-US" sz="2800" dirty="0">
                <a:solidFill>
                  <a:srgbClr val="1D8EEA"/>
                </a:solidFill>
                <a:latin typeface="Roboto" pitchFamily="2" charset="0"/>
                <a:ea typeface="Roboto" pitchFamily="2" charset="0"/>
              </a:rPr>
              <a:t>Optional Dependencies and Dependency </a:t>
            </a:r>
            <a:r>
              <a:rPr lang="en-US" sz="2800" dirty="0" smtClean="0">
                <a:solidFill>
                  <a:srgbClr val="1D8EEA"/>
                </a:solidFill>
                <a:latin typeface="Roboto" pitchFamily="2" charset="0"/>
                <a:ea typeface="Roboto" pitchFamily="2" charset="0"/>
              </a:rPr>
              <a:t>Exclusions</a:t>
            </a:r>
            <a:endParaRPr lang="en-US" sz="2800" dirty="0">
              <a:solidFill>
                <a:srgbClr val="1D8EEA"/>
              </a:solidFill>
              <a:latin typeface="Roboto" pitchFamily="2" charset="0"/>
              <a:ea typeface="Roboto" pitchFamily="2" charset="0"/>
            </a:endParaRPr>
          </a:p>
        </p:txBody>
      </p:sp>
    </p:spTree>
    <p:extLst>
      <p:ext uri="{BB962C8B-B14F-4D97-AF65-F5344CB8AC3E}">
        <p14:creationId xmlns:p14="http://schemas.microsoft.com/office/powerpoint/2010/main" val="299264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19" name="Title 1"/>
          <p:cNvSpPr txBox="1">
            <a:spLocks/>
          </p:cNvSpPr>
          <p:nvPr/>
        </p:nvSpPr>
        <p:spPr>
          <a:xfrm>
            <a:off x="3229279" y="1779176"/>
            <a:ext cx="8060083" cy="1214740"/>
          </a:xfrm>
          <a:prstGeom prst="rect">
            <a:avLst/>
          </a:prstGeom>
        </p:spPr>
        <p:txBody>
          <a:bodyPr lIns="45707" tIns="22853" rIns="45707" bIns="22853"/>
          <a:lstStyle>
            <a:lvl1pPr algn="ctr" defTabSz="1087636" rtl="0" eaLnBrk="1" latinLnBrk="0" hangingPunct="1">
              <a:spcBef>
                <a:spcPct val="0"/>
              </a:spcBef>
              <a:buNone/>
              <a:defRPr sz="5900" kern="1200">
                <a:solidFill>
                  <a:schemeClr val="bg2"/>
                </a:solidFill>
                <a:latin typeface="Open Sans"/>
                <a:ea typeface="+mj-ea"/>
                <a:cs typeface="Open Sans"/>
              </a:defRPr>
            </a:lvl1pPr>
          </a:lstStyle>
          <a:p>
            <a:pPr>
              <a:lnSpc>
                <a:spcPct val="90000"/>
              </a:lnSpc>
              <a:tabLst>
                <a:tab pos="2491438" algn="l"/>
              </a:tabLst>
            </a:pPr>
            <a:r>
              <a:rPr lang="tr-TR" sz="4400" b="1" dirty="0">
                <a:solidFill>
                  <a:schemeClr val="bg1"/>
                </a:solidFill>
                <a:latin typeface="Novecento sans wide Book" pitchFamily="50" charset="-94"/>
              </a:rPr>
              <a:t>Thank You For </a:t>
            </a:r>
            <a:r>
              <a:rPr lang="tr-TR" sz="4400" b="1" dirty="0" smtClean="0">
                <a:solidFill>
                  <a:schemeClr val="bg1"/>
                </a:solidFill>
                <a:latin typeface="Novecento sans wide Book" pitchFamily="50" charset="-94"/>
              </a:rPr>
              <a:t>Lıstenıng</a:t>
            </a:r>
          </a:p>
          <a:p>
            <a:r>
              <a:rPr lang="en-US" sz="3600" dirty="0">
                <a:solidFill>
                  <a:schemeClr val="bg1"/>
                </a:solidFill>
                <a:latin typeface="Open Sans" panose="020B0606030504020204" pitchFamily="34" charset="0"/>
                <a:ea typeface="Open Sans" panose="020B0606030504020204" pitchFamily="34" charset="0"/>
                <a:cs typeface="Open Sans" panose="020B0606030504020204" pitchFamily="34" charset="0"/>
              </a:rPr>
              <a:t>I</a:t>
            </a:r>
            <a:r>
              <a:rPr lang="tr-TR" sz="3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’ll be answerıng questıons now</a:t>
            </a:r>
            <a:endParaRPr lang="tr-TR" sz="3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itle 1"/>
          <p:cNvSpPr txBox="1">
            <a:spLocks/>
          </p:cNvSpPr>
          <p:nvPr/>
        </p:nvSpPr>
        <p:spPr>
          <a:xfrm>
            <a:off x="6797534" y="4396650"/>
            <a:ext cx="4297516" cy="892552"/>
          </a:xfrm>
          <a:prstGeom prst="rect">
            <a:avLst/>
          </a:prstGeom>
        </p:spPr>
        <p:txBody>
          <a:bodyPr vert="horz" wrap="square" lIns="91440" tIns="45720" rIns="91440" bIns="45720" rtlCol="0" anchor="ctr">
            <a:sp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r>
              <a:rPr lang="en-US" sz="3200" b="1" dirty="0" smtClean="0">
                <a:solidFill>
                  <a:schemeClr val="bg1"/>
                </a:solidFill>
                <a:latin typeface="Source Sans Pro Light" pitchFamily="34" charset="0"/>
              </a:rPr>
              <a:t>Fell free to say hi!</a:t>
            </a:r>
            <a:br>
              <a:rPr lang="en-US" sz="3200" b="1" dirty="0" smtClean="0">
                <a:solidFill>
                  <a:schemeClr val="bg1"/>
                </a:solidFill>
                <a:latin typeface="Source Sans Pro Light" pitchFamily="34" charset="0"/>
              </a:rPr>
            </a:br>
            <a:r>
              <a:rPr lang="en-US" sz="2000" dirty="0" smtClean="0">
                <a:solidFill>
                  <a:schemeClr val="bg1"/>
                </a:solidFill>
                <a:latin typeface="Source Sans Pro Light" pitchFamily="34" charset="0"/>
              </a:rPr>
              <a:t>If you have any doubts</a:t>
            </a:r>
            <a:endParaRPr lang="en-US" sz="2400" dirty="0">
              <a:solidFill>
                <a:schemeClr val="bg1"/>
              </a:solidFill>
              <a:latin typeface="Source Sans Pro Light" pitchFamily="34" charset="0"/>
            </a:endParaRPr>
          </a:p>
        </p:txBody>
      </p:sp>
      <p:sp>
        <p:nvSpPr>
          <p:cNvPr id="7" name="Freeform 6"/>
          <p:cNvSpPr>
            <a:spLocks noEditPoints="1"/>
          </p:cNvSpPr>
          <p:nvPr/>
        </p:nvSpPr>
        <p:spPr bwMode="auto">
          <a:xfrm>
            <a:off x="6083108" y="4542353"/>
            <a:ext cx="615572" cy="601145"/>
          </a:xfrm>
          <a:custGeom>
            <a:avLst/>
            <a:gdLst>
              <a:gd name="T0" fmla="*/ 360 w 371"/>
              <a:gd name="T1" fmla="*/ 3 h 299"/>
              <a:gd name="T2" fmla="*/ 7 w 371"/>
              <a:gd name="T3" fmla="*/ 127 h 299"/>
              <a:gd name="T4" fmla="*/ 6 w 371"/>
              <a:gd name="T5" fmla="*/ 137 h 299"/>
              <a:gd name="T6" fmla="*/ 82 w 371"/>
              <a:gd name="T7" fmla="*/ 167 h 299"/>
              <a:gd name="T8" fmla="*/ 82 w 371"/>
              <a:gd name="T9" fmla="*/ 167 h 299"/>
              <a:gd name="T10" fmla="*/ 127 w 371"/>
              <a:gd name="T11" fmla="*/ 185 h 299"/>
              <a:gd name="T12" fmla="*/ 347 w 371"/>
              <a:gd name="T13" fmla="*/ 24 h 299"/>
              <a:gd name="T14" fmla="*/ 351 w 371"/>
              <a:gd name="T15" fmla="*/ 28 h 299"/>
              <a:gd name="T16" fmla="*/ 194 w 371"/>
              <a:gd name="T17" fmla="*/ 198 h 299"/>
              <a:gd name="T18" fmla="*/ 194 w 371"/>
              <a:gd name="T19" fmla="*/ 198 h 299"/>
              <a:gd name="T20" fmla="*/ 185 w 371"/>
              <a:gd name="T21" fmla="*/ 208 h 299"/>
              <a:gd name="T22" fmla="*/ 197 w 371"/>
              <a:gd name="T23" fmla="*/ 215 h 299"/>
              <a:gd name="T24" fmla="*/ 197 w 371"/>
              <a:gd name="T25" fmla="*/ 215 h 299"/>
              <a:gd name="T26" fmla="*/ 296 w 371"/>
              <a:gd name="T27" fmla="*/ 268 h 299"/>
              <a:gd name="T28" fmla="*/ 311 w 371"/>
              <a:gd name="T29" fmla="*/ 262 h 299"/>
              <a:gd name="T30" fmla="*/ 369 w 371"/>
              <a:gd name="T31" fmla="*/ 11 h 299"/>
              <a:gd name="T32" fmla="*/ 360 w 371"/>
              <a:gd name="T33" fmla="*/ 3 h 299"/>
              <a:gd name="T34" fmla="*/ 127 w 371"/>
              <a:gd name="T35" fmla="*/ 293 h 299"/>
              <a:gd name="T36" fmla="*/ 133 w 371"/>
              <a:gd name="T37" fmla="*/ 296 h 299"/>
              <a:gd name="T38" fmla="*/ 190 w 371"/>
              <a:gd name="T39" fmla="*/ 245 h 299"/>
              <a:gd name="T40" fmla="*/ 127 w 371"/>
              <a:gd name="T41" fmla="*/ 212 h 299"/>
              <a:gd name="T42" fmla="*/ 127 w 371"/>
              <a:gd name="T43" fmla="*/ 29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1" h="299">
                <a:moveTo>
                  <a:pt x="360" y="3"/>
                </a:moveTo>
                <a:cubicBezTo>
                  <a:pt x="353" y="5"/>
                  <a:pt x="13" y="125"/>
                  <a:pt x="7" y="127"/>
                </a:cubicBezTo>
                <a:cubicBezTo>
                  <a:pt x="1" y="129"/>
                  <a:pt x="0" y="134"/>
                  <a:pt x="6" y="137"/>
                </a:cubicBezTo>
                <a:cubicBezTo>
                  <a:pt x="14" y="140"/>
                  <a:pt x="82" y="167"/>
                  <a:pt x="82" y="167"/>
                </a:cubicBezTo>
                <a:cubicBezTo>
                  <a:pt x="82" y="167"/>
                  <a:pt x="82" y="167"/>
                  <a:pt x="82" y="167"/>
                </a:cubicBezTo>
                <a:cubicBezTo>
                  <a:pt x="127" y="185"/>
                  <a:pt x="127" y="185"/>
                  <a:pt x="127" y="185"/>
                </a:cubicBezTo>
                <a:cubicBezTo>
                  <a:pt x="127" y="185"/>
                  <a:pt x="344" y="26"/>
                  <a:pt x="347" y="24"/>
                </a:cubicBezTo>
                <a:cubicBezTo>
                  <a:pt x="350" y="22"/>
                  <a:pt x="353" y="26"/>
                  <a:pt x="351" y="28"/>
                </a:cubicBezTo>
                <a:cubicBezTo>
                  <a:pt x="349" y="30"/>
                  <a:pt x="194" y="198"/>
                  <a:pt x="194" y="198"/>
                </a:cubicBezTo>
                <a:cubicBezTo>
                  <a:pt x="194" y="198"/>
                  <a:pt x="194" y="198"/>
                  <a:pt x="194" y="198"/>
                </a:cubicBezTo>
                <a:cubicBezTo>
                  <a:pt x="185" y="208"/>
                  <a:pt x="185" y="208"/>
                  <a:pt x="185" y="208"/>
                </a:cubicBezTo>
                <a:cubicBezTo>
                  <a:pt x="197" y="215"/>
                  <a:pt x="197" y="215"/>
                  <a:pt x="197" y="215"/>
                </a:cubicBezTo>
                <a:cubicBezTo>
                  <a:pt x="197" y="215"/>
                  <a:pt x="197" y="215"/>
                  <a:pt x="197" y="215"/>
                </a:cubicBezTo>
                <a:cubicBezTo>
                  <a:pt x="197" y="215"/>
                  <a:pt x="290" y="265"/>
                  <a:pt x="296" y="268"/>
                </a:cubicBezTo>
                <a:cubicBezTo>
                  <a:pt x="302" y="272"/>
                  <a:pt x="310" y="269"/>
                  <a:pt x="311" y="262"/>
                </a:cubicBezTo>
                <a:cubicBezTo>
                  <a:pt x="313" y="253"/>
                  <a:pt x="368" y="16"/>
                  <a:pt x="369" y="11"/>
                </a:cubicBezTo>
                <a:cubicBezTo>
                  <a:pt x="371" y="4"/>
                  <a:pt x="367" y="0"/>
                  <a:pt x="360" y="3"/>
                </a:cubicBezTo>
                <a:close/>
                <a:moveTo>
                  <a:pt x="127" y="293"/>
                </a:moveTo>
                <a:cubicBezTo>
                  <a:pt x="127" y="298"/>
                  <a:pt x="130" y="299"/>
                  <a:pt x="133" y="296"/>
                </a:cubicBezTo>
                <a:cubicBezTo>
                  <a:pt x="138" y="291"/>
                  <a:pt x="190" y="245"/>
                  <a:pt x="190" y="245"/>
                </a:cubicBezTo>
                <a:cubicBezTo>
                  <a:pt x="127" y="212"/>
                  <a:pt x="127" y="212"/>
                  <a:pt x="127" y="212"/>
                </a:cubicBezTo>
                <a:lnTo>
                  <a:pt x="127" y="29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95A5A6"/>
              </a:solidFill>
              <a:effectLst/>
              <a:uLnTx/>
              <a:uFillTx/>
            </a:endParaRPr>
          </a:p>
        </p:txBody>
      </p:sp>
      <p:sp>
        <p:nvSpPr>
          <p:cNvPr id="8" name="Rectangle 7"/>
          <p:cNvSpPr/>
          <p:nvPr/>
        </p:nvSpPr>
        <p:spPr>
          <a:xfrm>
            <a:off x="6698680" y="5407374"/>
            <a:ext cx="4077730" cy="584775"/>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rPr>
              <a:t>Email</a:t>
            </a:r>
            <a:r>
              <a:rPr lang="en-US" sz="1600" kern="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1600" b="1" kern="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srikrishna.sekar@...</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rPr>
              <a:t>Spark:</a:t>
            </a:r>
            <a:r>
              <a:rPr kumimoji="0" lang="en-US" sz="1600" b="0" i="0" u="none" strike="noStrike" kern="0" cap="none" spc="0" normalizeH="0" noProof="0" dirty="0" smtClean="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rPr>
              <a:t> ssrikrishna</a:t>
            </a:r>
            <a:endParaRPr kumimoji="0" lang="en-US" sz="1600" b="0" i="0" u="none" strike="noStrike" kern="0" cap="none" spc="0" normalizeH="0" baseline="0" noProof="0" dirty="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p:cNvSpPr/>
          <p:nvPr/>
        </p:nvSpPr>
        <p:spPr>
          <a:xfrm>
            <a:off x="2724734" y="1779176"/>
            <a:ext cx="1009090" cy="923330"/>
          </a:xfrm>
          <a:prstGeom prst="rect">
            <a:avLst/>
          </a:prstGeom>
          <a:noFill/>
          <a:ln>
            <a:noFill/>
          </a:ln>
        </p:spPr>
        <p:txBody>
          <a:bodyPr wrap="square">
            <a:spAutoFit/>
          </a:bodyPr>
          <a:lstStyle/>
          <a:p>
            <a:pPr lvl="0" algn="ctr" defTabSz="914340"/>
            <a:r>
              <a:rPr lang="en-AU" sz="5400" dirty="0">
                <a:solidFill>
                  <a:schemeClr val="bg1"/>
                </a:solidFill>
                <a:latin typeface="FontAwesome" pitchFamily="2" charset="0"/>
              </a:rPr>
              <a:t></a:t>
            </a:r>
          </a:p>
        </p:txBody>
      </p:sp>
    </p:spTree>
    <p:extLst>
      <p:ext uri="{BB962C8B-B14F-4D97-AF65-F5344CB8AC3E}">
        <p14:creationId xmlns:p14="http://schemas.microsoft.com/office/powerpoint/2010/main" val="47632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Effect transition="in" filter="fade">
                                      <p:cBhvr>
                                        <p:cTn id="12" dur="500"/>
                                        <p:tgtEl>
                                          <p:spTgt spid="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p:bldP spid="7" grpId="0" animBg="1"/>
      <p:bldP spid="8"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652603" y="0"/>
            <a:ext cx="4546294"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45664" tIns="22833" rIns="45664" bIns="22833" rtlCol="0" anchor="ctr"/>
          <a:lstStyle/>
          <a:p>
            <a:pPr algn="ctr"/>
            <a:endParaRPr lang="en-US" sz="900" dirty="0">
              <a:solidFill>
                <a:schemeClr val="accent2"/>
              </a:solidFill>
              <a:latin typeface="Open Sans Light"/>
            </a:endParaRPr>
          </a:p>
        </p:txBody>
      </p:sp>
      <p:sp>
        <p:nvSpPr>
          <p:cNvPr id="2" name="TextBox 1"/>
          <p:cNvSpPr txBox="1"/>
          <p:nvPr/>
        </p:nvSpPr>
        <p:spPr>
          <a:xfrm>
            <a:off x="365756" y="821025"/>
            <a:ext cx="7147747" cy="523220"/>
          </a:xfrm>
          <a:prstGeom prst="rect">
            <a:avLst/>
          </a:prstGeom>
          <a:noFill/>
        </p:spPr>
        <p:txBody>
          <a:bodyPr wrap="square" rtlCol="0">
            <a:spAutoFit/>
          </a:bodyPr>
          <a:lstStyle/>
          <a:p>
            <a:r>
              <a:rPr lang="en-US" sz="2800" dirty="0" smtClean="0">
                <a:solidFill>
                  <a:schemeClr val="accent1">
                    <a:lumMod val="75000"/>
                  </a:schemeClr>
                </a:solidFill>
                <a:latin typeface="Roboto" pitchFamily="2" charset="0"/>
                <a:ea typeface="Roboto" pitchFamily="2" charset="0"/>
              </a:rPr>
              <a:t>This is a training NOT a presentation</a:t>
            </a:r>
            <a:endParaRPr lang="en-US" sz="2800" dirty="0">
              <a:solidFill>
                <a:schemeClr val="accent1">
                  <a:lumMod val="75000"/>
                </a:schemeClr>
              </a:solidFill>
              <a:latin typeface="Roboto" pitchFamily="2" charset="0"/>
              <a:ea typeface="Roboto" pitchFamily="2" charset="0"/>
            </a:endParaRPr>
          </a:p>
        </p:txBody>
      </p:sp>
      <p:sp>
        <p:nvSpPr>
          <p:cNvPr id="3" name="TextBox 2"/>
          <p:cNvSpPr txBox="1"/>
          <p:nvPr/>
        </p:nvSpPr>
        <p:spPr>
          <a:xfrm>
            <a:off x="365756" y="1581664"/>
            <a:ext cx="3597460" cy="523220"/>
          </a:xfrm>
          <a:prstGeom prst="rect">
            <a:avLst/>
          </a:prstGeom>
          <a:noFill/>
        </p:spPr>
        <p:txBody>
          <a:bodyPr wrap="none" rtlCol="0">
            <a:spAutoFit/>
          </a:bodyPr>
          <a:lstStyle/>
          <a:p>
            <a:r>
              <a:rPr lang="en-US" sz="2800" dirty="0" smtClean="0">
                <a:solidFill>
                  <a:schemeClr val="accent1">
                    <a:lumMod val="75000"/>
                  </a:schemeClr>
                </a:solidFill>
                <a:latin typeface="Roboto" pitchFamily="2" charset="0"/>
                <a:ea typeface="Roboto" pitchFamily="2" charset="0"/>
              </a:rPr>
              <a:t>Please ask questions</a:t>
            </a:r>
          </a:p>
        </p:txBody>
      </p:sp>
      <p:sp>
        <p:nvSpPr>
          <p:cNvPr id="4" name="TextBox 3"/>
          <p:cNvSpPr txBox="1"/>
          <p:nvPr/>
        </p:nvSpPr>
        <p:spPr>
          <a:xfrm>
            <a:off x="365756" y="2342303"/>
            <a:ext cx="2300373" cy="523220"/>
          </a:xfrm>
          <a:prstGeom prst="rect">
            <a:avLst/>
          </a:prstGeom>
          <a:noFill/>
        </p:spPr>
        <p:txBody>
          <a:bodyPr wrap="none" rtlCol="0">
            <a:spAutoFit/>
          </a:bodyPr>
          <a:lstStyle/>
          <a:p>
            <a:r>
              <a:rPr lang="en-US" sz="2800" dirty="0" smtClean="0">
                <a:solidFill>
                  <a:schemeClr val="accent1">
                    <a:lumMod val="75000"/>
                  </a:schemeClr>
                </a:solidFill>
                <a:latin typeface="Roboto" pitchFamily="2" charset="0"/>
                <a:ea typeface="Roboto" pitchFamily="2" charset="0"/>
              </a:rPr>
              <a:t>Prerequisites</a:t>
            </a:r>
            <a:endParaRPr lang="en-US" sz="2800" dirty="0">
              <a:solidFill>
                <a:schemeClr val="accent1">
                  <a:lumMod val="75000"/>
                </a:schemeClr>
              </a:solidFill>
              <a:latin typeface="Roboto" pitchFamily="2" charset="0"/>
              <a:ea typeface="Roboto" pitchFamily="2" charset="0"/>
            </a:endParaRPr>
          </a:p>
        </p:txBody>
      </p:sp>
      <p:sp>
        <p:nvSpPr>
          <p:cNvPr id="5" name="TextBox 4"/>
          <p:cNvSpPr txBox="1"/>
          <p:nvPr/>
        </p:nvSpPr>
        <p:spPr>
          <a:xfrm>
            <a:off x="992158" y="3076178"/>
            <a:ext cx="5629620" cy="523220"/>
          </a:xfrm>
          <a:prstGeom prst="rect">
            <a:avLst/>
          </a:prstGeom>
          <a:noFill/>
        </p:spPr>
        <p:txBody>
          <a:bodyPr wrap="square" rtlCol="0">
            <a:spAutoFit/>
          </a:bodyPr>
          <a:lstStyle/>
          <a:p>
            <a:pPr marL="0" lvl="1"/>
            <a:r>
              <a:rPr lang="en-US" sz="2800" dirty="0" smtClean="0">
                <a:solidFill>
                  <a:schemeClr val="accent1">
                    <a:lumMod val="75000"/>
                  </a:schemeClr>
                </a:solidFill>
                <a:latin typeface="Roboto" pitchFamily="2" charset="0"/>
                <a:ea typeface="Roboto" pitchFamily="2" charset="0"/>
              </a:rPr>
              <a:t>-</a:t>
            </a:r>
            <a:r>
              <a:rPr lang="en-US" sz="2800" dirty="0">
                <a:solidFill>
                  <a:schemeClr val="accent1">
                    <a:lumMod val="75000"/>
                  </a:schemeClr>
                </a:solidFill>
                <a:latin typeface="Roboto" pitchFamily="2" charset="0"/>
                <a:ea typeface="Roboto" pitchFamily="2" charset="0"/>
              </a:rPr>
              <a:t> </a:t>
            </a:r>
            <a:r>
              <a:rPr lang="en-US" sz="2800" dirty="0" smtClean="0">
                <a:solidFill>
                  <a:schemeClr val="accent1">
                    <a:lumMod val="75000"/>
                  </a:schemeClr>
                </a:solidFill>
                <a:latin typeface="Roboto" pitchFamily="2" charset="0"/>
                <a:ea typeface="Roboto" pitchFamily="2" charset="0"/>
              </a:rPr>
              <a:t>Introduction to the Java Stack</a:t>
            </a:r>
          </a:p>
        </p:txBody>
      </p:sp>
      <p:sp>
        <p:nvSpPr>
          <p:cNvPr id="6" name="TextBox 5"/>
          <p:cNvSpPr txBox="1"/>
          <p:nvPr/>
        </p:nvSpPr>
        <p:spPr>
          <a:xfrm>
            <a:off x="992158" y="3763145"/>
            <a:ext cx="4616520" cy="523220"/>
          </a:xfrm>
          <a:prstGeom prst="rect">
            <a:avLst/>
          </a:prstGeom>
          <a:noFill/>
        </p:spPr>
        <p:txBody>
          <a:bodyPr wrap="none" rtlCol="0">
            <a:spAutoFit/>
          </a:bodyPr>
          <a:lstStyle/>
          <a:p>
            <a:pPr marL="0" lvl="1"/>
            <a:r>
              <a:rPr lang="en-US" sz="2800" dirty="0" smtClean="0">
                <a:solidFill>
                  <a:schemeClr val="accent1">
                    <a:lumMod val="75000"/>
                  </a:schemeClr>
                </a:solidFill>
                <a:latin typeface="Roboto" pitchFamily="2" charset="0"/>
                <a:ea typeface="Roboto" pitchFamily="2" charset="0"/>
              </a:rPr>
              <a:t>- Basic Java and XML skillz</a:t>
            </a:r>
          </a:p>
        </p:txBody>
      </p:sp>
      <p:sp>
        <p:nvSpPr>
          <p:cNvPr id="7" name="TextBox 6"/>
          <p:cNvSpPr txBox="1"/>
          <p:nvPr/>
        </p:nvSpPr>
        <p:spPr>
          <a:xfrm>
            <a:off x="1004493" y="4911411"/>
            <a:ext cx="6124280" cy="954107"/>
          </a:xfrm>
          <a:prstGeom prst="rect">
            <a:avLst/>
          </a:prstGeom>
          <a:noFill/>
        </p:spPr>
        <p:txBody>
          <a:bodyPr wrap="square" rtlCol="0">
            <a:spAutoFit/>
          </a:bodyPr>
          <a:lstStyle/>
          <a:p>
            <a:r>
              <a:rPr lang="en-US" sz="2800" dirty="0" smtClean="0">
                <a:solidFill>
                  <a:schemeClr val="accent1">
                    <a:lumMod val="75000"/>
                  </a:schemeClr>
                </a:solidFill>
                <a:latin typeface="Roboto" pitchFamily="2" charset="0"/>
                <a:ea typeface="Roboto" pitchFamily="2" charset="0"/>
              </a:rPr>
              <a:t>- Compile and Run java program from command line</a:t>
            </a:r>
            <a:endParaRPr lang="en-US" sz="2800" dirty="0">
              <a:solidFill>
                <a:schemeClr val="accent1">
                  <a:lumMod val="75000"/>
                </a:schemeClr>
              </a:solidFill>
              <a:latin typeface="Roboto" pitchFamily="2" charset="0"/>
              <a:ea typeface="Roboto" pitchFamily="2" charset="0"/>
            </a:endParaRPr>
          </a:p>
        </p:txBody>
      </p:sp>
      <p:sp>
        <p:nvSpPr>
          <p:cNvPr id="8" name="TextBox 7"/>
          <p:cNvSpPr txBox="1"/>
          <p:nvPr/>
        </p:nvSpPr>
        <p:spPr>
          <a:xfrm>
            <a:off x="8237650" y="1905506"/>
            <a:ext cx="3649886" cy="3046988"/>
          </a:xfrm>
          <a:prstGeom prst="rect">
            <a:avLst/>
          </a:prstGeom>
          <a:noFill/>
        </p:spPr>
        <p:txBody>
          <a:bodyPr wrap="square" rtlCol="0">
            <a:spAutoFit/>
          </a:bodyPr>
          <a:lstStyle/>
          <a:p>
            <a:r>
              <a:rPr lang="en-US" sz="4800" dirty="0" smtClean="0">
                <a:solidFill>
                  <a:schemeClr val="bg1"/>
                </a:solidFill>
                <a:latin typeface="Gulim" panose="020B0600000101010101" pitchFamily="34" charset="-127"/>
                <a:ea typeface="Gulim" panose="020B0600000101010101" pitchFamily="34" charset="-127"/>
              </a:rPr>
              <a:t>Few Notes Before starting the session</a:t>
            </a:r>
            <a:endParaRPr lang="en-US" sz="4800" dirty="0">
              <a:solidFill>
                <a:schemeClr val="bg1"/>
              </a:solidFill>
              <a:latin typeface="Gulim" panose="020B0600000101010101" pitchFamily="34" charset="-127"/>
              <a:ea typeface="Gulim" panose="020B0600000101010101" pitchFamily="34" charset="-127"/>
            </a:endParaRPr>
          </a:p>
        </p:txBody>
      </p:sp>
      <p:sp>
        <p:nvSpPr>
          <p:cNvPr id="12" name="TextBox 11"/>
          <p:cNvSpPr txBox="1"/>
          <p:nvPr/>
        </p:nvSpPr>
        <p:spPr>
          <a:xfrm>
            <a:off x="1004493" y="4337278"/>
            <a:ext cx="3597460" cy="523220"/>
          </a:xfrm>
          <a:prstGeom prst="rect">
            <a:avLst/>
          </a:prstGeom>
          <a:noFill/>
        </p:spPr>
        <p:txBody>
          <a:bodyPr wrap="none" rtlCol="0">
            <a:spAutoFit/>
          </a:bodyPr>
          <a:lstStyle/>
          <a:p>
            <a:r>
              <a:rPr lang="en-US" sz="2800" dirty="0" smtClean="0">
                <a:solidFill>
                  <a:schemeClr val="accent1">
                    <a:lumMod val="75000"/>
                  </a:schemeClr>
                </a:solidFill>
                <a:latin typeface="Roboto" pitchFamily="2" charset="0"/>
                <a:ea typeface="Roboto" pitchFamily="2" charset="0"/>
              </a:rPr>
              <a:t>- Experience with IDE</a:t>
            </a:r>
            <a:endParaRPr lang="en-US" sz="2800" dirty="0">
              <a:solidFill>
                <a:schemeClr val="accent1">
                  <a:lumMod val="75000"/>
                </a:schemeClr>
              </a:solidFill>
              <a:latin typeface="Roboto" pitchFamily="2" charset="0"/>
              <a:ea typeface="Roboto" pitchFamily="2" charset="0"/>
            </a:endParaRPr>
          </a:p>
        </p:txBody>
      </p:sp>
    </p:spTree>
    <p:extLst>
      <p:ext uri="{BB962C8B-B14F-4D97-AF65-F5344CB8AC3E}">
        <p14:creationId xmlns:p14="http://schemas.microsoft.com/office/powerpoint/2010/main" val="3366462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build="allAtOnce"/>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8013" y="899873"/>
            <a:ext cx="6189784" cy="461665"/>
          </a:xfrm>
          <a:prstGeom prst="rect">
            <a:avLst/>
          </a:prstGeom>
          <a:noFill/>
        </p:spPr>
        <p:txBody>
          <a:bodyPr wrap="square" rtlCol="0">
            <a:spAutoFit/>
          </a:bodyPr>
          <a:lstStyle/>
          <a:p>
            <a:r>
              <a:rPr lang="en-US" sz="2400" dirty="0" smtClean="0">
                <a:solidFill>
                  <a:srgbClr val="1D8EEA"/>
                </a:solidFill>
                <a:latin typeface="Roboto" pitchFamily="2" charset="0"/>
                <a:ea typeface="Roboto" pitchFamily="2" charset="0"/>
              </a:rPr>
              <a:t>Let’s get straight into business…</a:t>
            </a:r>
            <a:endParaRPr lang="en-US" sz="2400" dirty="0">
              <a:solidFill>
                <a:srgbClr val="1D8EEA"/>
              </a:solidFill>
              <a:latin typeface="Roboto" pitchFamily="2" charset="0"/>
              <a:ea typeface="Roboto" pitchFamily="2" charset="0"/>
            </a:endParaRPr>
          </a:p>
        </p:txBody>
      </p:sp>
      <p:sp>
        <p:nvSpPr>
          <p:cNvPr id="3" name="TextBox 2"/>
          <p:cNvSpPr txBox="1"/>
          <p:nvPr/>
        </p:nvSpPr>
        <p:spPr>
          <a:xfrm>
            <a:off x="3165231" y="2935101"/>
            <a:ext cx="6172201" cy="923330"/>
          </a:xfrm>
          <a:prstGeom prst="rect">
            <a:avLst/>
          </a:prstGeom>
          <a:noFill/>
        </p:spPr>
        <p:txBody>
          <a:bodyPr wrap="square" rtlCol="0">
            <a:spAutoFit/>
          </a:bodyPr>
          <a:lstStyle/>
          <a:p>
            <a:r>
              <a:rPr lang="en-US" sz="5400" dirty="0" smtClean="0">
                <a:solidFill>
                  <a:srgbClr val="1D8EEA"/>
                </a:solidFill>
                <a:latin typeface="Roboto" pitchFamily="2" charset="0"/>
                <a:ea typeface="Roboto" pitchFamily="2" charset="0"/>
              </a:rPr>
              <a:t>What is Maven…?</a:t>
            </a:r>
            <a:endParaRPr lang="en-US" sz="5400" dirty="0">
              <a:solidFill>
                <a:srgbClr val="1D8EEA"/>
              </a:solidFill>
              <a:latin typeface="Roboto" pitchFamily="2" charset="0"/>
              <a:ea typeface="Roboto" pitchFamily="2" charset="0"/>
            </a:endParaRPr>
          </a:p>
        </p:txBody>
      </p:sp>
    </p:spTree>
    <p:extLst>
      <p:ext uri="{BB962C8B-B14F-4D97-AF65-F5344CB8AC3E}">
        <p14:creationId xmlns:p14="http://schemas.microsoft.com/office/powerpoint/2010/main" val="26394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5516" y="2998177"/>
            <a:ext cx="8366778" cy="584775"/>
          </a:xfrm>
          <a:prstGeom prst="rect">
            <a:avLst/>
          </a:prstGeom>
          <a:noFill/>
        </p:spPr>
        <p:txBody>
          <a:bodyPr wrap="none" rtlCol="0">
            <a:spAutoFit/>
          </a:bodyPr>
          <a:lstStyle/>
          <a:p>
            <a:r>
              <a:rPr lang="en-US" sz="3200" dirty="0" smtClean="0">
                <a:solidFill>
                  <a:srgbClr val="1D8EEA"/>
                </a:solidFill>
                <a:latin typeface="Roboto" pitchFamily="2" charset="0"/>
                <a:ea typeface="Roboto" pitchFamily="2" charset="0"/>
              </a:rPr>
              <a:t>Answer Depends on you and your use case…</a:t>
            </a:r>
            <a:endParaRPr lang="en-US" sz="3200" dirty="0">
              <a:solidFill>
                <a:srgbClr val="1D8EEA"/>
              </a:solidFill>
              <a:latin typeface="Roboto" pitchFamily="2" charset="0"/>
              <a:ea typeface="Roboto" pitchFamily="2" charset="0"/>
            </a:endParaRPr>
          </a:p>
        </p:txBody>
      </p:sp>
    </p:spTree>
    <p:extLst>
      <p:ext uri="{BB962C8B-B14F-4D97-AF65-F5344CB8AC3E}">
        <p14:creationId xmlns:p14="http://schemas.microsoft.com/office/powerpoint/2010/main" val="42455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3223"/>
            <a:ext cx="12192000" cy="584775"/>
          </a:xfrm>
          <a:prstGeom prst="rect">
            <a:avLst/>
          </a:prstGeom>
          <a:solidFill>
            <a:srgbClr val="1D8EEA"/>
          </a:solidFill>
        </p:spPr>
        <p:txBody>
          <a:bodyPr wrap="square" rtlCol="0">
            <a:spAutoFit/>
          </a:bodyPr>
          <a:lstStyle/>
          <a:p>
            <a:r>
              <a:rPr lang="en-US" sz="3200" dirty="0" smtClean="0"/>
              <a:t>      </a:t>
            </a:r>
            <a:r>
              <a:rPr lang="en-US" sz="3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Build Systems or Build Tools</a:t>
            </a:r>
            <a:endParaRPr lang="en-US" sz="3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3" name="Straight Connector 2"/>
          <p:cNvCxnSpPr>
            <a:endCxn id="10" idx="0"/>
          </p:cNvCxnSpPr>
          <p:nvPr/>
        </p:nvCxnSpPr>
        <p:spPr>
          <a:xfrm>
            <a:off x="1299085" y="2850256"/>
            <a:ext cx="0" cy="746682"/>
          </a:xfrm>
          <a:prstGeom prst="line">
            <a:avLst/>
          </a:prstGeom>
          <a:noFill/>
          <a:ln w="25400" cap="flat" cmpd="sng" algn="ctr">
            <a:solidFill>
              <a:srgbClr val="D4D4D4"/>
            </a:solidFill>
            <a:prstDash val="solid"/>
            <a:miter lim="800000"/>
          </a:ln>
          <a:effectLst/>
        </p:spPr>
      </p:cxnSp>
      <p:cxnSp>
        <p:nvCxnSpPr>
          <p:cNvPr id="4" name="Straight Connector 3"/>
          <p:cNvCxnSpPr>
            <a:stCxn id="11" idx="4"/>
          </p:cNvCxnSpPr>
          <p:nvPr/>
        </p:nvCxnSpPr>
        <p:spPr>
          <a:xfrm>
            <a:off x="3181422" y="3801607"/>
            <a:ext cx="3648" cy="877419"/>
          </a:xfrm>
          <a:prstGeom prst="line">
            <a:avLst/>
          </a:prstGeom>
          <a:noFill/>
          <a:ln w="25400" cap="flat" cmpd="sng" algn="ctr">
            <a:solidFill>
              <a:srgbClr val="D4D4D4"/>
            </a:solidFill>
            <a:prstDash val="solid"/>
            <a:miter lim="800000"/>
          </a:ln>
          <a:effectLst/>
        </p:spPr>
      </p:cxnSp>
      <p:cxnSp>
        <p:nvCxnSpPr>
          <p:cNvPr id="5" name="Straight Connector 4"/>
          <p:cNvCxnSpPr>
            <a:stCxn id="14" idx="4"/>
          </p:cNvCxnSpPr>
          <p:nvPr/>
        </p:nvCxnSpPr>
        <p:spPr>
          <a:xfrm>
            <a:off x="7349231" y="3801606"/>
            <a:ext cx="1" cy="1068705"/>
          </a:xfrm>
          <a:prstGeom prst="line">
            <a:avLst/>
          </a:prstGeom>
          <a:noFill/>
          <a:ln w="25400" cap="flat" cmpd="sng" algn="ctr">
            <a:solidFill>
              <a:srgbClr val="D4D4D4"/>
            </a:solidFill>
            <a:prstDash val="solid"/>
            <a:miter lim="800000"/>
          </a:ln>
          <a:effectLst/>
        </p:spPr>
      </p:cxnSp>
      <p:cxnSp>
        <p:nvCxnSpPr>
          <p:cNvPr id="6" name="Straight Connector 5"/>
          <p:cNvCxnSpPr>
            <a:stCxn id="15" idx="4"/>
          </p:cNvCxnSpPr>
          <p:nvPr/>
        </p:nvCxnSpPr>
        <p:spPr>
          <a:xfrm>
            <a:off x="10883680" y="3748072"/>
            <a:ext cx="1" cy="877419"/>
          </a:xfrm>
          <a:prstGeom prst="line">
            <a:avLst/>
          </a:prstGeom>
          <a:noFill/>
          <a:ln w="25400" cap="flat" cmpd="sng" algn="ctr">
            <a:solidFill>
              <a:srgbClr val="D4D4D4"/>
            </a:solidFill>
            <a:prstDash val="solid"/>
            <a:miter lim="800000"/>
          </a:ln>
          <a:effectLst/>
        </p:spPr>
      </p:cxnSp>
      <p:cxnSp>
        <p:nvCxnSpPr>
          <p:cNvPr id="7" name="Straight Connector 6"/>
          <p:cNvCxnSpPr>
            <a:endCxn id="12" idx="0"/>
          </p:cNvCxnSpPr>
          <p:nvPr/>
        </p:nvCxnSpPr>
        <p:spPr>
          <a:xfrm flipH="1">
            <a:off x="9162608" y="2795445"/>
            <a:ext cx="1" cy="746682"/>
          </a:xfrm>
          <a:prstGeom prst="line">
            <a:avLst/>
          </a:prstGeom>
          <a:noFill/>
          <a:ln w="25400" cap="flat" cmpd="sng" algn="ctr">
            <a:solidFill>
              <a:srgbClr val="D4D4D4"/>
            </a:solidFill>
            <a:prstDash val="solid"/>
            <a:miter lim="800000"/>
          </a:ln>
          <a:effectLst/>
        </p:spPr>
      </p:cxnSp>
      <p:cxnSp>
        <p:nvCxnSpPr>
          <p:cNvPr id="8" name="Straight Connector 7"/>
          <p:cNvCxnSpPr>
            <a:endCxn id="13" idx="0"/>
          </p:cNvCxnSpPr>
          <p:nvPr/>
        </p:nvCxnSpPr>
        <p:spPr>
          <a:xfrm flipH="1">
            <a:off x="5199077" y="2850256"/>
            <a:ext cx="5781" cy="746682"/>
          </a:xfrm>
          <a:prstGeom prst="line">
            <a:avLst/>
          </a:prstGeom>
          <a:noFill/>
          <a:ln w="25400" cap="flat" cmpd="sng" algn="ctr">
            <a:solidFill>
              <a:srgbClr val="D4D4D4"/>
            </a:solidFill>
            <a:prstDash val="solid"/>
            <a:miter lim="800000"/>
          </a:ln>
          <a:effectLst/>
        </p:spPr>
      </p:cxnSp>
      <p:sp>
        <p:nvSpPr>
          <p:cNvPr id="9" name="Rectangle 8"/>
          <p:cNvSpPr/>
          <p:nvPr/>
        </p:nvSpPr>
        <p:spPr>
          <a:xfrm>
            <a:off x="1299085" y="3654870"/>
            <a:ext cx="9584596" cy="38387"/>
          </a:xfrm>
          <a:prstGeom prst="rect">
            <a:avLst/>
          </a:prstGeom>
          <a:solidFill>
            <a:srgbClr val="D4D4D4"/>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351" b="0" i="0" u="none" strike="noStrike" kern="0" cap="none" spc="0" normalizeH="0" baseline="0" noProof="0" smtClean="0">
              <a:ln>
                <a:noFill/>
              </a:ln>
              <a:solidFill>
                <a:srgbClr val="FFFFFF"/>
              </a:solidFill>
              <a:effectLst/>
              <a:uLnTx/>
              <a:uFillTx/>
              <a:latin typeface="Roboto light"/>
            </a:endParaRPr>
          </a:p>
        </p:txBody>
      </p:sp>
      <p:sp>
        <p:nvSpPr>
          <p:cNvPr id="10" name="Oval 9"/>
          <p:cNvSpPr>
            <a:spLocks noChangeAspect="1"/>
          </p:cNvSpPr>
          <p:nvPr/>
        </p:nvSpPr>
        <p:spPr>
          <a:xfrm>
            <a:off x="1223520" y="3596938"/>
            <a:ext cx="151130" cy="151130"/>
          </a:xfrm>
          <a:prstGeom prst="ellipse">
            <a:avLst/>
          </a:prstGeom>
          <a:solidFill>
            <a:srgbClr val="118CE7"/>
          </a:solidFill>
          <a:ln w="5715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r>
              <a:rPr kumimoji="0" lang="en-AU" sz="1351" b="0" i="0" u="none" strike="noStrike" kern="0" cap="none" spc="0" normalizeH="0" baseline="0" noProof="0" dirty="0" smtClean="0">
                <a:ln>
                  <a:noFill/>
                </a:ln>
                <a:solidFill>
                  <a:srgbClr val="26A6CF"/>
                </a:solidFill>
                <a:effectLst/>
                <a:uLnTx/>
                <a:uFillTx/>
                <a:latin typeface="Roboto light"/>
              </a:rPr>
              <a:t> </a:t>
            </a:r>
            <a:endParaRPr kumimoji="0" lang="en-US" sz="1351" b="0" i="0" u="none" strike="noStrike" kern="0" cap="none" spc="0" normalizeH="0" baseline="0" noProof="0" dirty="0" smtClean="0">
              <a:ln>
                <a:noFill/>
              </a:ln>
              <a:solidFill>
                <a:srgbClr val="26A6CF"/>
              </a:solidFill>
              <a:effectLst/>
              <a:uLnTx/>
              <a:uFillTx/>
              <a:latin typeface="Roboto light"/>
            </a:endParaRPr>
          </a:p>
        </p:txBody>
      </p:sp>
      <p:sp>
        <p:nvSpPr>
          <p:cNvPr id="11" name="Oval 10"/>
          <p:cNvSpPr>
            <a:spLocks noChangeAspect="1"/>
          </p:cNvSpPr>
          <p:nvPr/>
        </p:nvSpPr>
        <p:spPr>
          <a:xfrm>
            <a:off x="3105858" y="3650476"/>
            <a:ext cx="151130" cy="151130"/>
          </a:xfrm>
          <a:prstGeom prst="ellipse">
            <a:avLst/>
          </a:prstGeom>
          <a:solidFill>
            <a:srgbClr val="262626"/>
          </a:solidFill>
          <a:ln w="5715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351" b="0" i="0" u="none" strike="noStrike" kern="0" cap="none" spc="0" normalizeH="0" baseline="0" noProof="0" dirty="0" smtClean="0">
              <a:ln>
                <a:noFill/>
              </a:ln>
              <a:solidFill>
                <a:srgbClr val="26A6CF"/>
              </a:solidFill>
              <a:effectLst/>
              <a:uLnTx/>
              <a:uFillTx/>
              <a:latin typeface="Roboto light"/>
            </a:endParaRPr>
          </a:p>
        </p:txBody>
      </p:sp>
      <p:sp>
        <p:nvSpPr>
          <p:cNvPr id="12" name="Oval 11"/>
          <p:cNvSpPr>
            <a:spLocks noChangeAspect="1"/>
          </p:cNvSpPr>
          <p:nvPr/>
        </p:nvSpPr>
        <p:spPr>
          <a:xfrm>
            <a:off x="9087040" y="3542127"/>
            <a:ext cx="151130" cy="151130"/>
          </a:xfrm>
          <a:prstGeom prst="ellipse">
            <a:avLst/>
          </a:prstGeom>
          <a:solidFill>
            <a:srgbClr val="118CE7"/>
          </a:solidFill>
          <a:ln w="5715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351" b="0" i="0" u="none" strike="noStrike" kern="0" cap="none" spc="0" normalizeH="0" baseline="0" noProof="0" dirty="0" smtClean="0">
              <a:ln>
                <a:noFill/>
              </a:ln>
              <a:solidFill>
                <a:srgbClr val="26A6CF"/>
              </a:solidFill>
              <a:effectLst/>
              <a:uLnTx/>
              <a:uFillTx/>
              <a:latin typeface="Roboto light"/>
            </a:endParaRPr>
          </a:p>
        </p:txBody>
      </p:sp>
      <p:sp>
        <p:nvSpPr>
          <p:cNvPr id="13" name="Oval 12"/>
          <p:cNvSpPr>
            <a:spLocks noChangeAspect="1"/>
          </p:cNvSpPr>
          <p:nvPr/>
        </p:nvSpPr>
        <p:spPr>
          <a:xfrm>
            <a:off x="5123512" y="3596938"/>
            <a:ext cx="151130" cy="151130"/>
          </a:xfrm>
          <a:prstGeom prst="ellipse">
            <a:avLst/>
          </a:prstGeom>
          <a:solidFill>
            <a:srgbClr val="118CE7"/>
          </a:solidFill>
          <a:ln w="5715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351" b="0" i="0" u="none" strike="noStrike" kern="0" cap="none" spc="0" normalizeH="0" baseline="0" noProof="0" dirty="0" smtClean="0">
              <a:ln>
                <a:noFill/>
              </a:ln>
              <a:solidFill>
                <a:srgbClr val="26A6CF"/>
              </a:solidFill>
              <a:effectLst/>
              <a:uLnTx/>
              <a:uFillTx/>
              <a:latin typeface="Roboto light"/>
            </a:endParaRPr>
          </a:p>
        </p:txBody>
      </p:sp>
      <p:sp>
        <p:nvSpPr>
          <p:cNvPr id="14" name="Oval 13"/>
          <p:cNvSpPr>
            <a:spLocks noChangeAspect="1"/>
          </p:cNvSpPr>
          <p:nvPr/>
        </p:nvSpPr>
        <p:spPr>
          <a:xfrm>
            <a:off x="7273666" y="3650476"/>
            <a:ext cx="151130" cy="151130"/>
          </a:xfrm>
          <a:prstGeom prst="ellipse">
            <a:avLst/>
          </a:prstGeom>
          <a:solidFill>
            <a:srgbClr val="262626"/>
          </a:solidFill>
          <a:ln w="5715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351" b="0" i="0" u="none" strike="noStrike" kern="0" cap="none" spc="0" normalizeH="0" baseline="0" noProof="0" dirty="0" smtClean="0">
              <a:ln>
                <a:noFill/>
              </a:ln>
              <a:solidFill>
                <a:srgbClr val="26A6CF"/>
              </a:solidFill>
              <a:effectLst/>
              <a:uLnTx/>
              <a:uFillTx/>
              <a:latin typeface="Roboto light"/>
            </a:endParaRPr>
          </a:p>
        </p:txBody>
      </p:sp>
      <p:sp>
        <p:nvSpPr>
          <p:cNvPr id="15" name="Oval 14"/>
          <p:cNvSpPr>
            <a:spLocks noChangeAspect="1"/>
          </p:cNvSpPr>
          <p:nvPr/>
        </p:nvSpPr>
        <p:spPr>
          <a:xfrm>
            <a:off x="10808114" y="3596938"/>
            <a:ext cx="151130" cy="151130"/>
          </a:xfrm>
          <a:prstGeom prst="ellipse">
            <a:avLst/>
          </a:prstGeom>
          <a:solidFill>
            <a:srgbClr val="262626"/>
          </a:solidFill>
          <a:ln w="5715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351" b="0" i="0" u="none" strike="noStrike" kern="0" cap="none" spc="0" normalizeH="0" baseline="0" noProof="0" dirty="0" smtClean="0">
              <a:ln>
                <a:noFill/>
              </a:ln>
              <a:solidFill>
                <a:srgbClr val="26A6CF"/>
              </a:solidFill>
              <a:effectLst/>
              <a:uLnTx/>
              <a:uFillTx/>
              <a:latin typeface="Roboto light"/>
            </a:endParaRPr>
          </a:p>
        </p:txBody>
      </p:sp>
      <p:sp>
        <p:nvSpPr>
          <p:cNvPr id="22" name="Oval 21"/>
          <p:cNvSpPr>
            <a:spLocks noChangeAspect="1"/>
          </p:cNvSpPr>
          <p:nvPr/>
        </p:nvSpPr>
        <p:spPr>
          <a:xfrm>
            <a:off x="899784" y="2064346"/>
            <a:ext cx="798602" cy="798600"/>
          </a:xfrm>
          <a:prstGeom prst="ellipse">
            <a:avLst/>
          </a:prstGeom>
          <a:solidFill>
            <a:srgbClr val="118CE7"/>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4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FFFFFF"/>
                </a:solidFill>
                <a:effectLst/>
                <a:uLnTx/>
                <a:uFillTx/>
                <a:latin typeface="Roboto light"/>
              </a:rPr>
              <a:t>S</a:t>
            </a:r>
          </a:p>
        </p:txBody>
      </p:sp>
      <p:sp>
        <p:nvSpPr>
          <p:cNvPr id="23" name="Oval 22"/>
          <p:cNvSpPr>
            <a:spLocks noChangeAspect="1"/>
          </p:cNvSpPr>
          <p:nvPr/>
        </p:nvSpPr>
        <p:spPr>
          <a:xfrm>
            <a:off x="2782121" y="4664603"/>
            <a:ext cx="798602" cy="801761"/>
          </a:xfrm>
          <a:prstGeom prst="ellipse">
            <a:avLst/>
          </a:prstGeom>
          <a:solidFill>
            <a:srgbClr val="26262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4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FFFFFF"/>
                </a:solidFill>
                <a:effectLst/>
                <a:uLnTx/>
                <a:uFillTx/>
                <a:latin typeface="Roboto light"/>
              </a:rPr>
              <a:t>R</a:t>
            </a:r>
          </a:p>
        </p:txBody>
      </p:sp>
      <p:sp>
        <p:nvSpPr>
          <p:cNvPr id="24" name="TextBox 23"/>
          <p:cNvSpPr txBox="1"/>
          <p:nvPr/>
        </p:nvSpPr>
        <p:spPr>
          <a:xfrm>
            <a:off x="551454" y="1438856"/>
            <a:ext cx="1495262" cy="498598"/>
          </a:xfrm>
          <a:prstGeom prst="rect">
            <a:avLst/>
          </a:prstGeom>
          <a:noFill/>
        </p:spPr>
        <p:txBody>
          <a:bodyPr wrap="square" rtlCol="0">
            <a:spAutoFit/>
          </a:bodyPr>
          <a:lstStyle/>
          <a:p>
            <a:pPr algn="ctr" defTabSz="914340">
              <a:lnSpc>
                <a:spcPct val="120000"/>
              </a:lnSpc>
            </a:pPr>
            <a:r>
              <a:rPr lang="en-US" sz="1100" dirty="0" smtClean="0">
                <a:solidFill>
                  <a:srgbClr val="282828"/>
                </a:solidFill>
                <a:latin typeface="Roboto medium"/>
              </a:rPr>
              <a:t>Compile Source Code</a:t>
            </a:r>
            <a:endParaRPr lang="en-AU" sz="1100" dirty="0">
              <a:solidFill>
                <a:srgbClr val="282828"/>
              </a:solidFill>
              <a:latin typeface="Roboto medium"/>
            </a:endParaRPr>
          </a:p>
        </p:txBody>
      </p:sp>
      <p:sp>
        <p:nvSpPr>
          <p:cNvPr id="25" name="TextBox 24"/>
          <p:cNvSpPr txBox="1"/>
          <p:nvPr/>
        </p:nvSpPr>
        <p:spPr>
          <a:xfrm>
            <a:off x="2433791" y="5553995"/>
            <a:ext cx="1495262" cy="295466"/>
          </a:xfrm>
          <a:prstGeom prst="rect">
            <a:avLst/>
          </a:prstGeom>
          <a:noFill/>
        </p:spPr>
        <p:txBody>
          <a:bodyPr wrap="square" rtlCol="0">
            <a:spAutoFit/>
          </a:bodyPr>
          <a:lstStyle/>
          <a:p>
            <a:pPr algn="ctr" defTabSz="914340">
              <a:lnSpc>
                <a:spcPct val="120000"/>
              </a:lnSpc>
            </a:pPr>
            <a:r>
              <a:rPr lang="en-US" sz="1100" dirty="0" smtClean="0">
                <a:solidFill>
                  <a:srgbClr val="282828"/>
                </a:solidFill>
                <a:latin typeface="Roboto medium"/>
              </a:rPr>
              <a:t>Copy Resources</a:t>
            </a:r>
            <a:endParaRPr lang="en-AU" sz="1100" dirty="0">
              <a:solidFill>
                <a:srgbClr val="282828"/>
              </a:solidFill>
              <a:latin typeface="Roboto medium"/>
            </a:endParaRPr>
          </a:p>
        </p:txBody>
      </p:sp>
      <p:sp>
        <p:nvSpPr>
          <p:cNvPr id="26" name="Oval 25"/>
          <p:cNvSpPr>
            <a:spLocks noChangeAspect="1"/>
          </p:cNvSpPr>
          <p:nvPr/>
        </p:nvSpPr>
        <p:spPr>
          <a:xfrm>
            <a:off x="4803195" y="2064346"/>
            <a:ext cx="798602" cy="798600"/>
          </a:xfrm>
          <a:prstGeom prst="ellipse">
            <a:avLst/>
          </a:prstGeom>
          <a:solidFill>
            <a:srgbClr val="118CE7"/>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40" eaLnBrk="1" fontAlgn="auto" latinLnBrk="0" hangingPunct="1">
              <a:lnSpc>
                <a:spcPct val="100000"/>
              </a:lnSpc>
              <a:spcBef>
                <a:spcPts val="0"/>
              </a:spcBef>
              <a:spcAft>
                <a:spcPts val="0"/>
              </a:spcAft>
              <a:buClrTx/>
              <a:buSzTx/>
              <a:buFontTx/>
              <a:buNone/>
              <a:tabLst/>
              <a:defRPr/>
            </a:pPr>
            <a:r>
              <a:rPr lang="en-AU" sz="2000" b="1" kern="0" noProof="0" dirty="0" smtClean="0">
                <a:solidFill>
                  <a:srgbClr val="FFFFFF"/>
                </a:solidFill>
                <a:latin typeface="Roboto" pitchFamily="2" charset="0"/>
                <a:ea typeface="Roboto" pitchFamily="2" charset="0"/>
              </a:rPr>
              <a:t>T</a:t>
            </a:r>
            <a:endParaRPr kumimoji="0" lang="en-AU" sz="2000" b="1" i="0" u="none" strike="noStrike" kern="0" cap="none" spc="0" normalizeH="0" baseline="0" noProof="0" dirty="0" smtClean="0">
              <a:ln>
                <a:noFill/>
              </a:ln>
              <a:solidFill>
                <a:srgbClr val="FFFFFF"/>
              </a:solidFill>
              <a:effectLst/>
              <a:uLnTx/>
              <a:uFillTx/>
              <a:latin typeface="Roboto" pitchFamily="2" charset="0"/>
              <a:ea typeface="Roboto" pitchFamily="2" charset="0"/>
            </a:endParaRPr>
          </a:p>
        </p:txBody>
      </p:sp>
      <p:sp>
        <p:nvSpPr>
          <p:cNvPr id="27" name="TextBox 26"/>
          <p:cNvSpPr txBox="1"/>
          <p:nvPr/>
        </p:nvSpPr>
        <p:spPr>
          <a:xfrm>
            <a:off x="4454865" y="1438856"/>
            <a:ext cx="1495262" cy="498598"/>
          </a:xfrm>
          <a:prstGeom prst="rect">
            <a:avLst/>
          </a:prstGeom>
          <a:noFill/>
        </p:spPr>
        <p:txBody>
          <a:bodyPr wrap="square" rtlCol="0">
            <a:spAutoFit/>
          </a:bodyPr>
          <a:lstStyle/>
          <a:p>
            <a:pPr algn="ctr" defTabSz="914340">
              <a:lnSpc>
                <a:spcPct val="120000"/>
              </a:lnSpc>
            </a:pPr>
            <a:r>
              <a:rPr lang="en-US" sz="1100" dirty="0" smtClean="0">
                <a:solidFill>
                  <a:srgbClr val="282828"/>
                </a:solidFill>
                <a:latin typeface="Roboto medium"/>
              </a:rPr>
              <a:t>Compile and Run Unit Test</a:t>
            </a:r>
            <a:endParaRPr lang="en-AU" sz="1100" dirty="0">
              <a:solidFill>
                <a:srgbClr val="282828"/>
              </a:solidFill>
              <a:latin typeface="Roboto medium"/>
            </a:endParaRPr>
          </a:p>
        </p:txBody>
      </p:sp>
      <p:sp>
        <p:nvSpPr>
          <p:cNvPr id="28" name="Oval 27"/>
          <p:cNvSpPr>
            <a:spLocks noChangeAspect="1"/>
          </p:cNvSpPr>
          <p:nvPr/>
        </p:nvSpPr>
        <p:spPr>
          <a:xfrm>
            <a:off x="8763307" y="2009535"/>
            <a:ext cx="798602" cy="798600"/>
          </a:xfrm>
          <a:prstGeom prst="ellipse">
            <a:avLst/>
          </a:prstGeom>
          <a:solidFill>
            <a:srgbClr val="118CE7"/>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40" eaLnBrk="1" fontAlgn="auto" latinLnBrk="0" hangingPunct="1">
              <a:lnSpc>
                <a:spcPct val="100000"/>
              </a:lnSpc>
              <a:spcBef>
                <a:spcPts val="0"/>
              </a:spcBef>
              <a:spcAft>
                <a:spcPts val="0"/>
              </a:spcAft>
              <a:buClrTx/>
              <a:buSzTx/>
              <a:buFontTx/>
              <a:buNone/>
              <a:tabLst/>
              <a:defRPr/>
            </a:pPr>
            <a:r>
              <a:rPr kumimoji="0" lang="en-AU" sz="2000" b="1" i="0" u="none" strike="noStrike" kern="0" cap="none" spc="0" normalizeH="0" baseline="0" noProof="0" dirty="0" smtClean="0">
                <a:ln>
                  <a:noFill/>
                </a:ln>
                <a:solidFill>
                  <a:srgbClr val="FFFFFF"/>
                </a:solidFill>
                <a:effectLst/>
                <a:uLnTx/>
                <a:uFillTx/>
                <a:latin typeface="Roboto" pitchFamily="2" charset="0"/>
                <a:ea typeface="Roboto" pitchFamily="2" charset="0"/>
              </a:rPr>
              <a:t>D</a:t>
            </a:r>
          </a:p>
        </p:txBody>
      </p:sp>
      <p:sp>
        <p:nvSpPr>
          <p:cNvPr id="29" name="TextBox 28"/>
          <p:cNvSpPr txBox="1"/>
          <p:nvPr/>
        </p:nvSpPr>
        <p:spPr>
          <a:xfrm>
            <a:off x="8414977" y="1384045"/>
            <a:ext cx="1495262" cy="295466"/>
          </a:xfrm>
          <a:prstGeom prst="rect">
            <a:avLst/>
          </a:prstGeom>
          <a:noFill/>
        </p:spPr>
        <p:txBody>
          <a:bodyPr wrap="square" rtlCol="0">
            <a:spAutoFit/>
          </a:bodyPr>
          <a:lstStyle/>
          <a:p>
            <a:pPr algn="ctr" defTabSz="914340">
              <a:lnSpc>
                <a:spcPct val="120000"/>
              </a:lnSpc>
            </a:pPr>
            <a:r>
              <a:rPr lang="en-US" sz="1100" dirty="0" smtClean="0">
                <a:solidFill>
                  <a:srgbClr val="282828"/>
                </a:solidFill>
                <a:latin typeface="Roboto medium"/>
              </a:rPr>
              <a:t>Deploy Project</a:t>
            </a:r>
            <a:endParaRPr lang="en-AU" sz="1100" dirty="0">
              <a:solidFill>
                <a:srgbClr val="282828"/>
              </a:solidFill>
              <a:latin typeface="Roboto medium"/>
            </a:endParaRPr>
          </a:p>
        </p:txBody>
      </p:sp>
      <p:sp>
        <p:nvSpPr>
          <p:cNvPr id="30" name="Oval 29"/>
          <p:cNvSpPr>
            <a:spLocks noChangeAspect="1"/>
          </p:cNvSpPr>
          <p:nvPr/>
        </p:nvSpPr>
        <p:spPr>
          <a:xfrm>
            <a:off x="6949930" y="4593530"/>
            <a:ext cx="798602" cy="798600"/>
          </a:xfrm>
          <a:prstGeom prst="ellipse">
            <a:avLst/>
          </a:prstGeom>
          <a:solidFill>
            <a:srgbClr val="26262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40" eaLnBrk="1" fontAlgn="auto" latinLnBrk="0" hangingPunct="1">
              <a:lnSpc>
                <a:spcPct val="100000"/>
              </a:lnSpc>
              <a:spcBef>
                <a:spcPts val="0"/>
              </a:spcBef>
              <a:spcAft>
                <a:spcPts val="0"/>
              </a:spcAft>
              <a:buClrTx/>
              <a:buSzTx/>
              <a:buFontTx/>
              <a:buNone/>
              <a:tabLst/>
              <a:defRPr/>
            </a:pPr>
            <a:r>
              <a:rPr lang="en-US" sz="2000" b="1" kern="0" dirty="0">
                <a:solidFill>
                  <a:schemeClr val="bg1"/>
                </a:solidFill>
                <a:latin typeface="Roboto" pitchFamily="2" charset="0"/>
                <a:ea typeface="Roboto" pitchFamily="2" charset="0"/>
              </a:rPr>
              <a:t>P</a:t>
            </a:r>
            <a:endParaRPr kumimoji="0" lang="en-US" sz="2000" b="1" i="0" u="none" strike="noStrike" kern="0" cap="none" spc="0" normalizeH="0" baseline="0" noProof="0" dirty="0" smtClean="0">
              <a:ln>
                <a:noFill/>
              </a:ln>
              <a:solidFill>
                <a:schemeClr val="bg1"/>
              </a:solidFill>
              <a:effectLst/>
              <a:uLnTx/>
              <a:uFillTx/>
              <a:latin typeface="Roboto" pitchFamily="2" charset="0"/>
              <a:ea typeface="Roboto" pitchFamily="2" charset="0"/>
            </a:endParaRPr>
          </a:p>
        </p:txBody>
      </p:sp>
      <p:sp>
        <p:nvSpPr>
          <p:cNvPr id="31" name="TextBox 30"/>
          <p:cNvSpPr txBox="1"/>
          <p:nvPr/>
        </p:nvSpPr>
        <p:spPr>
          <a:xfrm>
            <a:off x="6601600" y="5462806"/>
            <a:ext cx="1495262" cy="295466"/>
          </a:xfrm>
          <a:prstGeom prst="rect">
            <a:avLst/>
          </a:prstGeom>
          <a:noFill/>
        </p:spPr>
        <p:txBody>
          <a:bodyPr wrap="square" rtlCol="0">
            <a:spAutoFit/>
          </a:bodyPr>
          <a:lstStyle/>
          <a:p>
            <a:pPr algn="ctr" defTabSz="914340">
              <a:lnSpc>
                <a:spcPct val="120000"/>
              </a:lnSpc>
            </a:pPr>
            <a:r>
              <a:rPr lang="en-AU" sz="1100" dirty="0" smtClean="0">
                <a:solidFill>
                  <a:srgbClr val="282828"/>
                </a:solidFill>
                <a:latin typeface="Roboto medium"/>
              </a:rPr>
              <a:t>Package Project</a:t>
            </a:r>
            <a:endParaRPr lang="en-AU" sz="1100" dirty="0">
              <a:solidFill>
                <a:srgbClr val="282828"/>
              </a:solidFill>
              <a:latin typeface="Roboto medium"/>
            </a:endParaRPr>
          </a:p>
        </p:txBody>
      </p:sp>
      <p:sp>
        <p:nvSpPr>
          <p:cNvPr id="32" name="Oval 31"/>
          <p:cNvSpPr>
            <a:spLocks noChangeAspect="1"/>
          </p:cNvSpPr>
          <p:nvPr/>
        </p:nvSpPr>
        <p:spPr>
          <a:xfrm>
            <a:off x="10493615" y="4539992"/>
            <a:ext cx="798602" cy="798600"/>
          </a:xfrm>
          <a:prstGeom prst="ellipse">
            <a:avLst/>
          </a:prstGeom>
          <a:solidFill>
            <a:srgbClr val="26262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40" eaLnBrk="1" fontAlgn="auto" latinLnBrk="0" hangingPunct="1">
              <a:lnSpc>
                <a:spcPct val="100000"/>
              </a:lnSpc>
              <a:spcBef>
                <a:spcPts val="0"/>
              </a:spcBef>
              <a:spcAft>
                <a:spcPts val="0"/>
              </a:spcAft>
              <a:buClrTx/>
              <a:buSzTx/>
              <a:buFontTx/>
              <a:buNone/>
              <a:tabLst/>
              <a:defRPr/>
            </a:pPr>
            <a:r>
              <a:rPr kumimoji="0" lang="en-AU" sz="2000" b="1" i="0" u="none" strike="noStrike" kern="0" cap="none" spc="0" normalizeH="0" baseline="0" noProof="0" dirty="0" smtClean="0">
                <a:ln>
                  <a:noFill/>
                </a:ln>
                <a:solidFill>
                  <a:srgbClr val="FFFFFF"/>
                </a:solidFill>
                <a:effectLst/>
                <a:uLnTx/>
                <a:uFillTx/>
                <a:latin typeface="Roboto" pitchFamily="2" charset="0"/>
                <a:ea typeface="Roboto" pitchFamily="2" charset="0"/>
              </a:rPr>
              <a:t>C</a:t>
            </a:r>
            <a:endParaRPr kumimoji="0" lang="en-US" sz="2000" b="1" i="0" u="none" strike="noStrike" kern="0" cap="none" spc="0" normalizeH="0" baseline="0" noProof="0" dirty="0" smtClean="0">
              <a:ln>
                <a:noFill/>
              </a:ln>
              <a:solidFill>
                <a:srgbClr val="F33745"/>
              </a:solidFill>
              <a:effectLst/>
              <a:uLnTx/>
              <a:uFillTx/>
              <a:latin typeface="Roboto" pitchFamily="2" charset="0"/>
              <a:ea typeface="Roboto" pitchFamily="2" charset="0"/>
            </a:endParaRPr>
          </a:p>
        </p:txBody>
      </p:sp>
      <p:sp>
        <p:nvSpPr>
          <p:cNvPr id="33" name="TextBox 32"/>
          <p:cNvSpPr txBox="1"/>
          <p:nvPr/>
        </p:nvSpPr>
        <p:spPr>
          <a:xfrm>
            <a:off x="10145285" y="5409268"/>
            <a:ext cx="1495262" cy="295466"/>
          </a:xfrm>
          <a:prstGeom prst="rect">
            <a:avLst/>
          </a:prstGeom>
          <a:noFill/>
        </p:spPr>
        <p:txBody>
          <a:bodyPr wrap="square" rtlCol="0">
            <a:spAutoFit/>
          </a:bodyPr>
          <a:lstStyle/>
          <a:p>
            <a:pPr algn="ctr" defTabSz="914340">
              <a:lnSpc>
                <a:spcPct val="120000"/>
              </a:lnSpc>
            </a:pPr>
            <a:r>
              <a:rPr lang="en-AU" sz="1100" dirty="0" smtClean="0">
                <a:solidFill>
                  <a:srgbClr val="282828"/>
                </a:solidFill>
                <a:latin typeface="Roboto medium"/>
              </a:rPr>
              <a:t>Cleanup</a:t>
            </a:r>
            <a:endParaRPr lang="en-AU" sz="1100" dirty="0">
              <a:solidFill>
                <a:srgbClr val="282828"/>
              </a:solidFill>
              <a:latin typeface="Roboto medium"/>
            </a:endParaRPr>
          </a:p>
        </p:txBody>
      </p:sp>
    </p:spTree>
    <p:extLst>
      <p:ext uri="{BB962C8B-B14F-4D97-AF65-F5344CB8AC3E}">
        <p14:creationId xmlns:p14="http://schemas.microsoft.com/office/powerpoint/2010/main" val="288978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1000"/>
                                        <p:tgtEl>
                                          <p:spTgt spid="24"/>
                                        </p:tgtEl>
                                      </p:cBhvr>
                                    </p:animEffect>
                                    <p:anim calcmode="lin" valueType="num">
                                      <p:cBhvr>
                                        <p:cTn id="26" dur="1000" fill="hold"/>
                                        <p:tgtEl>
                                          <p:spTgt spid="24"/>
                                        </p:tgtEl>
                                        <p:attrNameLst>
                                          <p:attrName>ppt_x</p:attrName>
                                        </p:attrNameLst>
                                      </p:cBhvr>
                                      <p:tavLst>
                                        <p:tav tm="0">
                                          <p:val>
                                            <p:strVal val="#ppt_x"/>
                                          </p:val>
                                        </p:tav>
                                        <p:tav tm="100000">
                                          <p:val>
                                            <p:strVal val="#ppt_x"/>
                                          </p:val>
                                        </p:tav>
                                      </p:tavLst>
                                    </p:anim>
                                    <p:anim calcmode="lin" valueType="num">
                                      <p:cBhvr>
                                        <p:cTn id="27" dur="1000" fill="hold"/>
                                        <p:tgtEl>
                                          <p:spTgt spid="24"/>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par>
                          <p:cTn id="38" fill="hold">
                            <p:stCondLst>
                              <p:cond delay="3000"/>
                            </p:stCondLst>
                            <p:childTnLst>
                              <p:par>
                                <p:cTn id="39" presetID="42" presetClass="entr" presetSubtype="0" fill="hold" nodeType="afterEffect">
                                  <p:stCondLst>
                                    <p:cond delay="0"/>
                                  </p:stCondLst>
                                  <p:childTnLst>
                                    <p:set>
                                      <p:cBhvr>
                                        <p:cTn id="40" dur="1" fill="hold">
                                          <p:stCondLst>
                                            <p:cond delay="0"/>
                                          </p:stCondLst>
                                        </p:cTn>
                                        <p:tgtEl>
                                          <p:spTgt spid="25">
                                            <p:txEl>
                                              <p:pRg st="0" end="0"/>
                                            </p:txEl>
                                          </p:spTgt>
                                        </p:tgtEl>
                                        <p:attrNameLst>
                                          <p:attrName>style.visibility</p:attrName>
                                        </p:attrNameLst>
                                      </p:cBhvr>
                                      <p:to>
                                        <p:strVal val="visible"/>
                                      </p:to>
                                    </p:set>
                                    <p:animEffect transition="in" filter="fade">
                                      <p:cBhvr>
                                        <p:cTn id="41" dur="500"/>
                                        <p:tgtEl>
                                          <p:spTgt spid="25">
                                            <p:txEl>
                                              <p:pRg st="0" end="0"/>
                                            </p:txEl>
                                          </p:spTgt>
                                        </p:tgtEl>
                                      </p:cBhvr>
                                    </p:animEffect>
                                    <p:anim calcmode="lin" valueType="num">
                                      <p:cBhvr>
                                        <p:cTn id="4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43"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par>
                          <p:cTn id="54" fill="hold">
                            <p:stCondLst>
                              <p:cond delay="4000"/>
                            </p:stCondLst>
                            <p:childTnLst>
                              <p:par>
                                <p:cTn id="55" presetID="42" presetClass="entr" presetSubtype="0" fill="hold" nodeType="afterEffect">
                                  <p:stCondLst>
                                    <p:cond delay="0"/>
                                  </p:stCondLst>
                                  <p:childTnLst>
                                    <p:set>
                                      <p:cBhvr>
                                        <p:cTn id="56" dur="1" fill="hold">
                                          <p:stCondLst>
                                            <p:cond delay="0"/>
                                          </p:stCondLst>
                                        </p:cTn>
                                        <p:tgtEl>
                                          <p:spTgt spid="27">
                                            <p:txEl>
                                              <p:pRg st="0" end="0"/>
                                            </p:txEl>
                                          </p:spTgt>
                                        </p:tgtEl>
                                        <p:attrNameLst>
                                          <p:attrName>style.visibility</p:attrName>
                                        </p:attrNameLst>
                                      </p:cBhvr>
                                      <p:to>
                                        <p:strVal val="visible"/>
                                      </p:to>
                                    </p:set>
                                    <p:animEffect transition="in" filter="fade">
                                      <p:cBhvr>
                                        <p:cTn id="57" dur="500"/>
                                        <p:tgtEl>
                                          <p:spTgt spid="27">
                                            <p:txEl>
                                              <p:pRg st="0" end="0"/>
                                            </p:txEl>
                                          </p:spTgt>
                                        </p:tgtEl>
                                      </p:cBhvr>
                                    </p:animEffect>
                                    <p:anim calcmode="lin" valueType="num">
                                      <p:cBhvr>
                                        <p:cTn id="58"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59" dur="5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par>
                          <p:cTn id="60" fill="hold">
                            <p:stCondLst>
                              <p:cond delay="4500"/>
                            </p:stCondLst>
                            <p:childTnLst>
                              <p:par>
                                <p:cTn id="61" presetID="10" presetClass="entr" presetSubtype="0" fill="hold"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500"/>
                                        <p:tgtEl>
                                          <p:spTgt spid="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500"/>
                                        <p:tgtEl>
                                          <p:spTgt spid="1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childTnLst>
                          </p:cTn>
                        </p:par>
                        <p:par>
                          <p:cTn id="70" fill="hold">
                            <p:stCondLst>
                              <p:cond delay="5000"/>
                            </p:stCondLst>
                            <p:childTnLst>
                              <p:par>
                                <p:cTn id="71" presetID="42" presetClass="entr" presetSubtype="0" fill="hold" grpId="0" nodeType="after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anim calcmode="lin" valueType="num">
                                      <p:cBhvr>
                                        <p:cTn id="74" dur="500" fill="hold"/>
                                        <p:tgtEl>
                                          <p:spTgt spid="31"/>
                                        </p:tgtEl>
                                        <p:attrNameLst>
                                          <p:attrName>ppt_x</p:attrName>
                                        </p:attrNameLst>
                                      </p:cBhvr>
                                      <p:tavLst>
                                        <p:tav tm="0">
                                          <p:val>
                                            <p:strVal val="#ppt_x"/>
                                          </p:val>
                                        </p:tav>
                                        <p:tav tm="100000">
                                          <p:val>
                                            <p:strVal val="#ppt_x"/>
                                          </p:val>
                                        </p:tav>
                                      </p:tavLst>
                                    </p:anim>
                                    <p:anim calcmode="lin" valueType="num">
                                      <p:cBhvr>
                                        <p:cTn id="75" dur="500" fill="hold"/>
                                        <p:tgtEl>
                                          <p:spTgt spid="31"/>
                                        </p:tgtEl>
                                        <p:attrNameLst>
                                          <p:attrName>ppt_y</p:attrName>
                                        </p:attrNameLst>
                                      </p:cBhvr>
                                      <p:tavLst>
                                        <p:tav tm="0">
                                          <p:val>
                                            <p:strVal val="#ppt_y+.1"/>
                                          </p:val>
                                        </p:tav>
                                        <p:tav tm="100000">
                                          <p:val>
                                            <p:strVal val="#ppt_y"/>
                                          </p:val>
                                        </p:tav>
                                      </p:tavLst>
                                    </p:anim>
                                  </p:childTnLst>
                                </p:cTn>
                              </p:par>
                            </p:childTnLst>
                          </p:cTn>
                        </p:par>
                        <p:par>
                          <p:cTn id="76" fill="hold">
                            <p:stCondLst>
                              <p:cond delay="5500"/>
                            </p:stCondLst>
                            <p:childTnLst>
                              <p:par>
                                <p:cTn id="77" presetID="10" presetClass="entr" presetSubtype="0" fill="hold" grpId="0" nodeType="after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500"/>
                                        <p:tgtEl>
                                          <p:spTgt spid="12"/>
                                        </p:tgtEl>
                                      </p:cBhvr>
                                    </p:animEffect>
                                  </p:childTnLst>
                                </p:cTn>
                              </p:par>
                              <p:par>
                                <p:cTn id="80" presetID="10" presetClass="entr" presetSubtype="0" fill="hold" nodeType="with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fade">
                                      <p:cBhvr>
                                        <p:cTn id="82" dur="500"/>
                                        <p:tgtEl>
                                          <p:spTgt spid="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childTnLst>
                                </p:cTn>
                              </p:par>
                            </p:childTnLst>
                          </p:cTn>
                        </p:par>
                        <p:par>
                          <p:cTn id="86" fill="hold">
                            <p:stCondLst>
                              <p:cond delay="6000"/>
                            </p:stCondLst>
                            <p:childTnLst>
                              <p:par>
                                <p:cTn id="87" presetID="42" presetClass="entr" presetSubtype="0" fill="hold" grpId="0" nodeType="after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500"/>
                                        <p:tgtEl>
                                          <p:spTgt spid="29"/>
                                        </p:tgtEl>
                                      </p:cBhvr>
                                    </p:animEffect>
                                    <p:anim calcmode="lin" valueType="num">
                                      <p:cBhvr>
                                        <p:cTn id="90" dur="500" fill="hold"/>
                                        <p:tgtEl>
                                          <p:spTgt spid="29"/>
                                        </p:tgtEl>
                                        <p:attrNameLst>
                                          <p:attrName>ppt_x</p:attrName>
                                        </p:attrNameLst>
                                      </p:cBhvr>
                                      <p:tavLst>
                                        <p:tav tm="0">
                                          <p:val>
                                            <p:strVal val="#ppt_x"/>
                                          </p:val>
                                        </p:tav>
                                        <p:tav tm="100000">
                                          <p:val>
                                            <p:strVal val="#ppt_x"/>
                                          </p:val>
                                        </p:tav>
                                      </p:tavLst>
                                    </p:anim>
                                    <p:anim calcmode="lin" valueType="num">
                                      <p:cBhvr>
                                        <p:cTn id="91" dur="500" fill="hold"/>
                                        <p:tgtEl>
                                          <p:spTgt spid="29"/>
                                        </p:tgtEl>
                                        <p:attrNameLst>
                                          <p:attrName>ppt_y</p:attrName>
                                        </p:attrNameLst>
                                      </p:cBhvr>
                                      <p:tavLst>
                                        <p:tav tm="0">
                                          <p:val>
                                            <p:strVal val="#ppt_y+.1"/>
                                          </p:val>
                                        </p:tav>
                                        <p:tav tm="100000">
                                          <p:val>
                                            <p:strVal val="#ppt_y"/>
                                          </p:val>
                                        </p:tav>
                                      </p:tavLst>
                                    </p:anim>
                                  </p:childTnLst>
                                </p:cTn>
                              </p:par>
                            </p:childTnLst>
                          </p:cTn>
                        </p:par>
                        <p:par>
                          <p:cTn id="92" fill="hold">
                            <p:stCondLst>
                              <p:cond delay="6500"/>
                            </p:stCondLst>
                            <p:childTnLst>
                              <p:par>
                                <p:cTn id="93" presetID="10" presetClass="entr" presetSubtype="0" fill="hold" grpId="0" nodeType="afterEffect">
                                  <p:stCondLst>
                                    <p:cond delay="0"/>
                                  </p:stCondLst>
                                  <p:childTnLst>
                                    <p:set>
                                      <p:cBhvr>
                                        <p:cTn id="94" dur="1" fill="hold">
                                          <p:stCondLst>
                                            <p:cond delay="0"/>
                                          </p:stCondLst>
                                        </p:cTn>
                                        <p:tgtEl>
                                          <p:spTgt spid="32"/>
                                        </p:tgtEl>
                                        <p:attrNameLst>
                                          <p:attrName>style.visibility</p:attrName>
                                        </p:attrNameLst>
                                      </p:cBhvr>
                                      <p:to>
                                        <p:strVal val="visible"/>
                                      </p:to>
                                    </p:set>
                                    <p:animEffect transition="in" filter="fade">
                                      <p:cBhvr>
                                        <p:cTn id="95" dur="500"/>
                                        <p:tgtEl>
                                          <p:spTgt spid="32"/>
                                        </p:tgtEl>
                                      </p:cBhvr>
                                    </p:animEffect>
                                  </p:childTnLst>
                                </p:cTn>
                              </p:par>
                              <p:par>
                                <p:cTn id="96" presetID="10" presetClass="entr" presetSubtype="0" fill="hold" nodeType="with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fade">
                                      <p:cBhvr>
                                        <p:cTn id="98" dur="500"/>
                                        <p:tgtEl>
                                          <p:spTgt spid="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fade">
                                      <p:cBhvr>
                                        <p:cTn id="101" dur="500"/>
                                        <p:tgtEl>
                                          <p:spTgt spid="15"/>
                                        </p:tgtEl>
                                      </p:cBhvr>
                                    </p:animEffect>
                                  </p:childTnLst>
                                </p:cTn>
                              </p:par>
                            </p:childTnLst>
                          </p:cTn>
                        </p:par>
                        <p:par>
                          <p:cTn id="102" fill="hold">
                            <p:stCondLst>
                              <p:cond delay="7000"/>
                            </p:stCondLst>
                            <p:childTnLst>
                              <p:par>
                                <p:cTn id="103" presetID="42" presetClass="entr" presetSubtype="0" fill="hold" grpId="0" nodeType="after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fade">
                                      <p:cBhvr>
                                        <p:cTn id="105" dur="500"/>
                                        <p:tgtEl>
                                          <p:spTgt spid="33"/>
                                        </p:tgtEl>
                                      </p:cBhvr>
                                    </p:animEffect>
                                    <p:anim calcmode="lin" valueType="num">
                                      <p:cBhvr>
                                        <p:cTn id="106" dur="500" fill="hold"/>
                                        <p:tgtEl>
                                          <p:spTgt spid="33"/>
                                        </p:tgtEl>
                                        <p:attrNameLst>
                                          <p:attrName>ppt_x</p:attrName>
                                        </p:attrNameLst>
                                      </p:cBhvr>
                                      <p:tavLst>
                                        <p:tav tm="0">
                                          <p:val>
                                            <p:strVal val="#ppt_x"/>
                                          </p:val>
                                        </p:tav>
                                        <p:tav tm="100000">
                                          <p:val>
                                            <p:strVal val="#ppt_x"/>
                                          </p:val>
                                        </p:tav>
                                      </p:tavLst>
                                    </p:anim>
                                    <p:anim calcmode="lin" valueType="num">
                                      <p:cBhvr>
                                        <p:cTn id="107"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P spid="12" grpId="0" animBg="1"/>
      <p:bldP spid="13" grpId="0" animBg="1"/>
      <p:bldP spid="14" grpId="0" animBg="1"/>
      <p:bldP spid="15" grpId="0" animBg="1"/>
      <p:bldP spid="22" grpId="0" animBg="1"/>
      <p:bldP spid="23" grpId="0" animBg="1"/>
      <p:bldP spid="24" grpId="0"/>
      <p:bldP spid="26" grpId="0" animBg="1"/>
      <p:bldP spid="28" grpId="0" animBg="1"/>
      <p:bldP spid="29" grpId="0"/>
      <p:bldP spid="30" grpId="0" animBg="1"/>
      <p:bldP spid="31" grpId="0"/>
      <p:bldP spid="32" grpId="0" animBg="1"/>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2414" y="2735172"/>
            <a:ext cx="5891549" cy="923330"/>
          </a:xfrm>
          <a:prstGeom prst="rect">
            <a:avLst/>
          </a:prstGeom>
          <a:noFill/>
        </p:spPr>
        <p:txBody>
          <a:bodyPr wrap="none" rtlCol="0">
            <a:spAutoFit/>
          </a:bodyPr>
          <a:lstStyle/>
          <a:p>
            <a:r>
              <a:rPr lang="en-US" sz="5400" dirty="0" smtClean="0">
                <a:solidFill>
                  <a:srgbClr val="1D8EEA"/>
                </a:solidFill>
                <a:latin typeface="Roboto" pitchFamily="2" charset="0"/>
                <a:ea typeface="Roboto" pitchFamily="2" charset="0"/>
              </a:rPr>
              <a:t>IDE VS Build Tools</a:t>
            </a:r>
            <a:endParaRPr lang="en-US" sz="5400" dirty="0">
              <a:solidFill>
                <a:srgbClr val="1D8EEA"/>
              </a:solidFill>
              <a:latin typeface="Roboto" pitchFamily="2" charset="0"/>
              <a:ea typeface="Roboto" pitchFamily="2" charset="0"/>
            </a:endParaRPr>
          </a:p>
        </p:txBody>
      </p:sp>
    </p:spTree>
    <p:extLst>
      <p:ext uri="{BB962C8B-B14F-4D97-AF65-F5344CB8AC3E}">
        <p14:creationId xmlns:p14="http://schemas.microsoft.com/office/powerpoint/2010/main" val="3240949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3223"/>
            <a:ext cx="12192000" cy="584775"/>
          </a:xfrm>
          <a:prstGeom prst="rect">
            <a:avLst/>
          </a:prstGeom>
          <a:solidFill>
            <a:srgbClr val="1D8EEA"/>
          </a:solidFill>
        </p:spPr>
        <p:txBody>
          <a:bodyPr wrap="square" rtlCol="0">
            <a:spAutoFit/>
          </a:bodyPr>
          <a:lstStyle/>
          <a:p>
            <a:r>
              <a:rPr lang="en-US" sz="3200" dirty="0" smtClean="0"/>
              <a:t>      </a:t>
            </a:r>
            <a:r>
              <a:rPr lang="en-US" sz="3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Maven Architecture</a:t>
            </a:r>
            <a:endParaRPr lang="en-US" sz="3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Rounded Rectangle 2"/>
          <p:cNvSpPr/>
          <p:nvPr/>
        </p:nvSpPr>
        <p:spPr>
          <a:xfrm flipH="1">
            <a:off x="1639666" y="1576863"/>
            <a:ext cx="1832200" cy="923033"/>
          </a:xfrm>
          <a:prstGeom prst="roundRect">
            <a:avLst>
              <a:gd name="adj" fmla="val 10034"/>
            </a:avLst>
          </a:prstGeom>
          <a:solidFill>
            <a:srgbClr val="118CE7"/>
          </a:solidFill>
          <a:ln w="12700" cap="flat" cmpd="sng" algn="ctr">
            <a:noFill/>
            <a:prstDash val="solid"/>
            <a:miter lim="800000"/>
          </a:ln>
          <a:effectLst/>
        </p:spPr>
        <p:txBody>
          <a:bodyPr lIns="182880" tIns="182880" rIns="182880" bIns="182880" rtlCol="0" anchor="ctr"/>
          <a:lstStyle/>
          <a:p>
            <a:pPr marL="0" marR="0" lvl="0" indent="0" algn="ctr" defTabSz="914340" eaLnBrk="1" fontAlgn="auto" latinLnBrk="0" hangingPunct="1">
              <a:lnSpc>
                <a:spcPct val="13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Plugin 1</a:t>
            </a:r>
            <a:endParaRPr kumimoji="0" lang="en-US" sz="1600" b="1" i="0" u="none" strike="noStrike" kern="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 name="Rounded Rectangle 4"/>
          <p:cNvSpPr/>
          <p:nvPr/>
        </p:nvSpPr>
        <p:spPr>
          <a:xfrm flipH="1">
            <a:off x="3894134" y="1576862"/>
            <a:ext cx="1832200" cy="923033"/>
          </a:xfrm>
          <a:prstGeom prst="roundRect">
            <a:avLst>
              <a:gd name="adj" fmla="val 10034"/>
            </a:avLst>
          </a:prstGeom>
          <a:solidFill>
            <a:srgbClr val="118CE7"/>
          </a:solidFill>
          <a:ln w="12700" cap="flat" cmpd="sng" algn="ctr">
            <a:noFill/>
            <a:prstDash val="solid"/>
            <a:miter lim="800000"/>
          </a:ln>
          <a:effectLst/>
        </p:spPr>
        <p:txBody>
          <a:bodyPr lIns="182880" tIns="182880" rIns="182880" bIns="182880" rtlCol="0" anchor="ctr"/>
          <a:lstStyle/>
          <a:p>
            <a:pPr marL="0" marR="0" lvl="0" indent="0" algn="ctr" defTabSz="914340" eaLnBrk="1" fontAlgn="auto" latinLnBrk="0" hangingPunct="1">
              <a:lnSpc>
                <a:spcPct val="13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Plugin 2</a:t>
            </a:r>
            <a:endParaRPr kumimoji="0" lang="en-US" sz="1600" b="1" i="0" u="none" strike="noStrike" kern="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Rounded Rectangle 5"/>
          <p:cNvSpPr/>
          <p:nvPr/>
        </p:nvSpPr>
        <p:spPr>
          <a:xfrm flipH="1">
            <a:off x="6148602" y="1576861"/>
            <a:ext cx="1832200" cy="923033"/>
          </a:xfrm>
          <a:prstGeom prst="roundRect">
            <a:avLst>
              <a:gd name="adj" fmla="val 10034"/>
            </a:avLst>
          </a:prstGeom>
          <a:solidFill>
            <a:srgbClr val="118CE7"/>
          </a:solidFill>
          <a:ln w="12700" cap="flat" cmpd="sng" algn="ctr">
            <a:noFill/>
            <a:prstDash val="solid"/>
            <a:miter lim="800000"/>
          </a:ln>
          <a:effectLst/>
        </p:spPr>
        <p:txBody>
          <a:bodyPr lIns="182880" tIns="182880" rIns="182880" bIns="182880" rtlCol="0" anchor="ctr"/>
          <a:lstStyle/>
          <a:p>
            <a:pPr marL="0" marR="0" lvl="0" indent="0" algn="ctr" defTabSz="914340" eaLnBrk="1" fontAlgn="auto" latinLnBrk="0" hangingPunct="1">
              <a:lnSpc>
                <a:spcPct val="13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Plugin 3</a:t>
            </a:r>
            <a:endParaRPr kumimoji="0" lang="en-US" sz="1600" b="1" i="0" u="none" strike="noStrike" kern="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 name="Rounded Rectangle 6"/>
          <p:cNvSpPr/>
          <p:nvPr/>
        </p:nvSpPr>
        <p:spPr>
          <a:xfrm flipH="1">
            <a:off x="8403073" y="1576861"/>
            <a:ext cx="1832200" cy="923033"/>
          </a:xfrm>
          <a:prstGeom prst="roundRect">
            <a:avLst>
              <a:gd name="adj" fmla="val 10034"/>
            </a:avLst>
          </a:prstGeom>
          <a:solidFill>
            <a:srgbClr val="118CE7"/>
          </a:solidFill>
          <a:ln w="12700" cap="flat" cmpd="sng" algn="ctr">
            <a:noFill/>
            <a:prstDash val="solid"/>
            <a:miter lim="800000"/>
          </a:ln>
          <a:effectLst/>
        </p:spPr>
        <p:txBody>
          <a:bodyPr lIns="182880" tIns="182880" rIns="182880" bIns="182880" rtlCol="0" anchor="ctr"/>
          <a:lstStyle/>
          <a:p>
            <a:pPr marL="0" marR="0" lvl="0" indent="0" algn="ctr" defTabSz="914340" eaLnBrk="1" fontAlgn="auto" latinLnBrk="0" hangingPunct="1">
              <a:lnSpc>
                <a:spcPct val="13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Plugin N</a:t>
            </a:r>
            <a:endParaRPr kumimoji="0" lang="en-US" sz="1600" b="1" i="0" u="none" strike="noStrike" kern="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 name="Rounded Rectangle 7"/>
          <p:cNvSpPr/>
          <p:nvPr/>
        </p:nvSpPr>
        <p:spPr>
          <a:xfrm flipH="1">
            <a:off x="1639666" y="3352421"/>
            <a:ext cx="8595607" cy="719025"/>
          </a:xfrm>
          <a:prstGeom prst="roundRect">
            <a:avLst>
              <a:gd name="adj" fmla="val 10034"/>
            </a:avLst>
          </a:prstGeom>
          <a:solidFill>
            <a:srgbClr val="118CE7"/>
          </a:solidFill>
          <a:ln w="12700" cap="flat" cmpd="sng" algn="ctr">
            <a:noFill/>
            <a:prstDash val="solid"/>
            <a:miter lim="800000"/>
          </a:ln>
          <a:effectLst/>
        </p:spPr>
        <p:txBody>
          <a:bodyPr lIns="182880" tIns="182880" rIns="182880" bIns="182880" rtlCol="0" anchor="ctr"/>
          <a:lstStyle/>
          <a:p>
            <a:pPr marL="0" marR="0" lvl="0" indent="0" algn="ctr" defTabSz="914340" eaLnBrk="1" fontAlgn="auto" latinLnBrk="0" hangingPunct="1">
              <a:lnSpc>
                <a:spcPct val="13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Maven Core</a:t>
            </a:r>
            <a:r>
              <a:rPr kumimoji="0" lang="en-US" sz="1600" b="1" i="0" u="none" strike="noStrike" kern="0" cap="none" spc="0" normalizeH="0" noProof="0" dirty="0" smtClean="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 Engine</a:t>
            </a:r>
            <a:endParaRPr kumimoji="0" lang="en-US" sz="1600" b="1" i="0" u="none" strike="noStrike" kern="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9" name="Oval 12"/>
          <p:cNvSpPr>
            <a:spLocks noChangeArrowheads="1"/>
          </p:cNvSpPr>
          <p:nvPr/>
        </p:nvSpPr>
        <p:spPr bwMode="auto">
          <a:xfrm>
            <a:off x="1927313" y="4980131"/>
            <a:ext cx="788276" cy="782823"/>
          </a:xfrm>
          <a:prstGeom prst="ellipse">
            <a:avLst/>
          </a:prstGeom>
          <a:solidFill>
            <a:srgbClr val="118CE7"/>
          </a:solidFill>
          <a:ln w="254000">
            <a:solidFill>
              <a:srgbClr val="D4D4D4"/>
            </a:solidFill>
          </a:ln>
        </p:spPr>
        <p:txBody>
          <a:bodyPr vert="horz" wrap="square" lIns="91440" tIns="45720" rIns="91440" bIns="45720" numCol="1" anchor="ctr" anchorCtr="0" compatLnSpc="1">
            <a:prstTxWarp prst="textNoShape">
              <a:avLst/>
            </a:prstTxWarp>
          </a:bodyP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FontAwesome" pitchFamily="2" charset="0"/>
            </a:endParaRPr>
          </a:p>
        </p:txBody>
      </p:sp>
      <p:sp>
        <p:nvSpPr>
          <p:cNvPr id="10" name="Oval 9"/>
          <p:cNvSpPr/>
          <p:nvPr/>
        </p:nvSpPr>
        <p:spPr>
          <a:xfrm>
            <a:off x="2027172" y="5081529"/>
            <a:ext cx="588559" cy="588558"/>
          </a:xfrm>
          <a:prstGeom prst="ellipse">
            <a:avLst/>
          </a:prstGeom>
          <a:solidFill>
            <a:srgbClr val="1D8EE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500" b="1" dirty="0" smtClean="0">
                <a:solidFill>
                  <a:schemeClr val="bg1"/>
                </a:solidFill>
                <a:latin typeface="Lato Black" panose="020F0A02020204030203" pitchFamily="34" charset="0"/>
              </a:rPr>
              <a:t>R 1</a:t>
            </a:r>
            <a:endParaRPr lang="en-US" sz="1500" b="1" dirty="0">
              <a:solidFill>
                <a:schemeClr val="bg1"/>
              </a:solidFill>
              <a:latin typeface="Lato Black" panose="020F0A02020204030203" pitchFamily="34" charset="0"/>
            </a:endParaRPr>
          </a:p>
        </p:txBody>
      </p:sp>
      <p:sp>
        <p:nvSpPr>
          <p:cNvPr id="11" name="Oval 12"/>
          <p:cNvSpPr>
            <a:spLocks noChangeArrowheads="1"/>
          </p:cNvSpPr>
          <p:nvPr/>
        </p:nvSpPr>
        <p:spPr bwMode="auto">
          <a:xfrm>
            <a:off x="3337033" y="4998453"/>
            <a:ext cx="788276" cy="782823"/>
          </a:xfrm>
          <a:prstGeom prst="ellipse">
            <a:avLst/>
          </a:prstGeom>
          <a:solidFill>
            <a:srgbClr val="118CE7"/>
          </a:solidFill>
          <a:ln w="254000">
            <a:solidFill>
              <a:srgbClr val="D4D4D4"/>
            </a:solidFill>
          </a:ln>
        </p:spPr>
        <p:txBody>
          <a:bodyPr vert="horz" wrap="square" lIns="91440" tIns="45720" rIns="91440" bIns="45720" numCol="1" anchor="ctr" anchorCtr="0" compatLnSpc="1">
            <a:prstTxWarp prst="textNoShape">
              <a:avLst/>
            </a:prstTxWarp>
          </a:bodyP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FontAwesome" pitchFamily="2" charset="0"/>
            </a:endParaRPr>
          </a:p>
        </p:txBody>
      </p:sp>
      <p:sp>
        <p:nvSpPr>
          <p:cNvPr id="12" name="Oval 12"/>
          <p:cNvSpPr>
            <a:spLocks noChangeArrowheads="1"/>
          </p:cNvSpPr>
          <p:nvPr/>
        </p:nvSpPr>
        <p:spPr bwMode="auto">
          <a:xfrm>
            <a:off x="8943518" y="4998453"/>
            <a:ext cx="788276" cy="782823"/>
          </a:xfrm>
          <a:prstGeom prst="ellipse">
            <a:avLst/>
          </a:prstGeom>
          <a:solidFill>
            <a:srgbClr val="118CE7"/>
          </a:solidFill>
          <a:ln w="254000">
            <a:solidFill>
              <a:srgbClr val="D4D4D4"/>
            </a:solidFill>
          </a:ln>
        </p:spPr>
        <p:txBody>
          <a:bodyPr vert="horz" wrap="square" lIns="91440" tIns="45720" rIns="91440" bIns="45720" numCol="1" anchor="ctr" anchorCtr="0" compatLnSpc="1">
            <a:prstTxWarp prst="textNoShape">
              <a:avLst/>
            </a:prstTxWarp>
          </a:bodyP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FontAwesome" pitchFamily="2" charset="0"/>
            </a:endParaRPr>
          </a:p>
        </p:txBody>
      </p:sp>
      <p:sp>
        <p:nvSpPr>
          <p:cNvPr id="13" name="Oval 12"/>
          <p:cNvSpPr/>
          <p:nvPr/>
        </p:nvSpPr>
        <p:spPr>
          <a:xfrm>
            <a:off x="3436891" y="5077264"/>
            <a:ext cx="588559" cy="588558"/>
          </a:xfrm>
          <a:prstGeom prst="ellipse">
            <a:avLst/>
          </a:prstGeom>
          <a:solidFill>
            <a:srgbClr val="1D8EE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500" b="1" dirty="0" smtClean="0">
                <a:solidFill>
                  <a:schemeClr val="bg1"/>
                </a:solidFill>
                <a:latin typeface="Lato Black" panose="020F0A02020204030203" pitchFamily="34" charset="0"/>
              </a:rPr>
              <a:t>R N</a:t>
            </a:r>
            <a:endParaRPr lang="en-US" sz="1500" b="1" dirty="0">
              <a:solidFill>
                <a:schemeClr val="bg1"/>
              </a:solidFill>
              <a:latin typeface="Lato Black" panose="020F0A02020204030203" pitchFamily="34" charset="0"/>
            </a:endParaRPr>
          </a:p>
        </p:txBody>
      </p:sp>
      <p:sp>
        <p:nvSpPr>
          <p:cNvPr id="14" name="Oval 13"/>
          <p:cNvSpPr/>
          <p:nvPr/>
        </p:nvSpPr>
        <p:spPr>
          <a:xfrm>
            <a:off x="9043376" y="5095586"/>
            <a:ext cx="588559" cy="588558"/>
          </a:xfrm>
          <a:prstGeom prst="ellipse">
            <a:avLst/>
          </a:prstGeom>
          <a:solidFill>
            <a:srgbClr val="1D8EE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AU" sz="1500" b="1" dirty="0" smtClean="0">
                <a:solidFill>
                  <a:schemeClr val="bg1"/>
                </a:solidFill>
                <a:latin typeface="Lato Black" panose="020F0A02020204030203" pitchFamily="34" charset="0"/>
              </a:rPr>
              <a:t>L</a:t>
            </a:r>
            <a:endParaRPr lang="en-US" sz="1500" b="1" dirty="0">
              <a:solidFill>
                <a:schemeClr val="bg1"/>
              </a:solidFill>
              <a:latin typeface="Lato Black" panose="020F0A02020204030203" pitchFamily="34" charset="0"/>
            </a:endParaRPr>
          </a:p>
        </p:txBody>
      </p:sp>
      <p:sp>
        <p:nvSpPr>
          <p:cNvPr id="15" name="TextBox 14"/>
          <p:cNvSpPr txBox="1"/>
          <p:nvPr/>
        </p:nvSpPr>
        <p:spPr>
          <a:xfrm>
            <a:off x="2444057" y="6074442"/>
            <a:ext cx="1450077" cy="369332"/>
          </a:xfrm>
          <a:prstGeom prst="rect">
            <a:avLst/>
          </a:prstGeom>
          <a:noFill/>
        </p:spPr>
        <p:txBody>
          <a:bodyPr wrap="none" rtlCol="0">
            <a:spAutoFit/>
          </a:bodyPr>
          <a:lstStyle/>
          <a:p>
            <a:r>
              <a:rPr lang="en-US" dirty="0" smtClean="0">
                <a:solidFill>
                  <a:srgbClr val="1D8EEA"/>
                </a:solidFill>
              </a:rPr>
              <a:t>Remote Repo</a:t>
            </a:r>
            <a:endParaRPr lang="en-US" dirty="0">
              <a:solidFill>
                <a:srgbClr val="1D8EEA"/>
              </a:solidFill>
            </a:endParaRPr>
          </a:p>
        </p:txBody>
      </p:sp>
      <p:sp>
        <p:nvSpPr>
          <p:cNvPr id="16" name="TextBox 15"/>
          <p:cNvSpPr txBox="1"/>
          <p:nvPr/>
        </p:nvSpPr>
        <p:spPr>
          <a:xfrm>
            <a:off x="8720868" y="6074442"/>
            <a:ext cx="1196610" cy="369332"/>
          </a:xfrm>
          <a:prstGeom prst="rect">
            <a:avLst/>
          </a:prstGeom>
          <a:noFill/>
        </p:spPr>
        <p:txBody>
          <a:bodyPr wrap="none" rtlCol="0">
            <a:spAutoFit/>
          </a:bodyPr>
          <a:lstStyle/>
          <a:p>
            <a:r>
              <a:rPr lang="en-US" dirty="0" smtClean="0">
                <a:solidFill>
                  <a:srgbClr val="1D8EEA"/>
                </a:solidFill>
              </a:rPr>
              <a:t>Local Repo</a:t>
            </a:r>
            <a:endParaRPr lang="en-US" dirty="0">
              <a:solidFill>
                <a:srgbClr val="1D8EEA"/>
              </a:solidFill>
            </a:endParaRPr>
          </a:p>
        </p:txBody>
      </p:sp>
      <p:cxnSp>
        <p:nvCxnSpPr>
          <p:cNvPr id="21" name="Straight Connector 20"/>
          <p:cNvCxnSpPr/>
          <p:nvPr/>
        </p:nvCxnSpPr>
        <p:spPr>
          <a:xfrm>
            <a:off x="2530841" y="2499894"/>
            <a:ext cx="16617" cy="852527"/>
          </a:xfrm>
          <a:prstGeom prst="line">
            <a:avLst/>
          </a:prstGeom>
          <a:noFill/>
          <a:ln w="19050" cap="flat" cmpd="sng" algn="ctr">
            <a:solidFill>
              <a:srgbClr val="7E7E7E"/>
            </a:solidFill>
            <a:prstDash val="solid"/>
            <a:miter lim="800000"/>
          </a:ln>
          <a:effectLst/>
        </p:spPr>
      </p:cxnSp>
      <p:cxnSp>
        <p:nvCxnSpPr>
          <p:cNvPr id="24" name="Straight Connector 23"/>
          <p:cNvCxnSpPr/>
          <p:nvPr/>
        </p:nvCxnSpPr>
        <p:spPr>
          <a:xfrm>
            <a:off x="4785308" y="2499573"/>
            <a:ext cx="16617" cy="852527"/>
          </a:xfrm>
          <a:prstGeom prst="line">
            <a:avLst/>
          </a:prstGeom>
          <a:noFill/>
          <a:ln w="19050" cap="flat" cmpd="sng" algn="ctr">
            <a:solidFill>
              <a:srgbClr val="7E7E7E"/>
            </a:solidFill>
            <a:prstDash val="solid"/>
            <a:miter lim="800000"/>
          </a:ln>
          <a:effectLst/>
        </p:spPr>
      </p:cxnSp>
      <p:cxnSp>
        <p:nvCxnSpPr>
          <p:cNvPr id="25" name="Straight Connector 24"/>
          <p:cNvCxnSpPr/>
          <p:nvPr/>
        </p:nvCxnSpPr>
        <p:spPr>
          <a:xfrm>
            <a:off x="7066905" y="2499573"/>
            <a:ext cx="16617" cy="852527"/>
          </a:xfrm>
          <a:prstGeom prst="line">
            <a:avLst/>
          </a:prstGeom>
          <a:noFill/>
          <a:ln w="19050" cap="flat" cmpd="sng" algn="ctr">
            <a:solidFill>
              <a:srgbClr val="7E7E7E"/>
            </a:solidFill>
            <a:prstDash val="solid"/>
            <a:miter lim="800000"/>
          </a:ln>
          <a:effectLst/>
        </p:spPr>
      </p:cxnSp>
      <p:cxnSp>
        <p:nvCxnSpPr>
          <p:cNvPr id="26" name="Straight Connector 25"/>
          <p:cNvCxnSpPr/>
          <p:nvPr/>
        </p:nvCxnSpPr>
        <p:spPr>
          <a:xfrm>
            <a:off x="9302556" y="2499572"/>
            <a:ext cx="16617" cy="852527"/>
          </a:xfrm>
          <a:prstGeom prst="line">
            <a:avLst/>
          </a:prstGeom>
          <a:noFill/>
          <a:ln w="19050" cap="flat" cmpd="sng" algn="ctr">
            <a:solidFill>
              <a:srgbClr val="7E7E7E"/>
            </a:solidFill>
            <a:prstDash val="solid"/>
            <a:miter lim="800000"/>
          </a:ln>
          <a:effectLst/>
        </p:spPr>
      </p:cxnSp>
      <p:cxnSp>
        <p:nvCxnSpPr>
          <p:cNvPr id="27" name="Straight Connector 26"/>
          <p:cNvCxnSpPr/>
          <p:nvPr/>
        </p:nvCxnSpPr>
        <p:spPr>
          <a:xfrm>
            <a:off x="2304835" y="4031469"/>
            <a:ext cx="16617" cy="892502"/>
          </a:xfrm>
          <a:prstGeom prst="line">
            <a:avLst/>
          </a:prstGeom>
          <a:noFill/>
          <a:ln w="19050" cap="flat" cmpd="sng" algn="ctr">
            <a:solidFill>
              <a:srgbClr val="7E7E7E"/>
            </a:solidFill>
            <a:prstDash val="solid"/>
            <a:miter lim="800000"/>
          </a:ln>
          <a:effectLst/>
        </p:spPr>
      </p:cxnSp>
      <p:cxnSp>
        <p:nvCxnSpPr>
          <p:cNvPr id="29" name="Straight Connector 28"/>
          <p:cNvCxnSpPr/>
          <p:nvPr/>
        </p:nvCxnSpPr>
        <p:spPr>
          <a:xfrm>
            <a:off x="3714554" y="4012507"/>
            <a:ext cx="16617" cy="852527"/>
          </a:xfrm>
          <a:prstGeom prst="line">
            <a:avLst/>
          </a:prstGeom>
          <a:noFill/>
          <a:ln w="19050" cap="flat" cmpd="sng" algn="ctr">
            <a:solidFill>
              <a:srgbClr val="7E7E7E"/>
            </a:solidFill>
            <a:prstDash val="solid"/>
            <a:miter lim="800000"/>
          </a:ln>
          <a:effectLst/>
        </p:spPr>
      </p:cxnSp>
      <p:cxnSp>
        <p:nvCxnSpPr>
          <p:cNvPr id="30" name="Straight Connector 29"/>
          <p:cNvCxnSpPr/>
          <p:nvPr/>
        </p:nvCxnSpPr>
        <p:spPr>
          <a:xfrm>
            <a:off x="9294247" y="4051456"/>
            <a:ext cx="16617" cy="852527"/>
          </a:xfrm>
          <a:prstGeom prst="line">
            <a:avLst/>
          </a:prstGeom>
          <a:noFill/>
          <a:ln w="19050" cap="flat" cmpd="sng" algn="ctr">
            <a:solidFill>
              <a:srgbClr val="7E7E7E"/>
            </a:solidFill>
            <a:prstDash val="solid"/>
            <a:miter lim="800000"/>
          </a:ln>
          <a:effectLst/>
        </p:spPr>
      </p:cxnSp>
    </p:spTree>
    <p:extLst>
      <p:ext uri="{BB962C8B-B14F-4D97-AF65-F5344CB8AC3E}">
        <p14:creationId xmlns:p14="http://schemas.microsoft.com/office/powerpoint/2010/main" val="2776878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500"/>
                                        <p:tgtEl>
                                          <p:spTgt spid="11"/>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fade">
                                      <p:cBhvr>
                                        <p:cTn id="71" dur="500"/>
                                        <p:tgtEl>
                                          <p:spTgt spid="15"/>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500"/>
                                        <p:tgtEl>
                                          <p:spTgt spid="12"/>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fade">
                                      <p:cBhvr>
                                        <p:cTn id="83" dur="500"/>
                                        <p:tgtEl>
                                          <p:spTgt spid="14"/>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12767" y="668044"/>
            <a:ext cx="8297784" cy="923330"/>
          </a:xfrm>
          <a:prstGeom prst="rect">
            <a:avLst/>
          </a:prstGeom>
          <a:noFill/>
        </p:spPr>
        <p:txBody>
          <a:bodyPr wrap="none" rtlCol="0">
            <a:spAutoFit/>
          </a:bodyPr>
          <a:lstStyle/>
          <a:p>
            <a:r>
              <a:rPr lang="en-US" sz="5400" dirty="0" smtClean="0">
                <a:solidFill>
                  <a:srgbClr val="1D8EEA"/>
                </a:solidFill>
              </a:rPr>
              <a:t>What Maven Offers for Us…?</a:t>
            </a:r>
            <a:endParaRPr lang="en-US" sz="5400" dirty="0">
              <a:solidFill>
                <a:srgbClr val="1D8EEA"/>
              </a:solidFill>
            </a:endParaRPr>
          </a:p>
        </p:txBody>
      </p:sp>
      <p:sp>
        <p:nvSpPr>
          <p:cNvPr id="3" name="TextBox 2"/>
          <p:cNvSpPr txBox="1"/>
          <p:nvPr/>
        </p:nvSpPr>
        <p:spPr>
          <a:xfrm>
            <a:off x="5698967" y="3587695"/>
            <a:ext cx="2670090" cy="369332"/>
          </a:xfrm>
          <a:prstGeom prst="rect">
            <a:avLst/>
          </a:prstGeom>
          <a:noFill/>
        </p:spPr>
        <p:txBody>
          <a:bodyPr wrap="none" rtlCol="0">
            <a:spAutoFit/>
          </a:bodyPr>
          <a:lstStyle/>
          <a:p>
            <a:r>
              <a:rPr lang="en-US" dirty="0" smtClean="0"/>
              <a:t>Dependancy Management</a:t>
            </a:r>
            <a:endParaRPr lang="en-US" dirty="0"/>
          </a:p>
        </p:txBody>
      </p:sp>
      <p:sp>
        <p:nvSpPr>
          <p:cNvPr id="4" name="Oval 3"/>
          <p:cNvSpPr/>
          <p:nvPr/>
        </p:nvSpPr>
        <p:spPr>
          <a:xfrm>
            <a:off x="5508525" y="2761292"/>
            <a:ext cx="57351" cy="58408"/>
          </a:xfrm>
          <a:prstGeom prst="ellipse">
            <a:avLst/>
          </a:prstGeom>
          <a:solidFill>
            <a:schemeClr val="accent1">
              <a:lumMod val="50000"/>
            </a:schemeClr>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p>
        </p:txBody>
      </p:sp>
      <p:cxnSp>
        <p:nvCxnSpPr>
          <p:cNvPr id="5" name="Straight Connector 4"/>
          <p:cNvCxnSpPr/>
          <p:nvPr/>
        </p:nvCxnSpPr>
        <p:spPr>
          <a:xfrm>
            <a:off x="5537200" y="2945705"/>
            <a:ext cx="0" cy="173395"/>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537200" y="3439521"/>
            <a:ext cx="0" cy="173395"/>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537200" y="3933336"/>
            <a:ext cx="0" cy="173395"/>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537200" y="4427151"/>
            <a:ext cx="0" cy="173395"/>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537200" y="4920967"/>
            <a:ext cx="0" cy="173395"/>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508525" y="3743157"/>
            <a:ext cx="57351" cy="58408"/>
          </a:xfrm>
          <a:prstGeom prst="ellipse">
            <a:avLst/>
          </a:prstGeom>
          <a:solidFill>
            <a:schemeClr val="accent1">
              <a:lumMod val="50000"/>
            </a:schemeClr>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p>
        </p:txBody>
      </p:sp>
      <p:sp>
        <p:nvSpPr>
          <p:cNvPr id="11" name="Oval 10"/>
          <p:cNvSpPr/>
          <p:nvPr/>
        </p:nvSpPr>
        <p:spPr>
          <a:xfrm>
            <a:off x="5508525" y="3252224"/>
            <a:ext cx="57351" cy="58408"/>
          </a:xfrm>
          <a:prstGeom prst="ellipse">
            <a:avLst/>
          </a:prstGeom>
          <a:solidFill>
            <a:schemeClr val="accent1">
              <a:lumMod val="75000"/>
            </a:schemeClr>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p>
        </p:txBody>
      </p:sp>
      <p:sp>
        <p:nvSpPr>
          <p:cNvPr id="12" name="Oval 11"/>
          <p:cNvSpPr/>
          <p:nvPr/>
        </p:nvSpPr>
        <p:spPr>
          <a:xfrm>
            <a:off x="5508525" y="4234089"/>
            <a:ext cx="57351" cy="58408"/>
          </a:xfrm>
          <a:prstGeom prst="ellipse">
            <a:avLst/>
          </a:prstGeom>
          <a:solidFill>
            <a:schemeClr val="accent1">
              <a:lumMod val="50000"/>
            </a:schemeClr>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p>
        </p:txBody>
      </p:sp>
      <p:sp>
        <p:nvSpPr>
          <p:cNvPr id="13" name="Oval 12"/>
          <p:cNvSpPr/>
          <p:nvPr/>
        </p:nvSpPr>
        <p:spPr>
          <a:xfrm>
            <a:off x="5508525" y="4725022"/>
            <a:ext cx="57351" cy="58408"/>
          </a:xfrm>
          <a:prstGeom prst="ellipse">
            <a:avLst/>
          </a:prstGeom>
          <a:solidFill>
            <a:schemeClr val="accent1">
              <a:lumMod val="50000"/>
            </a:schemeClr>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p>
        </p:txBody>
      </p:sp>
      <p:sp>
        <p:nvSpPr>
          <p:cNvPr id="14" name="Oval 13"/>
          <p:cNvSpPr/>
          <p:nvPr/>
        </p:nvSpPr>
        <p:spPr>
          <a:xfrm>
            <a:off x="5508525" y="5215957"/>
            <a:ext cx="57351" cy="58408"/>
          </a:xfrm>
          <a:prstGeom prst="ellipse">
            <a:avLst/>
          </a:prstGeom>
          <a:solidFill>
            <a:schemeClr val="accent1">
              <a:lumMod val="50000"/>
            </a:schemeClr>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p>
        </p:txBody>
      </p:sp>
      <p:sp>
        <p:nvSpPr>
          <p:cNvPr id="15" name="TextBox 14"/>
          <p:cNvSpPr txBox="1"/>
          <p:nvPr/>
        </p:nvSpPr>
        <p:spPr>
          <a:xfrm>
            <a:off x="5698967" y="5529625"/>
            <a:ext cx="1642053" cy="369332"/>
          </a:xfrm>
          <a:prstGeom prst="rect">
            <a:avLst/>
          </a:prstGeom>
          <a:noFill/>
        </p:spPr>
        <p:txBody>
          <a:bodyPr wrap="none" rtlCol="0">
            <a:spAutoFit/>
          </a:bodyPr>
          <a:lstStyle/>
          <a:p>
            <a:r>
              <a:rPr lang="en-US" dirty="0" smtClean="0"/>
              <a:t>Site Generation</a:t>
            </a:r>
            <a:endParaRPr lang="en-US" dirty="0"/>
          </a:p>
        </p:txBody>
      </p:sp>
      <p:sp>
        <p:nvSpPr>
          <p:cNvPr id="16" name="TextBox 15"/>
          <p:cNvSpPr txBox="1"/>
          <p:nvPr/>
        </p:nvSpPr>
        <p:spPr>
          <a:xfrm>
            <a:off x="5695068" y="2605830"/>
            <a:ext cx="652743" cy="369332"/>
          </a:xfrm>
          <a:prstGeom prst="rect">
            <a:avLst/>
          </a:prstGeom>
          <a:noFill/>
        </p:spPr>
        <p:txBody>
          <a:bodyPr wrap="none" rtlCol="0">
            <a:spAutoFit/>
          </a:bodyPr>
          <a:lstStyle/>
          <a:p>
            <a:r>
              <a:rPr lang="en-US" dirty="0" smtClean="0"/>
              <a:t>POM</a:t>
            </a:r>
          </a:p>
        </p:txBody>
      </p:sp>
      <p:sp>
        <p:nvSpPr>
          <p:cNvPr id="17" name="TextBox 16"/>
          <p:cNvSpPr txBox="1"/>
          <p:nvPr/>
        </p:nvSpPr>
        <p:spPr>
          <a:xfrm>
            <a:off x="2255272" y="4078627"/>
            <a:ext cx="3091487" cy="369332"/>
          </a:xfrm>
          <a:prstGeom prst="rect">
            <a:avLst/>
          </a:prstGeom>
          <a:noFill/>
        </p:spPr>
        <p:txBody>
          <a:bodyPr wrap="none" rtlCol="0">
            <a:spAutoFit/>
          </a:bodyPr>
          <a:lstStyle/>
          <a:p>
            <a:r>
              <a:rPr lang="en-US" dirty="0" smtClean="0"/>
              <a:t>Convention Over Configuration</a:t>
            </a:r>
            <a:endParaRPr lang="en-US" dirty="0"/>
          </a:p>
        </p:txBody>
      </p:sp>
      <p:sp>
        <p:nvSpPr>
          <p:cNvPr id="18" name="TextBox 17"/>
          <p:cNvSpPr txBox="1"/>
          <p:nvPr/>
        </p:nvSpPr>
        <p:spPr>
          <a:xfrm>
            <a:off x="3224396" y="5060495"/>
            <a:ext cx="2100575" cy="369332"/>
          </a:xfrm>
          <a:prstGeom prst="rect">
            <a:avLst/>
          </a:prstGeom>
          <a:noFill/>
        </p:spPr>
        <p:txBody>
          <a:bodyPr wrap="none" rtlCol="0">
            <a:spAutoFit/>
          </a:bodyPr>
          <a:lstStyle/>
          <a:p>
            <a:r>
              <a:rPr lang="en-US" dirty="0" smtClean="0"/>
              <a:t>Java Doc Generation</a:t>
            </a:r>
            <a:endParaRPr lang="en-US" dirty="0"/>
          </a:p>
        </p:txBody>
      </p:sp>
      <p:sp>
        <p:nvSpPr>
          <p:cNvPr id="19" name="TextBox 18"/>
          <p:cNvSpPr txBox="1"/>
          <p:nvPr/>
        </p:nvSpPr>
        <p:spPr>
          <a:xfrm>
            <a:off x="2738902" y="3094792"/>
            <a:ext cx="2600007" cy="369332"/>
          </a:xfrm>
          <a:prstGeom prst="rect">
            <a:avLst/>
          </a:prstGeom>
          <a:noFill/>
        </p:spPr>
        <p:txBody>
          <a:bodyPr wrap="none" rtlCol="0">
            <a:spAutoFit/>
          </a:bodyPr>
          <a:lstStyle/>
          <a:p>
            <a:r>
              <a:rPr lang="en-US" dirty="0" smtClean="0"/>
              <a:t>Uniform Project Structure</a:t>
            </a:r>
            <a:endParaRPr lang="en-US" dirty="0"/>
          </a:p>
        </p:txBody>
      </p:sp>
      <p:sp>
        <p:nvSpPr>
          <p:cNvPr id="20" name="TextBox 19"/>
          <p:cNvSpPr txBox="1"/>
          <p:nvPr/>
        </p:nvSpPr>
        <p:spPr>
          <a:xfrm>
            <a:off x="5698967" y="4569560"/>
            <a:ext cx="2274469" cy="369332"/>
          </a:xfrm>
          <a:prstGeom prst="rect">
            <a:avLst/>
          </a:prstGeom>
          <a:noFill/>
        </p:spPr>
        <p:txBody>
          <a:bodyPr wrap="none" rtlCol="0">
            <a:spAutoFit/>
          </a:bodyPr>
          <a:lstStyle/>
          <a:p>
            <a:r>
              <a:rPr lang="en-US" dirty="0" smtClean="0"/>
              <a:t>Multi Module Projects</a:t>
            </a:r>
            <a:endParaRPr lang="en-US" dirty="0"/>
          </a:p>
        </p:txBody>
      </p:sp>
      <p:cxnSp>
        <p:nvCxnSpPr>
          <p:cNvPr id="21" name="Straight Connector 20"/>
          <p:cNvCxnSpPr/>
          <p:nvPr/>
        </p:nvCxnSpPr>
        <p:spPr>
          <a:xfrm>
            <a:off x="5537200" y="5390097"/>
            <a:ext cx="0" cy="173395"/>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508525" y="5685087"/>
            <a:ext cx="57351" cy="58408"/>
          </a:xfrm>
          <a:prstGeom prst="ellipse">
            <a:avLst/>
          </a:prstGeom>
          <a:solidFill>
            <a:schemeClr val="accent1">
              <a:lumMod val="50000"/>
            </a:schemeClr>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424894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500"/>
                                        <p:tgtEl>
                                          <p:spTgt spid="14"/>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500"/>
                                        <p:tgtEl>
                                          <p:spTgt spid="18"/>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500"/>
                                        <p:tgtEl>
                                          <p:spTgt spid="21"/>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fade">
                                      <p:cBhvr>
                                        <p:cTn id="8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Blue">
      <a:dk1>
        <a:srgbClr val="000000"/>
      </a:dk1>
      <a:lt1>
        <a:srgbClr val="FFFFFF"/>
      </a:lt1>
      <a:dk2>
        <a:srgbClr val="282828"/>
      </a:dk2>
      <a:lt2>
        <a:srgbClr val="D4D4D4"/>
      </a:lt2>
      <a:accent1>
        <a:srgbClr val="A6A6A6"/>
      </a:accent1>
      <a:accent2>
        <a:srgbClr val="7E7E7E"/>
      </a:accent2>
      <a:accent3>
        <a:srgbClr val="595959"/>
      </a:accent3>
      <a:accent4>
        <a:srgbClr val="404040"/>
      </a:accent4>
      <a:accent5>
        <a:srgbClr val="262626"/>
      </a:accent5>
      <a:accent6>
        <a:srgbClr val="118CE7"/>
      </a:accent6>
      <a:hlink>
        <a:srgbClr val="118BE6"/>
      </a:hlink>
      <a:folHlink>
        <a:srgbClr val="969696"/>
      </a:folHlink>
    </a:clrScheme>
    <a:fontScheme name="Custom 2">
      <a:majorFont>
        <a:latin typeface="Roboto medium"/>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aster">
  <a:themeElements>
    <a:clrScheme name="Blue 01">
      <a:dk1>
        <a:sysClr val="windowText" lastClr="000000"/>
      </a:dk1>
      <a:lt1>
        <a:sysClr val="window" lastClr="FFFFFF"/>
      </a:lt1>
      <a:dk2>
        <a:srgbClr val="797979"/>
      </a:dk2>
      <a:lt2>
        <a:srgbClr val="1D8EEA"/>
      </a:lt2>
      <a:accent1>
        <a:srgbClr val="134D7E"/>
      </a:accent1>
      <a:accent2>
        <a:srgbClr val="1971BB"/>
      </a:accent2>
      <a:accent3>
        <a:srgbClr val="1D8EEA"/>
      </a:accent3>
      <a:accent4>
        <a:srgbClr val="4EAAFF"/>
      </a:accent4>
      <a:accent5>
        <a:srgbClr val="8BCEFF"/>
      </a:accent5>
      <a:accent6>
        <a:srgbClr val="C7C7C7"/>
      </a:accent6>
      <a:hlink>
        <a:srgbClr val="1971BB"/>
      </a:hlink>
      <a:folHlink>
        <a:srgbClr val="4EAA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dirty="0">
            <a:latin typeface="Open Sans Light"/>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686</Words>
  <Application>Microsoft Office PowerPoint</Application>
  <PresentationFormat>Widescreen</PresentationFormat>
  <Paragraphs>224</Paragraphs>
  <Slides>25</Slides>
  <Notes>2</Notes>
  <HiddenSlides>0</HiddenSlides>
  <MMClips>0</MMClips>
  <ScaleCrop>false</ScaleCrop>
  <HeadingPairs>
    <vt:vector size="6" baseType="variant">
      <vt:variant>
        <vt:lpstr>Fonts Used</vt:lpstr>
      </vt:variant>
      <vt:variant>
        <vt:i4>23</vt:i4>
      </vt:variant>
      <vt:variant>
        <vt:lpstr>Theme</vt:lpstr>
      </vt:variant>
      <vt:variant>
        <vt:i4>3</vt:i4>
      </vt:variant>
      <vt:variant>
        <vt:lpstr>Slide Titles</vt:lpstr>
      </vt:variant>
      <vt:variant>
        <vt:i4>25</vt:i4>
      </vt:variant>
    </vt:vector>
  </HeadingPairs>
  <TitlesOfParts>
    <vt:vector size="51" baseType="lpstr">
      <vt:lpstr>Gulim</vt:lpstr>
      <vt:lpstr>Arial</vt:lpstr>
      <vt:lpstr>Calibri</vt:lpstr>
      <vt:lpstr>Calibri Light</vt:lpstr>
      <vt:lpstr>FontAwesome</vt:lpstr>
      <vt:lpstr>Gill Sans</vt:lpstr>
      <vt:lpstr>Helvetica Neue</vt:lpstr>
      <vt:lpstr>Lato</vt:lpstr>
      <vt:lpstr>Lato Black</vt:lpstr>
      <vt:lpstr>Lato Light</vt:lpstr>
      <vt:lpstr>Leelawadee</vt:lpstr>
      <vt:lpstr>Novecento sans wide Book</vt:lpstr>
      <vt:lpstr>Open Sans</vt:lpstr>
      <vt:lpstr>Open Sans Light</vt:lpstr>
      <vt:lpstr>Roboto</vt:lpstr>
      <vt:lpstr>Roboto </vt:lpstr>
      <vt:lpstr>Roboto Black</vt:lpstr>
      <vt:lpstr>Roboto Light</vt:lpstr>
      <vt:lpstr>Roboto Light</vt:lpstr>
      <vt:lpstr>Roboto medium</vt:lpstr>
      <vt:lpstr>Roboto medium</vt:lpstr>
      <vt:lpstr>Source Sans Pro</vt:lpstr>
      <vt:lpstr>Source Sans Pro Light</vt:lpstr>
      <vt:lpstr>Office Theme</vt:lpstr>
      <vt:lpstr>1_Office Theme</vt:lpstr>
      <vt:lpstr>Master</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Maven</dc:title>
  <dc:creator>Cj</dc:creator>
  <cp:lastModifiedBy>Cj</cp:lastModifiedBy>
  <cp:revision>53</cp:revision>
  <dcterms:created xsi:type="dcterms:W3CDTF">2015-10-28T17:20:48Z</dcterms:created>
  <dcterms:modified xsi:type="dcterms:W3CDTF">2015-11-03T06:00:41Z</dcterms:modified>
</cp:coreProperties>
</file>