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64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67DE67-C9D5-4B94-9EC7-49D4C1EE2D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ed.com/jobs?q=data+scientist+$20,000&amp;l=%7b%7d&amp;start=%7b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0046-3E25-4F68-94A6-0CBAE7B9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011582"/>
            <a:ext cx="10111409" cy="4474817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700" dirty="0"/>
              <a:t> 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.</a:t>
            </a:r>
            <a:r>
              <a:rPr lang="en-US" sz="4400" dirty="0"/>
              <a:t>Data Management and Database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Jobs DB Project </a:t>
            </a:r>
            <a:br>
              <a:rPr lang="en-US" sz="4400" dirty="0"/>
            </a:br>
            <a:r>
              <a:rPr lang="en-US" sz="4400" dirty="0"/>
              <a:t>Team Name- Deviants</a:t>
            </a:r>
            <a:br>
              <a:rPr lang="en-US" sz="4400" dirty="0"/>
            </a:br>
            <a:r>
              <a:rPr lang="en-US" sz="4400" dirty="0"/>
              <a:t>Team Members – Harshil Mehta 001470356</a:t>
            </a:r>
            <a:br>
              <a:rPr lang="en-US" sz="4400" dirty="0"/>
            </a:br>
            <a:r>
              <a:rPr lang="en-US" sz="4400" dirty="0"/>
              <a:t>Srikrishna Ram 001415814</a:t>
            </a:r>
          </a:p>
        </p:txBody>
      </p:sp>
    </p:spTree>
    <p:extLst>
      <p:ext uri="{BB962C8B-B14F-4D97-AF65-F5344CB8AC3E}">
        <p14:creationId xmlns:p14="http://schemas.microsoft.com/office/powerpoint/2010/main" val="42278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E97-D391-43E0-B3D5-0180102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87A6-DB9A-4081-92B5-79618936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matching the job seekers with the right employers</a:t>
            </a:r>
          </a:p>
          <a:p>
            <a:r>
              <a:rPr lang="en-US" dirty="0"/>
              <a:t>Second, provide guidance to aspiring job seekers on the skills that are in demand so that they can build them to stay relevant in the job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798-2BB0-4E01-B547-32409BAD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BBF-2A67-45BA-873B-99AA238B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the data from scrapping Indeed website </a:t>
            </a:r>
          </a:p>
          <a:p>
            <a:r>
              <a:rPr lang="en-US" dirty="0"/>
              <a:t>Information related to 331 companies in Data Science domain</a:t>
            </a:r>
          </a:p>
          <a:p>
            <a:r>
              <a:rPr lang="en-US" dirty="0"/>
              <a:t>The dataset includes Job Description, Salary, Location etc.</a:t>
            </a:r>
          </a:p>
          <a:p>
            <a:r>
              <a:rPr lang="en-US" dirty="0"/>
              <a:t>Getting Social Media links of the companies</a:t>
            </a:r>
          </a:p>
          <a:p>
            <a:r>
              <a:rPr lang="en-US" dirty="0"/>
              <a:t>Normalization of the database in order to reduce data redundancy </a:t>
            </a:r>
          </a:p>
          <a:p>
            <a:r>
              <a:rPr lang="en-US" dirty="0"/>
              <a:t>Creating Use Cases that are practically useful</a:t>
            </a:r>
          </a:p>
          <a:p>
            <a:r>
              <a:rPr lang="en-US" dirty="0"/>
              <a:t>Adding index to our database for increase in performance and creating functions which are practically useful</a:t>
            </a:r>
          </a:p>
          <a:p>
            <a:r>
              <a:rPr lang="en-US" dirty="0"/>
              <a:t>Creating Stored procedures which are practically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8E34F-2BDD-46BE-AB7A-F69B1341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Conceptual Model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4C3D3-1F8B-4805-8410-963384BB1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6" y="647698"/>
            <a:ext cx="429675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734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5E50-FB6F-47CB-81E4-F6891DE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 R Diagram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2BD7-8A39-478D-A799-8C6978C8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59694"/>
            <a:ext cx="6270662" cy="49381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949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6997-9F7B-4524-BB8F-0C4D26F5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Scarping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4FC8-E032-4B92-96DC-9C352CF3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http://www.indeed.com/jobs?q=data+scientist+%2420%2C000&amp;l={}&amp;start={}</a:t>
            </a:r>
            <a:endParaRPr lang="en-US" dirty="0"/>
          </a:p>
          <a:p>
            <a:r>
              <a:rPr lang="en-US" dirty="0"/>
              <a:t>There are different parameters we can alter to scrape the data:</a:t>
            </a:r>
          </a:p>
          <a:p>
            <a:pPr marL="0" indent="0">
              <a:buNone/>
            </a:pPr>
            <a:r>
              <a:rPr lang="en-US" dirty="0"/>
              <a:t>1: q for the job search</a:t>
            </a:r>
          </a:p>
          <a:p>
            <a:pPr marL="0" indent="0">
              <a:buNone/>
            </a:pPr>
            <a:r>
              <a:rPr lang="en-US" dirty="0"/>
              <a:t>2: This is followed by "+20,000" to return results with salaries (or expected salaries &gt;$20,000)</a:t>
            </a:r>
          </a:p>
          <a:p>
            <a:pPr marL="0" indent="0">
              <a:buNone/>
            </a:pPr>
            <a:r>
              <a:rPr lang="en-US" dirty="0"/>
              <a:t>3: l for a location</a:t>
            </a:r>
          </a:p>
          <a:p>
            <a:pPr marL="0" indent="0">
              <a:buNone/>
            </a:pPr>
            <a:r>
              <a:rPr lang="en-US" dirty="0"/>
              <a:t>4: start for what result number to start on</a:t>
            </a:r>
          </a:p>
        </p:txBody>
      </p:sp>
    </p:spTree>
    <p:extLst>
      <p:ext uri="{BB962C8B-B14F-4D97-AF65-F5344CB8AC3E}">
        <p14:creationId xmlns:p14="http://schemas.microsoft.com/office/powerpoint/2010/main" val="23866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B2B2-7EBA-4307-9F47-9067775D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Database obtained from Web Scrapping of Indeed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9CA61C-06C7-4737-BC2B-98930735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9B0E00-FDAB-48A9-951C-1B78C10C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093975"/>
            <a:ext cx="7494119" cy="4725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31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185C-B0AF-4FD0-BA3C-BC67D4E5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08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      .Data Management and Database Design  Jobs DB Project  Team Name- Deviants Team Members – Harshil Mehta 001470356 Srikrishna Ram 001415814</vt:lpstr>
      <vt:lpstr>What’s our goal?</vt:lpstr>
      <vt:lpstr>What we have done so far… </vt:lpstr>
      <vt:lpstr>Conceptual Model</vt:lpstr>
      <vt:lpstr>E R Diagram</vt:lpstr>
      <vt:lpstr>Data Scarping Template</vt:lpstr>
      <vt:lpstr>Database obtained from Web Scrapping of Indeed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     .Data Management and Database Design  Jobs DB Project  Team Name- Deviants Team Members – Harshil Mehta 001470356 Srikrishna Ram 001415814</dc:title>
  <dc:creator>Amit Thummar</dc:creator>
  <cp:lastModifiedBy>Amit Thummar</cp:lastModifiedBy>
  <cp:revision>2</cp:revision>
  <dcterms:created xsi:type="dcterms:W3CDTF">2019-04-25T21:21:06Z</dcterms:created>
  <dcterms:modified xsi:type="dcterms:W3CDTF">2019-04-25T21:22:19Z</dcterms:modified>
</cp:coreProperties>
</file>