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6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9" d="100"/>
          <a:sy n="59" d="100"/>
        </p:scale>
        <p:origin x="1038" y="3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998A0-02BE-4208-979C-53540703996C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E55A-8327-4A49-B9F4-C6047A87B4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1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BE55A-8327-4A49-B9F4-C6047A87B47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44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31871" y="1458462"/>
            <a:ext cx="80185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rPr>
              <a:t>Stop Manually Updating Your Resume.</a:t>
            </a:r>
            <a:endParaRPr lang="en-IN" sz="3600" dirty="0">
              <a:solidFill>
                <a:schemeClr val="accent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3114" y="600501"/>
            <a:ext cx="4556055" cy="64633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>
            <a:defPPr>
              <a:defRPr lang="en-US"/>
            </a:defPPr>
            <a:lvl1pPr>
              <a:defRPr sz="3600">
                <a:solidFill>
                  <a:schemeClr val="accent1">
                    <a:lumMod val="50000"/>
                  </a:schemeClr>
                </a:solidFill>
                <a:latin typeface="Bahnschrift SemiBold" panose="020B0502040204020203" pitchFamily="34" charset="0"/>
              </a:defRPr>
            </a:lvl1pPr>
          </a:lstStyle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Creating an AI Agent </a:t>
            </a:r>
          </a:p>
        </p:txBody>
      </p:sp>
      <p:sp>
        <p:nvSpPr>
          <p:cNvPr id="9" name="Rectangle 8"/>
          <p:cNvSpPr/>
          <p:nvPr/>
        </p:nvSpPr>
        <p:spPr>
          <a:xfrm>
            <a:off x="731871" y="2540210"/>
            <a:ext cx="80185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anual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reading job descriptions, finding keywords,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editing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resume takes an average of 20 minutes per job, leading to a tedious and time-consuming experience.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008478" y="4155744"/>
            <a:ext cx="7465325" cy="0"/>
          </a:xfrm>
          <a:prstGeom prst="line">
            <a:avLst/>
          </a:prstGeom>
          <a:ln w="19050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31871" y="4562102"/>
            <a:ext cx="80185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Solution: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Agent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this process to just 5 seconds.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simply paste the job description, and a tailored resume is instantly generated.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9144"/>
            <a:ext cx="9144000" cy="3653301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78539" y="142880"/>
            <a:ext cx="818692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a fully automated tailored resumes with just few clicks.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Here's how it works.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5691" y="5087279"/>
            <a:ext cx="4476307" cy="467833"/>
          </a:xfrm>
          <a:prstGeom prst="rect">
            <a:avLst/>
          </a:prstGeom>
          <a:gradFill>
            <a:gsLst>
              <a:gs pos="0">
                <a:schemeClr val="tx1"/>
              </a:gs>
              <a:gs pos="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The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starts with a 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Webhook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soon as a new job description is provided.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35286" y="5087279"/>
            <a:ext cx="4328965" cy="467833"/>
          </a:xfrm>
          <a:prstGeom prst="rect">
            <a:avLst/>
          </a:prstGeom>
          <a:gradFill>
            <a:gsLst>
              <a:gs pos="0">
                <a:schemeClr val="tx1"/>
              </a:gs>
              <a:gs pos="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A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Cohere AI model instantly reads the description to find all the important keywords.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5691" y="5651601"/>
            <a:ext cx="4476307" cy="467833"/>
          </a:xfrm>
          <a:prstGeom prst="rect">
            <a:avLst/>
          </a:prstGeom>
          <a:gradFill>
            <a:gsLst>
              <a:gs pos="0">
                <a:schemeClr val="tx1"/>
              </a:gs>
              <a:gs pos="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The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uses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neatly organize the information from the AI.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735286" y="5624621"/>
            <a:ext cx="4328965" cy="467833"/>
          </a:xfrm>
          <a:prstGeom prst="rect">
            <a:avLst/>
          </a:prstGeom>
          <a:gradFill>
            <a:gsLst>
              <a:gs pos="0">
                <a:schemeClr val="tx1"/>
              </a:gs>
              <a:gs pos="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It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that organized data and automatically fills in a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resume template.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33844" y="6200805"/>
            <a:ext cx="4476307" cy="524323"/>
          </a:xfrm>
          <a:prstGeom prst="rect">
            <a:avLst/>
          </a:prstGeom>
          <a:gradFill>
            <a:gsLst>
              <a:gs pos="0">
                <a:schemeClr val="tx1"/>
              </a:gs>
              <a:gs pos="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Your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finished, personalized resume is then saved and uploaded to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OneDrive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ready to use.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25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980384" y="585170"/>
            <a:ext cx="5384807" cy="646331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Bahnschrift SemiBold" panose="020B0502040204020203" pitchFamily="34" charset="0"/>
              </a:rPr>
              <a:t>How This AI Agent Works</a:t>
            </a:r>
            <a:endParaRPr lang="en-IN" sz="3600" dirty="0">
              <a:solidFill>
                <a:schemeClr val="accent1">
                  <a:lumMod val="75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0488" y="1706940"/>
            <a:ext cx="9053512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your professional data (education, experience, projects, skills) is saved in the agent.</a:t>
            </a: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 is pre-instructed to write a resume summary based on your profile and the job description.</a:t>
            </a: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set a pre-defined resume design.</a:t>
            </a: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 analyzes both the job description and your data to construct a ready-to-use resume, eliminating the need for re-editing.</a:t>
            </a:r>
          </a:p>
          <a:p>
            <a:pPr marL="342900" lvl="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to any job in under a minute.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226</Words>
  <Application>Microsoft Office PowerPoint</Application>
  <PresentationFormat>On-screen Show (4:3)</PresentationFormat>
  <Paragraphs>19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Bahnschrift SemiBold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SHRIDHAR KS</dc:creator>
  <cp:keywords/>
  <dc:description>generated using python-pptx</dc:description>
  <cp:lastModifiedBy>Microsoft account</cp:lastModifiedBy>
  <cp:revision>11</cp:revision>
  <dcterms:created xsi:type="dcterms:W3CDTF">2013-01-27T09:14:16Z</dcterms:created>
  <dcterms:modified xsi:type="dcterms:W3CDTF">2025-08-15T07:01:20Z</dcterms:modified>
  <cp:category/>
</cp:coreProperties>
</file>