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9"/>
  </p:notesMasterIdLst>
  <p:handoutMasterIdLst>
    <p:handoutMasterId r:id="rId10"/>
  </p:handoutMasterIdLst>
  <p:sldIdLst>
    <p:sldId id="1889" r:id="rId5"/>
    <p:sldId id="1890" r:id="rId6"/>
    <p:sldId id="1894" r:id="rId7"/>
    <p:sldId id="1893" r:id="rId8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Ready Template" id="{A073DAE3-B461-442F-A3D3-6642BD875E45}">
          <p14:sldIdLst>
            <p14:sldId id="1889"/>
            <p14:sldId id="1890"/>
            <p14:sldId id="1894"/>
            <p14:sldId id="1893"/>
          </p14:sldIdLst>
        </p14:section>
        <p14:section name="Appendix" id="{B4777F86-5D0C-4CFC-9248-EC9DDD09C74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Srikanth Machiraju" initials="SM" lastIdx="1" clrIdx="4">
    <p:extLst>
      <p:ext uri="{19B8F6BF-5375-455C-9EA6-DF929625EA0E}">
        <p15:presenceInfo xmlns:p15="http://schemas.microsoft.com/office/powerpoint/2012/main" userId="S::vism@microsoft.com::1bbbfa05-95e4-4af0-8897-6eb0461453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7C10"/>
    <a:srgbClr val="003C6A"/>
    <a:srgbClr val="00B050"/>
    <a:srgbClr val="00188F"/>
    <a:srgbClr val="FA022C"/>
    <a:srgbClr val="8E0000"/>
    <a:srgbClr val="2198AC"/>
    <a:srgbClr val="5C2D91"/>
    <a:srgbClr val="FFCC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98" autoAdjust="0"/>
    <p:restoredTop sz="95303" autoAdjust="0"/>
  </p:normalViewPr>
  <p:slideViewPr>
    <p:cSldViewPr snapToGrid="0">
      <p:cViewPr varScale="1">
        <p:scale>
          <a:sx n="72" d="100"/>
          <a:sy n="72" d="100"/>
        </p:scale>
        <p:origin x="43" y="346"/>
      </p:cViewPr>
      <p:guideLst/>
    </p:cSldViewPr>
  </p:slideViewPr>
  <p:outlineViewPr>
    <p:cViewPr>
      <p:scale>
        <a:sx n="33" d="100"/>
        <a:sy n="33" d="100"/>
      </p:scale>
      <p:origin x="0" y="-1820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3/13/2019 12:35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3/13/2019 12:35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App, Node JS</a:t>
            </a:r>
          </a:p>
          <a:p>
            <a:r>
              <a:rPr lang="en-US" dirty="0"/>
              <a:t>Talk about Docker Container</a:t>
            </a:r>
          </a:p>
          <a:p>
            <a:r>
              <a:rPr lang="en-US" dirty="0"/>
              <a:t>Talk about POD, basic unit of deployment in K8s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5CD2277-7C1A-43CA-8676-87B24AD584BD}" type="datetime8">
              <a:rPr lang="en-US" smtClean="0"/>
              <a:t>3/13/2019 12:35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15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Master-Node Architecture</a:t>
            </a:r>
          </a:p>
          <a:p>
            <a:r>
              <a:rPr lang="en-US" dirty="0"/>
              <a:t>Talk about Redundancy</a:t>
            </a:r>
          </a:p>
          <a:p>
            <a:r>
              <a:rPr lang="en-US" dirty="0"/>
              <a:t>Talk about ETCD, Controller and Scheduler</a:t>
            </a:r>
          </a:p>
          <a:p>
            <a:r>
              <a:rPr lang="en-US" dirty="0"/>
              <a:t>Talk about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5CD2277-7C1A-43CA-8676-87B24AD584BD}" type="datetime8">
              <a:rPr lang="en-US" smtClean="0"/>
              <a:t>3/13/2019 12:35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62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5CD2277-7C1A-43CA-8676-87B24AD584BD}" type="datetime8">
              <a:rPr lang="en-US" smtClean="0"/>
              <a:t>3/13/2019 12:35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38F91980-4640-4420-B101-C9BEC37A10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E379F3-BC61-44ED-8F9B-54F8B85025ED}"/>
              </a:ext>
            </a:extLst>
          </p:cNvPr>
          <p:cNvSpPr txBox="1"/>
          <p:nvPr userDrawn="1"/>
        </p:nvSpPr>
        <p:spPr>
          <a:xfrm>
            <a:off x="586581" y="4218495"/>
            <a:ext cx="242758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80176">
                      <a:schemeClr val="tx1"/>
                    </a:gs>
                    <a:gs pos="68282">
                      <a:schemeClr val="tx1"/>
                    </a:gs>
                  </a:gsLst>
                  <a:lin ang="5400000" scaled="0"/>
                </a:gradFill>
              </a:rPr>
              <a:t>February 11–15, 2019</a:t>
            </a:r>
          </a:p>
          <a:p>
            <a:pPr algn="l"/>
            <a:r>
              <a:rPr lang="en-US" sz="2000" dirty="0">
                <a:gradFill>
                  <a:gsLst>
                    <a:gs pos="80176">
                      <a:schemeClr val="tx1"/>
                    </a:gs>
                    <a:gs pos="68282">
                      <a:schemeClr val="tx1"/>
                    </a:gs>
                  </a:gsLst>
                  <a:lin ang="5400000" scaled="0"/>
                </a:gradFill>
              </a:rPr>
              <a:t>Seattle, WA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ADB113-B00E-4752-81DB-AE332342DD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87" t="16931" r="33333" b="24211"/>
          <a:stretch/>
        </p:blipFill>
        <p:spPr bwMode="black">
          <a:xfrm>
            <a:off x="5098119" y="585788"/>
            <a:ext cx="7093880" cy="6272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AA312A-DD58-46FD-BCDC-F49B62DD9C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2322537"/>
            <a:ext cx="3012187" cy="15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76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2616517D-D5CD-4ABF-BB07-27B705B1ED45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0FA53395-9C25-4CB2-B341-C4A926CEFC07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89C1FB2-6B75-46E5-9AA1-5BE3945FCA2E}"/>
              </a:ext>
            </a:extLst>
          </p:cNvPr>
          <p:cNvSpPr txBox="1"/>
          <p:nvPr userDrawn="1"/>
        </p:nvSpPr>
        <p:spPr bwMode="black">
          <a:xfrm>
            <a:off x="96520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16153781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FE5F5BCB-2E29-4CD6-911A-DE5C1CED1D5F}"/>
              </a:ext>
            </a:extLst>
          </p:cNvPr>
          <p:cNvSpPr txBox="1"/>
          <p:nvPr userDrawn="1"/>
        </p:nvSpPr>
        <p:spPr bwMode="black">
          <a:xfrm>
            <a:off x="96520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2021635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CE4895D9-8662-4A4F-98D4-0B8BC8B959B8}"/>
              </a:ext>
            </a:extLst>
          </p:cNvPr>
          <p:cNvSpPr txBox="1"/>
          <p:nvPr userDrawn="1"/>
        </p:nvSpPr>
        <p:spPr bwMode="black">
          <a:xfrm>
            <a:off x="96520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4330334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126480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12648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7066C-5133-4E22-AE58-F2101DA24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87" t="16931" r="33333" b="24211"/>
          <a:stretch/>
        </p:blipFill>
        <p:spPr bwMode="invGray">
          <a:xfrm>
            <a:off x="5098119" y="585788"/>
            <a:ext cx="7093880" cy="6272211"/>
          </a:xfrm>
          <a:prstGeom prst="rect">
            <a:avLst/>
          </a:prstGeom>
        </p:spPr>
      </p:pic>
      <p:sp>
        <p:nvSpPr>
          <p:cNvPr id="6" name="TextBox 7">
            <a:extLst>
              <a:ext uri="{FF2B5EF4-FFF2-40B4-BE49-F238E27FC236}">
                <a16:creationId xmlns:a16="http://schemas.microsoft.com/office/drawing/2014/main" id="{64E1D9FA-9E2F-48CB-9D5D-F452A17FA04F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126480" cy="498598"/>
          </a:xfrm>
          <a:noFill/>
        </p:spPr>
        <p:txBody>
          <a:bodyPr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C853EF-249B-4DEC-B679-038CCEA0B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87" t="16931" r="33333" b="24211"/>
          <a:stretch/>
        </p:blipFill>
        <p:spPr bwMode="invGray">
          <a:xfrm>
            <a:off x="5098119" y="585788"/>
            <a:ext cx="7093880" cy="6272211"/>
          </a:xfrm>
          <a:prstGeom prst="rect">
            <a:avLst/>
          </a:prstGeom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E2C2C8D7-61A8-4984-AFD4-35DE8D9F804B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1397" cy="498598"/>
          </a:xfrm>
          <a:noFill/>
        </p:spPr>
        <p:txBody>
          <a:bodyPr wrap="square"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06A51A04-EF84-4B1B-9E21-8F15035DF979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54097" cy="498598"/>
          </a:xfrm>
          <a:noFill/>
        </p:spPr>
        <p:txBody>
          <a:bodyPr wrap="square"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5951E567-86DB-49D9-87EB-08DE2B1BC6D1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2EF3E351-722F-45A0-BD85-698E055B98F1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itting in front of a crowd&#10;&#10;Description generated with very high confidence">
            <a:extLst>
              <a:ext uri="{FF2B5EF4-FFF2-40B4-BE49-F238E27FC236}">
                <a16:creationId xmlns:a16="http://schemas.microsoft.com/office/drawing/2014/main" id="{ADC57F9E-658E-424C-9EF1-3587089C9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583" t="10804" r="39161" b="19692"/>
          <a:stretch/>
        </p:blipFill>
        <p:spPr>
          <a:xfrm>
            <a:off x="5333998" y="0"/>
            <a:ext cx="6858001" cy="6858000"/>
          </a:xfrm>
          <a:prstGeom prst="rect">
            <a:avLst/>
          </a:prstGeom>
        </p:spPr>
      </p:pic>
      <p:pic>
        <p:nvPicPr>
          <p:cNvPr id="10" name="MS logo gray - EMF" descr="Microsoft logo, gray text version">
            <a:extLst>
              <a:ext uri="{FF2B5EF4-FFF2-40B4-BE49-F238E27FC236}">
                <a16:creationId xmlns:a16="http://schemas.microsoft.com/office/drawing/2014/main" id="{B802B7FF-9FAE-427A-B679-4364FE2DB5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31E8BB-BB76-41F9-856D-368DE9900663}"/>
              </a:ext>
            </a:extLst>
          </p:cNvPr>
          <p:cNvSpPr txBox="1"/>
          <p:nvPr userDrawn="1"/>
        </p:nvSpPr>
        <p:spPr>
          <a:xfrm>
            <a:off x="586581" y="4219064"/>
            <a:ext cx="242758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82234">
                      <a:schemeClr val="accent2"/>
                    </a:gs>
                    <a:gs pos="68282">
                      <a:schemeClr val="accent2"/>
                    </a:gs>
                  </a:gsLst>
                  <a:lin ang="5400000" scaled="0"/>
                </a:gradFill>
              </a:rPr>
              <a:t>February 11–15, 2019</a:t>
            </a:r>
          </a:p>
          <a:p>
            <a:pPr algn="l"/>
            <a:r>
              <a:rPr lang="en-US" sz="2000" dirty="0">
                <a:gradFill>
                  <a:gsLst>
                    <a:gs pos="82234">
                      <a:schemeClr val="accent2"/>
                    </a:gs>
                    <a:gs pos="68282">
                      <a:schemeClr val="accent2"/>
                    </a:gs>
                  </a:gsLst>
                  <a:lin ang="5400000" scaled="0"/>
                </a:gradFill>
              </a:rPr>
              <a:t>Seattle, WA</a:t>
            </a:r>
          </a:p>
        </p:txBody>
      </p:sp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9E6D70F-8056-4653-91E4-BE7FAAFEBA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4200" y="2322537"/>
            <a:ext cx="3012188" cy="15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0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2C852AFA-BC02-44DE-94C3-845604AD057E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Confidentiality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07666-5C5E-4C40-8C68-86D1F3CAB0C5}"/>
              </a:ext>
            </a:extLst>
          </p:cNvPr>
          <p:cNvSpPr txBox="1"/>
          <p:nvPr userDrawn="1"/>
        </p:nvSpPr>
        <p:spPr>
          <a:xfrm>
            <a:off x="584200" y="4173080"/>
            <a:ext cx="11022584" cy="2095958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Ready content is </a:t>
            </a:r>
            <a:r>
              <a:rPr lang="en-US" sz="20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 Confidential – Internal only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 Microsoft Ready content to any blogs or external websites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take photos or video of sessions or slides throughout the Microsoft Ready event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will be available to internal audiences on-demand post-event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6B1A30E-72AA-4A8F-A97F-FD4B4989FC97}"/>
              </a:ext>
            </a:extLst>
          </p:cNvPr>
          <p:cNvSpPr/>
          <p:nvPr userDrawn="1"/>
        </p:nvSpPr>
        <p:spPr bwMode="gray">
          <a:xfrm>
            <a:off x="2697102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6F400F5-9FA0-4CE6-B207-5F2FF50C7927}"/>
              </a:ext>
            </a:extLst>
          </p:cNvPr>
          <p:cNvSpPr/>
          <p:nvPr userDrawn="1"/>
        </p:nvSpPr>
        <p:spPr bwMode="gray">
          <a:xfrm>
            <a:off x="5318069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32114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A797159-0B2F-4995-81D8-EBFFD05AB617}"/>
              </a:ext>
            </a:extLst>
          </p:cNvPr>
          <p:cNvGrpSpPr/>
          <p:nvPr userDrawn="1"/>
        </p:nvGrpSpPr>
        <p:grpSpPr bwMode="gray">
          <a:xfrm flipH="1">
            <a:off x="5901486" y="2178437"/>
            <a:ext cx="436044" cy="827404"/>
            <a:chOff x="5200650" y="1722438"/>
            <a:chExt cx="1797050" cy="3409950"/>
          </a:xfrm>
        </p:grpSpPr>
        <p:sp>
          <p:nvSpPr>
            <p:cNvPr id="105" name="Freeform 26">
              <a:extLst>
                <a:ext uri="{FF2B5EF4-FFF2-40B4-BE49-F238E27FC236}">
                  <a16:creationId xmlns:a16="http://schemas.microsoft.com/office/drawing/2014/main" id="{D5EE552A-CFE9-4D35-BDE3-A939AA559C2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200650" y="1722438"/>
              <a:ext cx="1797050" cy="3409950"/>
            </a:xfrm>
            <a:custGeom>
              <a:avLst/>
              <a:gdLst>
                <a:gd name="T0" fmla="*/ 497 w 543"/>
                <a:gd name="T1" fmla="*/ 0 h 1030"/>
                <a:gd name="T2" fmla="*/ 46 w 543"/>
                <a:gd name="T3" fmla="*/ 0 h 1030"/>
                <a:gd name="T4" fmla="*/ 0 w 543"/>
                <a:gd name="T5" fmla="*/ 46 h 1030"/>
                <a:gd name="T6" fmla="*/ 0 w 543"/>
                <a:gd name="T7" fmla="*/ 983 h 1030"/>
                <a:gd name="T8" fmla="*/ 46 w 543"/>
                <a:gd name="T9" fmla="*/ 1030 h 1030"/>
                <a:gd name="T10" fmla="*/ 497 w 543"/>
                <a:gd name="T11" fmla="*/ 1030 h 1030"/>
                <a:gd name="T12" fmla="*/ 543 w 543"/>
                <a:gd name="T13" fmla="*/ 983 h 1030"/>
                <a:gd name="T14" fmla="*/ 543 w 543"/>
                <a:gd name="T15" fmla="*/ 46 h 1030"/>
                <a:gd name="T16" fmla="*/ 497 w 543"/>
                <a:gd name="T17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3" h="1030">
                  <a:moveTo>
                    <a:pt x="497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983"/>
                    <a:pt x="0" y="983"/>
                    <a:pt x="0" y="983"/>
                  </a:cubicBezTo>
                  <a:cubicBezTo>
                    <a:pt x="0" y="1009"/>
                    <a:pt x="21" y="1030"/>
                    <a:pt x="46" y="1030"/>
                  </a:cubicBezTo>
                  <a:cubicBezTo>
                    <a:pt x="497" y="1030"/>
                    <a:pt x="497" y="1030"/>
                    <a:pt x="497" y="1030"/>
                  </a:cubicBezTo>
                  <a:cubicBezTo>
                    <a:pt x="522" y="1030"/>
                    <a:pt x="543" y="1009"/>
                    <a:pt x="543" y="983"/>
                  </a:cubicBezTo>
                  <a:cubicBezTo>
                    <a:pt x="543" y="46"/>
                    <a:pt x="543" y="46"/>
                    <a:pt x="543" y="46"/>
                  </a:cubicBezTo>
                  <a:cubicBezTo>
                    <a:pt x="543" y="21"/>
                    <a:pt x="522" y="0"/>
                    <a:pt x="497" y="0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27">
              <a:extLst>
                <a:ext uri="{FF2B5EF4-FFF2-40B4-BE49-F238E27FC236}">
                  <a16:creationId xmlns:a16="http://schemas.microsoft.com/office/drawing/2014/main" id="{62561F91-9D8C-4635-B806-AE2D1119614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10188" y="2262188"/>
              <a:ext cx="1577975" cy="2433638"/>
            </a:xfrm>
            <a:custGeom>
              <a:avLst/>
              <a:gdLst>
                <a:gd name="T0" fmla="*/ 0 w 994"/>
                <a:gd name="T1" fmla="*/ 1533 h 1533"/>
                <a:gd name="T2" fmla="*/ 994 w 994"/>
                <a:gd name="T3" fmla="*/ 1533 h 1533"/>
                <a:gd name="T4" fmla="*/ 994 w 994"/>
                <a:gd name="T5" fmla="*/ 62 h 1533"/>
                <a:gd name="T6" fmla="*/ 498 w 994"/>
                <a:gd name="T7" fmla="*/ 0 h 1533"/>
                <a:gd name="T8" fmla="*/ 0 w 994"/>
                <a:gd name="T9" fmla="*/ 62 h 1533"/>
                <a:gd name="T10" fmla="*/ 0 w 994"/>
                <a:gd name="T1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4" h="1533">
                  <a:moveTo>
                    <a:pt x="0" y="1533"/>
                  </a:moveTo>
                  <a:lnTo>
                    <a:pt x="994" y="1533"/>
                  </a:lnTo>
                  <a:lnTo>
                    <a:pt x="994" y="62"/>
                  </a:lnTo>
                  <a:lnTo>
                    <a:pt x="498" y="0"/>
                  </a:lnTo>
                  <a:lnTo>
                    <a:pt x="0" y="62"/>
                  </a:lnTo>
                  <a:lnTo>
                    <a:pt x="0" y="1533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71C38A4E-A7CA-4FC4-B76A-394814BBAD3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310188" y="2006601"/>
              <a:ext cx="1577975" cy="3540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08" name="Rectangle 29">
              <a:extLst>
                <a:ext uri="{FF2B5EF4-FFF2-40B4-BE49-F238E27FC236}">
                  <a16:creationId xmlns:a16="http://schemas.microsoft.com/office/drawing/2014/main" id="{0EB3CFB9-1B4F-40C4-8527-07696A24C4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942013" y="3522663"/>
              <a:ext cx="804863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Rectangle 30">
              <a:extLst>
                <a:ext uri="{FF2B5EF4-FFF2-40B4-BE49-F238E27FC236}">
                  <a16:creationId xmlns:a16="http://schemas.microsoft.com/office/drawing/2014/main" id="{A6E51830-661E-42FF-A82A-D30745B76D1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3689351"/>
              <a:ext cx="1327150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Rectangle 31">
              <a:extLst>
                <a:ext uri="{FF2B5EF4-FFF2-40B4-BE49-F238E27FC236}">
                  <a16:creationId xmlns:a16="http://schemas.microsoft.com/office/drawing/2014/main" id="{95201EB4-D463-4472-9390-C70DD9F565C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3851276"/>
              <a:ext cx="1327150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Rectangle 32">
              <a:extLst>
                <a:ext uri="{FF2B5EF4-FFF2-40B4-BE49-F238E27FC236}">
                  <a16:creationId xmlns:a16="http://schemas.microsoft.com/office/drawing/2014/main" id="{B130CDDD-D0C4-4E72-B76C-DB984523826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4013201"/>
              <a:ext cx="730250" cy="4286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Rectangle 33">
              <a:extLst>
                <a:ext uri="{FF2B5EF4-FFF2-40B4-BE49-F238E27FC236}">
                  <a16:creationId xmlns:a16="http://schemas.microsoft.com/office/drawing/2014/main" id="{65FB6058-8B32-4371-95BE-A2B310C6B8F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4178301"/>
              <a:ext cx="1327150" cy="365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Rectangle 34">
              <a:extLst>
                <a:ext uri="{FF2B5EF4-FFF2-40B4-BE49-F238E27FC236}">
                  <a16:creationId xmlns:a16="http://schemas.microsoft.com/office/drawing/2014/main" id="{FB2303C7-0661-4CF0-B491-D2E9D47EE15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149975" y="4341813"/>
              <a:ext cx="596900" cy="365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Rectangle 35">
              <a:extLst>
                <a:ext uri="{FF2B5EF4-FFF2-40B4-BE49-F238E27FC236}">
                  <a16:creationId xmlns:a16="http://schemas.microsoft.com/office/drawing/2014/main" id="{C3FA6748-9371-4617-9A5E-AEF6112AB5D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932488" y="2509838"/>
              <a:ext cx="836613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5" name="Rectangle 36">
              <a:extLst>
                <a:ext uri="{FF2B5EF4-FFF2-40B4-BE49-F238E27FC236}">
                  <a16:creationId xmlns:a16="http://schemas.microsoft.com/office/drawing/2014/main" id="{22819134-DC28-4E40-9A2C-B052D6FE6E7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29250" y="2509838"/>
              <a:ext cx="171450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6" name="Rectangle 37">
              <a:extLst>
                <a:ext uri="{FF2B5EF4-FFF2-40B4-BE49-F238E27FC236}">
                  <a16:creationId xmlns:a16="http://schemas.microsoft.com/office/drawing/2014/main" id="{A8AB1BAE-A549-4C2D-90AE-29E7A84F30C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680075" y="2509838"/>
              <a:ext cx="173038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7" name="Rectangle 38">
              <a:extLst>
                <a:ext uri="{FF2B5EF4-FFF2-40B4-BE49-F238E27FC236}">
                  <a16:creationId xmlns:a16="http://schemas.microsoft.com/office/drawing/2014/main" id="{6BB21AAD-BEBD-464D-9425-DFCE1A81021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125663"/>
              <a:ext cx="152400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39">
              <a:extLst>
                <a:ext uri="{FF2B5EF4-FFF2-40B4-BE49-F238E27FC236}">
                  <a16:creationId xmlns:a16="http://schemas.microsoft.com/office/drawing/2014/main" id="{82C133A5-90DA-4452-B1C2-96A28D1B3B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168526"/>
              <a:ext cx="152400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9EC959C0-2ED1-429D-9343-6B03D72EC2D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216151"/>
              <a:ext cx="15240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41">
              <a:extLst>
                <a:ext uri="{FF2B5EF4-FFF2-40B4-BE49-F238E27FC236}">
                  <a16:creationId xmlns:a16="http://schemas.microsoft.com/office/drawing/2014/main" id="{27EB350B-78EC-4CE4-9803-6981B8ABF25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027738" y="4837113"/>
              <a:ext cx="142875" cy="14605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42">
              <a:extLst>
                <a:ext uri="{FF2B5EF4-FFF2-40B4-BE49-F238E27FC236}">
                  <a16:creationId xmlns:a16="http://schemas.microsoft.com/office/drawing/2014/main" id="{E19CD1BB-BAEF-4D84-8870-955840A2D73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783263" y="1841501"/>
              <a:ext cx="631825" cy="36513"/>
            </a:xfrm>
            <a:custGeom>
              <a:avLst/>
              <a:gdLst>
                <a:gd name="T0" fmla="*/ 185 w 191"/>
                <a:gd name="T1" fmla="*/ 11 h 11"/>
                <a:gd name="T2" fmla="*/ 6 w 191"/>
                <a:gd name="T3" fmla="*/ 11 h 11"/>
                <a:gd name="T4" fmla="*/ 0 w 191"/>
                <a:gd name="T5" fmla="*/ 6 h 11"/>
                <a:gd name="T6" fmla="*/ 6 w 191"/>
                <a:gd name="T7" fmla="*/ 0 h 11"/>
                <a:gd name="T8" fmla="*/ 185 w 191"/>
                <a:gd name="T9" fmla="*/ 0 h 11"/>
                <a:gd name="T10" fmla="*/ 191 w 191"/>
                <a:gd name="T11" fmla="*/ 6 h 11"/>
                <a:gd name="T12" fmla="*/ 185 w 19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1">
                  <a:moveTo>
                    <a:pt x="185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9" y="0"/>
                    <a:pt x="191" y="2"/>
                    <a:pt x="191" y="6"/>
                  </a:cubicBezTo>
                  <a:cubicBezTo>
                    <a:pt x="191" y="9"/>
                    <a:pt x="189" y="11"/>
                    <a:pt x="185" y="11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Rectangle 43">
              <a:extLst>
                <a:ext uri="{FF2B5EF4-FFF2-40B4-BE49-F238E27FC236}">
                  <a16:creationId xmlns:a16="http://schemas.microsoft.com/office/drawing/2014/main" id="{AB3A5491-F398-47CB-BBBC-35E96F4E414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29250" y="2722563"/>
              <a:ext cx="1339850" cy="62865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</p:grpSp>
      <p:sp>
        <p:nvSpPr>
          <p:cNvPr id="149" name="Oval 148">
            <a:extLst>
              <a:ext uri="{FF2B5EF4-FFF2-40B4-BE49-F238E27FC236}">
                <a16:creationId xmlns:a16="http://schemas.microsoft.com/office/drawing/2014/main" id="{88B05F2C-2F66-43AA-A9E2-803B1F843606}"/>
              </a:ext>
            </a:extLst>
          </p:cNvPr>
          <p:cNvSpPr/>
          <p:nvPr userDrawn="1"/>
        </p:nvSpPr>
        <p:spPr bwMode="gray">
          <a:xfrm>
            <a:off x="7892021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32114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88D9ECD-A4C6-4CFD-BE83-83D944C0F97B}"/>
              </a:ext>
            </a:extLst>
          </p:cNvPr>
          <p:cNvGrpSpPr/>
          <p:nvPr userDrawn="1"/>
        </p:nvGrpSpPr>
        <p:grpSpPr bwMode="gray">
          <a:xfrm>
            <a:off x="8118306" y="2286842"/>
            <a:ext cx="1150309" cy="610594"/>
            <a:chOff x="6151563" y="1584325"/>
            <a:chExt cx="4276725" cy="2270126"/>
          </a:xfrm>
        </p:grpSpPr>
        <p:sp>
          <p:nvSpPr>
            <p:cNvPr id="129" name="Rectangle 47">
              <a:extLst>
                <a:ext uri="{FF2B5EF4-FFF2-40B4-BE49-F238E27FC236}">
                  <a16:creationId xmlns:a16="http://schemas.microsoft.com/office/drawing/2014/main" id="{26C055B8-93FF-46DA-B415-D8D54497176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30988" y="1584325"/>
              <a:ext cx="3317875" cy="208438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Rectangle 48">
              <a:extLst>
                <a:ext uri="{FF2B5EF4-FFF2-40B4-BE49-F238E27FC236}">
                  <a16:creationId xmlns:a16="http://schemas.microsoft.com/office/drawing/2014/main" id="{CFE4BDC0-DE0F-4728-875B-177D4395AAE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848476" y="1785938"/>
              <a:ext cx="2879725" cy="1763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9">
              <a:extLst>
                <a:ext uri="{FF2B5EF4-FFF2-40B4-BE49-F238E27FC236}">
                  <a16:creationId xmlns:a16="http://schemas.microsoft.com/office/drawing/2014/main" id="{DF9925D4-DE10-40F0-8BA3-16B00AE6C44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151563" y="3668713"/>
              <a:ext cx="4276725" cy="185738"/>
            </a:xfrm>
            <a:custGeom>
              <a:avLst/>
              <a:gdLst>
                <a:gd name="T0" fmla="*/ 1265 w 1295"/>
                <a:gd name="T1" fmla="*/ 56 h 56"/>
                <a:gd name="T2" fmla="*/ 29 w 1295"/>
                <a:gd name="T3" fmla="*/ 56 h 56"/>
                <a:gd name="T4" fmla="*/ 0 w 1295"/>
                <a:gd name="T5" fmla="*/ 26 h 56"/>
                <a:gd name="T6" fmla="*/ 0 w 1295"/>
                <a:gd name="T7" fmla="*/ 0 h 56"/>
                <a:gd name="T8" fmla="*/ 1295 w 1295"/>
                <a:gd name="T9" fmla="*/ 0 h 56"/>
                <a:gd name="T10" fmla="*/ 1295 w 1295"/>
                <a:gd name="T11" fmla="*/ 26 h 56"/>
                <a:gd name="T12" fmla="*/ 1265 w 1295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5" h="56">
                  <a:moveTo>
                    <a:pt x="1265" y="56"/>
                  </a:moveTo>
                  <a:cubicBezTo>
                    <a:pt x="29" y="56"/>
                    <a:pt x="29" y="56"/>
                    <a:pt x="29" y="56"/>
                  </a:cubicBezTo>
                  <a:cubicBezTo>
                    <a:pt x="13" y="56"/>
                    <a:pt x="0" y="43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95" y="0"/>
                    <a:pt x="1295" y="0"/>
                    <a:pt x="1295" y="0"/>
                  </a:cubicBezTo>
                  <a:cubicBezTo>
                    <a:pt x="1295" y="26"/>
                    <a:pt x="1295" y="26"/>
                    <a:pt x="1295" y="26"/>
                  </a:cubicBezTo>
                  <a:cubicBezTo>
                    <a:pt x="1295" y="43"/>
                    <a:pt x="1282" y="56"/>
                    <a:pt x="1265" y="56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2" name="Rectangle 50">
              <a:extLst>
                <a:ext uri="{FF2B5EF4-FFF2-40B4-BE49-F238E27FC236}">
                  <a16:creationId xmlns:a16="http://schemas.microsoft.com/office/drawing/2014/main" id="{E95E9909-20A7-4A13-8FBC-BB76A4AAD52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353301" y="2098675"/>
              <a:ext cx="865188" cy="3302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3" name="Rectangle 51">
              <a:extLst>
                <a:ext uri="{FF2B5EF4-FFF2-40B4-BE49-F238E27FC236}">
                  <a16:creationId xmlns:a16="http://schemas.microsoft.com/office/drawing/2014/main" id="{2FD4C439-4658-45FA-AB12-5252FC20915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098675"/>
              <a:ext cx="266700" cy="330200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4" name="Rectangle 52">
              <a:extLst>
                <a:ext uri="{FF2B5EF4-FFF2-40B4-BE49-F238E27FC236}">
                  <a16:creationId xmlns:a16="http://schemas.microsoft.com/office/drawing/2014/main" id="{D9CFF0E1-0AE6-43B7-BC45-CB587EB544A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559050"/>
              <a:ext cx="1131888" cy="1016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5" name="Rectangle 53">
              <a:extLst>
                <a:ext uri="{FF2B5EF4-FFF2-40B4-BE49-F238E27FC236}">
                  <a16:creationId xmlns:a16="http://schemas.microsoft.com/office/drawing/2014/main" id="{E57A2468-B3CA-4D73-B693-76A85B0F761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744788"/>
              <a:ext cx="1131888" cy="1016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6" name="Rectangle 54">
              <a:extLst>
                <a:ext uri="{FF2B5EF4-FFF2-40B4-BE49-F238E27FC236}">
                  <a16:creationId xmlns:a16="http://schemas.microsoft.com/office/drawing/2014/main" id="{590B34AA-176F-4A9B-8492-C9062CEEB0A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925763"/>
              <a:ext cx="1131888" cy="10636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7" name="Rectangle 55">
              <a:extLst>
                <a:ext uri="{FF2B5EF4-FFF2-40B4-BE49-F238E27FC236}">
                  <a16:creationId xmlns:a16="http://schemas.microsoft.com/office/drawing/2014/main" id="{B478D54E-B6DE-4ACF-B271-59436F9D78D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3111500"/>
              <a:ext cx="1131888" cy="1031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8" name="Rectangle 56">
              <a:extLst>
                <a:ext uri="{FF2B5EF4-FFF2-40B4-BE49-F238E27FC236}">
                  <a16:creationId xmlns:a16="http://schemas.microsoft.com/office/drawing/2014/main" id="{10E94144-47B6-4CC4-8ACA-8555C206329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3297238"/>
              <a:ext cx="1131888" cy="1031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9" name="Rectangle 57">
              <a:extLst>
                <a:ext uri="{FF2B5EF4-FFF2-40B4-BE49-F238E27FC236}">
                  <a16:creationId xmlns:a16="http://schemas.microsoft.com/office/drawing/2014/main" id="{884B7082-B3DA-41C6-888E-340C61D061D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2098675"/>
              <a:ext cx="314325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Rectangle 58">
              <a:extLst>
                <a:ext uri="{FF2B5EF4-FFF2-40B4-BE49-F238E27FC236}">
                  <a16:creationId xmlns:a16="http://schemas.microsoft.com/office/drawing/2014/main" id="{EAB98FDB-F070-4FD8-8674-449941060C9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2098675"/>
              <a:ext cx="312738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Rectangle 59">
              <a:extLst>
                <a:ext uri="{FF2B5EF4-FFF2-40B4-BE49-F238E27FC236}">
                  <a16:creationId xmlns:a16="http://schemas.microsoft.com/office/drawing/2014/main" id="{B045539F-5CE5-47A9-A17E-1643D4CD9B2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2098675"/>
              <a:ext cx="314325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Rectangle 60">
              <a:extLst>
                <a:ext uri="{FF2B5EF4-FFF2-40B4-BE49-F238E27FC236}">
                  <a16:creationId xmlns:a16="http://schemas.microsoft.com/office/drawing/2014/main" id="{C0C7BB4D-3B48-4D4F-B494-4C1EE0FD7C1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2581275"/>
              <a:ext cx="314325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Rectangle 61">
              <a:extLst>
                <a:ext uri="{FF2B5EF4-FFF2-40B4-BE49-F238E27FC236}">
                  <a16:creationId xmlns:a16="http://schemas.microsoft.com/office/drawing/2014/main" id="{0BFA0E04-B61F-491E-8CEE-28213247876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2581275"/>
              <a:ext cx="312738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Rectangle 62">
              <a:extLst>
                <a:ext uri="{FF2B5EF4-FFF2-40B4-BE49-F238E27FC236}">
                  <a16:creationId xmlns:a16="http://schemas.microsoft.com/office/drawing/2014/main" id="{AFB42A0A-BD91-43E7-988D-573EEC53456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2581275"/>
              <a:ext cx="314325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Rectangle 63">
              <a:extLst>
                <a:ext uri="{FF2B5EF4-FFF2-40B4-BE49-F238E27FC236}">
                  <a16:creationId xmlns:a16="http://schemas.microsoft.com/office/drawing/2014/main" id="{BA15039E-DBE6-4F6E-80B1-70B510D54B0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3062288"/>
              <a:ext cx="314325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265A4B65-72CE-4B68-9D58-5199411F4C9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3062288"/>
              <a:ext cx="312738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Rectangle 65">
              <a:extLst>
                <a:ext uri="{FF2B5EF4-FFF2-40B4-BE49-F238E27FC236}">
                  <a16:creationId xmlns:a16="http://schemas.microsoft.com/office/drawing/2014/main" id="{9602881A-C071-4CA3-9947-55E1E8A8C5B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3062288"/>
              <a:ext cx="314325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464A0F58-5D65-499E-8280-34A9DFF27F4A}"/>
              </a:ext>
            </a:extLst>
          </p:cNvPr>
          <p:cNvSpPr/>
          <p:nvPr userDrawn="1"/>
        </p:nvSpPr>
        <p:spPr bwMode="ltGray">
          <a:xfrm>
            <a:off x="3643244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69338860-60E4-44A3-B6C1-0BC1315BA942}"/>
              </a:ext>
            </a:extLst>
          </p:cNvPr>
          <p:cNvSpPr/>
          <p:nvPr userDrawn="1"/>
        </p:nvSpPr>
        <p:spPr bwMode="ltGray">
          <a:xfrm>
            <a:off x="6271892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4" name="Multiplication Sign 213">
            <a:extLst>
              <a:ext uri="{FF2B5EF4-FFF2-40B4-BE49-F238E27FC236}">
                <a16:creationId xmlns:a16="http://schemas.microsoft.com/office/drawing/2014/main" id="{DFD379AB-2220-4E7F-85FE-EBBE910DB5C2}"/>
              </a:ext>
            </a:extLst>
          </p:cNvPr>
          <p:cNvSpPr/>
          <p:nvPr userDrawn="1"/>
        </p:nvSpPr>
        <p:spPr bwMode="ltGray">
          <a:xfrm>
            <a:off x="8826629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71C9C6-D4A9-4DFA-9E2D-9E501DB092DC}"/>
              </a:ext>
            </a:extLst>
          </p:cNvPr>
          <p:cNvGrpSpPr/>
          <p:nvPr userDrawn="1"/>
        </p:nvGrpSpPr>
        <p:grpSpPr bwMode="gray">
          <a:xfrm>
            <a:off x="3132278" y="2298246"/>
            <a:ext cx="718204" cy="544549"/>
            <a:chOff x="3132278" y="2298246"/>
            <a:chExt cx="718204" cy="544549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9123BC5-D4FA-46FE-A2AC-4D6533EA9AB2}"/>
                </a:ext>
              </a:extLst>
            </p:cNvPr>
            <p:cNvSpPr/>
            <p:nvPr/>
          </p:nvSpPr>
          <p:spPr bwMode="gray">
            <a:xfrm>
              <a:off x="3194451" y="2298246"/>
              <a:ext cx="107195" cy="171511"/>
            </a:xfrm>
            <a:custGeom>
              <a:avLst/>
              <a:gdLst/>
              <a:ahLst/>
              <a:cxnLst/>
              <a:rect l="0" t="0" r="0" b="0"/>
              <a:pathLst>
                <a:path w="95250" h="152400">
                  <a:moveTo>
                    <a:pt x="81439" y="147161"/>
                  </a:moveTo>
                  <a:lnTo>
                    <a:pt x="20479" y="147161"/>
                  </a:lnTo>
                  <a:cubicBezTo>
                    <a:pt x="13811" y="147161"/>
                    <a:pt x="7144" y="141446"/>
                    <a:pt x="7144" y="133826"/>
                  </a:cubicBezTo>
                  <a:lnTo>
                    <a:pt x="7144" y="19526"/>
                  </a:lnTo>
                  <a:cubicBezTo>
                    <a:pt x="7144" y="12859"/>
                    <a:pt x="12859" y="7144"/>
                    <a:pt x="20479" y="7144"/>
                  </a:cubicBezTo>
                  <a:lnTo>
                    <a:pt x="81439" y="7144"/>
                  </a:lnTo>
                  <a:cubicBezTo>
                    <a:pt x="88106" y="7144"/>
                    <a:pt x="94774" y="12859"/>
                    <a:pt x="94774" y="20479"/>
                  </a:cubicBezTo>
                  <a:lnTo>
                    <a:pt x="94774" y="134779"/>
                  </a:lnTo>
                  <a:cubicBezTo>
                    <a:pt x="94774" y="141446"/>
                    <a:pt x="88106" y="147161"/>
                    <a:pt x="81439" y="147161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711D87E-2859-4301-A153-9C62DB528E0B}"/>
                </a:ext>
              </a:extLst>
            </p:cNvPr>
            <p:cNvSpPr/>
            <p:nvPr/>
          </p:nvSpPr>
          <p:spPr bwMode="gray">
            <a:xfrm>
              <a:off x="3293070" y="2417233"/>
              <a:ext cx="557412" cy="407339"/>
            </a:xfrm>
            <a:custGeom>
              <a:avLst/>
              <a:gdLst/>
              <a:ahLst/>
              <a:cxnLst/>
              <a:rect l="0" t="0" r="0" b="0"/>
              <a:pathLst>
                <a:path w="495300" h="361950">
                  <a:moveTo>
                    <a:pt x="488156" y="31909"/>
                  </a:moveTo>
                  <a:lnTo>
                    <a:pt x="439579" y="7144"/>
                  </a:lnTo>
                  <a:lnTo>
                    <a:pt x="7144" y="7144"/>
                  </a:lnTo>
                  <a:lnTo>
                    <a:pt x="7144" y="356711"/>
                  </a:lnTo>
                  <a:lnTo>
                    <a:pt x="433864" y="356711"/>
                  </a:lnTo>
                  <a:lnTo>
                    <a:pt x="488156" y="328136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4F64010-C37F-4B0B-8C4B-E5CD5398E636}"/>
                </a:ext>
              </a:extLst>
            </p:cNvPr>
            <p:cNvSpPr/>
            <p:nvPr/>
          </p:nvSpPr>
          <p:spPr bwMode="gray">
            <a:xfrm>
              <a:off x="3293070" y="2392577"/>
              <a:ext cx="557412" cy="64317"/>
            </a:xfrm>
            <a:custGeom>
              <a:avLst/>
              <a:gdLst/>
              <a:ahLst/>
              <a:cxnLst/>
              <a:rect l="0" t="0" r="0" b="0"/>
              <a:pathLst>
                <a:path w="495300" h="57150">
                  <a:moveTo>
                    <a:pt x="488156" y="53816"/>
                  </a:moveTo>
                  <a:lnTo>
                    <a:pt x="488156" y="49054"/>
                  </a:lnTo>
                  <a:cubicBezTo>
                    <a:pt x="488156" y="26194"/>
                    <a:pt x="469106" y="7144"/>
                    <a:pt x="446246" y="7144"/>
                  </a:cubicBezTo>
                  <a:lnTo>
                    <a:pt x="7144" y="7144"/>
                  </a:lnTo>
                  <a:lnTo>
                    <a:pt x="7144" y="53816"/>
                  </a:lnTo>
                  <a:lnTo>
                    <a:pt x="488156" y="53816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F5111A6-FF13-4B86-9A02-4968F86EFDFC}"/>
                </a:ext>
              </a:extLst>
            </p:cNvPr>
            <p:cNvSpPr/>
            <p:nvPr/>
          </p:nvSpPr>
          <p:spPr bwMode="gray">
            <a:xfrm>
              <a:off x="3293070" y="2778478"/>
              <a:ext cx="557412" cy="64317"/>
            </a:xfrm>
            <a:custGeom>
              <a:avLst/>
              <a:gdLst/>
              <a:ahLst/>
              <a:cxnLst/>
              <a:rect l="0" t="0" r="0" b="0"/>
              <a:pathLst>
                <a:path w="495300" h="57150">
                  <a:moveTo>
                    <a:pt x="7144" y="7144"/>
                  </a:moveTo>
                  <a:lnTo>
                    <a:pt x="7144" y="57626"/>
                  </a:lnTo>
                  <a:lnTo>
                    <a:pt x="446246" y="57626"/>
                  </a:lnTo>
                  <a:cubicBezTo>
                    <a:pt x="469106" y="57626"/>
                    <a:pt x="488156" y="38576"/>
                    <a:pt x="488156" y="15716"/>
                  </a:cubicBezTo>
                  <a:lnTo>
                    <a:pt x="488156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46C1B4E-7932-4411-ADEE-738D4EB9AB4F}"/>
                </a:ext>
              </a:extLst>
            </p:cNvPr>
            <p:cNvSpPr/>
            <p:nvPr/>
          </p:nvSpPr>
          <p:spPr bwMode="gray">
            <a:xfrm>
              <a:off x="3132278" y="2346484"/>
              <a:ext cx="235828" cy="482376"/>
            </a:xfrm>
            <a:custGeom>
              <a:avLst/>
              <a:gdLst/>
              <a:ahLst/>
              <a:cxnLst/>
              <a:rect l="0" t="0" r="0" b="0"/>
              <a:pathLst>
                <a:path w="209550" h="428625">
                  <a:moveTo>
                    <a:pt x="205264" y="391001"/>
                  </a:moveTo>
                  <a:lnTo>
                    <a:pt x="109061" y="428149"/>
                  </a:lnTo>
                  <a:lnTo>
                    <a:pt x="7144" y="391001"/>
                  </a:lnTo>
                  <a:lnTo>
                    <a:pt x="7144" y="48101"/>
                  </a:lnTo>
                  <a:lnTo>
                    <a:pt x="106204" y="7144"/>
                  </a:lnTo>
                  <a:lnTo>
                    <a:pt x="205264" y="48101"/>
                  </a:ln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03E67C2-61A7-4327-B9AE-EB39024D08C9}"/>
                </a:ext>
              </a:extLst>
            </p:cNvPr>
            <p:cNvSpPr/>
            <p:nvPr/>
          </p:nvSpPr>
          <p:spPr bwMode="gray">
            <a:xfrm>
              <a:off x="3132278" y="2327189"/>
              <a:ext cx="235828" cy="75036"/>
            </a:xfrm>
            <a:custGeom>
              <a:avLst/>
              <a:gdLst/>
              <a:ahLst/>
              <a:cxnLst/>
              <a:rect l="0" t="0" r="0" b="0"/>
              <a:pathLst>
                <a:path w="209550" h="66675">
                  <a:moveTo>
                    <a:pt x="205264" y="65246"/>
                  </a:moveTo>
                  <a:lnTo>
                    <a:pt x="205264" y="44291"/>
                  </a:lnTo>
                  <a:cubicBezTo>
                    <a:pt x="205264" y="23336"/>
                    <a:pt x="188119" y="7144"/>
                    <a:pt x="168116" y="7144"/>
                  </a:cubicBezTo>
                  <a:lnTo>
                    <a:pt x="44291" y="7144"/>
                  </a:lnTo>
                  <a:cubicBezTo>
                    <a:pt x="24289" y="7144"/>
                    <a:pt x="7144" y="24289"/>
                    <a:pt x="7144" y="44291"/>
                  </a:cubicBezTo>
                  <a:lnTo>
                    <a:pt x="7144" y="65246"/>
                  </a:lnTo>
                  <a:lnTo>
                    <a:pt x="205264" y="65246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D3A9CA2-5D0F-4251-A1DB-C27B4C28C03D}"/>
                </a:ext>
              </a:extLst>
            </p:cNvPr>
            <p:cNvSpPr/>
            <p:nvPr/>
          </p:nvSpPr>
          <p:spPr bwMode="gray">
            <a:xfrm>
              <a:off x="3132278" y="2778478"/>
              <a:ext cx="235828" cy="64317"/>
            </a:xfrm>
            <a:custGeom>
              <a:avLst/>
              <a:gdLst/>
              <a:ahLst/>
              <a:cxnLst/>
              <a:rect l="0" t="0" r="0" b="0"/>
              <a:pathLst>
                <a:path w="209550" h="57150">
                  <a:moveTo>
                    <a:pt x="7144" y="7144"/>
                  </a:moveTo>
                  <a:lnTo>
                    <a:pt x="7144" y="19526"/>
                  </a:lnTo>
                  <a:cubicBezTo>
                    <a:pt x="7144" y="40481"/>
                    <a:pt x="24289" y="56674"/>
                    <a:pt x="44291" y="56674"/>
                  </a:cubicBezTo>
                  <a:lnTo>
                    <a:pt x="167164" y="56674"/>
                  </a:lnTo>
                  <a:cubicBezTo>
                    <a:pt x="188119" y="56674"/>
                    <a:pt x="204311" y="39529"/>
                    <a:pt x="204311" y="19526"/>
                  </a:cubicBezTo>
                  <a:lnTo>
                    <a:pt x="204311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39DA858-1E17-41E2-A370-09FD78386FD7}"/>
                </a:ext>
              </a:extLst>
            </p:cNvPr>
            <p:cNvSpPr/>
            <p:nvPr/>
          </p:nvSpPr>
          <p:spPr bwMode="gray">
            <a:xfrm>
              <a:off x="3407769" y="2427952"/>
              <a:ext cx="375181" cy="375181"/>
            </a:xfrm>
            <a:custGeom>
              <a:avLst/>
              <a:gdLst/>
              <a:ahLst/>
              <a:cxnLst/>
              <a:rect l="0" t="0" r="0" b="0"/>
              <a:pathLst>
                <a:path w="333375" h="333375">
                  <a:moveTo>
                    <a:pt x="329089" y="168116"/>
                  </a:moveTo>
                  <a:cubicBezTo>
                    <a:pt x="329089" y="257019"/>
                    <a:pt x="257019" y="329089"/>
                    <a:pt x="168116" y="329089"/>
                  </a:cubicBezTo>
                  <a:cubicBezTo>
                    <a:pt x="79214" y="329089"/>
                    <a:pt x="7144" y="257019"/>
                    <a:pt x="7144" y="168116"/>
                  </a:cubicBezTo>
                  <a:cubicBezTo>
                    <a:pt x="7144" y="79214"/>
                    <a:pt x="79214" y="7144"/>
                    <a:pt x="168116" y="7144"/>
                  </a:cubicBezTo>
                  <a:cubicBezTo>
                    <a:pt x="257019" y="7144"/>
                    <a:pt x="329089" y="79214"/>
                    <a:pt x="329089" y="168116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982D7D2-16E2-4E71-A0C9-3E8F510C3D69}"/>
                </a:ext>
              </a:extLst>
            </p:cNvPr>
            <p:cNvSpPr/>
            <p:nvPr/>
          </p:nvSpPr>
          <p:spPr bwMode="gray">
            <a:xfrm>
              <a:off x="3436711" y="2456894"/>
              <a:ext cx="310864" cy="310864"/>
            </a:xfrm>
            <a:custGeom>
              <a:avLst/>
              <a:gdLst/>
              <a:ahLst/>
              <a:cxnLst/>
              <a:rect l="0" t="0" r="0" b="0"/>
              <a:pathLst>
                <a:path w="276225" h="276225">
                  <a:moveTo>
                    <a:pt x="277654" y="142399"/>
                  </a:moveTo>
                  <a:cubicBezTo>
                    <a:pt x="277654" y="217098"/>
                    <a:pt x="217098" y="277654"/>
                    <a:pt x="142399" y="277654"/>
                  </a:cubicBezTo>
                  <a:cubicBezTo>
                    <a:pt x="67699" y="277654"/>
                    <a:pt x="7144" y="217098"/>
                    <a:pt x="7144" y="142399"/>
                  </a:cubicBezTo>
                  <a:cubicBezTo>
                    <a:pt x="7144" y="67699"/>
                    <a:pt x="67699" y="7144"/>
                    <a:pt x="142399" y="7144"/>
                  </a:cubicBezTo>
                  <a:cubicBezTo>
                    <a:pt x="217098" y="7144"/>
                    <a:pt x="277654" y="67699"/>
                    <a:pt x="277654" y="142399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6D67E79-9064-4B8F-BA3E-B5213A78A1AD}"/>
                </a:ext>
              </a:extLst>
            </p:cNvPr>
            <p:cNvSpPr/>
            <p:nvPr/>
          </p:nvSpPr>
          <p:spPr bwMode="gray">
            <a:xfrm>
              <a:off x="3588927" y="2609110"/>
              <a:ext cx="160792" cy="160792"/>
            </a:xfrm>
            <a:custGeom>
              <a:avLst/>
              <a:gdLst/>
              <a:ahLst/>
              <a:cxnLst/>
              <a:rect l="0" t="0" r="0" b="0"/>
              <a:pathLst>
                <a:path w="142875" h="142875">
                  <a:moveTo>
                    <a:pt x="7144" y="141446"/>
                  </a:moveTo>
                  <a:lnTo>
                    <a:pt x="7144" y="7144"/>
                  </a:lnTo>
                  <a:lnTo>
                    <a:pt x="142399" y="7144"/>
                  </a:lnTo>
                  <a:lnTo>
                    <a:pt x="142399" y="7144"/>
                  </a:lnTo>
                  <a:cubicBezTo>
                    <a:pt x="142399" y="81439"/>
                    <a:pt x="82391" y="141446"/>
                    <a:pt x="7144" y="141446"/>
                  </a:cubicBezTo>
                  <a:lnTo>
                    <a:pt x="7144" y="141446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881B2B0-E706-40DB-902E-6B6B6D6A4E6C}"/>
                </a:ext>
              </a:extLst>
            </p:cNvPr>
            <p:cNvSpPr/>
            <p:nvPr/>
          </p:nvSpPr>
          <p:spPr bwMode="gray">
            <a:xfrm>
              <a:off x="3497812" y="2517996"/>
              <a:ext cx="192950" cy="192950"/>
            </a:xfrm>
            <a:custGeom>
              <a:avLst/>
              <a:gdLst/>
              <a:ahLst/>
              <a:cxnLst/>
              <a:rect l="0" t="0" r="0" b="0"/>
              <a:pathLst>
                <a:path w="171450" h="171450">
                  <a:moveTo>
                    <a:pt x="169069" y="88106"/>
                  </a:moveTo>
                  <a:cubicBezTo>
                    <a:pt x="169069" y="132821"/>
                    <a:pt x="132821" y="169069"/>
                    <a:pt x="88106" y="169069"/>
                  </a:cubicBezTo>
                  <a:cubicBezTo>
                    <a:pt x="43392" y="169069"/>
                    <a:pt x="7144" y="132821"/>
                    <a:pt x="7144" y="88106"/>
                  </a:cubicBezTo>
                  <a:cubicBezTo>
                    <a:pt x="7144" y="43392"/>
                    <a:pt x="43392" y="7144"/>
                    <a:pt x="88106" y="7144"/>
                  </a:cubicBezTo>
                  <a:cubicBezTo>
                    <a:pt x="132821" y="7144"/>
                    <a:pt x="169069" y="43392"/>
                    <a:pt x="169069" y="88106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2AA46AB-18A0-4251-B4B2-A28EA46FABC6}"/>
                </a:ext>
              </a:extLst>
            </p:cNvPr>
            <p:cNvSpPr/>
            <p:nvPr/>
          </p:nvSpPr>
          <p:spPr bwMode="gray">
            <a:xfrm>
              <a:off x="3528898" y="2549081"/>
              <a:ext cx="75036" cy="75036"/>
            </a:xfrm>
            <a:custGeom>
              <a:avLst/>
              <a:gdLst/>
              <a:ahLst/>
              <a:cxnLst/>
              <a:rect l="0" t="0" r="0" b="0"/>
              <a:pathLst>
                <a:path w="66675" h="66675">
                  <a:moveTo>
                    <a:pt x="68104" y="37624"/>
                  </a:moveTo>
                  <a:cubicBezTo>
                    <a:pt x="68104" y="54457"/>
                    <a:pt x="54457" y="68104"/>
                    <a:pt x="37624" y="68104"/>
                  </a:cubicBezTo>
                  <a:cubicBezTo>
                    <a:pt x="20790" y="68104"/>
                    <a:pt x="7144" y="54457"/>
                    <a:pt x="7144" y="37624"/>
                  </a:cubicBezTo>
                  <a:cubicBezTo>
                    <a:pt x="7144" y="20790"/>
                    <a:pt x="20790" y="7144"/>
                    <a:pt x="37624" y="7144"/>
                  </a:cubicBezTo>
                  <a:cubicBezTo>
                    <a:pt x="54457" y="7144"/>
                    <a:pt x="68104" y="20790"/>
                    <a:pt x="68104" y="3762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F43424F-38F4-432B-AE52-7BC0881813F7}"/>
                </a:ext>
              </a:extLst>
            </p:cNvPr>
            <p:cNvSpPr/>
            <p:nvPr/>
          </p:nvSpPr>
          <p:spPr bwMode="gray">
            <a:xfrm>
              <a:off x="3388474" y="2416160"/>
              <a:ext cx="64317" cy="64317"/>
            </a:xfrm>
            <a:custGeom>
              <a:avLst/>
              <a:gdLst/>
              <a:ahLst/>
              <a:cxnLst/>
              <a:rect l="0" t="0" r="0" b="0"/>
              <a:pathLst>
                <a:path w="57150" h="57150">
                  <a:moveTo>
                    <a:pt x="58579" y="32861"/>
                  </a:moveTo>
                  <a:cubicBezTo>
                    <a:pt x="58579" y="47065"/>
                    <a:pt x="47065" y="58579"/>
                    <a:pt x="32861" y="58579"/>
                  </a:cubicBezTo>
                  <a:cubicBezTo>
                    <a:pt x="18658" y="58579"/>
                    <a:pt x="7144" y="47065"/>
                    <a:pt x="7144" y="32861"/>
                  </a:cubicBezTo>
                  <a:cubicBezTo>
                    <a:pt x="7144" y="18658"/>
                    <a:pt x="18658" y="7144"/>
                    <a:pt x="32861" y="7144"/>
                  </a:cubicBezTo>
                  <a:cubicBezTo>
                    <a:pt x="47065" y="7144"/>
                    <a:pt x="58579" y="18658"/>
                    <a:pt x="58579" y="32861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A05F177-6194-465B-BE2A-800E5ED64142}"/>
                </a:ext>
              </a:extLst>
            </p:cNvPr>
            <p:cNvSpPr/>
            <p:nvPr/>
          </p:nvSpPr>
          <p:spPr bwMode="gray">
            <a:xfrm>
              <a:off x="3132278" y="2392577"/>
              <a:ext cx="96475" cy="396620"/>
            </a:xfrm>
            <a:custGeom>
              <a:avLst/>
              <a:gdLst/>
              <a:ahLst/>
              <a:cxnLst/>
              <a:rect l="0" t="0" r="0" b="0"/>
              <a:pathLst>
                <a:path w="85725" h="352425">
                  <a:moveTo>
                    <a:pt x="7144" y="7144"/>
                  </a:moveTo>
                  <a:lnTo>
                    <a:pt x="83344" y="7144"/>
                  </a:lnTo>
                  <a:lnTo>
                    <a:pt x="83344" y="350044"/>
                  </a:lnTo>
                  <a:lnTo>
                    <a:pt x="7144" y="350044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3D552AA-E188-4FE9-820E-7624D3B5EABD}"/>
                </a:ext>
              </a:extLst>
            </p:cNvPr>
            <p:cNvSpPr/>
            <p:nvPr/>
          </p:nvSpPr>
          <p:spPr bwMode="gray">
            <a:xfrm>
              <a:off x="3451718" y="2316470"/>
              <a:ext cx="289425" cy="85756"/>
            </a:xfrm>
            <a:custGeom>
              <a:avLst/>
              <a:gdLst/>
              <a:ahLst/>
              <a:cxnLst/>
              <a:rect l="0" t="0" r="0" b="0"/>
              <a:pathLst>
                <a:path w="257175" h="76200">
                  <a:moveTo>
                    <a:pt x="251936" y="75724"/>
                  </a:moveTo>
                  <a:lnTo>
                    <a:pt x="7144" y="75724"/>
                  </a:lnTo>
                  <a:lnTo>
                    <a:pt x="41434" y="17621"/>
                  </a:lnTo>
                  <a:cubicBezTo>
                    <a:pt x="45244" y="10954"/>
                    <a:pt x="52864" y="7144"/>
                    <a:pt x="60484" y="7144"/>
                  </a:cubicBezTo>
                  <a:lnTo>
                    <a:pt x="198596" y="7144"/>
                  </a:lnTo>
                  <a:cubicBezTo>
                    <a:pt x="206216" y="7144"/>
                    <a:pt x="213836" y="10954"/>
                    <a:pt x="217646" y="17621"/>
                  </a:cubicBezTo>
                  <a:lnTo>
                    <a:pt x="251936" y="75724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263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76BBF407-647E-4A0E-932C-4B9EBA6AC9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8988" y="589607"/>
            <a:ext cx="3200400" cy="457200"/>
          </a:xfrm>
        </p:spPr>
        <p:txBody>
          <a:bodyPr lIns="0" tIns="0" rIns="0" bIns="0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F4DDC873-B78F-4A52-9091-6AB1225F4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159B70CA-162C-4108-ACA6-CEEA047F6AE6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F9C77CE-6642-4EB3-964C-4757236312BC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F799E92C-66C0-42AC-B537-87624873AE0F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43FF8C8-7F5A-4421-9447-1B05BF103B20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C7A7BB0F-782C-4D9F-9090-0EA61980C6A3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19AF4754-F11E-4E8F-BBFA-9E489F861B0D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A4A6C387-0A1F-4F01-A189-777EA61C60EC}"/>
              </a:ext>
            </a:extLst>
          </p:cNvPr>
          <p:cNvSpPr txBox="1"/>
          <p:nvPr userDrawn="1"/>
        </p:nvSpPr>
        <p:spPr bwMode="black">
          <a:xfrm>
            <a:off x="4396015" y="6568123"/>
            <a:ext cx="33999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320557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649" r:id="rId2"/>
    <p:sldLayoutId id="2147484610" r:id="rId3"/>
    <p:sldLayoutId id="2147484240" r:id="rId4"/>
    <p:sldLayoutId id="2147484241" r:id="rId5"/>
    <p:sldLayoutId id="2147484474" r:id="rId6"/>
    <p:sldLayoutId id="2147484245" r:id="rId7"/>
    <p:sldLayoutId id="2147484247" r:id="rId8"/>
    <p:sldLayoutId id="2147484652" r:id="rId9"/>
    <p:sldLayoutId id="2147484639" r:id="rId10"/>
    <p:sldLayoutId id="2147484603" r:id="rId11"/>
    <p:sldLayoutId id="2147484645" r:id="rId12"/>
    <p:sldLayoutId id="2147484646" r:id="rId13"/>
    <p:sldLayoutId id="2147484647" r:id="rId14"/>
    <p:sldLayoutId id="2147484249" r:id="rId15"/>
    <p:sldLayoutId id="2147484582" r:id="rId16"/>
    <p:sldLayoutId id="2147484584" r:id="rId17"/>
    <p:sldLayoutId id="2147484583" r:id="rId18"/>
    <p:sldLayoutId id="2147484256" r:id="rId19"/>
    <p:sldLayoutId id="2147484257" r:id="rId20"/>
    <p:sldLayoutId id="2147484651" r:id="rId21"/>
    <p:sldLayoutId id="2147484585" r:id="rId22"/>
    <p:sldLayoutId id="2147484299" r:id="rId23"/>
    <p:sldLayoutId id="2147484263" r:id="rId24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7F63DF4-FC6F-4915-AE21-350DF898B2EC}"/>
              </a:ext>
            </a:extLst>
          </p:cNvPr>
          <p:cNvSpPr/>
          <p:nvPr/>
        </p:nvSpPr>
        <p:spPr bwMode="auto">
          <a:xfrm>
            <a:off x="2910349" y="894736"/>
            <a:ext cx="5761704" cy="4876800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C570E98-90E9-412A-922A-10B308BA852B}"/>
              </a:ext>
            </a:extLst>
          </p:cNvPr>
          <p:cNvSpPr/>
          <p:nvPr/>
        </p:nvSpPr>
        <p:spPr bwMode="auto">
          <a:xfrm>
            <a:off x="3524143" y="1354291"/>
            <a:ext cx="4491375" cy="3755522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C589052-FDC1-4EEF-8D87-5AFD96D58499}"/>
              </a:ext>
            </a:extLst>
          </p:cNvPr>
          <p:cNvSpPr/>
          <p:nvPr/>
        </p:nvSpPr>
        <p:spPr bwMode="auto">
          <a:xfrm>
            <a:off x="4145046" y="1893470"/>
            <a:ext cx="3281264" cy="2601229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8BB03CB-6FAA-4C75-827C-E249CF240D04}"/>
              </a:ext>
            </a:extLst>
          </p:cNvPr>
          <p:cNvSpPr/>
          <p:nvPr/>
        </p:nvSpPr>
        <p:spPr bwMode="auto">
          <a:xfrm>
            <a:off x="4897953" y="2402679"/>
            <a:ext cx="1710443" cy="1373448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E3C169-2B54-49B8-A996-92223999AE96}"/>
              </a:ext>
            </a:extLst>
          </p:cNvPr>
          <p:cNvSpPr txBox="1"/>
          <p:nvPr/>
        </p:nvSpPr>
        <p:spPr>
          <a:xfrm>
            <a:off x="5221894" y="2970442"/>
            <a:ext cx="1025784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</a:t>
            </a:r>
          </a:p>
          <a:p>
            <a:pPr algn="ctr"/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(catalog-api)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FE835E2-6CAC-493F-9E28-47431B8B927E}"/>
              </a:ext>
            </a:extLst>
          </p:cNvPr>
          <p:cNvSpPr txBox="1"/>
          <p:nvPr/>
        </p:nvSpPr>
        <p:spPr>
          <a:xfrm>
            <a:off x="5529900" y="3953100"/>
            <a:ext cx="8962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DCD8F0-14FC-458A-AADF-B87855087035}"/>
              </a:ext>
            </a:extLst>
          </p:cNvPr>
          <p:cNvSpPr txBox="1"/>
          <p:nvPr/>
        </p:nvSpPr>
        <p:spPr>
          <a:xfrm>
            <a:off x="3724043" y="4656945"/>
            <a:ext cx="395598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Docker Container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0A9D66-8C96-4CC5-9378-59D4D5356F5E}"/>
              </a:ext>
            </a:extLst>
          </p:cNvPr>
          <p:cNvSpPr txBox="1"/>
          <p:nvPr/>
        </p:nvSpPr>
        <p:spPr>
          <a:xfrm>
            <a:off x="5426060" y="5254686"/>
            <a:ext cx="5519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4455AC6-CB19-4D98-B898-E1CD92929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885" y="4576980"/>
            <a:ext cx="467706" cy="46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kubernetes icon">
            <a:extLst>
              <a:ext uri="{FF2B5EF4-FFF2-40B4-BE49-F238E27FC236}">
                <a16:creationId xmlns:a16="http://schemas.microsoft.com/office/drawing/2014/main" id="{1DF7AC00-E325-4815-A72D-C56D6056D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391" y="5249744"/>
            <a:ext cx="369278" cy="36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node server icon">
            <a:extLst>
              <a:ext uri="{FF2B5EF4-FFF2-40B4-BE49-F238E27FC236}">
                <a16:creationId xmlns:a16="http://schemas.microsoft.com/office/drawing/2014/main" id="{12D563E9-C6F5-4A29-BDE8-4C7605DDB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831" y="3947752"/>
            <a:ext cx="746125" cy="4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6">
            <a:extLst>
              <a:ext uri="{FF2B5EF4-FFF2-40B4-BE49-F238E27FC236}">
                <a16:creationId xmlns:a16="http://schemas.microsoft.com/office/drawing/2014/main" id="{81AF98C3-1982-431A-A909-73D945F734F8}"/>
              </a:ext>
            </a:extLst>
          </p:cNvPr>
          <p:cNvSpPr txBox="1">
            <a:spLocks/>
          </p:cNvSpPr>
          <p:nvPr/>
        </p:nvSpPr>
        <p:spPr>
          <a:xfrm>
            <a:off x="359515" y="274403"/>
            <a:ext cx="11018520" cy="553998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21794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30" grpId="0" animBg="1"/>
      <p:bldP spid="60" grpId="0" animBg="1"/>
      <p:bldP spid="57" grpId="0" animBg="1"/>
      <p:bldP spid="31" grpId="0"/>
      <p:bldP spid="62" grpId="0"/>
      <p:bldP spid="64" grpId="0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235C5D-F902-4022-856F-5D0EB175AC1A}"/>
              </a:ext>
            </a:extLst>
          </p:cNvPr>
          <p:cNvSpPr/>
          <p:nvPr/>
        </p:nvSpPr>
        <p:spPr bwMode="auto">
          <a:xfrm>
            <a:off x="1817510" y="206428"/>
            <a:ext cx="10204511" cy="6397211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AA67F1-C48F-4307-8093-986A758C88EA}"/>
              </a:ext>
            </a:extLst>
          </p:cNvPr>
          <p:cNvSpPr/>
          <p:nvPr/>
        </p:nvSpPr>
        <p:spPr bwMode="auto">
          <a:xfrm>
            <a:off x="8668018" y="838047"/>
            <a:ext cx="3097261" cy="2377702"/>
          </a:xfrm>
          <a:prstGeom prst="rect">
            <a:avLst/>
          </a:prstGeom>
          <a:ln w="19050">
            <a:solidFill>
              <a:srgbClr val="00B050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CF19EC-8534-4889-A0B8-6D1346D75241}"/>
              </a:ext>
            </a:extLst>
          </p:cNvPr>
          <p:cNvSpPr/>
          <p:nvPr/>
        </p:nvSpPr>
        <p:spPr bwMode="auto">
          <a:xfrm>
            <a:off x="9933100" y="1081036"/>
            <a:ext cx="999067" cy="1752600"/>
          </a:xfrm>
          <a:prstGeom prst="rect">
            <a:avLst/>
          </a:prstGeom>
          <a:solidFill>
            <a:srgbClr val="003C6A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6EB50-9A2F-4CED-B791-8042DA0E9597}"/>
              </a:ext>
            </a:extLst>
          </p:cNvPr>
          <p:cNvSpPr/>
          <p:nvPr/>
        </p:nvSpPr>
        <p:spPr bwMode="auto">
          <a:xfrm>
            <a:off x="1993378" y="4068627"/>
            <a:ext cx="3117101" cy="2362654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4B43CE-6CAF-462D-8F53-7DBC82B5DA3A}"/>
              </a:ext>
            </a:extLst>
          </p:cNvPr>
          <p:cNvGrpSpPr/>
          <p:nvPr/>
        </p:nvGrpSpPr>
        <p:grpSpPr>
          <a:xfrm>
            <a:off x="2253209" y="4688690"/>
            <a:ext cx="865911" cy="595260"/>
            <a:chOff x="1186408" y="4901300"/>
            <a:chExt cx="937032" cy="6054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CCEC500-1074-4534-93F8-2B14FFF62160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9EF4548-BC4A-4CAA-AF4B-A6A89E71A82B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7B4BD3-1D7B-4B90-A3AF-F1531DDEB0A0}"/>
              </a:ext>
            </a:extLst>
          </p:cNvPr>
          <p:cNvGrpSpPr/>
          <p:nvPr/>
        </p:nvGrpSpPr>
        <p:grpSpPr>
          <a:xfrm>
            <a:off x="2253209" y="5330332"/>
            <a:ext cx="865911" cy="595260"/>
            <a:chOff x="1186408" y="4901300"/>
            <a:chExt cx="937032" cy="6054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D7A6E8-D4AE-4C7D-B98E-41A7C27D0F82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F983A2-3387-47C3-9A98-E6269C5F8FB5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3AF3C50-5313-418A-8059-ED23192F8027}"/>
              </a:ext>
            </a:extLst>
          </p:cNvPr>
          <p:cNvGrpSpPr/>
          <p:nvPr/>
        </p:nvGrpSpPr>
        <p:grpSpPr>
          <a:xfrm>
            <a:off x="3210992" y="4946983"/>
            <a:ext cx="865911" cy="595260"/>
            <a:chOff x="1186408" y="4901300"/>
            <a:chExt cx="937032" cy="60542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9B2F1D4-5670-42FF-ADC4-0CEBF4DE2CBA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ADE36DC-B0C6-4ECE-B75C-522E53551D72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21001AD-D7E6-4D80-83C8-93D377EEB2AC}"/>
              </a:ext>
            </a:extLst>
          </p:cNvPr>
          <p:cNvGrpSpPr/>
          <p:nvPr/>
        </p:nvGrpSpPr>
        <p:grpSpPr>
          <a:xfrm>
            <a:off x="6401652" y="4687753"/>
            <a:ext cx="865911" cy="595260"/>
            <a:chOff x="1186408" y="4901300"/>
            <a:chExt cx="937032" cy="60542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E129F59-7EBF-4E93-8B29-F11E7F166DF1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A7CD48-91CC-4DE3-B33C-03A12F663736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1830A53-90C7-46DA-8E84-F216E878995D}"/>
              </a:ext>
            </a:extLst>
          </p:cNvPr>
          <p:cNvGrpSpPr/>
          <p:nvPr/>
        </p:nvGrpSpPr>
        <p:grpSpPr>
          <a:xfrm>
            <a:off x="6413108" y="5349787"/>
            <a:ext cx="865911" cy="595260"/>
            <a:chOff x="1186408" y="4901300"/>
            <a:chExt cx="937032" cy="60542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C84689B-4094-4143-A624-72DCC7621E8F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BE633A3-DA16-45DC-9A6C-36E410B9A87D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E139EF6-EA2E-4D39-A9A3-40F6B6EA42D2}"/>
              </a:ext>
            </a:extLst>
          </p:cNvPr>
          <p:cNvGrpSpPr/>
          <p:nvPr/>
        </p:nvGrpSpPr>
        <p:grpSpPr>
          <a:xfrm>
            <a:off x="7359435" y="4946046"/>
            <a:ext cx="865911" cy="595260"/>
            <a:chOff x="1186408" y="4901300"/>
            <a:chExt cx="937032" cy="60542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482D977-6552-4D80-9E52-AF1E72A88A67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91B9D91-690F-4FA5-8D43-038A62A010C4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5D244AD-764F-40B5-8E63-4E785493C054}"/>
              </a:ext>
            </a:extLst>
          </p:cNvPr>
          <p:cNvGrpSpPr/>
          <p:nvPr/>
        </p:nvGrpSpPr>
        <p:grpSpPr>
          <a:xfrm>
            <a:off x="10769575" y="4687753"/>
            <a:ext cx="865911" cy="595260"/>
            <a:chOff x="1186408" y="4901300"/>
            <a:chExt cx="937032" cy="60542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46C4C3-BEEC-411E-94B3-EC49F4CC1739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253054-5E46-4175-A24A-076AA2E27870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314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Pod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843A600-D4C7-450F-9095-16BE85EEAFD0}"/>
              </a:ext>
            </a:extLst>
          </p:cNvPr>
          <p:cNvGrpSpPr/>
          <p:nvPr/>
        </p:nvGrpSpPr>
        <p:grpSpPr>
          <a:xfrm>
            <a:off x="10759467" y="5338636"/>
            <a:ext cx="865911" cy="595260"/>
            <a:chOff x="1186408" y="4901300"/>
            <a:chExt cx="937032" cy="60542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A9DB26F-ABC1-49E4-B95D-CB658D97D30E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06879C-4800-4DF7-9607-CCA7A8E1847A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88878CD-A83C-470C-8585-A6EE36E91611}"/>
              </a:ext>
            </a:extLst>
          </p:cNvPr>
          <p:cNvGrpSpPr/>
          <p:nvPr/>
        </p:nvGrpSpPr>
        <p:grpSpPr>
          <a:xfrm>
            <a:off x="9798677" y="4941771"/>
            <a:ext cx="865911" cy="595260"/>
            <a:chOff x="1186408" y="4901300"/>
            <a:chExt cx="937032" cy="60542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3630D79-0E7C-45AE-A665-594B17E177D9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0755785-0125-4278-B26E-079F707CE653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D61EE23-99ED-4297-8F06-228F9418F034}"/>
              </a:ext>
            </a:extLst>
          </p:cNvPr>
          <p:cNvGrpSpPr/>
          <p:nvPr/>
        </p:nvGrpSpPr>
        <p:grpSpPr>
          <a:xfrm>
            <a:off x="3199386" y="5599982"/>
            <a:ext cx="865911" cy="595260"/>
            <a:chOff x="1186408" y="4901300"/>
            <a:chExt cx="937032" cy="605420"/>
          </a:xfrm>
          <a:solidFill>
            <a:srgbClr val="FFC000"/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8521D15-5C79-47C2-8AA9-9DDA4E9D9B2B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F50DA20-791C-4ECE-BD26-E87930FA8444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09C7F7F-CDBA-43A7-BBB1-03186D383EDC}"/>
              </a:ext>
            </a:extLst>
          </p:cNvPr>
          <p:cNvGrpSpPr/>
          <p:nvPr/>
        </p:nvGrpSpPr>
        <p:grpSpPr>
          <a:xfrm>
            <a:off x="7359285" y="5621549"/>
            <a:ext cx="865911" cy="595260"/>
            <a:chOff x="1186408" y="4901300"/>
            <a:chExt cx="937032" cy="605420"/>
          </a:xfrm>
          <a:solidFill>
            <a:srgbClr val="FFC000"/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78BE4E0-6A42-46B2-B27E-29E1DCAC4083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8A4E513-FBFD-44B9-ACAF-76310D5D6506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9072063-4998-420B-8CDF-469C75A6FFCC}"/>
              </a:ext>
            </a:extLst>
          </p:cNvPr>
          <p:cNvGrpSpPr/>
          <p:nvPr/>
        </p:nvGrpSpPr>
        <p:grpSpPr>
          <a:xfrm>
            <a:off x="9810002" y="5611830"/>
            <a:ext cx="865911" cy="595260"/>
            <a:chOff x="1186408" y="4901300"/>
            <a:chExt cx="937032" cy="605420"/>
          </a:xfrm>
          <a:solidFill>
            <a:srgbClr val="FFC000"/>
          </a:solidFill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2142180-33A1-41F0-9783-0046D2864D9C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C586D9D-3EA7-4545-A467-71FA556DF6B3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9" name="Picture 2" descr="Related image">
            <a:extLst>
              <a:ext uri="{FF2B5EF4-FFF2-40B4-BE49-F238E27FC236}">
                <a16:creationId xmlns:a16="http://schemas.microsoft.com/office/drawing/2014/main" id="{844AB67B-7F4A-4C26-B2CF-2DEBE7488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73" y="4112798"/>
            <a:ext cx="467706" cy="46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C5C6148-9B03-440D-BCBF-A9C579160FC9}"/>
              </a:ext>
            </a:extLst>
          </p:cNvPr>
          <p:cNvSpPr/>
          <p:nvPr/>
        </p:nvSpPr>
        <p:spPr bwMode="auto">
          <a:xfrm>
            <a:off x="5375529" y="4068627"/>
            <a:ext cx="3117101" cy="2362654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1" name="Picture 2" descr="Related image">
            <a:extLst>
              <a:ext uri="{FF2B5EF4-FFF2-40B4-BE49-F238E27FC236}">
                <a16:creationId xmlns:a16="http://schemas.microsoft.com/office/drawing/2014/main" id="{8367A909-B4FB-4F6D-9374-2BA41108E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602" y="4117114"/>
            <a:ext cx="467706" cy="46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Related image">
            <a:extLst>
              <a:ext uri="{FF2B5EF4-FFF2-40B4-BE49-F238E27FC236}">
                <a16:creationId xmlns:a16="http://schemas.microsoft.com/office/drawing/2014/main" id="{7BB79817-7DC6-49B9-84B3-3D7A7E72E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579" y="4115159"/>
            <a:ext cx="467706" cy="46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2AC1703A-71C1-4AD0-812F-9B2BB86B6D30}"/>
              </a:ext>
            </a:extLst>
          </p:cNvPr>
          <p:cNvSpPr/>
          <p:nvPr/>
        </p:nvSpPr>
        <p:spPr bwMode="auto">
          <a:xfrm>
            <a:off x="8730184" y="4093492"/>
            <a:ext cx="3117101" cy="2362654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5" name="Picture 2" descr="Related image">
            <a:extLst>
              <a:ext uri="{FF2B5EF4-FFF2-40B4-BE49-F238E27FC236}">
                <a16:creationId xmlns:a16="http://schemas.microsoft.com/office/drawing/2014/main" id="{B74F061E-33E9-4929-AB8D-A45A78BB2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606" y="863404"/>
            <a:ext cx="467706" cy="46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1C15DB2F-D3EE-4386-B051-B237A6F3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89522" y="375158"/>
            <a:ext cx="693231" cy="69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FABB45C3-D8C0-4BF5-8556-53C9923C9D8B}"/>
              </a:ext>
            </a:extLst>
          </p:cNvPr>
          <p:cNvSpPr/>
          <p:nvPr/>
        </p:nvSpPr>
        <p:spPr bwMode="auto">
          <a:xfrm>
            <a:off x="4875307" y="841433"/>
            <a:ext cx="3097261" cy="2377702"/>
          </a:xfrm>
          <a:prstGeom prst="rect">
            <a:avLst/>
          </a:prstGeom>
          <a:ln w="19050">
            <a:solidFill>
              <a:srgbClr val="00B050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C0436F8-AE56-4FE5-838E-05DA1ED392DC}"/>
              </a:ext>
            </a:extLst>
          </p:cNvPr>
          <p:cNvSpPr/>
          <p:nvPr/>
        </p:nvSpPr>
        <p:spPr bwMode="auto">
          <a:xfrm>
            <a:off x="6123100" y="1091196"/>
            <a:ext cx="999067" cy="1752600"/>
          </a:xfrm>
          <a:prstGeom prst="rect">
            <a:avLst/>
          </a:prstGeom>
          <a:solidFill>
            <a:srgbClr val="003C6A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6F90601-9C5B-4030-B728-CFBE09927EEC}"/>
              </a:ext>
            </a:extLst>
          </p:cNvPr>
          <p:cNvSpPr/>
          <p:nvPr/>
        </p:nvSpPr>
        <p:spPr bwMode="auto">
          <a:xfrm>
            <a:off x="5061993" y="1129663"/>
            <a:ext cx="915980" cy="423213"/>
          </a:xfrm>
          <a:prstGeom prst="rect">
            <a:avLst/>
          </a:prstGeom>
          <a:solidFill>
            <a:srgbClr val="003C6A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AC55993-F3A7-4830-9C54-0D09D7632FE8}"/>
              </a:ext>
            </a:extLst>
          </p:cNvPr>
          <p:cNvSpPr/>
          <p:nvPr/>
        </p:nvSpPr>
        <p:spPr bwMode="auto">
          <a:xfrm>
            <a:off x="5059487" y="1734700"/>
            <a:ext cx="937099" cy="461613"/>
          </a:xfrm>
          <a:prstGeom prst="rect">
            <a:avLst/>
          </a:prstGeom>
          <a:solidFill>
            <a:srgbClr val="003C6A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D8D83C7-A47D-44B5-9172-FEC7A1DCD1BE}"/>
              </a:ext>
            </a:extLst>
          </p:cNvPr>
          <p:cNvSpPr/>
          <p:nvPr/>
        </p:nvSpPr>
        <p:spPr bwMode="auto">
          <a:xfrm>
            <a:off x="5059487" y="2439627"/>
            <a:ext cx="953351" cy="394009"/>
          </a:xfrm>
          <a:prstGeom prst="rect">
            <a:avLst/>
          </a:prstGeom>
          <a:solidFill>
            <a:srgbClr val="003C6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" name="Picture 2" descr="Related image">
            <a:extLst>
              <a:ext uri="{FF2B5EF4-FFF2-40B4-BE49-F238E27FC236}">
                <a16:creationId xmlns:a16="http://schemas.microsoft.com/office/drawing/2014/main" id="{D8D7D84E-B3CE-48D9-9986-BE0D49D9F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606" y="873564"/>
            <a:ext cx="467706" cy="46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Related image">
            <a:extLst>
              <a:ext uri="{FF2B5EF4-FFF2-40B4-BE49-F238E27FC236}">
                <a16:creationId xmlns:a16="http://schemas.microsoft.com/office/drawing/2014/main" id="{169299F9-192F-495E-A258-44AC938EF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79522" y="354838"/>
            <a:ext cx="693231" cy="69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 descr="Image result for captain icon">
            <a:extLst>
              <a:ext uri="{FF2B5EF4-FFF2-40B4-BE49-F238E27FC236}">
                <a16:creationId xmlns:a16="http://schemas.microsoft.com/office/drawing/2014/main" id="{C17B6C44-6D5E-4F61-BB7E-4BD50AB31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094" y="4082666"/>
            <a:ext cx="580667" cy="58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4" descr="Image result for captain icon">
            <a:extLst>
              <a:ext uri="{FF2B5EF4-FFF2-40B4-BE49-F238E27FC236}">
                <a16:creationId xmlns:a16="http://schemas.microsoft.com/office/drawing/2014/main" id="{4D805CB7-725B-45B3-AE23-B874EFBD7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771" y="4042876"/>
            <a:ext cx="595260" cy="59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1F5587-6F4F-47F3-BCDC-D4F933E7EC3B}"/>
              </a:ext>
            </a:extLst>
          </p:cNvPr>
          <p:cNvCxnSpPr>
            <a:stCxn id="97" idx="3"/>
            <a:endCxn id="6" idx="1"/>
          </p:cNvCxnSpPr>
          <p:nvPr/>
        </p:nvCxnSpPr>
        <p:spPr>
          <a:xfrm flipV="1">
            <a:off x="7972568" y="2026898"/>
            <a:ext cx="695450" cy="338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4941E-5E25-48E5-9648-C64732B622A6}"/>
              </a:ext>
            </a:extLst>
          </p:cNvPr>
          <p:cNvCxnSpPr>
            <a:cxnSpLocks/>
          </p:cNvCxnSpPr>
          <p:nvPr/>
        </p:nvCxnSpPr>
        <p:spPr>
          <a:xfrm>
            <a:off x="3389384" y="3632200"/>
            <a:ext cx="7142692" cy="0"/>
          </a:xfrm>
          <a:prstGeom prst="line">
            <a:avLst/>
          </a:prstGeom>
          <a:ln w="28575">
            <a:headEnd type="none" w="lg" len="med"/>
            <a:tailEnd type="non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D6263D-0106-4CBB-9651-CC7FBBCA0D76}"/>
              </a:ext>
            </a:extLst>
          </p:cNvPr>
          <p:cNvCxnSpPr/>
          <p:nvPr/>
        </p:nvCxnSpPr>
        <p:spPr>
          <a:xfrm>
            <a:off x="3378343" y="3619954"/>
            <a:ext cx="0" cy="461292"/>
          </a:xfrm>
          <a:prstGeom prst="straightConnector1">
            <a:avLst/>
          </a:prstGeom>
          <a:ln w="28575">
            <a:headEnd type="none" w="lg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7" name="Picture 4" descr="Image result for captain icon">
            <a:extLst>
              <a:ext uri="{FF2B5EF4-FFF2-40B4-BE49-F238E27FC236}">
                <a16:creationId xmlns:a16="http://schemas.microsoft.com/office/drawing/2014/main" id="{1BA173A3-7ED9-46E3-8148-11A5999C2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21" y="4068587"/>
            <a:ext cx="667649" cy="66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30C3187-3CBE-4355-A47D-86722673A03B}"/>
              </a:ext>
            </a:extLst>
          </p:cNvPr>
          <p:cNvCxnSpPr>
            <a:cxnSpLocks/>
          </p:cNvCxnSpPr>
          <p:nvPr/>
        </p:nvCxnSpPr>
        <p:spPr>
          <a:xfrm>
            <a:off x="7105732" y="3632200"/>
            <a:ext cx="0" cy="461292"/>
          </a:xfrm>
          <a:prstGeom prst="straightConnector1">
            <a:avLst/>
          </a:prstGeom>
          <a:ln w="28575">
            <a:headEnd type="none" w="lg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7F02FF1-41CD-447C-A2C5-10BB96BC7D6C}"/>
              </a:ext>
            </a:extLst>
          </p:cNvPr>
          <p:cNvCxnSpPr/>
          <p:nvPr/>
        </p:nvCxnSpPr>
        <p:spPr>
          <a:xfrm>
            <a:off x="10528985" y="3626022"/>
            <a:ext cx="0" cy="461292"/>
          </a:xfrm>
          <a:prstGeom prst="straightConnector1">
            <a:avLst/>
          </a:prstGeom>
          <a:ln w="28575">
            <a:headEnd type="none" w="lg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EDD2F3D-643E-419E-902A-00A5A4EAF71F}"/>
              </a:ext>
            </a:extLst>
          </p:cNvPr>
          <p:cNvCxnSpPr>
            <a:cxnSpLocks/>
          </p:cNvCxnSpPr>
          <p:nvPr/>
        </p:nvCxnSpPr>
        <p:spPr>
          <a:xfrm>
            <a:off x="8297829" y="2035810"/>
            <a:ext cx="0" cy="1596390"/>
          </a:xfrm>
          <a:prstGeom prst="straightConnector1">
            <a:avLst/>
          </a:prstGeom>
          <a:ln w="28575">
            <a:headEnd type="none" w="lg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82BDAFB-CBD1-4486-94A3-72EB6CB94226}"/>
              </a:ext>
            </a:extLst>
          </p:cNvPr>
          <p:cNvSpPr txBox="1"/>
          <p:nvPr/>
        </p:nvSpPr>
        <p:spPr>
          <a:xfrm>
            <a:off x="6144218" y="1642315"/>
            <a:ext cx="9568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kubeapi server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5C65F24-3FE7-4F13-8848-3DF9C2CB7FC4}"/>
              </a:ext>
            </a:extLst>
          </p:cNvPr>
          <p:cNvSpPr txBox="1"/>
          <p:nvPr/>
        </p:nvSpPr>
        <p:spPr>
          <a:xfrm>
            <a:off x="9927821" y="1584074"/>
            <a:ext cx="9568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kubeapi server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2EE5E0-CA88-4E07-8DBC-384E1549B8D0}"/>
              </a:ext>
            </a:extLst>
          </p:cNvPr>
          <p:cNvSpPr txBox="1"/>
          <p:nvPr/>
        </p:nvSpPr>
        <p:spPr>
          <a:xfrm>
            <a:off x="5056008" y="1216494"/>
            <a:ext cx="9568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etcd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77EE29D-0BAE-4CBF-8144-EADFC15691C6}"/>
              </a:ext>
            </a:extLst>
          </p:cNvPr>
          <p:cNvSpPr txBox="1"/>
          <p:nvPr/>
        </p:nvSpPr>
        <p:spPr>
          <a:xfrm>
            <a:off x="5080606" y="1851144"/>
            <a:ext cx="9568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B2FA001-3BBA-423C-8828-DE41092701A2}"/>
              </a:ext>
            </a:extLst>
          </p:cNvPr>
          <p:cNvSpPr txBox="1"/>
          <p:nvPr/>
        </p:nvSpPr>
        <p:spPr>
          <a:xfrm>
            <a:off x="5069023" y="2531953"/>
            <a:ext cx="9568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scheduler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DC3C747-205E-443A-9B93-9C0A9915D1E7}"/>
              </a:ext>
            </a:extLst>
          </p:cNvPr>
          <p:cNvSpPr/>
          <p:nvPr/>
        </p:nvSpPr>
        <p:spPr bwMode="auto">
          <a:xfrm>
            <a:off x="8882697" y="1091196"/>
            <a:ext cx="915980" cy="423213"/>
          </a:xfrm>
          <a:prstGeom prst="rect">
            <a:avLst/>
          </a:prstGeom>
          <a:solidFill>
            <a:srgbClr val="003C6A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6763A2D-CE42-4F39-AA40-9F5568E57F62}"/>
              </a:ext>
            </a:extLst>
          </p:cNvPr>
          <p:cNvSpPr/>
          <p:nvPr/>
        </p:nvSpPr>
        <p:spPr bwMode="auto">
          <a:xfrm>
            <a:off x="8880191" y="1696233"/>
            <a:ext cx="937099" cy="461613"/>
          </a:xfrm>
          <a:prstGeom prst="rect">
            <a:avLst/>
          </a:prstGeom>
          <a:solidFill>
            <a:srgbClr val="003C6A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C2607D2-66A1-4C3C-9F11-ACA991D5D54C}"/>
              </a:ext>
            </a:extLst>
          </p:cNvPr>
          <p:cNvSpPr/>
          <p:nvPr/>
        </p:nvSpPr>
        <p:spPr bwMode="auto">
          <a:xfrm>
            <a:off x="8880191" y="2401160"/>
            <a:ext cx="953351" cy="394009"/>
          </a:xfrm>
          <a:prstGeom prst="rect">
            <a:avLst/>
          </a:prstGeom>
          <a:solidFill>
            <a:srgbClr val="003C6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1105639-D4F5-47E6-A01E-15951E915B72}"/>
              </a:ext>
            </a:extLst>
          </p:cNvPr>
          <p:cNvSpPr txBox="1"/>
          <p:nvPr/>
        </p:nvSpPr>
        <p:spPr>
          <a:xfrm>
            <a:off x="8901310" y="1812677"/>
            <a:ext cx="9568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39496F5-5362-43FC-8FF0-5AE77B7244F1}"/>
              </a:ext>
            </a:extLst>
          </p:cNvPr>
          <p:cNvSpPr txBox="1"/>
          <p:nvPr/>
        </p:nvSpPr>
        <p:spPr>
          <a:xfrm>
            <a:off x="8826051" y="1206849"/>
            <a:ext cx="9568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etcd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ACBDDB6-CD6A-452A-8489-F5C038191769}"/>
              </a:ext>
            </a:extLst>
          </p:cNvPr>
          <p:cNvSpPr txBox="1"/>
          <p:nvPr/>
        </p:nvSpPr>
        <p:spPr>
          <a:xfrm>
            <a:off x="8870325" y="2485272"/>
            <a:ext cx="9568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scheduler</a:t>
            </a:r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CAD74DFE-0D9A-40F2-A394-5218423472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188" y="2362395"/>
            <a:ext cx="1022274" cy="1257559"/>
          </a:xfrm>
          <a:prstGeom prst="rect">
            <a:avLst/>
          </a:prstGeom>
        </p:spPr>
      </p:pic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C8186531-EB9D-4B53-8092-2655285EE88E}"/>
              </a:ext>
            </a:extLst>
          </p:cNvPr>
          <p:cNvGrpSpPr/>
          <p:nvPr/>
        </p:nvGrpSpPr>
        <p:grpSpPr>
          <a:xfrm>
            <a:off x="1978282" y="375851"/>
            <a:ext cx="2341518" cy="1541730"/>
            <a:chOff x="1978282" y="375851"/>
            <a:chExt cx="2341518" cy="1541730"/>
          </a:xfrm>
        </p:grpSpPr>
        <p:pic>
          <p:nvPicPr>
            <p:cNvPr id="96" name="Picture 4" descr="Image result for kubernetes icon">
              <a:extLst>
                <a:ext uri="{FF2B5EF4-FFF2-40B4-BE49-F238E27FC236}">
                  <a16:creationId xmlns:a16="http://schemas.microsoft.com/office/drawing/2014/main" id="{1E094259-1D96-478F-B5D8-11D327806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315" y="375851"/>
              <a:ext cx="1257559" cy="1257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F4129DA7-55EF-488B-8F54-32BAFACEE603}"/>
                </a:ext>
              </a:extLst>
            </p:cNvPr>
            <p:cNvSpPr txBox="1"/>
            <p:nvPr/>
          </p:nvSpPr>
          <p:spPr>
            <a:xfrm>
              <a:off x="1978282" y="1609804"/>
              <a:ext cx="23415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kubernetes</a:t>
              </a:r>
            </a:p>
          </p:txBody>
        </p:sp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F2515B3-FB1E-4083-A2E9-BD763DA872CD}"/>
              </a:ext>
            </a:extLst>
          </p:cNvPr>
          <p:cNvCxnSpPr>
            <a:cxnSpLocks/>
            <a:stCxn id="1025" idx="3"/>
          </p:cNvCxnSpPr>
          <p:nvPr/>
        </p:nvCxnSpPr>
        <p:spPr>
          <a:xfrm flipV="1">
            <a:off x="1221462" y="2964964"/>
            <a:ext cx="3653845" cy="26211"/>
          </a:xfrm>
          <a:prstGeom prst="straightConnector1">
            <a:avLst/>
          </a:prstGeom>
          <a:ln w="28575"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F784FB99-0602-48C8-B551-1E036A4606DB}"/>
              </a:ext>
            </a:extLst>
          </p:cNvPr>
          <p:cNvSpPr txBox="1"/>
          <p:nvPr/>
        </p:nvSpPr>
        <p:spPr>
          <a:xfrm>
            <a:off x="6870154" y="2827118"/>
            <a:ext cx="10475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master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3462C6D-F5A8-45B7-BD51-D53E3E70A52B}"/>
              </a:ext>
            </a:extLst>
          </p:cNvPr>
          <p:cNvSpPr txBox="1"/>
          <p:nvPr/>
        </p:nvSpPr>
        <p:spPr>
          <a:xfrm>
            <a:off x="10759467" y="2811075"/>
            <a:ext cx="10475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master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C431B4D-11F6-4E2E-AA0C-BED186A2B872}"/>
              </a:ext>
            </a:extLst>
          </p:cNvPr>
          <p:cNvSpPr txBox="1"/>
          <p:nvPr/>
        </p:nvSpPr>
        <p:spPr>
          <a:xfrm>
            <a:off x="4096400" y="6001081"/>
            <a:ext cx="10475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AD16924-5DC6-4A1A-A2F5-6ED39DBAA7ED}"/>
              </a:ext>
            </a:extLst>
          </p:cNvPr>
          <p:cNvSpPr txBox="1"/>
          <p:nvPr/>
        </p:nvSpPr>
        <p:spPr>
          <a:xfrm>
            <a:off x="5296222" y="6016567"/>
            <a:ext cx="10475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0167CFD-6AAA-4378-B93E-0BE35590FE0A}"/>
              </a:ext>
            </a:extLst>
          </p:cNvPr>
          <p:cNvSpPr txBox="1"/>
          <p:nvPr/>
        </p:nvSpPr>
        <p:spPr>
          <a:xfrm>
            <a:off x="8611448" y="5996514"/>
            <a:ext cx="10475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956803-DDAE-4054-98E5-7F28A3EC19F2}"/>
              </a:ext>
            </a:extLst>
          </p:cNvPr>
          <p:cNvSpPr txBox="1"/>
          <p:nvPr/>
        </p:nvSpPr>
        <p:spPr>
          <a:xfrm>
            <a:off x="9423954" y="4172703"/>
            <a:ext cx="10475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kubelet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BB2EDF2-4569-4530-8124-5D1197D828B0}"/>
              </a:ext>
            </a:extLst>
          </p:cNvPr>
          <p:cNvSpPr txBox="1"/>
          <p:nvPr/>
        </p:nvSpPr>
        <p:spPr>
          <a:xfrm>
            <a:off x="5951416" y="4158948"/>
            <a:ext cx="10475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kubelet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DAE7B01-4777-45D4-B5FB-A92C84AAED2A}"/>
              </a:ext>
            </a:extLst>
          </p:cNvPr>
          <p:cNvSpPr txBox="1"/>
          <p:nvPr/>
        </p:nvSpPr>
        <p:spPr>
          <a:xfrm>
            <a:off x="2250659" y="4152590"/>
            <a:ext cx="10475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kubelet</a:t>
            </a:r>
          </a:p>
        </p:txBody>
      </p:sp>
    </p:spTree>
    <p:extLst>
      <p:ext uri="{BB962C8B-B14F-4D97-AF65-F5344CB8AC3E}">
        <p14:creationId xmlns:p14="http://schemas.microsoft.com/office/powerpoint/2010/main" val="388898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17" grpId="0" animBg="1"/>
      <p:bldP spid="90" grpId="0" animBg="1"/>
      <p:bldP spid="94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23" grpId="0"/>
      <p:bldP spid="135" grpId="0" animBg="1"/>
      <p:bldP spid="136" grpId="0" animBg="1"/>
      <p:bldP spid="137" grpId="0" animBg="1"/>
      <p:bldP spid="138" grpId="0"/>
      <p:bldP spid="139" grpId="0"/>
      <p:bldP spid="140" grpId="0"/>
      <p:bldP spid="153" grpId="0"/>
      <p:bldP spid="154" grpId="0"/>
      <p:bldP spid="155" grpId="0"/>
      <p:bldP spid="156" grpId="0"/>
      <p:bldP spid="157" grpId="0"/>
      <p:bldP spid="93" grpId="0"/>
      <p:bldP spid="106" grpId="0"/>
      <p:bldP spid="1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15B8-E324-499C-B072-7BDCE2EF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51" y="272382"/>
            <a:ext cx="4161981" cy="553998"/>
          </a:xfrm>
        </p:spPr>
        <p:txBody>
          <a:bodyPr/>
          <a:lstStyle/>
          <a:p>
            <a:r>
              <a:rPr lang="en-US" dirty="0"/>
              <a:t>Storage</a:t>
            </a:r>
          </a:p>
        </p:txBody>
      </p:sp>
      <p:pic>
        <p:nvPicPr>
          <p:cNvPr id="1028" name="Picture 4" descr="https://cdn-images-1.medium.com/max/800/1*LFMMBlUysm87TjdHlrlMTQ.jpeg">
            <a:extLst>
              <a:ext uri="{FF2B5EF4-FFF2-40B4-BE49-F238E27FC236}">
                <a16:creationId xmlns:a16="http://schemas.microsoft.com/office/drawing/2014/main" id="{C7EE9C32-90A9-4F05-80C9-5FF2BAAAC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770" y="1293166"/>
            <a:ext cx="8451528" cy="475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8422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235C5D-F902-4022-856F-5D0EB175AC1A}"/>
              </a:ext>
            </a:extLst>
          </p:cNvPr>
          <p:cNvSpPr/>
          <p:nvPr/>
        </p:nvSpPr>
        <p:spPr bwMode="auto">
          <a:xfrm>
            <a:off x="4419600" y="206428"/>
            <a:ext cx="7670800" cy="6397211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AA67F1-C48F-4307-8093-986A758C88EA}"/>
              </a:ext>
            </a:extLst>
          </p:cNvPr>
          <p:cNvSpPr/>
          <p:nvPr/>
        </p:nvSpPr>
        <p:spPr bwMode="auto">
          <a:xfrm>
            <a:off x="8668018" y="838047"/>
            <a:ext cx="3097261" cy="2377702"/>
          </a:xfrm>
          <a:prstGeom prst="rect">
            <a:avLst/>
          </a:prstGeom>
          <a:ln w="19050">
            <a:solidFill>
              <a:srgbClr val="00B050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CF19EC-8534-4889-A0B8-6D1346D75241}"/>
              </a:ext>
            </a:extLst>
          </p:cNvPr>
          <p:cNvSpPr/>
          <p:nvPr/>
        </p:nvSpPr>
        <p:spPr bwMode="auto">
          <a:xfrm>
            <a:off x="9933100" y="1081036"/>
            <a:ext cx="999067" cy="1752600"/>
          </a:xfrm>
          <a:prstGeom prst="rect">
            <a:avLst/>
          </a:prstGeom>
          <a:solidFill>
            <a:srgbClr val="003C6A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21001AD-D7E6-4D80-83C8-93D377EEB2AC}"/>
              </a:ext>
            </a:extLst>
          </p:cNvPr>
          <p:cNvGrpSpPr/>
          <p:nvPr/>
        </p:nvGrpSpPr>
        <p:grpSpPr>
          <a:xfrm>
            <a:off x="5893764" y="4686033"/>
            <a:ext cx="865911" cy="595260"/>
            <a:chOff x="1186408" y="4901300"/>
            <a:chExt cx="937032" cy="60542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E129F59-7EBF-4E93-8B29-F11E7F166DF1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A7CD48-91CC-4DE3-B33C-03A12F663736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1830A53-90C7-46DA-8E84-F216E878995D}"/>
              </a:ext>
            </a:extLst>
          </p:cNvPr>
          <p:cNvGrpSpPr/>
          <p:nvPr/>
        </p:nvGrpSpPr>
        <p:grpSpPr>
          <a:xfrm>
            <a:off x="5905220" y="5348067"/>
            <a:ext cx="865911" cy="595260"/>
            <a:chOff x="1186408" y="4901300"/>
            <a:chExt cx="937032" cy="60542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C84689B-4094-4143-A624-72DCC7621E8F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BE633A3-DA16-45DC-9A6C-36E410B9A87D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E139EF6-EA2E-4D39-A9A3-40F6B6EA42D2}"/>
              </a:ext>
            </a:extLst>
          </p:cNvPr>
          <p:cNvGrpSpPr/>
          <p:nvPr/>
        </p:nvGrpSpPr>
        <p:grpSpPr>
          <a:xfrm>
            <a:off x="6851547" y="4944326"/>
            <a:ext cx="865911" cy="595260"/>
            <a:chOff x="1186408" y="4901300"/>
            <a:chExt cx="937032" cy="60542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482D977-6552-4D80-9E52-AF1E72A88A67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91B9D91-690F-4FA5-8D43-038A62A010C4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5D244AD-764F-40B5-8E63-4E785493C054}"/>
              </a:ext>
            </a:extLst>
          </p:cNvPr>
          <p:cNvGrpSpPr/>
          <p:nvPr/>
        </p:nvGrpSpPr>
        <p:grpSpPr>
          <a:xfrm>
            <a:off x="10769575" y="4687753"/>
            <a:ext cx="865911" cy="595260"/>
            <a:chOff x="1186408" y="4901300"/>
            <a:chExt cx="937032" cy="60542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46C4C3-BEEC-411E-94B3-EC49F4CC1739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253054-5E46-4175-A24A-076AA2E27870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3149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Pod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843A600-D4C7-450F-9095-16BE85EEAFD0}"/>
              </a:ext>
            </a:extLst>
          </p:cNvPr>
          <p:cNvGrpSpPr/>
          <p:nvPr/>
        </p:nvGrpSpPr>
        <p:grpSpPr>
          <a:xfrm>
            <a:off x="10759467" y="5338636"/>
            <a:ext cx="865911" cy="595260"/>
            <a:chOff x="1186408" y="4901300"/>
            <a:chExt cx="937032" cy="60542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A9DB26F-ABC1-49E4-B95D-CB658D97D30E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06879C-4800-4DF7-9607-CCA7A8E1847A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88878CD-A83C-470C-8585-A6EE36E91611}"/>
              </a:ext>
            </a:extLst>
          </p:cNvPr>
          <p:cNvGrpSpPr/>
          <p:nvPr/>
        </p:nvGrpSpPr>
        <p:grpSpPr>
          <a:xfrm>
            <a:off x="9798677" y="4941771"/>
            <a:ext cx="865911" cy="595260"/>
            <a:chOff x="1186408" y="4901300"/>
            <a:chExt cx="937032" cy="60542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3630D79-0E7C-45AE-A665-594B17E177D9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0755785-0125-4278-B26E-079F707CE653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D61EE23-99ED-4297-8F06-228F9418F034}"/>
              </a:ext>
            </a:extLst>
          </p:cNvPr>
          <p:cNvGrpSpPr/>
          <p:nvPr/>
        </p:nvGrpSpPr>
        <p:grpSpPr>
          <a:xfrm>
            <a:off x="6842618" y="5616630"/>
            <a:ext cx="865911" cy="595260"/>
            <a:chOff x="1186408" y="4901300"/>
            <a:chExt cx="937032" cy="605420"/>
          </a:xfrm>
          <a:solidFill>
            <a:srgbClr val="FFC000"/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8521D15-5C79-47C2-8AA9-9DDA4E9D9B2B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F50DA20-791C-4ECE-BD26-E87930FA8444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09C7F7F-CDBA-43A7-BBB1-03186D383EDC}"/>
              </a:ext>
            </a:extLst>
          </p:cNvPr>
          <p:cNvGrpSpPr/>
          <p:nvPr/>
        </p:nvGrpSpPr>
        <p:grpSpPr>
          <a:xfrm>
            <a:off x="9812815" y="5619928"/>
            <a:ext cx="865911" cy="595260"/>
            <a:chOff x="1186408" y="4901300"/>
            <a:chExt cx="937032" cy="605420"/>
          </a:xfrm>
          <a:solidFill>
            <a:srgbClr val="FFC000"/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78BE4E0-6A42-46B2-B27E-29E1DCAC4083}"/>
                </a:ext>
              </a:extLst>
            </p:cNvPr>
            <p:cNvSpPr/>
            <p:nvPr/>
          </p:nvSpPr>
          <p:spPr bwMode="auto">
            <a:xfrm>
              <a:off x="1186408" y="4901300"/>
              <a:ext cx="937032" cy="60542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8A4E513-FBFD-44B9-ACAF-76310D5D6506}"/>
                </a:ext>
              </a:extLst>
            </p:cNvPr>
            <p:cNvSpPr txBox="1"/>
            <p:nvPr/>
          </p:nvSpPr>
          <p:spPr>
            <a:xfrm>
              <a:off x="1329804" y="5046530"/>
              <a:ext cx="650240" cy="2817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DC5C6148-9B03-440D-BCBF-A9C579160FC9}"/>
              </a:ext>
            </a:extLst>
          </p:cNvPr>
          <p:cNvSpPr/>
          <p:nvPr/>
        </p:nvSpPr>
        <p:spPr bwMode="auto">
          <a:xfrm>
            <a:off x="4867641" y="4066907"/>
            <a:ext cx="3117101" cy="2362654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1" name="Picture 2" descr="Related image">
            <a:extLst>
              <a:ext uri="{FF2B5EF4-FFF2-40B4-BE49-F238E27FC236}">
                <a16:creationId xmlns:a16="http://schemas.microsoft.com/office/drawing/2014/main" id="{8367A909-B4FB-4F6D-9374-2BA41108E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244" y="4066092"/>
            <a:ext cx="467706" cy="46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Related image">
            <a:extLst>
              <a:ext uri="{FF2B5EF4-FFF2-40B4-BE49-F238E27FC236}">
                <a16:creationId xmlns:a16="http://schemas.microsoft.com/office/drawing/2014/main" id="{7BB79817-7DC6-49B9-84B3-3D7A7E72E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812" y="4065356"/>
            <a:ext cx="467706" cy="46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2AC1703A-71C1-4AD0-812F-9B2BB86B6D30}"/>
              </a:ext>
            </a:extLst>
          </p:cNvPr>
          <p:cNvSpPr/>
          <p:nvPr/>
        </p:nvSpPr>
        <p:spPr bwMode="auto">
          <a:xfrm>
            <a:off x="8731313" y="4058074"/>
            <a:ext cx="3117101" cy="2362654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5" name="Picture 2" descr="Related image">
            <a:extLst>
              <a:ext uri="{FF2B5EF4-FFF2-40B4-BE49-F238E27FC236}">
                <a16:creationId xmlns:a16="http://schemas.microsoft.com/office/drawing/2014/main" id="{B74F061E-33E9-4929-AB8D-A45A78BB2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606" y="863404"/>
            <a:ext cx="467706" cy="46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1C15DB2F-D3EE-4386-B051-B237A6F3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367313" y="397965"/>
            <a:ext cx="693231" cy="69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FABB45C3-D8C0-4BF5-8556-53C9923C9D8B}"/>
              </a:ext>
            </a:extLst>
          </p:cNvPr>
          <p:cNvSpPr/>
          <p:nvPr/>
        </p:nvSpPr>
        <p:spPr bwMode="auto">
          <a:xfrm>
            <a:off x="4875307" y="841433"/>
            <a:ext cx="3097261" cy="2377702"/>
          </a:xfrm>
          <a:prstGeom prst="rect">
            <a:avLst/>
          </a:prstGeom>
          <a:ln w="19050">
            <a:solidFill>
              <a:srgbClr val="00B050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C0436F8-AE56-4FE5-838E-05DA1ED392DC}"/>
              </a:ext>
            </a:extLst>
          </p:cNvPr>
          <p:cNvSpPr/>
          <p:nvPr/>
        </p:nvSpPr>
        <p:spPr bwMode="auto">
          <a:xfrm>
            <a:off x="6123100" y="1091196"/>
            <a:ext cx="999067" cy="1752600"/>
          </a:xfrm>
          <a:prstGeom prst="rect">
            <a:avLst/>
          </a:prstGeom>
          <a:solidFill>
            <a:srgbClr val="003C6A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6F90601-9C5B-4030-B728-CFBE09927EEC}"/>
              </a:ext>
            </a:extLst>
          </p:cNvPr>
          <p:cNvSpPr/>
          <p:nvPr/>
        </p:nvSpPr>
        <p:spPr bwMode="auto">
          <a:xfrm>
            <a:off x="5061993" y="1129663"/>
            <a:ext cx="915980" cy="423213"/>
          </a:xfrm>
          <a:prstGeom prst="rect">
            <a:avLst/>
          </a:prstGeom>
          <a:solidFill>
            <a:srgbClr val="003C6A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AC55993-F3A7-4830-9C54-0D09D7632FE8}"/>
              </a:ext>
            </a:extLst>
          </p:cNvPr>
          <p:cNvSpPr/>
          <p:nvPr/>
        </p:nvSpPr>
        <p:spPr bwMode="auto">
          <a:xfrm>
            <a:off x="5059487" y="1734700"/>
            <a:ext cx="937099" cy="461613"/>
          </a:xfrm>
          <a:prstGeom prst="rect">
            <a:avLst/>
          </a:prstGeom>
          <a:solidFill>
            <a:srgbClr val="003C6A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D8D83C7-A47D-44B5-9172-FEC7A1DCD1BE}"/>
              </a:ext>
            </a:extLst>
          </p:cNvPr>
          <p:cNvSpPr/>
          <p:nvPr/>
        </p:nvSpPr>
        <p:spPr bwMode="auto">
          <a:xfrm>
            <a:off x="5059487" y="2439627"/>
            <a:ext cx="953351" cy="394009"/>
          </a:xfrm>
          <a:prstGeom prst="rect">
            <a:avLst/>
          </a:prstGeom>
          <a:solidFill>
            <a:srgbClr val="003C6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" name="Picture 2" descr="Related image">
            <a:extLst>
              <a:ext uri="{FF2B5EF4-FFF2-40B4-BE49-F238E27FC236}">
                <a16:creationId xmlns:a16="http://schemas.microsoft.com/office/drawing/2014/main" id="{D8D7D84E-B3CE-48D9-9986-BE0D49D9F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606" y="873564"/>
            <a:ext cx="467706" cy="46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Related image">
            <a:extLst>
              <a:ext uri="{FF2B5EF4-FFF2-40B4-BE49-F238E27FC236}">
                <a16:creationId xmlns:a16="http://schemas.microsoft.com/office/drawing/2014/main" id="{169299F9-192F-495E-A258-44AC938EF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79522" y="354838"/>
            <a:ext cx="693231" cy="69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 descr="Image result for captain icon">
            <a:extLst>
              <a:ext uri="{FF2B5EF4-FFF2-40B4-BE49-F238E27FC236}">
                <a16:creationId xmlns:a16="http://schemas.microsoft.com/office/drawing/2014/main" id="{C17B6C44-6D5E-4F61-BB7E-4BD50AB31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06" y="4080946"/>
            <a:ext cx="580667" cy="58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4" descr="Image result for captain icon">
            <a:extLst>
              <a:ext uri="{FF2B5EF4-FFF2-40B4-BE49-F238E27FC236}">
                <a16:creationId xmlns:a16="http://schemas.microsoft.com/office/drawing/2014/main" id="{4D805CB7-725B-45B3-AE23-B874EFBD7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771" y="4042876"/>
            <a:ext cx="595260" cy="59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1F5587-6F4F-47F3-BCDC-D4F933E7EC3B}"/>
              </a:ext>
            </a:extLst>
          </p:cNvPr>
          <p:cNvCxnSpPr>
            <a:stCxn id="97" idx="3"/>
            <a:endCxn id="6" idx="1"/>
          </p:cNvCxnSpPr>
          <p:nvPr/>
        </p:nvCxnSpPr>
        <p:spPr>
          <a:xfrm flipV="1">
            <a:off x="7972568" y="2026898"/>
            <a:ext cx="695450" cy="338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4941E-5E25-48E5-9648-C64732B622A6}"/>
              </a:ext>
            </a:extLst>
          </p:cNvPr>
          <p:cNvCxnSpPr>
            <a:cxnSpLocks/>
          </p:cNvCxnSpPr>
          <p:nvPr/>
        </p:nvCxnSpPr>
        <p:spPr>
          <a:xfrm>
            <a:off x="6596299" y="3629408"/>
            <a:ext cx="3935777" cy="2792"/>
          </a:xfrm>
          <a:prstGeom prst="line">
            <a:avLst/>
          </a:prstGeom>
          <a:ln w="28575">
            <a:headEnd type="none" w="lg" len="med"/>
            <a:tailEnd type="non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30C3187-3CBE-4355-A47D-86722673A03B}"/>
              </a:ext>
            </a:extLst>
          </p:cNvPr>
          <p:cNvCxnSpPr>
            <a:cxnSpLocks/>
          </p:cNvCxnSpPr>
          <p:nvPr/>
        </p:nvCxnSpPr>
        <p:spPr>
          <a:xfrm>
            <a:off x="6597844" y="3630480"/>
            <a:ext cx="0" cy="461292"/>
          </a:xfrm>
          <a:prstGeom prst="straightConnector1">
            <a:avLst/>
          </a:prstGeom>
          <a:ln w="28575">
            <a:headEnd type="none" w="lg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7F02FF1-41CD-447C-A2C5-10BB96BC7D6C}"/>
              </a:ext>
            </a:extLst>
          </p:cNvPr>
          <p:cNvCxnSpPr/>
          <p:nvPr/>
        </p:nvCxnSpPr>
        <p:spPr>
          <a:xfrm>
            <a:off x="10528985" y="3626022"/>
            <a:ext cx="0" cy="461292"/>
          </a:xfrm>
          <a:prstGeom prst="straightConnector1">
            <a:avLst/>
          </a:prstGeom>
          <a:ln w="28575">
            <a:headEnd type="none" w="lg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EDD2F3D-643E-419E-902A-00A5A4EAF71F}"/>
              </a:ext>
            </a:extLst>
          </p:cNvPr>
          <p:cNvCxnSpPr>
            <a:cxnSpLocks/>
          </p:cNvCxnSpPr>
          <p:nvPr/>
        </p:nvCxnSpPr>
        <p:spPr>
          <a:xfrm>
            <a:off x="8297829" y="2035810"/>
            <a:ext cx="0" cy="1596390"/>
          </a:xfrm>
          <a:prstGeom prst="straightConnector1">
            <a:avLst/>
          </a:prstGeom>
          <a:ln w="28575">
            <a:headEnd type="none" w="lg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82BDAFB-CBD1-4486-94A3-72EB6CB94226}"/>
              </a:ext>
            </a:extLst>
          </p:cNvPr>
          <p:cNvSpPr txBox="1"/>
          <p:nvPr/>
        </p:nvSpPr>
        <p:spPr>
          <a:xfrm>
            <a:off x="6144218" y="1642315"/>
            <a:ext cx="9568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kubeapi server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5C65F24-3FE7-4F13-8848-3DF9C2CB7FC4}"/>
              </a:ext>
            </a:extLst>
          </p:cNvPr>
          <p:cNvSpPr txBox="1"/>
          <p:nvPr/>
        </p:nvSpPr>
        <p:spPr>
          <a:xfrm>
            <a:off x="9927821" y="1584074"/>
            <a:ext cx="9568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kubeapi server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2EE5E0-CA88-4E07-8DBC-384E1549B8D0}"/>
              </a:ext>
            </a:extLst>
          </p:cNvPr>
          <p:cNvSpPr txBox="1"/>
          <p:nvPr/>
        </p:nvSpPr>
        <p:spPr>
          <a:xfrm>
            <a:off x="5056008" y="1216494"/>
            <a:ext cx="9568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etcd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77EE29D-0BAE-4CBF-8144-EADFC15691C6}"/>
              </a:ext>
            </a:extLst>
          </p:cNvPr>
          <p:cNvSpPr txBox="1"/>
          <p:nvPr/>
        </p:nvSpPr>
        <p:spPr>
          <a:xfrm>
            <a:off x="5080606" y="1851144"/>
            <a:ext cx="9568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B2FA001-3BBA-423C-8828-DE41092701A2}"/>
              </a:ext>
            </a:extLst>
          </p:cNvPr>
          <p:cNvSpPr txBox="1"/>
          <p:nvPr/>
        </p:nvSpPr>
        <p:spPr>
          <a:xfrm>
            <a:off x="5069023" y="2531953"/>
            <a:ext cx="9568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scheduler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DC3C747-205E-443A-9B93-9C0A9915D1E7}"/>
              </a:ext>
            </a:extLst>
          </p:cNvPr>
          <p:cNvSpPr/>
          <p:nvPr/>
        </p:nvSpPr>
        <p:spPr bwMode="auto">
          <a:xfrm>
            <a:off x="8882697" y="1091196"/>
            <a:ext cx="915980" cy="423213"/>
          </a:xfrm>
          <a:prstGeom prst="rect">
            <a:avLst/>
          </a:prstGeom>
          <a:solidFill>
            <a:srgbClr val="003C6A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6763A2D-CE42-4F39-AA40-9F5568E57F62}"/>
              </a:ext>
            </a:extLst>
          </p:cNvPr>
          <p:cNvSpPr/>
          <p:nvPr/>
        </p:nvSpPr>
        <p:spPr bwMode="auto">
          <a:xfrm>
            <a:off x="8880191" y="1696233"/>
            <a:ext cx="937099" cy="461613"/>
          </a:xfrm>
          <a:prstGeom prst="rect">
            <a:avLst/>
          </a:prstGeom>
          <a:solidFill>
            <a:srgbClr val="003C6A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C2607D2-66A1-4C3C-9F11-ACA991D5D54C}"/>
              </a:ext>
            </a:extLst>
          </p:cNvPr>
          <p:cNvSpPr/>
          <p:nvPr/>
        </p:nvSpPr>
        <p:spPr bwMode="auto">
          <a:xfrm>
            <a:off x="8880191" y="2401160"/>
            <a:ext cx="953351" cy="394009"/>
          </a:xfrm>
          <a:prstGeom prst="rect">
            <a:avLst/>
          </a:prstGeom>
          <a:solidFill>
            <a:srgbClr val="003C6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1105639-D4F5-47E6-A01E-15951E915B72}"/>
              </a:ext>
            </a:extLst>
          </p:cNvPr>
          <p:cNvSpPr txBox="1"/>
          <p:nvPr/>
        </p:nvSpPr>
        <p:spPr>
          <a:xfrm>
            <a:off x="8901310" y="1812677"/>
            <a:ext cx="9568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39496F5-5362-43FC-8FF0-5AE77B7244F1}"/>
              </a:ext>
            </a:extLst>
          </p:cNvPr>
          <p:cNvSpPr txBox="1"/>
          <p:nvPr/>
        </p:nvSpPr>
        <p:spPr>
          <a:xfrm>
            <a:off x="8826051" y="1206849"/>
            <a:ext cx="9568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etcd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ACBDDB6-CD6A-452A-8489-F5C038191769}"/>
              </a:ext>
            </a:extLst>
          </p:cNvPr>
          <p:cNvSpPr txBox="1"/>
          <p:nvPr/>
        </p:nvSpPr>
        <p:spPr>
          <a:xfrm>
            <a:off x="8870325" y="2485272"/>
            <a:ext cx="9568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scheduler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3708C1-4FCD-4C8D-90F5-5C3F3B67BB0A}"/>
              </a:ext>
            </a:extLst>
          </p:cNvPr>
          <p:cNvSpPr/>
          <p:nvPr/>
        </p:nvSpPr>
        <p:spPr bwMode="auto">
          <a:xfrm>
            <a:off x="4731072" y="389113"/>
            <a:ext cx="7210444" cy="2826732"/>
          </a:xfrm>
          <a:prstGeom prst="rect">
            <a:avLst/>
          </a:prstGeom>
          <a:solidFill>
            <a:srgbClr val="003C6A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790140-6ED5-4B21-86C4-BCD7F71845E5}"/>
              </a:ext>
            </a:extLst>
          </p:cNvPr>
          <p:cNvSpPr txBox="1"/>
          <p:nvPr/>
        </p:nvSpPr>
        <p:spPr>
          <a:xfrm>
            <a:off x="6393960" y="1510045"/>
            <a:ext cx="390636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Hosted Control Plane</a:t>
            </a:r>
          </a:p>
        </p:txBody>
      </p:sp>
      <p:sp>
        <p:nvSpPr>
          <p:cNvPr id="113" name="Title 7">
            <a:extLst>
              <a:ext uri="{FF2B5EF4-FFF2-40B4-BE49-F238E27FC236}">
                <a16:creationId xmlns:a16="http://schemas.microsoft.com/office/drawing/2014/main" id="{0F626055-5C0B-4D28-AF4E-51804C430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1" y="298507"/>
            <a:ext cx="2130829" cy="468261"/>
          </a:xfrm>
        </p:spPr>
        <p:txBody>
          <a:bodyPr/>
          <a:lstStyle/>
          <a:p>
            <a:r>
              <a:rPr lang="en-US" dirty="0"/>
              <a:t>      AKS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1198E0B4-2A78-49DE-8517-63252C8910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59" y="263496"/>
            <a:ext cx="538281" cy="5382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079BF4-05A8-46F5-B4B3-CDAD0BC0FE70}"/>
              </a:ext>
            </a:extLst>
          </p:cNvPr>
          <p:cNvSpPr txBox="1"/>
          <p:nvPr/>
        </p:nvSpPr>
        <p:spPr>
          <a:xfrm>
            <a:off x="211081" y="2030708"/>
            <a:ext cx="35196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RBAC Enabled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E94659D-0AD2-4E4B-85BB-79A0D8F71364}"/>
              </a:ext>
            </a:extLst>
          </p:cNvPr>
          <p:cNvSpPr txBox="1"/>
          <p:nvPr/>
        </p:nvSpPr>
        <p:spPr>
          <a:xfrm>
            <a:off x="4825590" y="6026034"/>
            <a:ext cx="10475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 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FB3E25D-7BE3-47E9-82EF-1479D4CACA0E}"/>
              </a:ext>
            </a:extLst>
          </p:cNvPr>
          <p:cNvSpPr txBox="1"/>
          <p:nvPr/>
        </p:nvSpPr>
        <p:spPr>
          <a:xfrm>
            <a:off x="8717790" y="5784075"/>
            <a:ext cx="104758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 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E5E240-6383-4DD1-9B89-0CD991A02F5A}"/>
              </a:ext>
            </a:extLst>
          </p:cNvPr>
          <p:cNvSpPr txBox="1"/>
          <p:nvPr/>
        </p:nvSpPr>
        <p:spPr>
          <a:xfrm>
            <a:off x="8051388" y="4433939"/>
            <a:ext cx="650742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…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95A58A4-0D84-42A1-88A9-83AE93E2DBB2}"/>
              </a:ext>
            </a:extLst>
          </p:cNvPr>
          <p:cNvSpPr txBox="1"/>
          <p:nvPr/>
        </p:nvSpPr>
        <p:spPr>
          <a:xfrm>
            <a:off x="221052" y="1129663"/>
            <a:ext cx="35196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Managed Kubernetes Cluster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203FDD2-9E93-4271-B3E8-D0FEFDE7F8A4}"/>
              </a:ext>
            </a:extLst>
          </p:cNvPr>
          <p:cNvSpPr txBox="1"/>
          <p:nvPr/>
        </p:nvSpPr>
        <p:spPr>
          <a:xfrm>
            <a:off x="199188" y="1569928"/>
            <a:ext cx="35196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Managed Network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26B9ED2-6F2E-4391-920E-7A9BF657246E}"/>
              </a:ext>
            </a:extLst>
          </p:cNvPr>
          <p:cNvSpPr txBox="1"/>
          <p:nvPr/>
        </p:nvSpPr>
        <p:spPr>
          <a:xfrm>
            <a:off x="178518" y="2491967"/>
            <a:ext cx="35196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Monitor</a:t>
            </a:r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38B499D6-24BB-4F4A-855F-79404AD373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6662" y="2401160"/>
            <a:ext cx="780290" cy="780290"/>
          </a:xfrm>
          <a:prstGeom prst="rect">
            <a:avLst/>
          </a:prstGeom>
        </p:spPr>
      </p:pic>
      <p:pic>
        <p:nvPicPr>
          <p:cNvPr id="22" name="Picture 21" descr="A picture containing object&#10;&#10;Description automatically generated">
            <a:extLst>
              <a:ext uri="{FF2B5EF4-FFF2-40B4-BE49-F238E27FC236}">
                <a16:creationId xmlns:a16="http://schemas.microsoft.com/office/drawing/2014/main" id="{8132D84D-041D-4B4C-B2B0-6FEF70DD9D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1040" y="1401160"/>
            <a:ext cx="780290" cy="78029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55684528-769D-405B-8BBE-8AC3F0ED84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5318" y="1308827"/>
            <a:ext cx="780289" cy="959879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51AE21-1377-4C70-972C-8092C3867E2C}"/>
              </a:ext>
            </a:extLst>
          </p:cNvPr>
          <p:cNvCxnSpPr>
            <a:cxnSpLocks/>
            <a:stCxn id="122" idx="3"/>
            <a:endCxn id="22" idx="1"/>
          </p:cNvCxnSpPr>
          <p:nvPr/>
        </p:nvCxnSpPr>
        <p:spPr>
          <a:xfrm>
            <a:off x="4205607" y="1788767"/>
            <a:ext cx="1245433" cy="2538"/>
          </a:xfrm>
          <a:prstGeom prst="straightConnector1">
            <a:avLst/>
          </a:prstGeom>
          <a:ln w="28575"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AEDB3CD0-E305-4BF3-A5D2-CC49725B36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18222" y="3839446"/>
            <a:ext cx="780290" cy="780290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076E691F-6354-442E-977C-C92BDC2AA9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59" y="3429000"/>
            <a:ext cx="468761" cy="468761"/>
          </a:xfrm>
          <a:prstGeom prst="rect">
            <a:avLst/>
          </a:prstGeom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D8D2FF6-9BBC-4AE8-9010-447579256CA7}"/>
              </a:ext>
            </a:extLst>
          </p:cNvPr>
          <p:cNvCxnSpPr>
            <a:cxnSpLocks/>
            <a:stCxn id="125" idx="0"/>
            <a:endCxn id="19" idx="1"/>
          </p:cNvCxnSpPr>
          <p:nvPr/>
        </p:nvCxnSpPr>
        <p:spPr>
          <a:xfrm rot="5400000" flipH="1" flipV="1">
            <a:off x="2749254" y="2941592"/>
            <a:ext cx="637695" cy="337122"/>
          </a:xfrm>
          <a:prstGeom prst="bentConnector2">
            <a:avLst/>
          </a:prstGeom>
          <a:ln w="28575"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6B54BF9-A34B-40CA-985F-C14591E5A141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016952" y="2791305"/>
            <a:ext cx="420229" cy="3864"/>
          </a:xfrm>
          <a:prstGeom prst="straightConnector1">
            <a:avLst/>
          </a:prstGeom>
          <a:ln w="28575"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CA772B5C-A96A-4144-BAE5-C891CFA1A0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59013" y="4121388"/>
            <a:ext cx="467706" cy="467706"/>
          </a:xfrm>
          <a:prstGeom prst="rect">
            <a:avLst/>
          </a:prstGeom>
        </p:spPr>
      </p:pic>
      <p:pic>
        <p:nvPicPr>
          <p:cNvPr id="129" name="Picture 128" descr="A close up of a sign&#10;&#10;Description automatically generated">
            <a:extLst>
              <a:ext uri="{FF2B5EF4-FFF2-40B4-BE49-F238E27FC236}">
                <a16:creationId xmlns:a16="http://schemas.microsoft.com/office/drawing/2014/main" id="{32D40B81-5D78-411C-9C3E-9CF776348E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38286" y="4151389"/>
            <a:ext cx="467706" cy="467706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2CE46A44-AACC-4CC5-9D9C-838317BBF191}"/>
              </a:ext>
            </a:extLst>
          </p:cNvPr>
          <p:cNvSpPr txBox="1"/>
          <p:nvPr/>
        </p:nvSpPr>
        <p:spPr>
          <a:xfrm>
            <a:off x="3823358" y="4558099"/>
            <a:ext cx="1047586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Virtual Network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2F901A6-0235-43E5-A80A-1C1C98385DD8}"/>
              </a:ext>
            </a:extLst>
          </p:cNvPr>
          <p:cNvSpPr txBox="1"/>
          <p:nvPr/>
        </p:nvSpPr>
        <p:spPr>
          <a:xfrm>
            <a:off x="3072242" y="3189889"/>
            <a:ext cx="104758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Load Balancer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66A8D9E-3E51-4A93-A779-F226ED5F444D}"/>
              </a:ext>
            </a:extLst>
          </p:cNvPr>
          <p:cNvSpPr txBox="1"/>
          <p:nvPr/>
        </p:nvSpPr>
        <p:spPr>
          <a:xfrm>
            <a:off x="179661" y="2945193"/>
            <a:ext cx="351965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Advanced Traffic </a:t>
            </a:r>
          </a:p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126823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12" grpId="0"/>
      <p:bldP spid="113" grpId="0"/>
      <p:bldP spid="15" grpId="0"/>
      <p:bldP spid="118" grpId="0"/>
      <p:bldP spid="119" grpId="0"/>
      <p:bldP spid="120" grpId="0"/>
      <p:bldP spid="130" grpId="0" animBg="1"/>
      <p:bldP spid="131" grpId="0"/>
      <p:bldP spid="132" grpId="0"/>
    </p:bldLst>
  </p:timing>
</p:sld>
</file>

<file path=ppt/theme/theme1.xml><?xml version="1.0" encoding="utf-8"?>
<a:theme xmlns:a="http://schemas.openxmlformats.org/drawingml/2006/main" name="9-51027_Microsoft_Ready_Template">
  <a:themeElements>
    <a:clrScheme name="Microsoft Ready + Microsoft Inspire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737373"/>
      </a:accent3>
      <a:accent4>
        <a:srgbClr val="5C2D91"/>
      </a:accent4>
      <a:accent5>
        <a:srgbClr val="BAD80A"/>
      </a:accent5>
      <a:accent6>
        <a:srgbClr val="D2D2D2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Breakout_Template_CONFIDENTIAL_v04.potx" id="{A39623A4-DF72-47A4-96E2-174F3239EAB2}" vid="{A6C15879-F4A4-4293-A3FB-BF2C930CA6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606EF5350B4AC34299E527B9221D6B5E001A2DF7EB5935C14F830206357EC2322C" ma:contentTypeVersion="26" ma:contentTypeDescription="" ma:contentTypeScope="" ma:versionID="c8759e92857812bc9b3f43044e235f59">
  <xsd:schema xmlns:xsd="http://www.w3.org/2001/XMLSchema" xmlns:xs="http://www.w3.org/2001/XMLSchema" xmlns:p="http://schemas.microsoft.com/office/2006/metadata/properties" xmlns:ns1="http://schemas.microsoft.com/sharepoint/v3" xmlns:ns2="5a4b3278-325d-441a-b38f-6f1926bc734e" xmlns:ns3="230e9df3-be65-4c73-a93b-d1236ebd677e" xmlns:ns5="9d1f81f6-e953-47ea-988e-33ed651c58e6" targetNamespace="http://schemas.microsoft.com/office/2006/metadata/properties" ma:root="true" ma:fieldsID="11717c46bd241e05dcfc96b6b635e9e1" ns1:_="" ns2:_="" ns3:_="" ns5:_="">
    <xsd:import namespace="http://schemas.microsoft.com/sharepoint/v3"/>
    <xsd:import namespace="5a4b3278-325d-441a-b38f-6f1926bc734e"/>
    <xsd:import namespace="230e9df3-be65-4c73-a93b-d1236ebd677e"/>
    <xsd:import namespace="9d1f81f6-e953-47ea-988e-33ed651c58e6"/>
    <xsd:element name="properties">
      <xsd:complexType>
        <xsd:sequence>
          <xsd:element name="documentManagement">
            <xsd:complexType>
              <xsd:all>
                <xsd:element ref="ns2:o33121adfc264c7dbcad13be7db3ea4b" minOccurs="0"/>
                <xsd:element ref="ns3:TaxCatchAll" minOccurs="0"/>
                <xsd:element ref="ns3:TaxCatchAllLabel" minOccurs="0"/>
                <xsd:element ref="ns2:c4b02e5b2c48420dbed84c0f2f02e9a3" minOccurs="0"/>
                <xsd:element ref="ns2:ba5aa7e3a41a404e868a451481761228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j129f3114929433a812312450a84994c" minOccurs="0"/>
                <xsd:element ref="ns2:e1750f71052543bd8c4d7217e9f56da0" minOccurs="0"/>
                <xsd:element ref="ns2:Session_x0020_Code" minOccurs="0"/>
                <xsd:element ref="ns2:MS_x0020_Content_x0020_Owner" minOccurs="0"/>
                <xsd:element ref="ns2:j478fa01fff54a9d85f93cc1f742caa8" minOccurs="0"/>
                <xsd:element ref="ns2:n26c0b7259a14f82a9880173edc4cb73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5:MediaServiceMetadata" minOccurs="0"/>
                <xsd:element ref="ns5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4b3278-325d-441a-b38f-6f1926bc734e" elementFormDefault="qualified">
    <xsd:import namespace="http://schemas.microsoft.com/office/2006/documentManagement/types"/>
    <xsd:import namespace="http://schemas.microsoft.com/office/infopath/2007/PartnerControls"/>
    <xsd:element name="o33121adfc264c7dbcad13be7db3ea4b" ma:index="8" nillable="true" ma:taxonomy="true" ma:internalName="o33121adfc264c7dbcad13be7db3ea4b" ma:taxonomyFieldName="Event_x0020_Name" ma:displayName="Event Name" ma:default="" ma:fieldId="{833121ad-fc26-4c7d-bcad-13be7db3ea4b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c4b02e5b2c48420dbed84c0f2f02e9a3" ma:index="12" nillable="true" ma:taxonomy="true" ma:internalName="c4b02e5b2c48420dbed84c0f2f02e9a3" ma:taxonomyFieldName="Event_x0020_Location" ma:displayName="Event Location" ma:default="" ma:fieldId="{c4b02e5b-2c48-420d-bed8-4c0f2f02e9a3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5aa7e3a41a404e868a451481761228" ma:index="14" nillable="true" ma:taxonomy="true" ma:internalName="ba5aa7e3a41a404e868a451481761228" ma:taxonomyFieldName="Event_x0020_Venue" ma:displayName="Event Venue" ma:default="" ma:fieldId="{ba5aa7e3-a41a-404e-868a-451481761228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j129f3114929433a812312450a84994c" ma:index="21" nillable="true" ma:taxonomy="true" ma:internalName="j129f3114929433a812312450a84994c" ma:taxonomyFieldName="Product" ma:displayName="Product" ma:default="" ma:fieldId="{3129f311-4929-433a-8123-12450a84994c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1750f71052543bd8c4d7217e9f56da0" ma:index="23" nillable="true" ma:taxonomy="true" ma:internalName="e1750f71052543bd8c4d7217e9f56da0" ma:taxonomyFieldName="Campaign" ma:displayName="Campaign" ma:default="" ma:fieldId="{e1750f71-0525-43bd-8c4d-7217e9f56da0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j478fa01fff54a9d85f93cc1f742caa8" ma:index="27" nillable="true" ma:taxonomy="true" ma:internalName="j478fa01fff54a9d85f93cc1f742caa8" ma:taxonomyFieldName="Track" ma:displayName="Track" ma:default="" ma:fieldId="{3478fa01-fff5-4a9d-85f9-3cc1f742caa8}" ma:sspId="e385fb40-52d4-4fae-9c5b-3e8ff8a5878e" ma:termSetId="3d852f0a-ed69-4ada-86bc-dbe628c826af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n26c0b7259a14f82a9880173edc4cb73" ma:index="29" nillable="true" ma:taxonomy="true" ma:internalName="n26c0b7259a14f82a9880173edc4cb73" ma:taxonomyFieldName="Audience1" ma:displayName="Audience" ma:default="" ma:fieldId="{726c0b72-59a1-4f82-a988-0173edc4cb73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39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40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8a521885-91de-4219-9471-899125a19f6f}" ma:internalName="TaxCatchAll" ma:showField="CatchAllData" ma:web="5a4b3278-325d-441a-b38f-6f1926bc73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8a521885-91de-4219-9471-899125a19f6f}" ma:internalName="TaxCatchAllLabel" ma:readOnly="true" ma:showField="CatchAllDataLabel" ma:web="5a4b3278-325d-441a-b38f-6f1926bc73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f81f6-e953-47ea-988e-33ed651c58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4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4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xternal_x0020_Speaker xmlns="5a4b3278-325d-441a-b38f-6f1926bc734e" xsi:nil="true"/>
    <j478fa01fff54a9d85f93cc1f742caa8 xmlns="5a4b3278-325d-441a-b38f-6f1926bc734e">
      <Terms xmlns="http://schemas.microsoft.com/office/infopath/2007/PartnerControls"/>
    </j478fa01fff54a9d85f93cc1f742caa8>
    <Event_x0020_End_x0020_Date xmlns="5a4b3278-325d-441a-b38f-6f1926bc734e">2018-07-20T00:00:00+00:00</Event_x0020_End_x0020_Date>
    <LikesCount xmlns="http://schemas.microsoft.com/sharepoint/v3" xsi:nil="true"/>
    <MS_x0020_Speaker xmlns="5a4b3278-325d-441a-b38f-6f1926bc734e">
      <UserInfo>
        <DisplayName/>
        <AccountId xsi:nil="true"/>
        <AccountType/>
      </UserInfo>
    </MS_x0020_Speaker>
    <o33121adfc264c7dbcad13be7db3ea4b xmlns="5a4b3278-325d-441a-b38f-6f1926bc734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Ready</TermName>
          <TermId xmlns="http://schemas.microsoft.com/office/infopath/2007/PartnerControls">3ca26e5f-dc1b-4496-bbb3-9dc6901a235f</TermId>
        </TermInfo>
      </Terms>
    </o33121adfc264c7dbcad13be7db3ea4b>
    <Session_x0020_Code xmlns="5a4b3278-325d-441a-b38f-6f1926bc734e" xsi:nil="true"/>
    <Presentation_x0020_Date xmlns="5a4b3278-325d-441a-b38f-6f1926bc734e" xsi:nil="true"/>
    <ba5aa7e3a41a404e868a451481761228 xmlns="5a4b3278-325d-441a-b38f-6f1926bc734e">
      <Terms xmlns="http://schemas.microsoft.com/office/infopath/2007/PartnerControls"/>
    </ba5aa7e3a41a404e868a451481761228>
    <n26c0b7259a14f82a9880173edc4cb73 xmlns="5a4b3278-325d-441a-b38f-6f1926bc734e">
      <Terms xmlns="http://schemas.microsoft.com/office/infopath/2007/PartnerControls"/>
    </n26c0b7259a14f82a9880173edc4cb73>
    <c4b02e5b2c48420dbed84c0f2f02e9a3 xmlns="5a4b3278-325d-441a-b38f-6f1926bc734e">
      <Terms xmlns="http://schemas.microsoft.com/office/infopath/2007/PartnerControls">
        <TermInfo xmlns="http://schemas.microsoft.com/office/infopath/2007/PartnerControls">
          <TermName xmlns="http://schemas.microsoft.com/office/infopath/2007/PartnerControls">Las Vegas</TermName>
          <TermId xmlns="http://schemas.microsoft.com/office/infopath/2007/PartnerControls">e731b1e0-234c-4781-a780-e65aa36c0b98</TermId>
        </TermInfo>
      </Terms>
    </c4b02e5b2c48420dbed84c0f2f02e9a3>
    <Event_x0020_Start_x0020_Date xmlns="5a4b3278-325d-441a-b38f-6f1926bc734e">2018-07-18T00:00:00+00:00</Event_x0020_Start_x0020_Date>
    <MS_x0020_Content_x0020_Owner xmlns="5a4b3278-325d-441a-b38f-6f1926bc734e">
      <UserInfo>
        <DisplayName/>
        <AccountId xsi:nil="true"/>
        <AccountType/>
      </UserInfo>
    </MS_x0020_Content_x0020_Own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Ready</TermName>
          <TermId xmlns="http://schemas.microsoft.com/office/infopath/2007/PartnerControls">3ca26e5f-dc1b-4496-bbb3-9dc6901a235f</TermId>
        </TermInfo>
      </Terms>
    </TaxKeywordTaxHTField>
    <j129f3114929433a812312450a84994c xmlns="5a4b3278-325d-441a-b38f-6f1926bc734e">
      <Terms xmlns="http://schemas.microsoft.com/office/infopath/2007/PartnerControls"/>
    </j129f3114929433a812312450a84994c>
    <TaxCatchAll xmlns="230e9df3-be65-4c73-a93b-d1236ebd677e">
      <Value>62</Value>
      <Value>16</Value>
      <Value>21</Value>
    </TaxCatchAll>
    <e1750f71052543bd8c4d7217e9f56da0 xmlns="5a4b3278-325d-441a-b38f-6f1926bc734e">
      <Terms xmlns="http://schemas.microsoft.com/office/infopath/2007/PartnerControls"/>
    </e1750f71052543bd8c4d7217e9f56da0>
  </documentManagement>
</p:properties>
</file>

<file path=customXml/itemProps1.xml><?xml version="1.0" encoding="utf-8"?>
<ds:datastoreItem xmlns:ds="http://schemas.openxmlformats.org/officeDocument/2006/customXml" ds:itemID="{E1165CD0-DDCE-4AB1-8C2E-2709D5363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a4b3278-325d-441a-b38f-6f1926bc734e"/>
    <ds:schemaRef ds:uri="230e9df3-be65-4c73-a93b-d1236ebd677e"/>
    <ds:schemaRef ds:uri="9d1f81f6-e953-47ea-988e-33ed651c5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2006/documentManagement/types"/>
    <ds:schemaRef ds:uri="9d1f81f6-e953-47ea-988e-33ed651c58e6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230e9df3-be65-4c73-a93b-d1236ebd677e"/>
    <ds:schemaRef ds:uri="http://purl.org/dc/terms/"/>
    <ds:schemaRef ds:uri="5a4b3278-325d-441a-b38f-6f1926bc734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Microsoft_Ready_Breakout_Template_CONFIDENTIAL_v04</Template>
  <TotalTime>12869</TotalTime>
  <Words>211</Words>
  <Application>Microsoft Office PowerPoint</Application>
  <PresentationFormat>Widescreen</PresentationFormat>
  <Paragraphs>81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9-51027_Microsoft_Ready_Template</vt:lpstr>
      <vt:lpstr>PowerPoint Presentation</vt:lpstr>
      <vt:lpstr>PowerPoint Presentation</vt:lpstr>
      <vt:lpstr>Storage</vt:lpstr>
      <vt:lpstr>      AKS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template should be used if you have confidential content to present for Microsoft FTE-only. There is a required confidentiality slide included, as well as a confidentiality footer.</dc:title>
  <dc:subject>Microsoft Ready</dc:subject>
  <dc:creator>Srikanth Machiraju</dc:creator>
  <cp:keywords>Microsoft Ready</cp:keywords>
  <dc:description/>
  <cp:lastModifiedBy>Srikanth Machiraju</cp:lastModifiedBy>
  <cp:revision>28</cp:revision>
  <dcterms:created xsi:type="dcterms:W3CDTF">2019-01-16T12:26:00Z</dcterms:created>
  <dcterms:modified xsi:type="dcterms:W3CDTF">2019-03-13T07:14:28Z</dcterms:modified>
  <cp:category>Microsoft Ready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0x010100606EF5350B4AC34299E527B9221D6B5E001A2DF7EB5935C14F830206357EC2322C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>62;#Las Vegas|e731b1e0-234c-4781-a780-e65aa36c0b98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  <property fmtid="{D5CDD505-2E9C-101B-9397-08002B2CF9AE}" pid="20" name="TaxKeyword">
    <vt:lpwstr>16;#Microsoft Ready|3ca26e5f-dc1b-4496-bbb3-9dc6901a235f</vt:lpwstr>
  </property>
  <property fmtid="{D5CDD505-2E9C-101B-9397-08002B2CF9AE}" pid="21" name="Event Name">
    <vt:lpwstr>21;#Microsoft Ready|3ca26e5f-dc1b-4496-bbb3-9dc6901a235f</vt:lpwstr>
  </property>
  <property fmtid="{D5CDD505-2E9C-101B-9397-08002B2CF9AE}" pid="22" name="Audience1">
    <vt:lpwstr/>
  </property>
</Properties>
</file>