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Josefin Slab"/>
      <p:regular r:id="rId18"/>
      <p:bold r:id="rId19"/>
      <p:italic r:id="rId20"/>
      <p:boldItalic r:id="rId21"/>
    </p:embeddedFont>
    <p:embeddedFont>
      <p:font typeface="Anton"/>
      <p:regular r:id="rId22"/>
    </p:embeddedFont>
    <p:embeddedFont>
      <p:font typeface="Staatliches"/>
      <p:regular r:id="rId23"/>
    </p:embeddedFont>
    <p:embeddedFont>
      <p:font typeface="Anaheim"/>
      <p:regular r:id="rId24"/>
      <p:bold r:id="rId25"/>
    </p:embeddedFont>
    <p:embeddedFont>
      <p:font typeface="Abel"/>
      <p:regular r:id="rId26"/>
    </p:embeddedFont>
    <p:embeddedFont>
      <p:font typeface="Josefin Sans"/>
      <p:regular r:id="rId27"/>
      <p:bold r:id="rId28"/>
      <p:italic r:id="rId29"/>
      <p:boldItalic r:id="rId30"/>
    </p:embeddedFont>
    <p:embeddedFont>
      <p:font typeface="Unica On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guide id="4" orient="horz" pos="1209">
          <p15:clr>
            <a:srgbClr val="9AA0A6"/>
          </p15:clr>
        </p15:guide>
      </p15:sldGuideLst>
    </p:ext>
    <p:ext uri="GoogleSlidesCustomDataVersion2">
      <go:slidesCustomData xmlns:go="http://customooxmlschemas.google.com/" r:id="rId32" roundtripDataSignature="AMtx7mj5xTS38DtkWSIen+/bNnkH3iPO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038524-F56A-483B-8E09-621B46F290D9}">
  <a:tblStyle styleId="{61038524-F56A-483B-8E09-621B46F290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 pos="120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lab-italic.fntdata"/><Relationship Id="rId22" Type="http://schemas.openxmlformats.org/officeDocument/2006/relationships/font" Target="fonts/Anton-regular.fntdata"/><Relationship Id="rId21" Type="http://schemas.openxmlformats.org/officeDocument/2006/relationships/font" Target="fonts/JosefinSlab-boldItalic.fntdata"/><Relationship Id="rId24" Type="http://schemas.openxmlformats.org/officeDocument/2006/relationships/font" Target="fonts/Anaheim-regular.fntdata"/><Relationship Id="rId23" Type="http://schemas.openxmlformats.org/officeDocument/2006/relationships/font" Target="fonts/Staatliche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bel-regular.fntdata"/><Relationship Id="rId25" Type="http://schemas.openxmlformats.org/officeDocument/2006/relationships/font" Target="fonts/Anaheim-bold.fntdata"/><Relationship Id="rId28" Type="http://schemas.openxmlformats.org/officeDocument/2006/relationships/font" Target="fonts/JosefinSans-bold.fntdata"/><Relationship Id="rId27" Type="http://schemas.openxmlformats.org/officeDocument/2006/relationships/font" Target="fonts/Josefi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JosefinSans-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UnicaOne-regular.fntdata"/><Relationship Id="rId30" Type="http://schemas.openxmlformats.org/officeDocument/2006/relationships/font" Target="fonts/JosefinSans-bold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JosefinSlab-bold.fntdata"/><Relationship Id="rId18" Type="http://schemas.openxmlformats.org/officeDocument/2006/relationships/font" Target="fonts/Josefin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064998f0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g3064998f0a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097d9e549e_2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3097d9e549e_2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09950549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3099505495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04aae95535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304aae95535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09997af82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09997af82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097d9e549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097d9e549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309950549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309950549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8" name="Shape 8"/>
        <p:cNvGrpSpPr/>
        <p:nvPr/>
      </p:nvGrpSpPr>
      <p:grpSpPr>
        <a:xfrm>
          <a:off x="0" y="0"/>
          <a:ext cx="0" cy="0"/>
          <a:chOff x="0" y="0"/>
          <a:chExt cx="0" cy="0"/>
        </a:xfrm>
      </p:grpSpPr>
      <p:sp>
        <p:nvSpPr>
          <p:cNvPr id="9" name="Google Shape;9;p40"/>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0" name="Google Shape;10;p40"/>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59" name="Shape 59"/>
        <p:cNvGrpSpPr/>
        <p:nvPr/>
      </p:nvGrpSpPr>
      <p:grpSpPr>
        <a:xfrm>
          <a:off x="0" y="0"/>
          <a:ext cx="0" cy="0"/>
          <a:chOff x="0" y="0"/>
          <a:chExt cx="0" cy="0"/>
        </a:xfrm>
      </p:grpSpPr>
      <p:sp>
        <p:nvSpPr>
          <p:cNvPr id="60" name="Google Shape;60;p46"/>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61" name="Google Shape;61;p46"/>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62" name="Google Shape;62;p46"/>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63" name="Google Shape;63;p46"/>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64" name="Google Shape;64;p46"/>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6"/>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6"/>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67" name="Shape 67"/>
        <p:cNvGrpSpPr/>
        <p:nvPr/>
      </p:nvGrpSpPr>
      <p:grpSpPr>
        <a:xfrm>
          <a:off x="0" y="0"/>
          <a:ext cx="0" cy="0"/>
          <a:chOff x="0" y="0"/>
          <a:chExt cx="0" cy="0"/>
        </a:xfrm>
      </p:grpSpPr>
      <p:sp>
        <p:nvSpPr>
          <p:cNvPr id="68" name="Google Shape;68;p47"/>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69" name="Google Shape;69;p47"/>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0" name="Google Shape;70;p47"/>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71" name="Google Shape;71;p47"/>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2" name="Google Shape;72;p47"/>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73" name="Google Shape;73;p47"/>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4" name="Google Shape;74;p47"/>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75" name="Google Shape;75;p47"/>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6" name="Google Shape;76;p47"/>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7"/>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7"/>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79" name="Shape 79"/>
        <p:cNvGrpSpPr/>
        <p:nvPr/>
      </p:nvGrpSpPr>
      <p:grpSpPr>
        <a:xfrm>
          <a:off x="0" y="0"/>
          <a:ext cx="0" cy="0"/>
          <a:chOff x="0" y="0"/>
          <a:chExt cx="0" cy="0"/>
        </a:xfrm>
      </p:grpSpPr>
      <p:sp>
        <p:nvSpPr>
          <p:cNvPr id="80" name="Google Shape;80;p49"/>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81" name="Google Shape;81;p49"/>
          <p:cNvGrpSpPr/>
          <p:nvPr/>
        </p:nvGrpSpPr>
        <p:grpSpPr>
          <a:xfrm>
            <a:off x="429933" y="1083300"/>
            <a:ext cx="4465655" cy="3077192"/>
            <a:chOff x="1211784" y="1483576"/>
            <a:chExt cx="6753864" cy="2714770"/>
          </a:xfrm>
        </p:grpSpPr>
        <p:sp>
          <p:nvSpPr>
            <p:cNvPr id="82" name="Google Shape;82;p49"/>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9"/>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84" name="Shape 84"/>
        <p:cNvGrpSpPr/>
        <p:nvPr/>
      </p:nvGrpSpPr>
      <p:grpSpPr>
        <a:xfrm>
          <a:off x="0" y="0"/>
          <a:ext cx="0" cy="0"/>
          <a:chOff x="0" y="0"/>
          <a:chExt cx="0" cy="0"/>
        </a:xfrm>
      </p:grpSpPr>
      <p:sp>
        <p:nvSpPr>
          <p:cNvPr id="85" name="Google Shape;85;p50"/>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0"/>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0"/>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88" name="Shape 88"/>
        <p:cNvGrpSpPr/>
        <p:nvPr/>
      </p:nvGrpSpPr>
      <p:grpSpPr>
        <a:xfrm>
          <a:off x="0" y="0"/>
          <a:ext cx="0" cy="0"/>
          <a:chOff x="0" y="0"/>
          <a:chExt cx="0" cy="0"/>
        </a:xfrm>
      </p:grpSpPr>
      <p:sp>
        <p:nvSpPr>
          <p:cNvPr id="89" name="Google Shape;89;p5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92" name="Google Shape;92;p52"/>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3" name="Google Shape;93;p52"/>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4" name="Google Shape;94;p52"/>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5" name="Google Shape;95;p52"/>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6" name="Google Shape;96;p52"/>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7" name="Google Shape;97;p52"/>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8" name="Google Shape;98;p52"/>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9" name="Google Shape;99;p52"/>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00" name="Google Shape;100;p52"/>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1" name="Google Shape;101;p52"/>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02" name="Google Shape;102;p52"/>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3" name="Google Shape;103;p52"/>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04" name="Shape 104"/>
        <p:cNvGrpSpPr/>
        <p:nvPr/>
      </p:nvGrpSpPr>
      <p:grpSpPr>
        <a:xfrm>
          <a:off x="0" y="0"/>
          <a:ext cx="0" cy="0"/>
          <a:chOff x="0" y="0"/>
          <a:chExt cx="0" cy="0"/>
        </a:xfrm>
      </p:grpSpPr>
      <p:sp>
        <p:nvSpPr>
          <p:cNvPr id="105" name="Google Shape;105;p54"/>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6" name="Google Shape;106;p54"/>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7" name="Google Shape;107;p54"/>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8" name="Google Shape;108;p54"/>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9" name="Google Shape;109;p54"/>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0" name="Google Shape;110;p54"/>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11" name="Shape 111"/>
        <p:cNvGrpSpPr/>
        <p:nvPr/>
      </p:nvGrpSpPr>
      <p:grpSpPr>
        <a:xfrm>
          <a:off x="0" y="0"/>
          <a:ext cx="0" cy="0"/>
          <a:chOff x="0" y="0"/>
          <a:chExt cx="0" cy="0"/>
        </a:xfrm>
      </p:grpSpPr>
      <p:sp>
        <p:nvSpPr>
          <p:cNvPr id="112" name="Google Shape;112;p55"/>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13" name="Shape 113"/>
        <p:cNvGrpSpPr/>
        <p:nvPr/>
      </p:nvGrpSpPr>
      <p:grpSpPr>
        <a:xfrm>
          <a:off x="0" y="0"/>
          <a:ext cx="0" cy="0"/>
          <a:chOff x="0" y="0"/>
          <a:chExt cx="0" cy="0"/>
        </a:xfrm>
      </p:grpSpPr>
      <p:sp>
        <p:nvSpPr>
          <p:cNvPr id="114" name="Google Shape;114;p56"/>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5" name="Google Shape;115;p56"/>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16" name="Google Shape;116;p56"/>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7" name="Google Shape;117;p56"/>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18" name="Google Shape;118;p56"/>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9" name="Google Shape;119;p56"/>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20" name="Shape 120"/>
        <p:cNvGrpSpPr/>
        <p:nvPr/>
      </p:nvGrpSpPr>
      <p:grpSpPr>
        <a:xfrm>
          <a:off x="0" y="0"/>
          <a:ext cx="0" cy="0"/>
          <a:chOff x="0" y="0"/>
          <a:chExt cx="0" cy="0"/>
        </a:xfrm>
      </p:grpSpPr>
      <p:sp>
        <p:nvSpPr>
          <p:cNvPr id="121" name="Google Shape;121;p57"/>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7"/>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7"/>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24" name="Google Shape;124;p57"/>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5" name="Google Shape;125;p57"/>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Anaheim"/>
                <a:ea typeface="Anaheim"/>
                <a:cs typeface="Anaheim"/>
                <a:sym typeface="Anaheim"/>
              </a:rPr>
              <a:t>CREDITS</a:t>
            </a:r>
            <a:r>
              <a:rPr b="0" i="0" lang="en" sz="900" u="none" cap="none" strike="noStrike">
                <a:solidFill>
                  <a:srgbClr val="434343"/>
                </a:solidFill>
                <a:latin typeface="Anaheim"/>
                <a:ea typeface="Anaheim"/>
                <a:cs typeface="Anaheim"/>
                <a:sym typeface="Anaheim"/>
              </a:rPr>
              <a:t>: This presentation template was created by </a:t>
            </a:r>
            <a:r>
              <a:rPr b="1" i="0" lang="en" sz="900" u="none" cap="none" strike="noStrike">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rgbClr val="434343"/>
                </a:solidFill>
                <a:latin typeface="Anaheim"/>
                <a:ea typeface="Anaheim"/>
                <a:cs typeface="Anaheim"/>
                <a:sym typeface="Anaheim"/>
              </a:rPr>
              <a:t>, including icons by </a:t>
            </a:r>
            <a:r>
              <a:rPr b="1" i="0" lang="en" sz="900" u="none" cap="none" strike="noStrike">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rgbClr val="434343"/>
                </a:solidFill>
                <a:latin typeface="Anaheim"/>
                <a:ea typeface="Anaheim"/>
                <a:cs typeface="Anaheim"/>
                <a:sym typeface="Anaheim"/>
              </a:rPr>
              <a:t>, and infographics &amp; images by </a:t>
            </a:r>
            <a:r>
              <a:rPr b="1" i="0" lang="en" sz="900" u="none" cap="none" strike="noStrike">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rgbClr val="434343"/>
                </a:solidFill>
                <a:latin typeface="Anaheim"/>
                <a:ea typeface="Anaheim"/>
                <a:cs typeface="Anaheim"/>
                <a:sym typeface="Anaheim"/>
              </a:rPr>
              <a:t> </a:t>
            </a:r>
            <a:r>
              <a:rPr b="0" i="0" lang="en" sz="900" u="none" cap="none" strike="noStrike">
                <a:solidFill>
                  <a:srgbClr val="434343"/>
                </a:solidFill>
                <a:latin typeface="Anaheim"/>
                <a:ea typeface="Anaheim"/>
                <a:cs typeface="Anaheim"/>
                <a:sym typeface="Anaheim"/>
              </a:rPr>
              <a:t>and illustrations by</a:t>
            </a:r>
            <a:r>
              <a:rPr b="1" i="0" lang="en" sz="900" u="none" cap="none" strike="noStrike">
                <a:solidFill>
                  <a:srgbClr val="434343"/>
                </a:solidFill>
                <a:latin typeface="Anaheim"/>
                <a:ea typeface="Anaheim"/>
                <a:cs typeface="Anaheim"/>
                <a:sym typeface="Anaheim"/>
              </a:rPr>
              <a:t> </a:t>
            </a:r>
            <a:r>
              <a:rPr b="1" i="0" lang="en"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1" name="Shape 11"/>
        <p:cNvGrpSpPr/>
        <p:nvPr/>
      </p:nvGrpSpPr>
      <p:grpSpPr>
        <a:xfrm>
          <a:off x="0" y="0"/>
          <a:ext cx="0" cy="0"/>
          <a:chOff x="0" y="0"/>
          <a:chExt cx="0" cy="0"/>
        </a:xfrm>
      </p:grpSpPr>
      <p:sp>
        <p:nvSpPr>
          <p:cNvPr id="12" name="Google Shape;12;p4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41"/>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019"/>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16" name="Shape 16"/>
        <p:cNvGrpSpPr/>
        <p:nvPr/>
      </p:nvGrpSpPr>
      <p:grpSpPr>
        <a:xfrm>
          <a:off x="0" y="0"/>
          <a:ext cx="0" cy="0"/>
          <a:chOff x="0" y="0"/>
          <a:chExt cx="0" cy="0"/>
        </a:xfrm>
      </p:grpSpPr>
      <p:sp>
        <p:nvSpPr>
          <p:cNvPr id="17" name="Google Shape;17;p43"/>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3"/>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19" name="Google Shape;19;p43"/>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0" name="Google Shape;20;p43"/>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21" name="Shape 21"/>
        <p:cNvGrpSpPr/>
        <p:nvPr/>
      </p:nvGrpSpPr>
      <p:grpSpPr>
        <a:xfrm>
          <a:off x="0" y="0"/>
          <a:ext cx="0" cy="0"/>
          <a:chOff x="0" y="0"/>
          <a:chExt cx="0" cy="0"/>
        </a:xfrm>
      </p:grpSpPr>
      <p:sp>
        <p:nvSpPr>
          <p:cNvPr id="22" name="Google Shape;22;p48"/>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23" name="Shape 23"/>
        <p:cNvGrpSpPr/>
        <p:nvPr/>
      </p:nvGrpSpPr>
      <p:grpSpPr>
        <a:xfrm>
          <a:off x="0" y="0"/>
          <a:ext cx="0" cy="0"/>
          <a:chOff x="0" y="0"/>
          <a:chExt cx="0" cy="0"/>
        </a:xfrm>
      </p:grpSpPr>
      <p:sp>
        <p:nvSpPr>
          <p:cNvPr id="24" name="Google Shape;24;p51"/>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5" name="Google Shape;25;p51"/>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26" name="Google Shape;26;p5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1"/>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29" name="Shape 29"/>
        <p:cNvGrpSpPr/>
        <p:nvPr/>
      </p:nvGrpSpPr>
      <p:grpSpPr>
        <a:xfrm>
          <a:off x="0" y="0"/>
          <a:ext cx="0" cy="0"/>
          <a:chOff x="0" y="0"/>
          <a:chExt cx="0" cy="0"/>
        </a:xfrm>
      </p:grpSpPr>
      <p:sp>
        <p:nvSpPr>
          <p:cNvPr id="30" name="Google Shape;30;p53"/>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31" name="Google Shape;31;p53"/>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2" name="Google Shape;32;p5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3"/>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35" name="Google Shape;35;p53"/>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6" name="Google Shape;36;p53"/>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37" name="Google Shape;37;p53"/>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8" name="Google Shape;38;p53"/>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39" name="Shape 39"/>
        <p:cNvGrpSpPr/>
        <p:nvPr/>
      </p:nvGrpSpPr>
      <p:grpSpPr>
        <a:xfrm>
          <a:off x="0" y="0"/>
          <a:ext cx="0" cy="0"/>
          <a:chOff x="0" y="0"/>
          <a:chExt cx="0" cy="0"/>
        </a:xfrm>
      </p:grpSpPr>
      <p:sp>
        <p:nvSpPr>
          <p:cNvPr id="40" name="Google Shape;40;p42"/>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1" name="Google Shape;41;p42"/>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2" name="Google Shape;42;p42"/>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3" name="Google Shape;43;p42"/>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4" name="Google Shape;44;p42"/>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45" name="Google Shape;45;p42"/>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46" name="Google Shape;46;p42"/>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47" name="Google Shape;47;p42"/>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48" name="Shape 48"/>
        <p:cNvGrpSpPr/>
        <p:nvPr/>
      </p:nvGrpSpPr>
      <p:grpSpPr>
        <a:xfrm>
          <a:off x="0" y="0"/>
          <a:ext cx="0" cy="0"/>
          <a:chOff x="0" y="0"/>
          <a:chExt cx="0" cy="0"/>
        </a:xfrm>
      </p:grpSpPr>
      <p:grpSp>
        <p:nvGrpSpPr>
          <p:cNvPr id="49" name="Google Shape;49;p44"/>
          <p:cNvGrpSpPr/>
          <p:nvPr/>
        </p:nvGrpSpPr>
        <p:grpSpPr>
          <a:xfrm>
            <a:off x="948275" y="3046075"/>
            <a:ext cx="8195650" cy="465225"/>
            <a:chOff x="948275" y="3046075"/>
            <a:chExt cx="8195650" cy="465225"/>
          </a:xfrm>
        </p:grpSpPr>
        <p:sp>
          <p:nvSpPr>
            <p:cNvPr id="50" name="Google Shape;50;p44"/>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4"/>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44"/>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53" name="Google Shape;53;p44"/>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54" name="Shape 54"/>
        <p:cNvGrpSpPr/>
        <p:nvPr/>
      </p:nvGrpSpPr>
      <p:grpSpPr>
        <a:xfrm>
          <a:off x="0" y="0"/>
          <a:ext cx="0" cy="0"/>
          <a:chOff x="0" y="0"/>
          <a:chExt cx="0" cy="0"/>
        </a:xfrm>
      </p:grpSpPr>
      <p:sp>
        <p:nvSpPr>
          <p:cNvPr id="55" name="Google Shape;55;p45"/>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5"/>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57" name="Google Shape;57;p45"/>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58" name="Google Shape;58;p45"/>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1pPr>
            <a:lvl2pPr indent="-304800" lvl="1" marL="914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2pPr>
            <a:lvl3pPr indent="-304800" lvl="2" marL="1371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3pPr>
            <a:lvl4pPr indent="-304800" lvl="3" marL="18288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4pPr>
            <a:lvl5pPr indent="-304800" lvl="4" marL="22860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5pPr>
            <a:lvl6pPr indent="-304800" lvl="5" marL="27432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6pPr>
            <a:lvl7pPr indent="-304800" lvl="6" marL="3200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7pPr>
            <a:lvl8pPr indent="-304800" lvl="7" marL="3657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8pPr>
            <a:lvl9pPr indent="-304800" lvl="8" marL="4114800" marR="0" rtl="0" algn="l">
              <a:lnSpc>
                <a:spcPct val="115000"/>
              </a:lnSpc>
              <a:spcBef>
                <a:spcPts val="1600"/>
              </a:spcBef>
              <a:spcAft>
                <a:spcPts val="160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docs.alpaca.markets/docs/streaming-real-time-news" TargetMode="External"/><Relationship Id="rId4" Type="http://schemas.openxmlformats.org/officeDocument/2006/relationships/hyperlink" Target="https://huggingface.co/datasets/gbharti/finance-alpaca"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sp>
        <p:nvSpPr>
          <p:cNvPr id="132" name="Google Shape;132;p1"/>
          <p:cNvSpPr/>
          <p:nvPr/>
        </p:nvSpPr>
        <p:spPr>
          <a:xfrm>
            <a:off x="5057925" y="1382750"/>
            <a:ext cx="3029400" cy="2370300"/>
          </a:xfrm>
          <a:prstGeom prst="roundRect">
            <a:avLst>
              <a:gd fmla="val 1472"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p1"/>
          <p:cNvGrpSpPr/>
          <p:nvPr/>
        </p:nvGrpSpPr>
        <p:grpSpPr>
          <a:xfrm>
            <a:off x="4969574" y="1120650"/>
            <a:ext cx="3029366" cy="2547136"/>
            <a:chOff x="4741999" y="986350"/>
            <a:chExt cx="3029366" cy="2547136"/>
          </a:xfrm>
        </p:grpSpPr>
        <p:sp>
          <p:nvSpPr>
            <p:cNvPr id="134" name="Google Shape;134;p1"/>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p1"/>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 name="Google Shape;150;p1"/>
          <p:cNvGrpSpPr/>
          <p:nvPr/>
        </p:nvGrpSpPr>
        <p:grpSpPr>
          <a:xfrm>
            <a:off x="3551493" y="2697040"/>
            <a:ext cx="1286978" cy="391497"/>
            <a:chOff x="3551493" y="2562740"/>
            <a:chExt cx="1286978" cy="391497"/>
          </a:xfrm>
        </p:grpSpPr>
        <p:sp>
          <p:nvSpPr>
            <p:cNvPr id="151" name="Google Shape;151;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 name="Google Shape;157;p1"/>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500"/>
              <a:t>Laasya Anantha Prasad</a:t>
            </a:r>
            <a:endParaRPr sz="1500"/>
          </a:p>
          <a:p>
            <a:pPr indent="0" lvl="0" marL="0" rtl="0" algn="l">
              <a:lnSpc>
                <a:spcPct val="100000"/>
              </a:lnSpc>
              <a:spcBef>
                <a:spcPts val="0"/>
              </a:spcBef>
              <a:spcAft>
                <a:spcPts val="0"/>
              </a:spcAft>
              <a:buSzPts val="1400"/>
              <a:buNone/>
            </a:pPr>
            <a:r>
              <a:rPr lang="en" sz="1500"/>
              <a:t>Krishna Venkatesh</a:t>
            </a:r>
            <a:endParaRPr sz="1500"/>
          </a:p>
          <a:p>
            <a:pPr indent="0" lvl="0" marL="0" rtl="0" algn="l">
              <a:lnSpc>
                <a:spcPct val="100000"/>
              </a:lnSpc>
              <a:spcBef>
                <a:spcPts val="0"/>
              </a:spcBef>
              <a:spcAft>
                <a:spcPts val="0"/>
              </a:spcAft>
              <a:buSzPts val="1400"/>
              <a:buNone/>
            </a:pPr>
            <a:r>
              <a:rPr lang="en" sz="1500"/>
              <a:t>Rakshak Kunchum</a:t>
            </a:r>
            <a:endParaRPr sz="1500"/>
          </a:p>
        </p:txBody>
      </p:sp>
      <p:sp>
        <p:nvSpPr>
          <p:cNvPr id="158" name="Google Shape;158;p1"/>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300"/>
              <a:t>LLM-FIne Tuned Financial Advisor</a:t>
            </a:r>
            <a:endParaRPr sz="4300"/>
          </a:p>
        </p:txBody>
      </p:sp>
      <p:grpSp>
        <p:nvGrpSpPr>
          <p:cNvPr id="159" name="Google Shape;159;p1"/>
          <p:cNvGrpSpPr/>
          <p:nvPr/>
        </p:nvGrpSpPr>
        <p:grpSpPr>
          <a:xfrm>
            <a:off x="5765433" y="3973585"/>
            <a:ext cx="203088" cy="412126"/>
            <a:chOff x="7764635" y="2404362"/>
            <a:chExt cx="353565" cy="717489"/>
          </a:xfrm>
        </p:grpSpPr>
        <p:sp>
          <p:nvSpPr>
            <p:cNvPr id="160" name="Google Shape;160;p1"/>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 name="Google Shape;162;p1"/>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p1"/>
          <p:cNvGrpSpPr/>
          <p:nvPr/>
        </p:nvGrpSpPr>
        <p:grpSpPr>
          <a:xfrm>
            <a:off x="8071692" y="3374463"/>
            <a:ext cx="777728" cy="1334382"/>
            <a:chOff x="7825967" y="3240163"/>
            <a:chExt cx="777728" cy="1334382"/>
          </a:xfrm>
        </p:grpSpPr>
        <p:sp>
          <p:nvSpPr>
            <p:cNvPr id="165" name="Google Shape;165;p1"/>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1"/>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 name="Google Shape;172;p1"/>
          <p:cNvGrpSpPr/>
          <p:nvPr/>
        </p:nvGrpSpPr>
        <p:grpSpPr>
          <a:xfrm>
            <a:off x="3929256" y="3919614"/>
            <a:ext cx="576963" cy="773332"/>
            <a:chOff x="3429656" y="3785314"/>
            <a:chExt cx="576963" cy="773332"/>
          </a:xfrm>
        </p:grpSpPr>
        <p:sp>
          <p:nvSpPr>
            <p:cNvPr id="173" name="Google Shape;173;p1"/>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1"/>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 name="Google Shape;188;p1"/>
          <p:cNvGrpSpPr/>
          <p:nvPr/>
        </p:nvGrpSpPr>
        <p:grpSpPr>
          <a:xfrm>
            <a:off x="6345231" y="2886609"/>
            <a:ext cx="1407690" cy="1286147"/>
            <a:chOff x="6117656" y="2752309"/>
            <a:chExt cx="1407690" cy="1286147"/>
          </a:xfrm>
        </p:grpSpPr>
        <p:sp>
          <p:nvSpPr>
            <p:cNvPr id="189" name="Google Shape;189;p1"/>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 name="Google Shape;207;p1"/>
          <p:cNvGrpSpPr/>
          <p:nvPr/>
        </p:nvGrpSpPr>
        <p:grpSpPr>
          <a:xfrm>
            <a:off x="3940094" y="1807838"/>
            <a:ext cx="1294564" cy="589571"/>
            <a:chOff x="3940094" y="1807838"/>
            <a:chExt cx="1294564" cy="589571"/>
          </a:xfrm>
        </p:grpSpPr>
        <p:grpSp>
          <p:nvGrpSpPr>
            <p:cNvPr id="208" name="Google Shape;208;p1"/>
            <p:cNvGrpSpPr/>
            <p:nvPr/>
          </p:nvGrpSpPr>
          <p:grpSpPr>
            <a:xfrm>
              <a:off x="3940094" y="1807838"/>
              <a:ext cx="1294564" cy="589571"/>
              <a:chOff x="3543907" y="2562740"/>
              <a:chExt cx="1294564" cy="381674"/>
            </a:xfrm>
          </p:grpSpPr>
          <p:sp>
            <p:nvSpPr>
              <p:cNvPr id="209" name="Google Shape;209;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1"/>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1"/>
          <p:cNvGrpSpPr/>
          <p:nvPr/>
        </p:nvGrpSpPr>
        <p:grpSpPr>
          <a:xfrm>
            <a:off x="6193917" y="1459403"/>
            <a:ext cx="906007" cy="136663"/>
            <a:chOff x="5966342" y="1378202"/>
            <a:chExt cx="906007" cy="136663"/>
          </a:xfrm>
        </p:grpSpPr>
        <p:sp>
          <p:nvSpPr>
            <p:cNvPr id="218" name="Google Shape;218;p1"/>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1"/>
          <p:cNvGrpSpPr/>
          <p:nvPr/>
        </p:nvGrpSpPr>
        <p:grpSpPr>
          <a:xfrm>
            <a:off x="8042062" y="2843136"/>
            <a:ext cx="496812" cy="472595"/>
            <a:chOff x="7814487" y="2708836"/>
            <a:chExt cx="496812" cy="472595"/>
          </a:xfrm>
        </p:grpSpPr>
        <p:sp>
          <p:nvSpPr>
            <p:cNvPr id="223" name="Google Shape;223;p1"/>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p1"/>
          <p:cNvGrpSpPr/>
          <p:nvPr/>
        </p:nvGrpSpPr>
        <p:grpSpPr>
          <a:xfrm>
            <a:off x="7739700" y="1512500"/>
            <a:ext cx="1109728" cy="1002828"/>
            <a:chOff x="7739700" y="1512500"/>
            <a:chExt cx="1109728" cy="1002828"/>
          </a:xfrm>
        </p:grpSpPr>
        <p:sp>
          <p:nvSpPr>
            <p:cNvPr id="226" name="Google Shape;226;p1"/>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 name="Google Shape;227;p1"/>
            <p:cNvGrpSpPr/>
            <p:nvPr/>
          </p:nvGrpSpPr>
          <p:grpSpPr>
            <a:xfrm>
              <a:off x="7808309" y="1610467"/>
              <a:ext cx="966994" cy="714803"/>
              <a:chOff x="7183784" y="1476167"/>
              <a:chExt cx="966994" cy="714803"/>
            </a:xfrm>
          </p:grpSpPr>
          <p:sp>
            <p:nvSpPr>
              <p:cNvPr id="228" name="Google Shape;228;p1"/>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4" name="Google Shape;244;p1"/>
          <p:cNvGrpSpPr/>
          <p:nvPr/>
        </p:nvGrpSpPr>
        <p:grpSpPr>
          <a:xfrm flipH="1">
            <a:off x="6415607" y="1911354"/>
            <a:ext cx="1520787" cy="2773390"/>
            <a:chOff x="-823767" y="1667843"/>
            <a:chExt cx="1580203" cy="2881743"/>
          </a:xfrm>
        </p:grpSpPr>
        <p:sp>
          <p:nvSpPr>
            <p:cNvPr id="245" name="Google Shape;245;p1"/>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5" name="Google Shape;395;p1"/>
          <p:cNvGrpSpPr/>
          <p:nvPr/>
        </p:nvGrpSpPr>
        <p:grpSpPr>
          <a:xfrm>
            <a:off x="4389208" y="3195116"/>
            <a:ext cx="1579322" cy="671293"/>
            <a:chOff x="4161633" y="3060816"/>
            <a:chExt cx="1579322" cy="671293"/>
          </a:xfrm>
        </p:grpSpPr>
        <p:sp>
          <p:nvSpPr>
            <p:cNvPr id="396" name="Google Shape;396;p1"/>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3" name="Google Shape;403;p1"/>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txBox="1"/>
          <p:nvPr>
            <p:ph idx="1" type="subTitle"/>
          </p:nvPr>
        </p:nvSpPr>
        <p:spPr>
          <a:xfrm>
            <a:off x="72575" y="64098"/>
            <a:ext cx="3029400" cy="26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1300"/>
              <a:t>Northeastern University</a:t>
            </a:r>
            <a:endParaRPr b="1" sz="1300"/>
          </a:p>
          <a:p>
            <a:pPr indent="0" lvl="0" marL="0" rtl="0" algn="l">
              <a:lnSpc>
                <a:spcPct val="100000"/>
              </a:lnSpc>
              <a:spcBef>
                <a:spcPts val="0"/>
              </a:spcBef>
              <a:spcAft>
                <a:spcPts val="0"/>
              </a:spcAft>
              <a:buSzPts val="1400"/>
              <a:buNone/>
            </a:pPr>
            <a:r>
              <a:rPr b="1" lang="en" sz="1300"/>
              <a:t>DS5500: Data Science Capstone</a:t>
            </a:r>
            <a:endParaRPr b="1" sz="1300"/>
          </a:p>
          <a:p>
            <a:pPr indent="0" lvl="0" marL="0" rtl="0" algn="l">
              <a:lnSpc>
                <a:spcPct val="100000"/>
              </a:lnSpc>
              <a:spcBef>
                <a:spcPts val="0"/>
              </a:spcBef>
              <a:spcAft>
                <a:spcPts val="0"/>
              </a:spcAft>
              <a:buSzPts val="1400"/>
              <a:buNone/>
            </a:pPr>
            <a:r>
              <a:rPr b="1" lang="en" sz="1300"/>
              <a:t>P1 </a:t>
            </a:r>
            <a:r>
              <a:rPr b="1" lang="en" sz="1300"/>
              <a:t>Preliminary</a:t>
            </a:r>
            <a:r>
              <a:rPr b="1" lang="en" sz="1300"/>
              <a:t> </a:t>
            </a:r>
            <a:r>
              <a:rPr b="1" lang="en" sz="1300"/>
              <a:t>Presentation</a:t>
            </a:r>
            <a:endParaRPr b="1" sz="1300"/>
          </a:p>
        </p:txBody>
      </p:sp>
      <p:pic>
        <p:nvPicPr>
          <p:cNvPr id="410" name="Google Shape;410;p1"/>
          <p:cNvPicPr preferRelativeResize="0"/>
          <p:nvPr/>
        </p:nvPicPr>
        <p:blipFill rotWithShape="1">
          <a:blip r:embed="rId3">
            <a:alphaModFix/>
          </a:blip>
          <a:srcRect b="0" l="0" r="0" t="0"/>
          <a:stretch/>
        </p:blipFill>
        <p:spPr>
          <a:xfrm>
            <a:off x="6720575" y="17875"/>
            <a:ext cx="2367322" cy="77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3" name="Shape 683"/>
        <p:cNvGrpSpPr/>
        <p:nvPr/>
      </p:nvGrpSpPr>
      <p:grpSpPr>
        <a:xfrm>
          <a:off x="0" y="0"/>
          <a:ext cx="0" cy="0"/>
          <a:chOff x="0" y="0"/>
          <a:chExt cx="0" cy="0"/>
        </a:xfrm>
      </p:grpSpPr>
      <p:sp>
        <p:nvSpPr>
          <p:cNvPr id="684" name="Google Shape;684;p16"/>
          <p:cNvSpPr/>
          <p:nvPr/>
        </p:nvSpPr>
        <p:spPr>
          <a:xfrm>
            <a:off x="777788" y="2489798"/>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6"/>
          <p:cNvSpPr/>
          <p:nvPr/>
        </p:nvSpPr>
        <p:spPr>
          <a:xfrm>
            <a:off x="860913" y="2387325"/>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6"/>
          <p:cNvSpPr txBox="1"/>
          <p:nvPr>
            <p:ph idx="1" type="subTitle"/>
          </p:nvPr>
        </p:nvSpPr>
        <p:spPr>
          <a:xfrm>
            <a:off x="909749" y="2516163"/>
            <a:ext cx="1827900" cy="167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lang="en">
                <a:solidFill>
                  <a:srgbClr val="000000"/>
                </a:solidFill>
              </a:rPr>
              <a:t>Enhanced Decision-Making and Efficiency:</a:t>
            </a:r>
            <a:r>
              <a:rPr lang="en">
                <a:solidFill>
                  <a:srgbClr val="000000"/>
                </a:solidFill>
              </a:rPr>
              <a:t> </a:t>
            </a:r>
            <a:endParaRPr>
              <a:solidFill>
                <a:srgbClr val="000000"/>
              </a:solidFill>
            </a:endParaRPr>
          </a:p>
          <a:p>
            <a:pPr indent="0" lvl="0" marL="0" rtl="0" algn="ctr">
              <a:lnSpc>
                <a:spcPct val="100000"/>
              </a:lnSpc>
              <a:spcBef>
                <a:spcPts val="0"/>
              </a:spcBef>
              <a:spcAft>
                <a:spcPts val="0"/>
              </a:spcAft>
              <a:buSzPts val="1100"/>
              <a:buNone/>
            </a:pPr>
            <a:r>
              <a:rPr lang="en">
                <a:solidFill>
                  <a:srgbClr val="000000"/>
                </a:solidFill>
              </a:rPr>
              <a:t>The Financial LLM Advisor automates complex tasks, boosting accuracy and speeding up financial decisions, reducing errors and saving time.</a:t>
            </a:r>
            <a:endParaRPr/>
          </a:p>
        </p:txBody>
      </p:sp>
      <p:cxnSp>
        <p:nvCxnSpPr>
          <p:cNvPr id="687" name="Google Shape;687;p16"/>
          <p:cNvCxnSpPr>
            <a:stCxn id="688" idx="2"/>
            <a:endCxn id="685" idx="0"/>
          </p:cNvCxnSpPr>
          <p:nvPr/>
        </p:nvCxnSpPr>
        <p:spPr>
          <a:xfrm>
            <a:off x="1859163" y="2125425"/>
            <a:ext cx="0" cy="261900"/>
          </a:xfrm>
          <a:prstGeom prst="straightConnector1">
            <a:avLst/>
          </a:prstGeom>
          <a:noFill/>
          <a:ln cap="flat" cmpd="sng" w="9525">
            <a:solidFill>
              <a:schemeClr val="accent3"/>
            </a:solidFill>
            <a:prstDash val="solid"/>
            <a:round/>
            <a:headEnd len="sm" w="sm" type="none"/>
            <a:tailEnd len="sm" w="sm" type="none"/>
          </a:ln>
        </p:spPr>
      </p:cxnSp>
      <p:sp>
        <p:nvSpPr>
          <p:cNvPr id="689" name="Google Shape;689;p16"/>
          <p:cNvSpPr/>
          <p:nvPr/>
        </p:nvSpPr>
        <p:spPr>
          <a:xfrm>
            <a:off x="6286588" y="2489798"/>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6"/>
          <p:cNvSpPr/>
          <p:nvPr/>
        </p:nvSpPr>
        <p:spPr>
          <a:xfrm>
            <a:off x="6369713" y="2387325"/>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1" name="Google Shape;691;p16"/>
          <p:cNvCxnSpPr>
            <a:endCxn id="690" idx="0"/>
          </p:cNvCxnSpPr>
          <p:nvPr/>
        </p:nvCxnSpPr>
        <p:spPr>
          <a:xfrm>
            <a:off x="7367963" y="2125425"/>
            <a:ext cx="0" cy="261900"/>
          </a:xfrm>
          <a:prstGeom prst="straightConnector1">
            <a:avLst/>
          </a:prstGeom>
          <a:noFill/>
          <a:ln cap="flat" cmpd="sng" w="9525">
            <a:solidFill>
              <a:schemeClr val="accent3"/>
            </a:solidFill>
            <a:prstDash val="solid"/>
            <a:round/>
            <a:headEnd len="sm" w="sm" type="none"/>
            <a:tailEnd len="sm" w="sm" type="none"/>
          </a:ln>
        </p:spPr>
      </p:cxnSp>
      <p:sp>
        <p:nvSpPr>
          <p:cNvPr id="692" name="Google Shape;692;p16"/>
          <p:cNvSpPr txBox="1"/>
          <p:nvPr>
            <p:ph idx="5" type="subTitle"/>
          </p:nvPr>
        </p:nvSpPr>
        <p:spPr>
          <a:xfrm>
            <a:off x="6448349" y="2516163"/>
            <a:ext cx="1827900" cy="167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lang="en">
                <a:solidFill>
                  <a:srgbClr val="000000"/>
                </a:solidFill>
              </a:rPr>
              <a:t>Scalable and Accessible Financial Services: </a:t>
            </a:r>
            <a:endParaRPr b="1">
              <a:solidFill>
                <a:srgbClr val="000000"/>
              </a:solidFill>
            </a:endParaRPr>
          </a:p>
          <a:p>
            <a:pPr indent="0" lvl="0" marL="0" rtl="0" algn="ctr">
              <a:lnSpc>
                <a:spcPct val="100000"/>
              </a:lnSpc>
              <a:spcBef>
                <a:spcPts val="0"/>
              </a:spcBef>
              <a:spcAft>
                <a:spcPts val="0"/>
              </a:spcAft>
              <a:buSzPts val="1100"/>
              <a:buNone/>
            </a:pPr>
            <a:r>
              <a:rPr lang="en">
                <a:solidFill>
                  <a:srgbClr val="000000"/>
                </a:solidFill>
              </a:rPr>
              <a:t>Using advanced LLM technology, we make expert financial advice more affordable and accessible, democratizing financial expertise for broader use.</a:t>
            </a:r>
            <a:endParaRPr/>
          </a:p>
        </p:txBody>
      </p:sp>
      <p:sp>
        <p:nvSpPr>
          <p:cNvPr id="693" name="Google Shape;693;p16"/>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CONCLUSIONS</a:t>
            </a:r>
            <a:endParaRPr/>
          </a:p>
        </p:txBody>
      </p:sp>
      <p:sp>
        <p:nvSpPr>
          <p:cNvPr id="694" name="Google Shape;694;p16"/>
          <p:cNvSpPr/>
          <p:nvPr/>
        </p:nvSpPr>
        <p:spPr>
          <a:xfrm>
            <a:off x="3532188" y="2489798"/>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6"/>
          <p:cNvSpPr/>
          <p:nvPr/>
        </p:nvSpPr>
        <p:spPr>
          <a:xfrm>
            <a:off x="3615313" y="2387325"/>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6"/>
          <p:cNvSpPr txBox="1"/>
          <p:nvPr>
            <p:ph idx="1" type="subTitle"/>
          </p:nvPr>
        </p:nvSpPr>
        <p:spPr>
          <a:xfrm>
            <a:off x="3664149" y="2516163"/>
            <a:ext cx="1827900" cy="167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lang="en">
                <a:solidFill>
                  <a:srgbClr val="1F1F1F"/>
                </a:solidFill>
              </a:rPr>
              <a:t>Personalized Financial Guidance for Individuals: </a:t>
            </a:r>
            <a:endParaRPr b="1">
              <a:solidFill>
                <a:srgbClr val="1F1F1F"/>
              </a:solidFill>
            </a:endParaRPr>
          </a:p>
          <a:p>
            <a:pPr indent="0" lvl="0" marL="0" rtl="0" algn="ctr">
              <a:lnSpc>
                <a:spcPct val="100000"/>
              </a:lnSpc>
              <a:spcBef>
                <a:spcPts val="0"/>
              </a:spcBef>
              <a:spcAft>
                <a:spcPts val="0"/>
              </a:spcAft>
              <a:buSzPts val="1100"/>
              <a:buNone/>
            </a:pPr>
            <a:r>
              <a:rPr lang="en">
                <a:solidFill>
                  <a:srgbClr val="1F1F1F"/>
                </a:solidFill>
              </a:rPr>
              <a:t>This tool provides personalized financial advice, helping individuals make smarter investment and savings choices, boosting financial empowerment for all.</a:t>
            </a:r>
            <a:endParaRPr>
              <a:solidFill>
                <a:srgbClr val="1F1F1F"/>
              </a:solidFill>
            </a:endParaRPr>
          </a:p>
        </p:txBody>
      </p:sp>
      <p:cxnSp>
        <p:nvCxnSpPr>
          <p:cNvPr id="697" name="Google Shape;697;p16"/>
          <p:cNvCxnSpPr>
            <a:stCxn id="698" idx="2"/>
            <a:endCxn id="695" idx="0"/>
          </p:cNvCxnSpPr>
          <p:nvPr/>
        </p:nvCxnSpPr>
        <p:spPr>
          <a:xfrm>
            <a:off x="4613563" y="2125425"/>
            <a:ext cx="0" cy="261900"/>
          </a:xfrm>
          <a:prstGeom prst="straightConnector1">
            <a:avLst/>
          </a:prstGeom>
          <a:noFill/>
          <a:ln cap="flat" cmpd="sng" w="9525">
            <a:solidFill>
              <a:schemeClr val="accent3"/>
            </a:solidFill>
            <a:prstDash val="solid"/>
            <a:round/>
            <a:headEnd len="sm" w="sm" type="none"/>
            <a:tailEnd len="sm" w="sm" type="none"/>
          </a:ln>
        </p:spPr>
      </p:cxnSp>
      <p:pic>
        <p:nvPicPr>
          <p:cNvPr id="699" name="Google Shape;699;p16"/>
          <p:cNvPicPr preferRelativeResize="0"/>
          <p:nvPr/>
        </p:nvPicPr>
        <p:blipFill>
          <a:blip r:embed="rId3">
            <a:alphaModFix/>
          </a:blip>
          <a:stretch>
            <a:fillRect/>
          </a:stretch>
        </p:blipFill>
        <p:spPr>
          <a:xfrm>
            <a:off x="7082213" y="1554050"/>
            <a:ext cx="571500" cy="571500"/>
          </a:xfrm>
          <a:prstGeom prst="rect">
            <a:avLst/>
          </a:prstGeom>
          <a:noFill/>
          <a:ln>
            <a:noFill/>
          </a:ln>
        </p:spPr>
      </p:pic>
      <p:pic>
        <p:nvPicPr>
          <p:cNvPr id="700" name="Google Shape;700;p16"/>
          <p:cNvPicPr preferRelativeResize="0"/>
          <p:nvPr/>
        </p:nvPicPr>
        <p:blipFill>
          <a:blip r:embed="rId4">
            <a:alphaModFix/>
          </a:blip>
          <a:stretch>
            <a:fillRect/>
          </a:stretch>
        </p:blipFill>
        <p:spPr>
          <a:xfrm>
            <a:off x="4323088" y="1554050"/>
            <a:ext cx="581025" cy="571500"/>
          </a:xfrm>
          <a:prstGeom prst="rect">
            <a:avLst/>
          </a:prstGeom>
          <a:noFill/>
          <a:ln>
            <a:noFill/>
          </a:ln>
        </p:spPr>
      </p:pic>
      <p:pic>
        <p:nvPicPr>
          <p:cNvPr id="701" name="Google Shape;701;p16"/>
          <p:cNvPicPr preferRelativeResize="0"/>
          <p:nvPr/>
        </p:nvPicPr>
        <p:blipFill>
          <a:blip r:embed="rId5">
            <a:alphaModFix/>
          </a:blip>
          <a:stretch>
            <a:fillRect/>
          </a:stretch>
        </p:blipFill>
        <p:spPr>
          <a:xfrm>
            <a:off x="1568725" y="1669925"/>
            <a:ext cx="581025" cy="46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5" name="Shape 705"/>
        <p:cNvGrpSpPr/>
        <p:nvPr/>
      </p:nvGrpSpPr>
      <p:grpSpPr>
        <a:xfrm>
          <a:off x="0" y="0"/>
          <a:ext cx="0" cy="0"/>
          <a:chOff x="0" y="0"/>
          <a:chExt cx="0" cy="0"/>
        </a:xfrm>
      </p:grpSpPr>
      <p:grpSp>
        <p:nvGrpSpPr>
          <p:cNvPr id="706" name="Google Shape;706;g3064998f0a3_0_10"/>
          <p:cNvGrpSpPr/>
          <p:nvPr/>
        </p:nvGrpSpPr>
        <p:grpSpPr>
          <a:xfrm>
            <a:off x="4339570" y="1556795"/>
            <a:ext cx="4329608" cy="2630265"/>
            <a:chOff x="2529950" y="4155175"/>
            <a:chExt cx="1137425" cy="690975"/>
          </a:xfrm>
        </p:grpSpPr>
        <p:sp>
          <p:nvSpPr>
            <p:cNvPr id="707" name="Google Shape;707;g3064998f0a3_0_10"/>
            <p:cNvSpPr/>
            <p:nvPr/>
          </p:nvSpPr>
          <p:spPr>
            <a:xfrm>
              <a:off x="2798800" y="4155175"/>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3064998f0a3_0_10"/>
            <p:cNvSpPr/>
            <p:nvPr/>
          </p:nvSpPr>
          <p:spPr>
            <a:xfrm>
              <a:off x="281665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3064998f0a3_0_10"/>
            <p:cNvSpPr/>
            <p:nvPr/>
          </p:nvSpPr>
          <p:spPr>
            <a:xfrm>
              <a:off x="2834675" y="4155175"/>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g3064998f0a3_0_10"/>
            <p:cNvSpPr/>
            <p:nvPr/>
          </p:nvSpPr>
          <p:spPr>
            <a:xfrm>
              <a:off x="2852525" y="4155175"/>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3064998f0a3_0_10"/>
            <p:cNvSpPr/>
            <p:nvPr/>
          </p:nvSpPr>
          <p:spPr>
            <a:xfrm>
              <a:off x="2870375" y="4155175"/>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3064998f0a3_0_10"/>
            <p:cNvSpPr/>
            <p:nvPr/>
          </p:nvSpPr>
          <p:spPr>
            <a:xfrm>
              <a:off x="2942150" y="4155175"/>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g3064998f0a3_0_10"/>
            <p:cNvSpPr/>
            <p:nvPr/>
          </p:nvSpPr>
          <p:spPr>
            <a:xfrm>
              <a:off x="296000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g3064998f0a3_0_10"/>
            <p:cNvSpPr/>
            <p:nvPr/>
          </p:nvSpPr>
          <p:spPr>
            <a:xfrm>
              <a:off x="2798800"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3064998f0a3_0_10"/>
            <p:cNvSpPr/>
            <p:nvPr/>
          </p:nvSpPr>
          <p:spPr>
            <a:xfrm>
              <a:off x="281665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3064998f0a3_0_10"/>
            <p:cNvSpPr/>
            <p:nvPr/>
          </p:nvSpPr>
          <p:spPr>
            <a:xfrm>
              <a:off x="28346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3064998f0a3_0_10"/>
            <p:cNvSpPr/>
            <p:nvPr/>
          </p:nvSpPr>
          <p:spPr>
            <a:xfrm>
              <a:off x="28525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3064998f0a3_0_10"/>
            <p:cNvSpPr/>
            <p:nvPr/>
          </p:nvSpPr>
          <p:spPr>
            <a:xfrm>
              <a:off x="2888400" y="417322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3064998f0a3_0_10"/>
            <p:cNvSpPr/>
            <p:nvPr/>
          </p:nvSpPr>
          <p:spPr>
            <a:xfrm>
              <a:off x="2906250"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g3064998f0a3_0_10"/>
            <p:cNvSpPr/>
            <p:nvPr/>
          </p:nvSpPr>
          <p:spPr>
            <a:xfrm>
              <a:off x="2924300" y="417322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g3064998f0a3_0_10"/>
            <p:cNvSpPr/>
            <p:nvPr/>
          </p:nvSpPr>
          <p:spPr>
            <a:xfrm>
              <a:off x="2942150" y="417322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3064998f0a3_0_10"/>
            <p:cNvSpPr/>
            <p:nvPr/>
          </p:nvSpPr>
          <p:spPr>
            <a:xfrm>
              <a:off x="296000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3064998f0a3_0_10"/>
            <p:cNvSpPr/>
            <p:nvPr/>
          </p:nvSpPr>
          <p:spPr>
            <a:xfrm>
              <a:off x="2978025" y="4173225"/>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3064998f0a3_0_10"/>
            <p:cNvSpPr/>
            <p:nvPr/>
          </p:nvSpPr>
          <p:spPr>
            <a:xfrm>
              <a:off x="2995875" y="4173225"/>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3064998f0a3_0_10"/>
            <p:cNvSpPr/>
            <p:nvPr/>
          </p:nvSpPr>
          <p:spPr>
            <a:xfrm>
              <a:off x="301390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3064998f0a3_0_10"/>
            <p:cNvSpPr/>
            <p:nvPr/>
          </p:nvSpPr>
          <p:spPr>
            <a:xfrm>
              <a:off x="3031750"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g3064998f0a3_0_10"/>
            <p:cNvSpPr/>
            <p:nvPr/>
          </p:nvSpPr>
          <p:spPr>
            <a:xfrm>
              <a:off x="3085500" y="4173225"/>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3064998f0a3_0_10"/>
            <p:cNvSpPr/>
            <p:nvPr/>
          </p:nvSpPr>
          <p:spPr>
            <a:xfrm>
              <a:off x="3103525" y="4173225"/>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g3064998f0a3_0_10"/>
            <p:cNvSpPr/>
            <p:nvPr/>
          </p:nvSpPr>
          <p:spPr>
            <a:xfrm>
              <a:off x="3121375"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g3064998f0a3_0_10"/>
            <p:cNvSpPr/>
            <p:nvPr/>
          </p:nvSpPr>
          <p:spPr>
            <a:xfrm>
              <a:off x="3139225"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3064998f0a3_0_10"/>
            <p:cNvSpPr/>
            <p:nvPr/>
          </p:nvSpPr>
          <p:spPr>
            <a:xfrm>
              <a:off x="315725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3064998f0a3_0_10"/>
            <p:cNvSpPr/>
            <p:nvPr/>
          </p:nvSpPr>
          <p:spPr>
            <a:xfrm>
              <a:off x="3228825"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3064998f0a3_0_10"/>
            <p:cNvSpPr/>
            <p:nvPr/>
          </p:nvSpPr>
          <p:spPr>
            <a:xfrm>
              <a:off x="33364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3064998f0a3_0_10"/>
            <p:cNvSpPr/>
            <p:nvPr/>
          </p:nvSpPr>
          <p:spPr>
            <a:xfrm>
              <a:off x="33543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3064998f0a3_0_10"/>
            <p:cNvSpPr/>
            <p:nvPr/>
          </p:nvSpPr>
          <p:spPr>
            <a:xfrm>
              <a:off x="2745075"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g3064998f0a3_0_10"/>
            <p:cNvSpPr/>
            <p:nvPr/>
          </p:nvSpPr>
          <p:spPr>
            <a:xfrm>
              <a:off x="2798800"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3064998f0a3_0_10"/>
            <p:cNvSpPr/>
            <p:nvPr/>
          </p:nvSpPr>
          <p:spPr>
            <a:xfrm>
              <a:off x="281665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g3064998f0a3_0_10"/>
            <p:cNvSpPr/>
            <p:nvPr/>
          </p:nvSpPr>
          <p:spPr>
            <a:xfrm>
              <a:off x="2834675" y="419107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g3064998f0a3_0_10"/>
            <p:cNvSpPr/>
            <p:nvPr/>
          </p:nvSpPr>
          <p:spPr>
            <a:xfrm>
              <a:off x="2870375" y="419107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g3064998f0a3_0_10"/>
            <p:cNvSpPr/>
            <p:nvPr/>
          </p:nvSpPr>
          <p:spPr>
            <a:xfrm>
              <a:off x="2888400" y="419107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g3064998f0a3_0_10"/>
            <p:cNvSpPr/>
            <p:nvPr/>
          </p:nvSpPr>
          <p:spPr>
            <a:xfrm>
              <a:off x="2906250" y="4191075"/>
              <a:ext cx="8325" cy="8300"/>
            </a:xfrm>
            <a:custGeom>
              <a:rect b="b" l="l" r="r" t="t"/>
              <a:pathLst>
                <a:path extrusionOk="0" h="332" w="333">
                  <a:moveTo>
                    <a:pt x="167" y="0"/>
                  </a:moveTo>
                  <a:cubicBezTo>
                    <a:pt x="80" y="0"/>
                    <a:pt x="1" y="79"/>
                    <a:pt x="1" y="166"/>
                  </a:cubicBezTo>
                  <a:cubicBezTo>
                    <a:pt x="1" y="260"/>
                    <a:pt x="80"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g3064998f0a3_0_10"/>
            <p:cNvSpPr/>
            <p:nvPr/>
          </p:nvSpPr>
          <p:spPr>
            <a:xfrm>
              <a:off x="2924300"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g3064998f0a3_0_10"/>
            <p:cNvSpPr/>
            <p:nvPr/>
          </p:nvSpPr>
          <p:spPr>
            <a:xfrm>
              <a:off x="2942150" y="419107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3064998f0a3_0_10"/>
            <p:cNvSpPr/>
            <p:nvPr/>
          </p:nvSpPr>
          <p:spPr>
            <a:xfrm>
              <a:off x="296000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g3064998f0a3_0_10"/>
            <p:cNvSpPr/>
            <p:nvPr/>
          </p:nvSpPr>
          <p:spPr>
            <a:xfrm>
              <a:off x="2978025" y="4191075"/>
              <a:ext cx="8325" cy="8300"/>
            </a:xfrm>
            <a:custGeom>
              <a:rect b="b" l="l" r="r" t="t"/>
              <a:pathLst>
                <a:path extrusionOk="0" h="332" w="333">
                  <a:moveTo>
                    <a:pt x="166" y="0"/>
                  </a:moveTo>
                  <a:cubicBezTo>
                    <a:pt x="73" y="0"/>
                    <a:pt x="0" y="79"/>
                    <a:pt x="0" y="166"/>
                  </a:cubicBezTo>
                  <a:cubicBezTo>
                    <a:pt x="0" y="260"/>
                    <a:pt x="73"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g3064998f0a3_0_10"/>
            <p:cNvSpPr/>
            <p:nvPr/>
          </p:nvSpPr>
          <p:spPr>
            <a:xfrm>
              <a:off x="2995875" y="4191075"/>
              <a:ext cx="8325" cy="8300"/>
            </a:xfrm>
            <a:custGeom>
              <a:rect b="b" l="l" r="r" t="t"/>
              <a:pathLst>
                <a:path extrusionOk="0" h="332" w="333">
                  <a:moveTo>
                    <a:pt x="166" y="0"/>
                  </a:moveTo>
                  <a:cubicBezTo>
                    <a:pt x="80" y="0"/>
                    <a:pt x="1" y="79"/>
                    <a:pt x="1" y="166"/>
                  </a:cubicBezTo>
                  <a:cubicBezTo>
                    <a:pt x="1"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g3064998f0a3_0_10"/>
            <p:cNvSpPr/>
            <p:nvPr/>
          </p:nvSpPr>
          <p:spPr>
            <a:xfrm>
              <a:off x="3103525" y="4191075"/>
              <a:ext cx="8325" cy="8300"/>
            </a:xfrm>
            <a:custGeom>
              <a:rect b="b" l="l" r="r" t="t"/>
              <a:pathLst>
                <a:path extrusionOk="0" h="332" w="333">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3064998f0a3_0_10"/>
            <p:cNvSpPr/>
            <p:nvPr/>
          </p:nvSpPr>
          <p:spPr>
            <a:xfrm>
              <a:off x="3121375"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g3064998f0a3_0_10"/>
            <p:cNvSpPr/>
            <p:nvPr/>
          </p:nvSpPr>
          <p:spPr>
            <a:xfrm>
              <a:off x="26911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g3064998f0a3_0_10"/>
            <p:cNvSpPr/>
            <p:nvPr/>
          </p:nvSpPr>
          <p:spPr>
            <a:xfrm>
              <a:off x="270917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3064998f0a3_0_10"/>
            <p:cNvSpPr/>
            <p:nvPr/>
          </p:nvSpPr>
          <p:spPr>
            <a:xfrm>
              <a:off x="2727025" y="42091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3064998f0a3_0_10"/>
            <p:cNvSpPr/>
            <p:nvPr/>
          </p:nvSpPr>
          <p:spPr>
            <a:xfrm>
              <a:off x="27450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3064998f0a3_0_10"/>
            <p:cNvSpPr/>
            <p:nvPr/>
          </p:nvSpPr>
          <p:spPr>
            <a:xfrm>
              <a:off x="27629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g3064998f0a3_0_10"/>
            <p:cNvSpPr/>
            <p:nvPr/>
          </p:nvSpPr>
          <p:spPr>
            <a:xfrm>
              <a:off x="2798800" y="42091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3064998f0a3_0_10"/>
            <p:cNvSpPr/>
            <p:nvPr/>
          </p:nvSpPr>
          <p:spPr>
            <a:xfrm>
              <a:off x="281665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3064998f0a3_0_10"/>
            <p:cNvSpPr/>
            <p:nvPr/>
          </p:nvSpPr>
          <p:spPr>
            <a:xfrm>
              <a:off x="2888400" y="42091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3064998f0a3_0_10"/>
            <p:cNvSpPr/>
            <p:nvPr/>
          </p:nvSpPr>
          <p:spPr>
            <a:xfrm>
              <a:off x="2906250"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g3064998f0a3_0_10"/>
            <p:cNvSpPr/>
            <p:nvPr/>
          </p:nvSpPr>
          <p:spPr>
            <a:xfrm>
              <a:off x="2924300"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3064998f0a3_0_10"/>
            <p:cNvSpPr/>
            <p:nvPr/>
          </p:nvSpPr>
          <p:spPr>
            <a:xfrm>
              <a:off x="2942150"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g3064998f0a3_0_10"/>
            <p:cNvSpPr/>
            <p:nvPr/>
          </p:nvSpPr>
          <p:spPr>
            <a:xfrm>
              <a:off x="296000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g3064998f0a3_0_10"/>
            <p:cNvSpPr/>
            <p:nvPr/>
          </p:nvSpPr>
          <p:spPr>
            <a:xfrm>
              <a:off x="2978025"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g3064998f0a3_0_10"/>
            <p:cNvSpPr/>
            <p:nvPr/>
          </p:nvSpPr>
          <p:spPr>
            <a:xfrm>
              <a:off x="2995875"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g3064998f0a3_0_10"/>
            <p:cNvSpPr/>
            <p:nvPr/>
          </p:nvSpPr>
          <p:spPr>
            <a:xfrm>
              <a:off x="3228825"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g3064998f0a3_0_10"/>
            <p:cNvSpPr/>
            <p:nvPr/>
          </p:nvSpPr>
          <p:spPr>
            <a:xfrm>
              <a:off x="32468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3064998f0a3_0_10"/>
            <p:cNvSpPr/>
            <p:nvPr/>
          </p:nvSpPr>
          <p:spPr>
            <a:xfrm>
              <a:off x="32647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3064998f0a3_0_10"/>
            <p:cNvSpPr/>
            <p:nvPr/>
          </p:nvSpPr>
          <p:spPr>
            <a:xfrm>
              <a:off x="3282750" y="42091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g3064998f0a3_0_10"/>
            <p:cNvSpPr/>
            <p:nvPr/>
          </p:nvSpPr>
          <p:spPr>
            <a:xfrm>
              <a:off x="3300600"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g3064998f0a3_0_10"/>
            <p:cNvSpPr/>
            <p:nvPr/>
          </p:nvSpPr>
          <p:spPr>
            <a:xfrm>
              <a:off x="33184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3064998f0a3_0_10"/>
            <p:cNvSpPr/>
            <p:nvPr/>
          </p:nvSpPr>
          <p:spPr>
            <a:xfrm>
              <a:off x="3336475" y="42091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3064998f0a3_0_10"/>
            <p:cNvSpPr/>
            <p:nvPr/>
          </p:nvSpPr>
          <p:spPr>
            <a:xfrm>
              <a:off x="335432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3064998f0a3_0_10"/>
            <p:cNvSpPr/>
            <p:nvPr/>
          </p:nvSpPr>
          <p:spPr>
            <a:xfrm>
              <a:off x="3372375" y="42091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3064998f0a3_0_10"/>
            <p:cNvSpPr/>
            <p:nvPr/>
          </p:nvSpPr>
          <p:spPr>
            <a:xfrm>
              <a:off x="33902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3064998f0a3_0_10"/>
            <p:cNvSpPr/>
            <p:nvPr/>
          </p:nvSpPr>
          <p:spPr>
            <a:xfrm>
              <a:off x="3461975" y="42091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3064998f0a3_0_10"/>
            <p:cNvSpPr/>
            <p:nvPr/>
          </p:nvSpPr>
          <p:spPr>
            <a:xfrm>
              <a:off x="3479825" y="42091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g3064998f0a3_0_10"/>
            <p:cNvSpPr/>
            <p:nvPr/>
          </p:nvSpPr>
          <p:spPr>
            <a:xfrm>
              <a:off x="26911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3064998f0a3_0_10"/>
            <p:cNvSpPr/>
            <p:nvPr/>
          </p:nvSpPr>
          <p:spPr>
            <a:xfrm>
              <a:off x="270917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3064998f0a3_0_10"/>
            <p:cNvSpPr/>
            <p:nvPr/>
          </p:nvSpPr>
          <p:spPr>
            <a:xfrm>
              <a:off x="272702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3064998f0a3_0_10"/>
            <p:cNvSpPr/>
            <p:nvPr/>
          </p:nvSpPr>
          <p:spPr>
            <a:xfrm>
              <a:off x="27450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3064998f0a3_0_10"/>
            <p:cNvSpPr/>
            <p:nvPr/>
          </p:nvSpPr>
          <p:spPr>
            <a:xfrm>
              <a:off x="27629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3064998f0a3_0_10"/>
            <p:cNvSpPr/>
            <p:nvPr/>
          </p:nvSpPr>
          <p:spPr>
            <a:xfrm>
              <a:off x="279880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3064998f0a3_0_10"/>
            <p:cNvSpPr/>
            <p:nvPr/>
          </p:nvSpPr>
          <p:spPr>
            <a:xfrm>
              <a:off x="281665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3064998f0a3_0_10"/>
            <p:cNvSpPr/>
            <p:nvPr/>
          </p:nvSpPr>
          <p:spPr>
            <a:xfrm>
              <a:off x="28346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3064998f0a3_0_10"/>
            <p:cNvSpPr/>
            <p:nvPr/>
          </p:nvSpPr>
          <p:spPr>
            <a:xfrm>
              <a:off x="2888400" y="4227125"/>
              <a:ext cx="8325" cy="8325"/>
            </a:xfrm>
            <a:custGeom>
              <a:rect b="b" l="l" r="r" t="t"/>
              <a:pathLst>
                <a:path extrusionOk="0" h="333" w="333">
                  <a:moveTo>
                    <a:pt x="167" y="1"/>
                  </a:moveTo>
                  <a:cubicBezTo>
                    <a:pt x="73" y="1"/>
                    <a:pt x="1" y="73"/>
                    <a:pt x="1" y="167"/>
                  </a:cubicBezTo>
                  <a:cubicBezTo>
                    <a:pt x="1" y="253"/>
                    <a:pt x="73"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3064998f0a3_0_10"/>
            <p:cNvSpPr/>
            <p:nvPr/>
          </p:nvSpPr>
          <p:spPr>
            <a:xfrm>
              <a:off x="2906250"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3064998f0a3_0_10"/>
            <p:cNvSpPr/>
            <p:nvPr/>
          </p:nvSpPr>
          <p:spPr>
            <a:xfrm>
              <a:off x="2924300"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g3064998f0a3_0_10"/>
            <p:cNvSpPr/>
            <p:nvPr/>
          </p:nvSpPr>
          <p:spPr>
            <a:xfrm>
              <a:off x="2942150"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g3064998f0a3_0_10"/>
            <p:cNvSpPr/>
            <p:nvPr/>
          </p:nvSpPr>
          <p:spPr>
            <a:xfrm>
              <a:off x="296000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3064998f0a3_0_10"/>
            <p:cNvSpPr/>
            <p:nvPr/>
          </p:nvSpPr>
          <p:spPr>
            <a:xfrm>
              <a:off x="2995875"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3064998f0a3_0_10"/>
            <p:cNvSpPr/>
            <p:nvPr/>
          </p:nvSpPr>
          <p:spPr>
            <a:xfrm>
              <a:off x="3228825"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g3064998f0a3_0_10"/>
            <p:cNvSpPr/>
            <p:nvPr/>
          </p:nvSpPr>
          <p:spPr>
            <a:xfrm>
              <a:off x="32468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g3064998f0a3_0_10"/>
            <p:cNvSpPr/>
            <p:nvPr/>
          </p:nvSpPr>
          <p:spPr>
            <a:xfrm>
              <a:off x="32647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3064998f0a3_0_10"/>
            <p:cNvSpPr/>
            <p:nvPr/>
          </p:nvSpPr>
          <p:spPr>
            <a:xfrm>
              <a:off x="3282750" y="4227125"/>
              <a:ext cx="8325" cy="8325"/>
            </a:xfrm>
            <a:custGeom>
              <a:rect b="b" l="l" r="r" t="t"/>
              <a:pathLst>
                <a:path extrusionOk="0" h="333" w="333">
                  <a:moveTo>
                    <a:pt x="166" y="1"/>
                  </a:moveTo>
                  <a:cubicBezTo>
                    <a:pt x="73" y="1"/>
                    <a:pt x="0" y="73"/>
                    <a:pt x="0" y="167"/>
                  </a:cubicBezTo>
                  <a:cubicBezTo>
                    <a:pt x="0"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g3064998f0a3_0_10"/>
            <p:cNvSpPr/>
            <p:nvPr/>
          </p:nvSpPr>
          <p:spPr>
            <a:xfrm>
              <a:off x="3300600" y="4227125"/>
              <a:ext cx="8325" cy="8325"/>
            </a:xfrm>
            <a:custGeom>
              <a:rect b="b" l="l" r="r" t="t"/>
              <a:pathLst>
                <a:path extrusionOk="0" h="333" w="333">
                  <a:moveTo>
                    <a:pt x="166" y="1"/>
                  </a:moveTo>
                  <a:cubicBezTo>
                    <a:pt x="73" y="1"/>
                    <a:pt x="0" y="73"/>
                    <a:pt x="0" y="167"/>
                  </a:cubicBezTo>
                  <a:cubicBezTo>
                    <a:pt x="0"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3064998f0a3_0_10"/>
            <p:cNvSpPr/>
            <p:nvPr/>
          </p:nvSpPr>
          <p:spPr>
            <a:xfrm>
              <a:off x="33184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3064998f0a3_0_10"/>
            <p:cNvSpPr/>
            <p:nvPr/>
          </p:nvSpPr>
          <p:spPr>
            <a:xfrm>
              <a:off x="33364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3064998f0a3_0_10"/>
            <p:cNvSpPr/>
            <p:nvPr/>
          </p:nvSpPr>
          <p:spPr>
            <a:xfrm>
              <a:off x="335432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3064998f0a3_0_10"/>
            <p:cNvSpPr/>
            <p:nvPr/>
          </p:nvSpPr>
          <p:spPr>
            <a:xfrm>
              <a:off x="3372375" y="4227125"/>
              <a:ext cx="8300" cy="8325"/>
            </a:xfrm>
            <a:custGeom>
              <a:rect b="b" l="l" r="r" t="t"/>
              <a:pathLst>
                <a:path extrusionOk="0" h="333" w="332">
                  <a:moveTo>
                    <a:pt x="166" y="1"/>
                  </a:moveTo>
                  <a:cubicBezTo>
                    <a:pt x="72" y="1"/>
                    <a:pt x="0" y="73"/>
                    <a:pt x="0" y="167"/>
                  </a:cubicBezTo>
                  <a:cubicBezTo>
                    <a:pt x="0" y="253"/>
                    <a:pt x="72" y="332"/>
                    <a:pt x="166" y="332"/>
                  </a:cubicBezTo>
                  <a:cubicBezTo>
                    <a:pt x="252" y="332"/>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3064998f0a3_0_10"/>
            <p:cNvSpPr/>
            <p:nvPr/>
          </p:nvSpPr>
          <p:spPr>
            <a:xfrm>
              <a:off x="33902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3064998f0a3_0_10"/>
            <p:cNvSpPr/>
            <p:nvPr/>
          </p:nvSpPr>
          <p:spPr>
            <a:xfrm>
              <a:off x="3408075" y="4227125"/>
              <a:ext cx="8300" cy="8325"/>
            </a:xfrm>
            <a:custGeom>
              <a:rect b="b" l="l" r="r" t="t"/>
              <a:pathLst>
                <a:path extrusionOk="0" h="333" w="332">
                  <a:moveTo>
                    <a:pt x="166" y="1"/>
                  </a:moveTo>
                  <a:cubicBezTo>
                    <a:pt x="79" y="1"/>
                    <a:pt x="0" y="73"/>
                    <a:pt x="0" y="167"/>
                  </a:cubicBezTo>
                  <a:cubicBezTo>
                    <a:pt x="0" y="253"/>
                    <a:pt x="79"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3064998f0a3_0_10"/>
            <p:cNvSpPr/>
            <p:nvPr/>
          </p:nvSpPr>
          <p:spPr>
            <a:xfrm>
              <a:off x="3426100" y="4227125"/>
              <a:ext cx="8325" cy="8325"/>
            </a:xfrm>
            <a:custGeom>
              <a:rect b="b" l="l" r="r" t="t"/>
              <a:pathLst>
                <a:path extrusionOk="0" h="333" w="333">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3064998f0a3_0_10"/>
            <p:cNvSpPr/>
            <p:nvPr/>
          </p:nvSpPr>
          <p:spPr>
            <a:xfrm>
              <a:off x="344395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3064998f0a3_0_10"/>
            <p:cNvSpPr/>
            <p:nvPr/>
          </p:nvSpPr>
          <p:spPr>
            <a:xfrm>
              <a:off x="3461975" y="4227125"/>
              <a:ext cx="8325" cy="8325"/>
            </a:xfrm>
            <a:custGeom>
              <a:rect b="b" l="l" r="r" t="t"/>
              <a:pathLst>
                <a:path extrusionOk="0" h="333" w="333">
                  <a:moveTo>
                    <a:pt x="166" y="1"/>
                  </a:moveTo>
                  <a:cubicBezTo>
                    <a:pt x="73" y="1"/>
                    <a:pt x="1" y="73"/>
                    <a:pt x="1" y="167"/>
                  </a:cubicBezTo>
                  <a:cubicBezTo>
                    <a:pt x="1"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3064998f0a3_0_10"/>
            <p:cNvSpPr/>
            <p:nvPr/>
          </p:nvSpPr>
          <p:spPr>
            <a:xfrm>
              <a:off x="3479825" y="4227125"/>
              <a:ext cx="8325" cy="8325"/>
            </a:xfrm>
            <a:custGeom>
              <a:rect b="b" l="l" r="r" t="t"/>
              <a:pathLst>
                <a:path extrusionOk="0" h="333" w="333">
                  <a:moveTo>
                    <a:pt x="166" y="1"/>
                  </a:moveTo>
                  <a:cubicBezTo>
                    <a:pt x="73" y="1"/>
                    <a:pt x="1" y="73"/>
                    <a:pt x="1" y="167"/>
                  </a:cubicBezTo>
                  <a:cubicBezTo>
                    <a:pt x="1"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3064998f0a3_0_10"/>
            <p:cNvSpPr/>
            <p:nvPr/>
          </p:nvSpPr>
          <p:spPr>
            <a:xfrm>
              <a:off x="349767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3064998f0a3_0_10"/>
            <p:cNvSpPr/>
            <p:nvPr/>
          </p:nvSpPr>
          <p:spPr>
            <a:xfrm>
              <a:off x="3515700"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3064998f0a3_0_10"/>
            <p:cNvSpPr/>
            <p:nvPr/>
          </p:nvSpPr>
          <p:spPr>
            <a:xfrm>
              <a:off x="25658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3064998f0a3_0_10"/>
            <p:cNvSpPr/>
            <p:nvPr/>
          </p:nvSpPr>
          <p:spPr>
            <a:xfrm>
              <a:off x="25836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3064998f0a3_0_10"/>
            <p:cNvSpPr/>
            <p:nvPr/>
          </p:nvSpPr>
          <p:spPr>
            <a:xfrm>
              <a:off x="2601550"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g3064998f0a3_0_10"/>
            <p:cNvSpPr/>
            <p:nvPr/>
          </p:nvSpPr>
          <p:spPr>
            <a:xfrm>
              <a:off x="26195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3064998f0a3_0_10"/>
            <p:cNvSpPr/>
            <p:nvPr/>
          </p:nvSpPr>
          <p:spPr>
            <a:xfrm>
              <a:off x="26374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g3064998f0a3_0_10"/>
            <p:cNvSpPr/>
            <p:nvPr/>
          </p:nvSpPr>
          <p:spPr>
            <a:xfrm>
              <a:off x="2655450"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3064998f0a3_0_10"/>
            <p:cNvSpPr/>
            <p:nvPr/>
          </p:nvSpPr>
          <p:spPr>
            <a:xfrm>
              <a:off x="2673300"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g3064998f0a3_0_10"/>
            <p:cNvSpPr/>
            <p:nvPr/>
          </p:nvSpPr>
          <p:spPr>
            <a:xfrm>
              <a:off x="272702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3064998f0a3_0_10"/>
            <p:cNvSpPr/>
            <p:nvPr/>
          </p:nvSpPr>
          <p:spPr>
            <a:xfrm>
              <a:off x="27450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3064998f0a3_0_10"/>
            <p:cNvSpPr/>
            <p:nvPr/>
          </p:nvSpPr>
          <p:spPr>
            <a:xfrm>
              <a:off x="27807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g3064998f0a3_0_10"/>
            <p:cNvSpPr/>
            <p:nvPr/>
          </p:nvSpPr>
          <p:spPr>
            <a:xfrm>
              <a:off x="279880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3064998f0a3_0_10"/>
            <p:cNvSpPr/>
            <p:nvPr/>
          </p:nvSpPr>
          <p:spPr>
            <a:xfrm>
              <a:off x="28346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3064998f0a3_0_10"/>
            <p:cNvSpPr/>
            <p:nvPr/>
          </p:nvSpPr>
          <p:spPr>
            <a:xfrm>
              <a:off x="28525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3064998f0a3_0_10"/>
            <p:cNvSpPr/>
            <p:nvPr/>
          </p:nvSpPr>
          <p:spPr>
            <a:xfrm>
              <a:off x="2906250"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3064998f0a3_0_10"/>
            <p:cNvSpPr/>
            <p:nvPr/>
          </p:nvSpPr>
          <p:spPr>
            <a:xfrm>
              <a:off x="29243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3064998f0a3_0_10"/>
            <p:cNvSpPr/>
            <p:nvPr/>
          </p:nvSpPr>
          <p:spPr>
            <a:xfrm>
              <a:off x="29421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3064998f0a3_0_10"/>
            <p:cNvSpPr/>
            <p:nvPr/>
          </p:nvSpPr>
          <p:spPr>
            <a:xfrm>
              <a:off x="2960000"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3064998f0a3_0_10"/>
            <p:cNvSpPr/>
            <p:nvPr/>
          </p:nvSpPr>
          <p:spPr>
            <a:xfrm>
              <a:off x="2978025"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3064998f0a3_0_10"/>
            <p:cNvSpPr/>
            <p:nvPr/>
          </p:nvSpPr>
          <p:spPr>
            <a:xfrm>
              <a:off x="31213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3064998f0a3_0_10"/>
            <p:cNvSpPr/>
            <p:nvPr/>
          </p:nvSpPr>
          <p:spPr>
            <a:xfrm>
              <a:off x="31392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3064998f0a3_0_10"/>
            <p:cNvSpPr/>
            <p:nvPr/>
          </p:nvSpPr>
          <p:spPr>
            <a:xfrm>
              <a:off x="315725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g3064998f0a3_0_10"/>
            <p:cNvSpPr/>
            <p:nvPr/>
          </p:nvSpPr>
          <p:spPr>
            <a:xfrm>
              <a:off x="3175100"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3064998f0a3_0_10"/>
            <p:cNvSpPr/>
            <p:nvPr/>
          </p:nvSpPr>
          <p:spPr>
            <a:xfrm>
              <a:off x="31931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3064998f0a3_0_10"/>
            <p:cNvSpPr/>
            <p:nvPr/>
          </p:nvSpPr>
          <p:spPr>
            <a:xfrm>
              <a:off x="32109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3064998f0a3_0_10"/>
            <p:cNvSpPr/>
            <p:nvPr/>
          </p:nvSpPr>
          <p:spPr>
            <a:xfrm>
              <a:off x="3228825"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3064998f0a3_0_10"/>
            <p:cNvSpPr/>
            <p:nvPr/>
          </p:nvSpPr>
          <p:spPr>
            <a:xfrm>
              <a:off x="32468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3064998f0a3_0_10"/>
            <p:cNvSpPr/>
            <p:nvPr/>
          </p:nvSpPr>
          <p:spPr>
            <a:xfrm>
              <a:off x="32647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3064998f0a3_0_10"/>
            <p:cNvSpPr/>
            <p:nvPr/>
          </p:nvSpPr>
          <p:spPr>
            <a:xfrm>
              <a:off x="3282750"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g3064998f0a3_0_10"/>
            <p:cNvSpPr/>
            <p:nvPr/>
          </p:nvSpPr>
          <p:spPr>
            <a:xfrm>
              <a:off x="3300600"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g3064998f0a3_0_10"/>
            <p:cNvSpPr/>
            <p:nvPr/>
          </p:nvSpPr>
          <p:spPr>
            <a:xfrm>
              <a:off x="3318450" y="4244975"/>
              <a:ext cx="8325" cy="8325"/>
            </a:xfrm>
            <a:custGeom>
              <a:rect b="b" l="l" r="r" t="t"/>
              <a:pathLst>
                <a:path extrusionOk="0" h="333" w="333">
                  <a:moveTo>
                    <a:pt x="166" y="1"/>
                  </a:moveTo>
                  <a:cubicBezTo>
                    <a:pt x="80" y="1"/>
                    <a:pt x="1" y="80"/>
                    <a:pt x="1" y="167"/>
                  </a:cubicBezTo>
                  <a:cubicBezTo>
                    <a:pt x="1"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g3064998f0a3_0_10"/>
            <p:cNvSpPr/>
            <p:nvPr/>
          </p:nvSpPr>
          <p:spPr>
            <a:xfrm>
              <a:off x="33364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g3064998f0a3_0_10"/>
            <p:cNvSpPr/>
            <p:nvPr/>
          </p:nvSpPr>
          <p:spPr>
            <a:xfrm>
              <a:off x="33543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g3064998f0a3_0_10"/>
            <p:cNvSpPr/>
            <p:nvPr/>
          </p:nvSpPr>
          <p:spPr>
            <a:xfrm>
              <a:off x="3372375" y="4244975"/>
              <a:ext cx="8300" cy="8325"/>
            </a:xfrm>
            <a:custGeom>
              <a:rect b="b" l="l" r="r" t="t"/>
              <a:pathLst>
                <a:path extrusionOk="0" h="333" w="332">
                  <a:moveTo>
                    <a:pt x="166" y="1"/>
                  </a:moveTo>
                  <a:cubicBezTo>
                    <a:pt x="72" y="1"/>
                    <a:pt x="0" y="80"/>
                    <a:pt x="0" y="167"/>
                  </a:cubicBezTo>
                  <a:cubicBezTo>
                    <a:pt x="0" y="260"/>
                    <a:pt x="72" y="332"/>
                    <a:pt x="166" y="332"/>
                  </a:cubicBezTo>
                  <a:cubicBezTo>
                    <a:pt x="252" y="332"/>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3064998f0a3_0_10"/>
            <p:cNvSpPr/>
            <p:nvPr/>
          </p:nvSpPr>
          <p:spPr>
            <a:xfrm>
              <a:off x="33902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3064998f0a3_0_10"/>
            <p:cNvSpPr/>
            <p:nvPr/>
          </p:nvSpPr>
          <p:spPr>
            <a:xfrm>
              <a:off x="34080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g3064998f0a3_0_10"/>
            <p:cNvSpPr/>
            <p:nvPr/>
          </p:nvSpPr>
          <p:spPr>
            <a:xfrm>
              <a:off x="3426100" y="4244975"/>
              <a:ext cx="8325" cy="8325"/>
            </a:xfrm>
            <a:custGeom>
              <a:rect b="b" l="l" r="r" t="t"/>
              <a:pathLst>
                <a:path extrusionOk="0" h="333" w="333">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g3064998f0a3_0_10"/>
            <p:cNvSpPr/>
            <p:nvPr/>
          </p:nvSpPr>
          <p:spPr>
            <a:xfrm>
              <a:off x="344395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g3064998f0a3_0_10"/>
            <p:cNvSpPr/>
            <p:nvPr/>
          </p:nvSpPr>
          <p:spPr>
            <a:xfrm>
              <a:off x="3461975"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g3064998f0a3_0_10"/>
            <p:cNvSpPr/>
            <p:nvPr/>
          </p:nvSpPr>
          <p:spPr>
            <a:xfrm>
              <a:off x="3479825"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g3064998f0a3_0_10"/>
            <p:cNvSpPr/>
            <p:nvPr/>
          </p:nvSpPr>
          <p:spPr>
            <a:xfrm>
              <a:off x="349767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g3064998f0a3_0_10"/>
            <p:cNvSpPr/>
            <p:nvPr/>
          </p:nvSpPr>
          <p:spPr>
            <a:xfrm>
              <a:off x="351570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g3064998f0a3_0_10"/>
            <p:cNvSpPr/>
            <p:nvPr/>
          </p:nvSpPr>
          <p:spPr>
            <a:xfrm>
              <a:off x="3533550"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g3064998f0a3_0_10"/>
            <p:cNvSpPr/>
            <p:nvPr/>
          </p:nvSpPr>
          <p:spPr>
            <a:xfrm>
              <a:off x="35516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g3064998f0a3_0_10"/>
            <p:cNvSpPr/>
            <p:nvPr/>
          </p:nvSpPr>
          <p:spPr>
            <a:xfrm>
              <a:off x="35694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g3064998f0a3_0_10"/>
            <p:cNvSpPr/>
            <p:nvPr/>
          </p:nvSpPr>
          <p:spPr>
            <a:xfrm>
              <a:off x="3587300" y="4244975"/>
              <a:ext cx="8300" cy="8325"/>
            </a:xfrm>
            <a:custGeom>
              <a:rect b="b" l="l" r="r" t="t"/>
              <a:pathLst>
                <a:path extrusionOk="0" h="333" w="332">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g3064998f0a3_0_10"/>
            <p:cNvSpPr/>
            <p:nvPr/>
          </p:nvSpPr>
          <p:spPr>
            <a:xfrm>
              <a:off x="3605325"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g3064998f0a3_0_10"/>
            <p:cNvSpPr/>
            <p:nvPr/>
          </p:nvSpPr>
          <p:spPr>
            <a:xfrm>
              <a:off x="2547800"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g3064998f0a3_0_10"/>
            <p:cNvSpPr/>
            <p:nvPr/>
          </p:nvSpPr>
          <p:spPr>
            <a:xfrm>
              <a:off x="25658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g3064998f0a3_0_10"/>
            <p:cNvSpPr/>
            <p:nvPr/>
          </p:nvSpPr>
          <p:spPr>
            <a:xfrm>
              <a:off x="25836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g3064998f0a3_0_10"/>
            <p:cNvSpPr/>
            <p:nvPr/>
          </p:nvSpPr>
          <p:spPr>
            <a:xfrm>
              <a:off x="2601550"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g3064998f0a3_0_10"/>
            <p:cNvSpPr/>
            <p:nvPr/>
          </p:nvSpPr>
          <p:spPr>
            <a:xfrm>
              <a:off x="26195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g3064998f0a3_0_10"/>
            <p:cNvSpPr/>
            <p:nvPr/>
          </p:nvSpPr>
          <p:spPr>
            <a:xfrm>
              <a:off x="26374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g3064998f0a3_0_10"/>
            <p:cNvSpPr/>
            <p:nvPr/>
          </p:nvSpPr>
          <p:spPr>
            <a:xfrm>
              <a:off x="2655450"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g3064998f0a3_0_10"/>
            <p:cNvSpPr/>
            <p:nvPr/>
          </p:nvSpPr>
          <p:spPr>
            <a:xfrm>
              <a:off x="2673300"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g3064998f0a3_0_10"/>
            <p:cNvSpPr/>
            <p:nvPr/>
          </p:nvSpPr>
          <p:spPr>
            <a:xfrm>
              <a:off x="26911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g3064998f0a3_0_10"/>
            <p:cNvSpPr/>
            <p:nvPr/>
          </p:nvSpPr>
          <p:spPr>
            <a:xfrm>
              <a:off x="270917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g3064998f0a3_0_10"/>
            <p:cNvSpPr/>
            <p:nvPr/>
          </p:nvSpPr>
          <p:spPr>
            <a:xfrm>
              <a:off x="272702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3064998f0a3_0_10"/>
            <p:cNvSpPr/>
            <p:nvPr/>
          </p:nvSpPr>
          <p:spPr>
            <a:xfrm>
              <a:off x="27450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g3064998f0a3_0_10"/>
            <p:cNvSpPr/>
            <p:nvPr/>
          </p:nvSpPr>
          <p:spPr>
            <a:xfrm>
              <a:off x="27629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g3064998f0a3_0_10"/>
            <p:cNvSpPr/>
            <p:nvPr/>
          </p:nvSpPr>
          <p:spPr>
            <a:xfrm>
              <a:off x="27807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g3064998f0a3_0_10"/>
            <p:cNvSpPr/>
            <p:nvPr/>
          </p:nvSpPr>
          <p:spPr>
            <a:xfrm>
              <a:off x="279880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g3064998f0a3_0_10"/>
            <p:cNvSpPr/>
            <p:nvPr/>
          </p:nvSpPr>
          <p:spPr>
            <a:xfrm>
              <a:off x="28346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g3064998f0a3_0_10"/>
            <p:cNvSpPr/>
            <p:nvPr/>
          </p:nvSpPr>
          <p:spPr>
            <a:xfrm>
              <a:off x="28525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g3064998f0a3_0_10"/>
            <p:cNvSpPr/>
            <p:nvPr/>
          </p:nvSpPr>
          <p:spPr>
            <a:xfrm>
              <a:off x="28703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3064998f0a3_0_10"/>
            <p:cNvSpPr/>
            <p:nvPr/>
          </p:nvSpPr>
          <p:spPr>
            <a:xfrm>
              <a:off x="2906250"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g3064998f0a3_0_10"/>
            <p:cNvSpPr/>
            <p:nvPr/>
          </p:nvSpPr>
          <p:spPr>
            <a:xfrm>
              <a:off x="29243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3064998f0a3_0_10"/>
            <p:cNvSpPr/>
            <p:nvPr/>
          </p:nvSpPr>
          <p:spPr>
            <a:xfrm>
              <a:off x="29421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g3064998f0a3_0_10"/>
            <p:cNvSpPr/>
            <p:nvPr/>
          </p:nvSpPr>
          <p:spPr>
            <a:xfrm>
              <a:off x="2995875"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3064998f0a3_0_10"/>
            <p:cNvSpPr/>
            <p:nvPr/>
          </p:nvSpPr>
          <p:spPr>
            <a:xfrm>
              <a:off x="30139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3064998f0a3_0_10"/>
            <p:cNvSpPr/>
            <p:nvPr/>
          </p:nvSpPr>
          <p:spPr>
            <a:xfrm>
              <a:off x="3103525"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g3064998f0a3_0_10"/>
            <p:cNvSpPr/>
            <p:nvPr/>
          </p:nvSpPr>
          <p:spPr>
            <a:xfrm>
              <a:off x="31213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g3064998f0a3_0_10"/>
            <p:cNvSpPr/>
            <p:nvPr/>
          </p:nvSpPr>
          <p:spPr>
            <a:xfrm>
              <a:off x="31392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3064998f0a3_0_10"/>
            <p:cNvSpPr/>
            <p:nvPr/>
          </p:nvSpPr>
          <p:spPr>
            <a:xfrm>
              <a:off x="315725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3064998f0a3_0_10"/>
            <p:cNvSpPr/>
            <p:nvPr/>
          </p:nvSpPr>
          <p:spPr>
            <a:xfrm>
              <a:off x="31931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g3064998f0a3_0_10"/>
            <p:cNvSpPr/>
            <p:nvPr/>
          </p:nvSpPr>
          <p:spPr>
            <a:xfrm>
              <a:off x="32109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3064998f0a3_0_10"/>
            <p:cNvSpPr/>
            <p:nvPr/>
          </p:nvSpPr>
          <p:spPr>
            <a:xfrm>
              <a:off x="3228825"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3064998f0a3_0_10"/>
            <p:cNvSpPr/>
            <p:nvPr/>
          </p:nvSpPr>
          <p:spPr>
            <a:xfrm>
              <a:off x="32468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g3064998f0a3_0_10"/>
            <p:cNvSpPr/>
            <p:nvPr/>
          </p:nvSpPr>
          <p:spPr>
            <a:xfrm>
              <a:off x="32647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g3064998f0a3_0_10"/>
            <p:cNvSpPr/>
            <p:nvPr/>
          </p:nvSpPr>
          <p:spPr>
            <a:xfrm>
              <a:off x="3282750"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g3064998f0a3_0_10"/>
            <p:cNvSpPr/>
            <p:nvPr/>
          </p:nvSpPr>
          <p:spPr>
            <a:xfrm>
              <a:off x="3300600"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g3064998f0a3_0_10"/>
            <p:cNvSpPr/>
            <p:nvPr/>
          </p:nvSpPr>
          <p:spPr>
            <a:xfrm>
              <a:off x="33184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g3064998f0a3_0_10"/>
            <p:cNvSpPr/>
            <p:nvPr/>
          </p:nvSpPr>
          <p:spPr>
            <a:xfrm>
              <a:off x="33364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g3064998f0a3_0_10"/>
            <p:cNvSpPr/>
            <p:nvPr/>
          </p:nvSpPr>
          <p:spPr>
            <a:xfrm>
              <a:off x="33543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g3064998f0a3_0_10"/>
            <p:cNvSpPr/>
            <p:nvPr/>
          </p:nvSpPr>
          <p:spPr>
            <a:xfrm>
              <a:off x="3372375" y="4263000"/>
              <a:ext cx="8300" cy="8325"/>
            </a:xfrm>
            <a:custGeom>
              <a:rect b="b" l="l" r="r" t="t"/>
              <a:pathLst>
                <a:path extrusionOk="0" h="333" w="332">
                  <a:moveTo>
                    <a:pt x="166" y="1"/>
                  </a:moveTo>
                  <a:cubicBezTo>
                    <a:pt x="72" y="1"/>
                    <a:pt x="0" y="73"/>
                    <a:pt x="0" y="167"/>
                  </a:cubicBezTo>
                  <a:cubicBezTo>
                    <a:pt x="0" y="261"/>
                    <a:pt x="72" y="333"/>
                    <a:pt x="166" y="333"/>
                  </a:cubicBezTo>
                  <a:cubicBezTo>
                    <a:pt x="252" y="333"/>
                    <a:pt x="332" y="261"/>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g3064998f0a3_0_10"/>
            <p:cNvSpPr/>
            <p:nvPr/>
          </p:nvSpPr>
          <p:spPr>
            <a:xfrm>
              <a:off x="33902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g3064998f0a3_0_10"/>
            <p:cNvSpPr/>
            <p:nvPr/>
          </p:nvSpPr>
          <p:spPr>
            <a:xfrm>
              <a:off x="34080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g3064998f0a3_0_10"/>
            <p:cNvSpPr/>
            <p:nvPr/>
          </p:nvSpPr>
          <p:spPr>
            <a:xfrm>
              <a:off x="3426100"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g3064998f0a3_0_10"/>
            <p:cNvSpPr/>
            <p:nvPr/>
          </p:nvSpPr>
          <p:spPr>
            <a:xfrm>
              <a:off x="344395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3064998f0a3_0_10"/>
            <p:cNvSpPr/>
            <p:nvPr/>
          </p:nvSpPr>
          <p:spPr>
            <a:xfrm>
              <a:off x="3461975"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g3064998f0a3_0_10"/>
            <p:cNvSpPr/>
            <p:nvPr/>
          </p:nvSpPr>
          <p:spPr>
            <a:xfrm>
              <a:off x="3479825"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3064998f0a3_0_10"/>
            <p:cNvSpPr/>
            <p:nvPr/>
          </p:nvSpPr>
          <p:spPr>
            <a:xfrm>
              <a:off x="34976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g3064998f0a3_0_10"/>
            <p:cNvSpPr/>
            <p:nvPr/>
          </p:nvSpPr>
          <p:spPr>
            <a:xfrm>
              <a:off x="35157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g3064998f0a3_0_10"/>
            <p:cNvSpPr/>
            <p:nvPr/>
          </p:nvSpPr>
          <p:spPr>
            <a:xfrm>
              <a:off x="3533550"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g3064998f0a3_0_10"/>
            <p:cNvSpPr/>
            <p:nvPr/>
          </p:nvSpPr>
          <p:spPr>
            <a:xfrm>
              <a:off x="35516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g3064998f0a3_0_10"/>
            <p:cNvSpPr/>
            <p:nvPr/>
          </p:nvSpPr>
          <p:spPr>
            <a:xfrm>
              <a:off x="35694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g3064998f0a3_0_10"/>
            <p:cNvSpPr/>
            <p:nvPr/>
          </p:nvSpPr>
          <p:spPr>
            <a:xfrm>
              <a:off x="3587300" y="4263000"/>
              <a:ext cx="8300" cy="8325"/>
            </a:xfrm>
            <a:custGeom>
              <a:rect b="b" l="l" r="r" t="t"/>
              <a:pathLst>
                <a:path extrusionOk="0" h="333" w="332">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g3064998f0a3_0_10"/>
            <p:cNvSpPr/>
            <p:nvPr/>
          </p:nvSpPr>
          <p:spPr>
            <a:xfrm>
              <a:off x="3605325"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g3064998f0a3_0_10"/>
            <p:cNvSpPr/>
            <p:nvPr/>
          </p:nvSpPr>
          <p:spPr>
            <a:xfrm>
              <a:off x="3623175"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g3064998f0a3_0_10"/>
            <p:cNvSpPr/>
            <p:nvPr/>
          </p:nvSpPr>
          <p:spPr>
            <a:xfrm>
              <a:off x="36412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g3064998f0a3_0_10"/>
            <p:cNvSpPr/>
            <p:nvPr/>
          </p:nvSpPr>
          <p:spPr>
            <a:xfrm>
              <a:off x="25658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g3064998f0a3_0_10"/>
            <p:cNvSpPr/>
            <p:nvPr/>
          </p:nvSpPr>
          <p:spPr>
            <a:xfrm>
              <a:off x="25836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g3064998f0a3_0_10"/>
            <p:cNvSpPr/>
            <p:nvPr/>
          </p:nvSpPr>
          <p:spPr>
            <a:xfrm>
              <a:off x="260155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g3064998f0a3_0_10"/>
            <p:cNvSpPr/>
            <p:nvPr/>
          </p:nvSpPr>
          <p:spPr>
            <a:xfrm>
              <a:off x="26195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g3064998f0a3_0_10"/>
            <p:cNvSpPr/>
            <p:nvPr/>
          </p:nvSpPr>
          <p:spPr>
            <a:xfrm>
              <a:off x="26374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g3064998f0a3_0_10"/>
            <p:cNvSpPr/>
            <p:nvPr/>
          </p:nvSpPr>
          <p:spPr>
            <a:xfrm>
              <a:off x="2655450"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g3064998f0a3_0_10"/>
            <p:cNvSpPr/>
            <p:nvPr/>
          </p:nvSpPr>
          <p:spPr>
            <a:xfrm>
              <a:off x="2673300"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g3064998f0a3_0_10"/>
            <p:cNvSpPr/>
            <p:nvPr/>
          </p:nvSpPr>
          <p:spPr>
            <a:xfrm>
              <a:off x="26911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g3064998f0a3_0_10"/>
            <p:cNvSpPr/>
            <p:nvPr/>
          </p:nvSpPr>
          <p:spPr>
            <a:xfrm>
              <a:off x="270917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g3064998f0a3_0_10"/>
            <p:cNvSpPr/>
            <p:nvPr/>
          </p:nvSpPr>
          <p:spPr>
            <a:xfrm>
              <a:off x="272702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g3064998f0a3_0_10"/>
            <p:cNvSpPr/>
            <p:nvPr/>
          </p:nvSpPr>
          <p:spPr>
            <a:xfrm>
              <a:off x="27450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g3064998f0a3_0_10"/>
            <p:cNvSpPr/>
            <p:nvPr/>
          </p:nvSpPr>
          <p:spPr>
            <a:xfrm>
              <a:off x="27629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g3064998f0a3_0_10"/>
            <p:cNvSpPr/>
            <p:nvPr/>
          </p:nvSpPr>
          <p:spPr>
            <a:xfrm>
              <a:off x="27807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3064998f0a3_0_10"/>
            <p:cNvSpPr/>
            <p:nvPr/>
          </p:nvSpPr>
          <p:spPr>
            <a:xfrm>
              <a:off x="279880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g3064998f0a3_0_10"/>
            <p:cNvSpPr/>
            <p:nvPr/>
          </p:nvSpPr>
          <p:spPr>
            <a:xfrm>
              <a:off x="2816650"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g3064998f0a3_0_10"/>
            <p:cNvSpPr/>
            <p:nvPr/>
          </p:nvSpPr>
          <p:spPr>
            <a:xfrm>
              <a:off x="28346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g3064998f0a3_0_10"/>
            <p:cNvSpPr/>
            <p:nvPr/>
          </p:nvSpPr>
          <p:spPr>
            <a:xfrm>
              <a:off x="28525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g3064998f0a3_0_10"/>
            <p:cNvSpPr/>
            <p:nvPr/>
          </p:nvSpPr>
          <p:spPr>
            <a:xfrm>
              <a:off x="28703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g3064998f0a3_0_10"/>
            <p:cNvSpPr/>
            <p:nvPr/>
          </p:nvSpPr>
          <p:spPr>
            <a:xfrm>
              <a:off x="2906250"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g3064998f0a3_0_10"/>
            <p:cNvSpPr/>
            <p:nvPr/>
          </p:nvSpPr>
          <p:spPr>
            <a:xfrm>
              <a:off x="29243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g3064998f0a3_0_10"/>
            <p:cNvSpPr/>
            <p:nvPr/>
          </p:nvSpPr>
          <p:spPr>
            <a:xfrm>
              <a:off x="30139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g3064998f0a3_0_10"/>
            <p:cNvSpPr/>
            <p:nvPr/>
          </p:nvSpPr>
          <p:spPr>
            <a:xfrm>
              <a:off x="308550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g3064998f0a3_0_10"/>
            <p:cNvSpPr/>
            <p:nvPr/>
          </p:nvSpPr>
          <p:spPr>
            <a:xfrm>
              <a:off x="3103525"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3064998f0a3_0_10"/>
            <p:cNvSpPr/>
            <p:nvPr/>
          </p:nvSpPr>
          <p:spPr>
            <a:xfrm>
              <a:off x="31213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3064998f0a3_0_10"/>
            <p:cNvSpPr/>
            <p:nvPr/>
          </p:nvSpPr>
          <p:spPr>
            <a:xfrm>
              <a:off x="31392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g3064998f0a3_0_10"/>
            <p:cNvSpPr/>
            <p:nvPr/>
          </p:nvSpPr>
          <p:spPr>
            <a:xfrm>
              <a:off x="315725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g3064998f0a3_0_10"/>
            <p:cNvSpPr/>
            <p:nvPr/>
          </p:nvSpPr>
          <p:spPr>
            <a:xfrm>
              <a:off x="3175100"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g3064998f0a3_0_10"/>
            <p:cNvSpPr/>
            <p:nvPr/>
          </p:nvSpPr>
          <p:spPr>
            <a:xfrm>
              <a:off x="31931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3064998f0a3_0_10"/>
            <p:cNvSpPr/>
            <p:nvPr/>
          </p:nvSpPr>
          <p:spPr>
            <a:xfrm>
              <a:off x="32109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g3064998f0a3_0_10"/>
            <p:cNvSpPr/>
            <p:nvPr/>
          </p:nvSpPr>
          <p:spPr>
            <a:xfrm>
              <a:off x="3228825"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g3064998f0a3_0_10"/>
            <p:cNvSpPr/>
            <p:nvPr/>
          </p:nvSpPr>
          <p:spPr>
            <a:xfrm>
              <a:off x="32468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3064998f0a3_0_10"/>
            <p:cNvSpPr/>
            <p:nvPr/>
          </p:nvSpPr>
          <p:spPr>
            <a:xfrm>
              <a:off x="32647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3064998f0a3_0_10"/>
            <p:cNvSpPr/>
            <p:nvPr/>
          </p:nvSpPr>
          <p:spPr>
            <a:xfrm>
              <a:off x="3282750"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3064998f0a3_0_10"/>
            <p:cNvSpPr/>
            <p:nvPr/>
          </p:nvSpPr>
          <p:spPr>
            <a:xfrm>
              <a:off x="3300600"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g3064998f0a3_0_10"/>
            <p:cNvSpPr/>
            <p:nvPr/>
          </p:nvSpPr>
          <p:spPr>
            <a:xfrm>
              <a:off x="33184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3064998f0a3_0_10"/>
            <p:cNvSpPr/>
            <p:nvPr/>
          </p:nvSpPr>
          <p:spPr>
            <a:xfrm>
              <a:off x="33364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3064998f0a3_0_10"/>
            <p:cNvSpPr/>
            <p:nvPr/>
          </p:nvSpPr>
          <p:spPr>
            <a:xfrm>
              <a:off x="33543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3064998f0a3_0_10"/>
            <p:cNvSpPr/>
            <p:nvPr/>
          </p:nvSpPr>
          <p:spPr>
            <a:xfrm>
              <a:off x="3372375" y="4281050"/>
              <a:ext cx="8300" cy="8300"/>
            </a:xfrm>
            <a:custGeom>
              <a:rect b="b" l="l" r="r" t="t"/>
              <a:pathLst>
                <a:path extrusionOk="0" h="332"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g3064998f0a3_0_10"/>
            <p:cNvSpPr/>
            <p:nvPr/>
          </p:nvSpPr>
          <p:spPr>
            <a:xfrm>
              <a:off x="33902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g3064998f0a3_0_10"/>
            <p:cNvSpPr/>
            <p:nvPr/>
          </p:nvSpPr>
          <p:spPr>
            <a:xfrm>
              <a:off x="34080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3064998f0a3_0_10"/>
            <p:cNvSpPr/>
            <p:nvPr/>
          </p:nvSpPr>
          <p:spPr>
            <a:xfrm>
              <a:off x="3426100"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g3064998f0a3_0_10"/>
            <p:cNvSpPr/>
            <p:nvPr/>
          </p:nvSpPr>
          <p:spPr>
            <a:xfrm>
              <a:off x="344395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3064998f0a3_0_10"/>
            <p:cNvSpPr/>
            <p:nvPr/>
          </p:nvSpPr>
          <p:spPr>
            <a:xfrm>
              <a:off x="3461975"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g3064998f0a3_0_10"/>
            <p:cNvSpPr/>
            <p:nvPr/>
          </p:nvSpPr>
          <p:spPr>
            <a:xfrm>
              <a:off x="3479825"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g3064998f0a3_0_10"/>
            <p:cNvSpPr/>
            <p:nvPr/>
          </p:nvSpPr>
          <p:spPr>
            <a:xfrm>
              <a:off x="34976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3064998f0a3_0_10"/>
            <p:cNvSpPr/>
            <p:nvPr/>
          </p:nvSpPr>
          <p:spPr>
            <a:xfrm>
              <a:off x="35157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g3064998f0a3_0_10"/>
            <p:cNvSpPr/>
            <p:nvPr/>
          </p:nvSpPr>
          <p:spPr>
            <a:xfrm>
              <a:off x="3533550"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g3064998f0a3_0_10"/>
            <p:cNvSpPr/>
            <p:nvPr/>
          </p:nvSpPr>
          <p:spPr>
            <a:xfrm>
              <a:off x="35516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g3064998f0a3_0_10"/>
            <p:cNvSpPr/>
            <p:nvPr/>
          </p:nvSpPr>
          <p:spPr>
            <a:xfrm>
              <a:off x="3569450"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g3064998f0a3_0_10"/>
            <p:cNvSpPr/>
            <p:nvPr/>
          </p:nvSpPr>
          <p:spPr>
            <a:xfrm>
              <a:off x="3587300" y="4281050"/>
              <a:ext cx="8300" cy="8300"/>
            </a:xfrm>
            <a:custGeom>
              <a:rect b="b" l="l" r="r" t="t"/>
              <a:pathLst>
                <a:path extrusionOk="0" h="332" w="332">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g3064998f0a3_0_10"/>
            <p:cNvSpPr/>
            <p:nvPr/>
          </p:nvSpPr>
          <p:spPr>
            <a:xfrm>
              <a:off x="3605325"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g3064998f0a3_0_10"/>
            <p:cNvSpPr/>
            <p:nvPr/>
          </p:nvSpPr>
          <p:spPr>
            <a:xfrm>
              <a:off x="3623175"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g3064998f0a3_0_10"/>
            <p:cNvSpPr/>
            <p:nvPr/>
          </p:nvSpPr>
          <p:spPr>
            <a:xfrm>
              <a:off x="25478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g3064998f0a3_0_10"/>
            <p:cNvSpPr/>
            <p:nvPr/>
          </p:nvSpPr>
          <p:spPr>
            <a:xfrm>
              <a:off x="25658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g3064998f0a3_0_10"/>
            <p:cNvSpPr/>
            <p:nvPr/>
          </p:nvSpPr>
          <p:spPr>
            <a:xfrm>
              <a:off x="25836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g3064998f0a3_0_10"/>
            <p:cNvSpPr/>
            <p:nvPr/>
          </p:nvSpPr>
          <p:spPr>
            <a:xfrm>
              <a:off x="260155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g3064998f0a3_0_10"/>
            <p:cNvSpPr/>
            <p:nvPr/>
          </p:nvSpPr>
          <p:spPr>
            <a:xfrm>
              <a:off x="2619575"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g3064998f0a3_0_10"/>
            <p:cNvSpPr/>
            <p:nvPr/>
          </p:nvSpPr>
          <p:spPr>
            <a:xfrm>
              <a:off x="26374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g3064998f0a3_0_10"/>
            <p:cNvSpPr/>
            <p:nvPr/>
          </p:nvSpPr>
          <p:spPr>
            <a:xfrm>
              <a:off x="2655450"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g3064998f0a3_0_10"/>
            <p:cNvSpPr/>
            <p:nvPr/>
          </p:nvSpPr>
          <p:spPr>
            <a:xfrm>
              <a:off x="2673300"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g3064998f0a3_0_10"/>
            <p:cNvSpPr/>
            <p:nvPr/>
          </p:nvSpPr>
          <p:spPr>
            <a:xfrm>
              <a:off x="26911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g3064998f0a3_0_10"/>
            <p:cNvSpPr/>
            <p:nvPr/>
          </p:nvSpPr>
          <p:spPr>
            <a:xfrm>
              <a:off x="270917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g3064998f0a3_0_10"/>
            <p:cNvSpPr/>
            <p:nvPr/>
          </p:nvSpPr>
          <p:spPr>
            <a:xfrm>
              <a:off x="272702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g3064998f0a3_0_10"/>
            <p:cNvSpPr/>
            <p:nvPr/>
          </p:nvSpPr>
          <p:spPr>
            <a:xfrm>
              <a:off x="27450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g3064998f0a3_0_10"/>
            <p:cNvSpPr/>
            <p:nvPr/>
          </p:nvSpPr>
          <p:spPr>
            <a:xfrm>
              <a:off x="27629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g3064998f0a3_0_10"/>
            <p:cNvSpPr/>
            <p:nvPr/>
          </p:nvSpPr>
          <p:spPr>
            <a:xfrm>
              <a:off x="2816650"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g3064998f0a3_0_10"/>
            <p:cNvSpPr/>
            <p:nvPr/>
          </p:nvSpPr>
          <p:spPr>
            <a:xfrm>
              <a:off x="28346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g3064998f0a3_0_10"/>
            <p:cNvSpPr/>
            <p:nvPr/>
          </p:nvSpPr>
          <p:spPr>
            <a:xfrm>
              <a:off x="28525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3064998f0a3_0_10"/>
            <p:cNvSpPr/>
            <p:nvPr/>
          </p:nvSpPr>
          <p:spPr>
            <a:xfrm>
              <a:off x="28703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g3064998f0a3_0_10"/>
            <p:cNvSpPr/>
            <p:nvPr/>
          </p:nvSpPr>
          <p:spPr>
            <a:xfrm>
              <a:off x="2906250"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3064998f0a3_0_10"/>
            <p:cNvSpPr/>
            <p:nvPr/>
          </p:nvSpPr>
          <p:spPr>
            <a:xfrm>
              <a:off x="29243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3064998f0a3_0_10"/>
            <p:cNvSpPr/>
            <p:nvPr/>
          </p:nvSpPr>
          <p:spPr>
            <a:xfrm>
              <a:off x="30496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g3064998f0a3_0_10"/>
            <p:cNvSpPr/>
            <p:nvPr/>
          </p:nvSpPr>
          <p:spPr>
            <a:xfrm>
              <a:off x="308550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g3064998f0a3_0_10"/>
            <p:cNvSpPr/>
            <p:nvPr/>
          </p:nvSpPr>
          <p:spPr>
            <a:xfrm>
              <a:off x="3103525"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g3064998f0a3_0_10"/>
            <p:cNvSpPr/>
            <p:nvPr/>
          </p:nvSpPr>
          <p:spPr>
            <a:xfrm>
              <a:off x="31392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g3064998f0a3_0_10"/>
            <p:cNvSpPr/>
            <p:nvPr/>
          </p:nvSpPr>
          <p:spPr>
            <a:xfrm>
              <a:off x="315725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3064998f0a3_0_10"/>
            <p:cNvSpPr/>
            <p:nvPr/>
          </p:nvSpPr>
          <p:spPr>
            <a:xfrm>
              <a:off x="31751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g3064998f0a3_0_10"/>
            <p:cNvSpPr/>
            <p:nvPr/>
          </p:nvSpPr>
          <p:spPr>
            <a:xfrm>
              <a:off x="31931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g3064998f0a3_0_10"/>
            <p:cNvSpPr/>
            <p:nvPr/>
          </p:nvSpPr>
          <p:spPr>
            <a:xfrm>
              <a:off x="32109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g3064998f0a3_0_10"/>
            <p:cNvSpPr/>
            <p:nvPr/>
          </p:nvSpPr>
          <p:spPr>
            <a:xfrm>
              <a:off x="3228825"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g3064998f0a3_0_10"/>
            <p:cNvSpPr/>
            <p:nvPr/>
          </p:nvSpPr>
          <p:spPr>
            <a:xfrm>
              <a:off x="32468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3064998f0a3_0_10"/>
            <p:cNvSpPr/>
            <p:nvPr/>
          </p:nvSpPr>
          <p:spPr>
            <a:xfrm>
              <a:off x="32647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3064998f0a3_0_10"/>
            <p:cNvSpPr/>
            <p:nvPr/>
          </p:nvSpPr>
          <p:spPr>
            <a:xfrm>
              <a:off x="3282750"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3064998f0a3_0_10"/>
            <p:cNvSpPr/>
            <p:nvPr/>
          </p:nvSpPr>
          <p:spPr>
            <a:xfrm>
              <a:off x="3300600" y="4298900"/>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3064998f0a3_0_10"/>
            <p:cNvSpPr/>
            <p:nvPr/>
          </p:nvSpPr>
          <p:spPr>
            <a:xfrm>
              <a:off x="33184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3064998f0a3_0_10"/>
            <p:cNvSpPr/>
            <p:nvPr/>
          </p:nvSpPr>
          <p:spPr>
            <a:xfrm>
              <a:off x="33364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g3064998f0a3_0_10"/>
            <p:cNvSpPr/>
            <p:nvPr/>
          </p:nvSpPr>
          <p:spPr>
            <a:xfrm>
              <a:off x="33543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g3064998f0a3_0_10"/>
            <p:cNvSpPr/>
            <p:nvPr/>
          </p:nvSpPr>
          <p:spPr>
            <a:xfrm>
              <a:off x="3372375" y="4298900"/>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g3064998f0a3_0_10"/>
            <p:cNvSpPr/>
            <p:nvPr/>
          </p:nvSpPr>
          <p:spPr>
            <a:xfrm>
              <a:off x="33902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3064998f0a3_0_10"/>
            <p:cNvSpPr/>
            <p:nvPr/>
          </p:nvSpPr>
          <p:spPr>
            <a:xfrm>
              <a:off x="3408075"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3064998f0a3_0_10"/>
            <p:cNvSpPr/>
            <p:nvPr/>
          </p:nvSpPr>
          <p:spPr>
            <a:xfrm>
              <a:off x="3426100"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3064998f0a3_0_10"/>
            <p:cNvSpPr/>
            <p:nvPr/>
          </p:nvSpPr>
          <p:spPr>
            <a:xfrm>
              <a:off x="3443950"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3064998f0a3_0_10"/>
            <p:cNvSpPr/>
            <p:nvPr/>
          </p:nvSpPr>
          <p:spPr>
            <a:xfrm>
              <a:off x="3461975"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3064998f0a3_0_10"/>
            <p:cNvSpPr/>
            <p:nvPr/>
          </p:nvSpPr>
          <p:spPr>
            <a:xfrm>
              <a:off x="3479825"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3064998f0a3_0_10"/>
            <p:cNvSpPr/>
            <p:nvPr/>
          </p:nvSpPr>
          <p:spPr>
            <a:xfrm>
              <a:off x="34976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3064998f0a3_0_10"/>
            <p:cNvSpPr/>
            <p:nvPr/>
          </p:nvSpPr>
          <p:spPr>
            <a:xfrm>
              <a:off x="351570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3064998f0a3_0_10"/>
            <p:cNvSpPr/>
            <p:nvPr/>
          </p:nvSpPr>
          <p:spPr>
            <a:xfrm>
              <a:off x="3533550"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3064998f0a3_0_10"/>
            <p:cNvSpPr/>
            <p:nvPr/>
          </p:nvSpPr>
          <p:spPr>
            <a:xfrm>
              <a:off x="35516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3064998f0a3_0_10"/>
            <p:cNvSpPr/>
            <p:nvPr/>
          </p:nvSpPr>
          <p:spPr>
            <a:xfrm>
              <a:off x="3569450"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3064998f0a3_0_10"/>
            <p:cNvSpPr/>
            <p:nvPr/>
          </p:nvSpPr>
          <p:spPr>
            <a:xfrm>
              <a:off x="3587300" y="4298900"/>
              <a:ext cx="8300" cy="8300"/>
            </a:xfrm>
            <a:custGeom>
              <a:rect b="b" l="l" r="r" t="t"/>
              <a:pathLst>
                <a:path extrusionOk="0" h="332" w="332">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3064998f0a3_0_10"/>
            <p:cNvSpPr/>
            <p:nvPr/>
          </p:nvSpPr>
          <p:spPr>
            <a:xfrm>
              <a:off x="3605325"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3064998f0a3_0_10"/>
            <p:cNvSpPr/>
            <p:nvPr/>
          </p:nvSpPr>
          <p:spPr>
            <a:xfrm>
              <a:off x="25478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3064998f0a3_0_10"/>
            <p:cNvSpPr/>
            <p:nvPr/>
          </p:nvSpPr>
          <p:spPr>
            <a:xfrm>
              <a:off x="25658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3064998f0a3_0_10"/>
            <p:cNvSpPr/>
            <p:nvPr/>
          </p:nvSpPr>
          <p:spPr>
            <a:xfrm>
              <a:off x="25836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3064998f0a3_0_10"/>
            <p:cNvSpPr/>
            <p:nvPr/>
          </p:nvSpPr>
          <p:spPr>
            <a:xfrm>
              <a:off x="260155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g3064998f0a3_0_10"/>
            <p:cNvSpPr/>
            <p:nvPr/>
          </p:nvSpPr>
          <p:spPr>
            <a:xfrm>
              <a:off x="26374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3064998f0a3_0_10"/>
            <p:cNvSpPr/>
            <p:nvPr/>
          </p:nvSpPr>
          <p:spPr>
            <a:xfrm>
              <a:off x="2655450"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g3064998f0a3_0_10"/>
            <p:cNvSpPr/>
            <p:nvPr/>
          </p:nvSpPr>
          <p:spPr>
            <a:xfrm>
              <a:off x="2673300"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g3064998f0a3_0_10"/>
            <p:cNvSpPr/>
            <p:nvPr/>
          </p:nvSpPr>
          <p:spPr>
            <a:xfrm>
              <a:off x="26911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3064998f0a3_0_10"/>
            <p:cNvSpPr/>
            <p:nvPr/>
          </p:nvSpPr>
          <p:spPr>
            <a:xfrm>
              <a:off x="270917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3064998f0a3_0_10"/>
            <p:cNvSpPr/>
            <p:nvPr/>
          </p:nvSpPr>
          <p:spPr>
            <a:xfrm>
              <a:off x="272702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g3064998f0a3_0_10"/>
            <p:cNvSpPr/>
            <p:nvPr/>
          </p:nvSpPr>
          <p:spPr>
            <a:xfrm>
              <a:off x="27450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g3064998f0a3_0_10"/>
            <p:cNvSpPr/>
            <p:nvPr/>
          </p:nvSpPr>
          <p:spPr>
            <a:xfrm>
              <a:off x="27629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g3064998f0a3_0_10"/>
            <p:cNvSpPr/>
            <p:nvPr/>
          </p:nvSpPr>
          <p:spPr>
            <a:xfrm>
              <a:off x="2816650"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g3064998f0a3_0_10"/>
            <p:cNvSpPr/>
            <p:nvPr/>
          </p:nvSpPr>
          <p:spPr>
            <a:xfrm>
              <a:off x="28346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g3064998f0a3_0_10"/>
            <p:cNvSpPr/>
            <p:nvPr/>
          </p:nvSpPr>
          <p:spPr>
            <a:xfrm>
              <a:off x="28525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g3064998f0a3_0_10"/>
            <p:cNvSpPr/>
            <p:nvPr/>
          </p:nvSpPr>
          <p:spPr>
            <a:xfrm>
              <a:off x="28703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g3064998f0a3_0_10"/>
            <p:cNvSpPr/>
            <p:nvPr/>
          </p:nvSpPr>
          <p:spPr>
            <a:xfrm>
              <a:off x="30496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g3064998f0a3_0_10"/>
            <p:cNvSpPr/>
            <p:nvPr/>
          </p:nvSpPr>
          <p:spPr>
            <a:xfrm>
              <a:off x="308550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g3064998f0a3_0_10"/>
            <p:cNvSpPr/>
            <p:nvPr/>
          </p:nvSpPr>
          <p:spPr>
            <a:xfrm>
              <a:off x="3103525"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g3064998f0a3_0_10"/>
            <p:cNvSpPr/>
            <p:nvPr/>
          </p:nvSpPr>
          <p:spPr>
            <a:xfrm>
              <a:off x="31392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g3064998f0a3_0_10"/>
            <p:cNvSpPr/>
            <p:nvPr/>
          </p:nvSpPr>
          <p:spPr>
            <a:xfrm>
              <a:off x="3157250"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g3064998f0a3_0_10"/>
            <p:cNvSpPr/>
            <p:nvPr/>
          </p:nvSpPr>
          <p:spPr>
            <a:xfrm>
              <a:off x="31751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g3064998f0a3_0_10"/>
            <p:cNvSpPr/>
            <p:nvPr/>
          </p:nvSpPr>
          <p:spPr>
            <a:xfrm>
              <a:off x="31931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g3064998f0a3_0_10"/>
            <p:cNvSpPr/>
            <p:nvPr/>
          </p:nvSpPr>
          <p:spPr>
            <a:xfrm>
              <a:off x="32109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g3064998f0a3_0_10"/>
            <p:cNvSpPr/>
            <p:nvPr/>
          </p:nvSpPr>
          <p:spPr>
            <a:xfrm>
              <a:off x="3228825" y="4316925"/>
              <a:ext cx="8325" cy="8325"/>
            </a:xfrm>
            <a:custGeom>
              <a:rect b="b" l="l" r="r" t="t"/>
              <a:pathLst>
                <a:path extrusionOk="0" h="333" w="333">
                  <a:moveTo>
                    <a:pt x="167" y="0"/>
                  </a:moveTo>
                  <a:cubicBezTo>
                    <a:pt x="80" y="0"/>
                    <a:pt x="1" y="73"/>
                    <a:pt x="1" y="166"/>
                  </a:cubicBezTo>
                  <a:cubicBezTo>
                    <a:pt x="1" y="253"/>
                    <a:pt x="80"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g3064998f0a3_0_10"/>
            <p:cNvSpPr/>
            <p:nvPr/>
          </p:nvSpPr>
          <p:spPr>
            <a:xfrm>
              <a:off x="32468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g3064998f0a3_0_10"/>
            <p:cNvSpPr/>
            <p:nvPr/>
          </p:nvSpPr>
          <p:spPr>
            <a:xfrm>
              <a:off x="32647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g3064998f0a3_0_10"/>
            <p:cNvSpPr/>
            <p:nvPr/>
          </p:nvSpPr>
          <p:spPr>
            <a:xfrm>
              <a:off x="3282750" y="4316925"/>
              <a:ext cx="8325" cy="8325"/>
            </a:xfrm>
            <a:custGeom>
              <a:rect b="b" l="l" r="r" t="t"/>
              <a:pathLst>
                <a:path extrusionOk="0" h="333" w="333">
                  <a:moveTo>
                    <a:pt x="166" y="0"/>
                  </a:moveTo>
                  <a:cubicBezTo>
                    <a:pt x="73" y="0"/>
                    <a:pt x="0" y="73"/>
                    <a:pt x="0" y="166"/>
                  </a:cubicBezTo>
                  <a:cubicBezTo>
                    <a:pt x="0"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g3064998f0a3_0_10"/>
            <p:cNvSpPr/>
            <p:nvPr/>
          </p:nvSpPr>
          <p:spPr>
            <a:xfrm>
              <a:off x="3300600" y="4316925"/>
              <a:ext cx="8325" cy="8325"/>
            </a:xfrm>
            <a:custGeom>
              <a:rect b="b" l="l" r="r" t="t"/>
              <a:pathLst>
                <a:path extrusionOk="0" h="333" w="333">
                  <a:moveTo>
                    <a:pt x="166" y="0"/>
                  </a:moveTo>
                  <a:cubicBezTo>
                    <a:pt x="73" y="0"/>
                    <a:pt x="0" y="73"/>
                    <a:pt x="0" y="166"/>
                  </a:cubicBezTo>
                  <a:cubicBezTo>
                    <a:pt x="0"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3064998f0a3_0_10"/>
            <p:cNvSpPr/>
            <p:nvPr/>
          </p:nvSpPr>
          <p:spPr>
            <a:xfrm>
              <a:off x="33184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3064998f0a3_0_10"/>
            <p:cNvSpPr/>
            <p:nvPr/>
          </p:nvSpPr>
          <p:spPr>
            <a:xfrm>
              <a:off x="33364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3064998f0a3_0_10"/>
            <p:cNvSpPr/>
            <p:nvPr/>
          </p:nvSpPr>
          <p:spPr>
            <a:xfrm>
              <a:off x="33543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3064998f0a3_0_10"/>
            <p:cNvSpPr/>
            <p:nvPr/>
          </p:nvSpPr>
          <p:spPr>
            <a:xfrm>
              <a:off x="3372375" y="4316925"/>
              <a:ext cx="8300" cy="8325"/>
            </a:xfrm>
            <a:custGeom>
              <a:rect b="b" l="l" r="r" t="t"/>
              <a:pathLst>
                <a:path extrusionOk="0" h="333" w="332">
                  <a:moveTo>
                    <a:pt x="166" y="0"/>
                  </a:moveTo>
                  <a:cubicBezTo>
                    <a:pt x="72" y="0"/>
                    <a:pt x="0" y="73"/>
                    <a:pt x="0" y="166"/>
                  </a:cubicBezTo>
                  <a:cubicBezTo>
                    <a:pt x="0" y="253"/>
                    <a:pt x="72" y="332"/>
                    <a:pt x="166" y="332"/>
                  </a:cubicBezTo>
                  <a:cubicBezTo>
                    <a:pt x="252" y="332"/>
                    <a:pt x="332" y="253"/>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3064998f0a3_0_10"/>
            <p:cNvSpPr/>
            <p:nvPr/>
          </p:nvSpPr>
          <p:spPr>
            <a:xfrm>
              <a:off x="33902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3064998f0a3_0_10"/>
            <p:cNvSpPr/>
            <p:nvPr/>
          </p:nvSpPr>
          <p:spPr>
            <a:xfrm>
              <a:off x="3408075"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3064998f0a3_0_10"/>
            <p:cNvSpPr/>
            <p:nvPr/>
          </p:nvSpPr>
          <p:spPr>
            <a:xfrm>
              <a:off x="3426100"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3064998f0a3_0_10"/>
            <p:cNvSpPr/>
            <p:nvPr/>
          </p:nvSpPr>
          <p:spPr>
            <a:xfrm>
              <a:off x="3443950" y="4316925"/>
              <a:ext cx="8325" cy="8325"/>
            </a:xfrm>
            <a:custGeom>
              <a:rect b="b" l="l" r="r" t="t"/>
              <a:pathLst>
                <a:path extrusionOk="0" h="333" w="333">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3064998f0a3_0_10"/>
            <p:cNvSpPr/>
            <p:nvPr/>
          </p:nvSpPr>
          <p:spPr>
            <a:xfrm>
              <a:off x="3461975"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3064998f0a3_0_10"/>
            <p:cNvSpPr/>
            <p:nvPr/>
          </p:nvSpPr>
          <p:spPr>
            <a:xfrm>
              <a:off x="3479825"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3064998f0a3_0_10"/>
            <p:cNvSpPr/>
            <p:nvPr/>
          </p:nvSpPr>
          <p:spPr>
            <a:xfrm>
              <a:off x="34976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3064998f0a3_0_10"/>
            <p:cNvSpPr/>
            <p:nvPr/>
          </p:nvSpPr>
          <p:spPr>
            <a:xfrm>
              <a:off x="3569450"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3064998f0a3_0_10"/>
            <p:cNvSpPr/>
            <p:nvPr/>
          </p:nvSpPr>
          <p:spPr>
            <a:xfrm>
              <a:off x="25658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3064998f0a3_0_10"/>
            <p:cNvSpPr/>
            <p:nvPr/>
          </p:nvSpPr>
          <p:spPr>
            <a:xfrm>
              <a:off x="25836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3064998f0a3_0_10"/>
            <p:cNvSpPr/>
            <p:nvPr/>
          </p:nvSpPr>
          <p:spPr>
            <a:xfrm>
              <a:off x="2655450"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3064998f0a3_0_10"/>
            <p:cNvSpPr/>
            <p:nvPr/>
          </p:nvSpPr>
          <p:spPr>
            <a:xfrm>
              <a:off x="2673300"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3064998f0a3_0_10"/>
            <p:cNvSpPr/>
            <p:nvPr/>
          </p:nvSpPr>
          <p:spPr>
            <a:xfrm>
              <a:off x="26911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g3064998f0a3_0_10"/>
            <p:cNvSpPr/>
            <p:nvPr/>
          </p:nvSpPr>
          <p:spPr>
            <a:xfrm>
              <a:off x="270917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g3064998f0a3_0_10"/>
            <p:cNvSpPr/>
            <p:nvPr/>
          </p:nvSpPr>
          <p:spPr>
            <a:xfrm>
              <a:off x="272702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g3064998f0a3_0_10"/>
            <p:cNvSpPr/>
            <p:nvPr/>
          </p:nvSpPr>
          <p:spPr>
            <a:xfrm>
              <a:off x="27450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g3064998f0a3_0_10"/>
            <p:cNvSpPr/>
            <p:nvPr/>
          </p:nvSpPr>
          <p:spPr>
            <a:xfrm>
              <a:off x="27629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g3064998f0a3_0_10"/>
            <p:cNvSpPr/>
            <p:nvPr/>
          </p:nvSpPr>
          <p:spPr>
            <a:xfrm>
              <a:off x="27807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g3064998f0a3_0_10"/>
            <p:cNvSpPr/>
            <p:nvPr/>
          </p:nvSpPr>
          <p:spPr>
            <a:xfrm>
              <a:off x="2816650"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g3064998f0a3_0_10"/>
            <p:cNvSpPr/>
            <p:nvPr/>
          </p:nvSpPr>
          <p:spPr>
            <a:xfrm>
              <a:off x="28346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g3064998f0a3_0_10"/>
            <p:cNvSpPr/>
            <p:nvPr/>
          </p:nvSpPr>
          <p:spPr>
            <a:xfrm>
              <a:off x="28525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g3064998f0a3_0_10"/>
            <p:cNvSpPr/>
            <p:nvPr/>
          </p:nvSpPr>
          <p:spPr>
            <a:xfrm>
              <a:off x="28703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g3064998f0a3_0_10"/>
            <p:cNvSpPr/>
            <p:nvPr/>
          </p:nvSpPr>
          <p:spPr>
            <a:xfrm>
              <a:off x="3031750"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3064998f0a3_0_10"/>
            <p:cNvSpPr/>
            <p:nvPr/>
          </p:nvSpPr>
          <p:spPr>
            <a:xfrm>
              <a:off x="30496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g3064998f0a3_0_10"/>
            <p:cNvSpPr/>
            <p:nvPr/>
          </p:nvSpPr>
          <p:spPr>
            <a:xfrm>
              <a:off x="3085500"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g3064998f0a3_0_10"/>
            <p:cNvSpPr/>
            <p:nvPr/>
          </p:nvSpPr>
          <p:spPr>
            <a:xfrm>
              <a:off x="3103525"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g3064998f0a3_0_10"/>
            <p:cNvSpPr/>
            <p:nvPr/>
          </p:nvSpPr>
          <p:spPr>
            <a:xfrm>
              <a:off x="3121375"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g3064998f0a3_0_10"/>
            <p:cNvSpPr/>
            <p:nvPr/>
          </p:nvSpPr>
          <p:spPr>
            <a:xfrm>
              <a:off x="3139225"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3064998f0a3_0_10"/>
            <p:cNvSpPr/>
            <p:nvPr/>
          </p:nvSpPr>
          <p:spPr>
            <a:xfrm>
              <a:off x="315725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g3064998f0a3_0_10"/>
            <p:cNvSpPr/>
            <p:nvPr/>
          </p:nvSpPr>
          <p:spPr>
            <a:xfrm>
              <a:off x="31751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g3064998f0a3_0_10"/>
            <p:cNvSpPr/>
            <p:nvPr/>
          </p:nvSpPr>
          <p:spPr>
            <a:xfrm>
              <a:off x="31931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g3064998f0a3_0_10"/>
            <p:cNvSpPr/>
            <p:nvPr/>
          </p:nvSpPr>
          <p:spPr>
            <a:xfrm>
              <a:off x="32109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g3064998f0a3_0_10"/>
            <p:cNvSpPr/>
            <p:nvPr/>
          </p:nvSpPr>
          <p:spPr>
            <a:xfrm>
              <a:off x="3228825" y="43347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g3064998f0a3_0_10"/>
            <p:cNvSpPr/>
            <p:nvPr/>
          </p:nvSpPr>
          <p:spPr>
            <a:xfrm>
              <a:off x="32468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g3064998f0a3_0_10"/>
            <p:cNvSpPr/>
            <p:nvPr/>
          </p:nvSpPr>
          <p:spPr>
            <a:xfrm>
              <a:off x="32647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g3064998f0a3_0_10"/>
            <p:cNvSpPr/>
            <p:nvPr/>
          </p:nvSpPr>
          <p:spPr>
            <a:xfrm>
              <a:off x="3282750" y="43347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g3064998f0a3_0_10"/>
            <p:cNvSpPr/>
            <p:nvPr/>
          </p:nvSpPr>
          <p:spPr>
            <a:xfrm>
              <a:off x="3300600" y="43347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g3064998f0a3_0_10"/>
            <p:cNvSpPr/>
            <p:nvPr/>
          </p:nvSpPr>
          <p:spPr>
            <a:xfrm>
              <a:off x="33184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g3064998f0a3_0_10"/>
            <p:cNvSpPr/>
            <p:nvPr/>
          </p:nvSpPr>
          <p:spPr>
            <a:xfrm>
              <a:off x="33364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g3064998f0a3_0_10"/>
            <p:cNvSpPr/>
            <p:nvPr/>
          </p:nvSpPr>
          <p:spPr>
            <a:xfrm>
              <a:off x="33543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g3064998f0a3_0_10"/>
            <p:cNvSpPr/>
            <p:nvPr/>
          </p:nvSpPr>
          <p:spPr>
            <a:xfrm>
              <a:off x="3372375" y="43347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g3064998f0a3_0_10"/>
            <p:cNvSpPr/>
            <p:nvPr/>
          </p:nvSpPr>
          <p:spPr>
            <a:xfrm>
              <a:off x="33902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g3064998f0a3_0_10"/>
            <p:cNvSpPr/>
            <p:nvPr/>
          </p:nvSpPr>
          <p:spPr>
            <a:xfrm>
              <a:off x="34080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3064998f0a3_0_10"/>
            <p:cNvSpPr/>
            <p:nvPr/>
          </p:nvSpPr>
          <p:spPr>
            <a:xfrm>
              <a:off x="3426100"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g3064998f0a3_0_10"/>
            <p:cNvSpPr/>
            <p:nvPr/>
          </p:nvSpPr>
          <p:spPr>
            <a:xfrm>
              <a:off x="3443950"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g3064998f0a3_0_10"/>
            <p:cNvSpPr/>
            <p:nvPr/>
          </p:nvSpPr>
          <p:spPr>
            <a:xfrm>
              <a:off x="3461975"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3064998f0a3_0_10"/>
            <p:cNvSpPr/>
            <p:nvPr/>
          </p:nvSpPr>
          <p:spPr>
            <a:xfrm>
              <a:off x="3479825"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g3064998f0a3_0_10"/>
            <p:cNvSpPr/>
            <p:nvPr/>
          </p:nvSpPr>
          <p:spPr>
            <a:xfrm>
              <a:off x="34976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g3064998f0a3_0_10"/>
            <p:cNvSpPr/>
            <p:nvPr/>
          </p:nvSpPr>
          <p:spPr>
            <a:xfrm>
              <a:off x="351570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g3064998f0a3_0_10"/>
            <p:cNvSpPr/>
            <p:nvPr/>
          </p:nvSpPr>
          <p:spPr>
            <a:xfrm>
              <a:off x="3569450"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g3064998f0a3_0_10"/>
            <p:cNvSpPr/>
            <p:nvPr/>
          </p:nvSpPr>
          <p:spPr>
            <a:xfrm>
              <a:off x="2529950"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g3064998f0a3_0_10"/>
            <p:cNvSpPr/>
            <p:nvPr/>
          </p:nvSpPr>
          <p:spPr>
            <a:xfrm>
              <a:off x="25478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g3064998f0a3_0_10"/>
            <p:cNvSpPr/>
            <p:nvPr/>
          </p:nvSpPr>
          <p:spPr>
            <a:xfrm>
              <a:off x="2655450"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g3064998f0a3_0_10"/>
            <p:cNvSpPr/>
            <p:nvPr/>
          </p:nvSpPr>
          <p:spPr>
            <a:xfrm>
              <a:off x="2673300"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g3064998f0a3_0_10"/>
            <p:cNvSpPr/>
            <p:nvPr/>
          </p:nvSpPr>
          <p:spPr>
            <a:xfrm>
              <a:off x="26911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g3064998f0a3_0_10"/>
            <p:cNvSpPr/>
            <p:nvPr/>
          </p:nvSpPr>
          <p:spPr>
            <a:xfrm>
              <a:off x="270917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g3064998f0a3_0_10"/>
            <p:cNvSpPr/>
            <p:nvPr/>
          </p:nvSpPr>
          <p:spPr>
            <a:xfrm>
              <a:off x="272702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g3064998f0a3_0_10"/>
            <p:cNvSpPr/>
            <p:nvPr/>
          </p:nvSpPr>
          <p:spPr>
            <a:xfrm>
              <a:off x="27450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g3064998f0a3_0_10"/>
            <p:cNvSpPr/>
            <p:nvPr/>
          </p:nvSpPr>
          <p:spPr>
            <a:xfrm>
              <a:off x="27629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g3064998f0a3_0_10"/>
            <p:cNvSpPr/>
            <p:nvPr/>
          </p:nvSpPr>
          <p:spPr>
            <a:xfrm>
              <a:off x="27807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g3064998f0a3_0_10"/>
            <p:cNvSpPr/>
            <p:nvPr/>
          </p:nvSpPr>
          <p:spPr>
            <a:xfrm>
              <a:off x="279880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g3064998f0a3_0_10"/>
            <p:cNvSpPr/>
            <p:nvPr/>
          </p:nvSpPr>
          <p:spPr>
            <a:xfrm>
              <a:off x="2816650"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g3064998f0a3_0_10"/>
            <p:cNvSpPr/>
            <p:nvPr/>
          </p:nvSpPr>
          <p:spPr>
            <a:xfrm>
              <a:off x="28346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g3064998f0a3_0_10"/>
            <p:cNvSpPr/>
            <p:nvPr/>
          </p:nvSpPr>
          <p:spPr>
            <a:xfrm>
              <a:off x="28525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g3064998f0a3_0_10"/>
            <p:cNvSpPr/>
            <p:nvPr/>
          </p:nvSpPr>
          <p:spPr>
            <a:xfrm>
              <a:off x="28703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g3064998f0a3_0_10"/>
            <p:cNvSpPr/>
            <p:nvPr/>
          </p:nvSpPr>
          <p:spPr>
            <a:xfrm>
              <a:off x="30496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g3064998f0a3_0_10"/>
            <p:cNvSpPr/>
            <p:nvPr/>
          </p:nvSpPr>
          <p:spPr>
            <a:xfrm>
              <a:off x="3067650"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g3064998f0a3_0_10"/>
            <p:cNvSpPr/>
            <p:nvPr/>
          </p:nvSpPr>
          <p:spPr>
            <a:xfrm>
              <a:off x="3067650" y="4335850"/>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g3064998f0a3_0_10"/>
            <p:cNvSpPr/>
            <p:nvPr/>
          </p:nvSpPr>
          <p:spPr>
            <a:xfrm>
              <a:off x="3085500"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g3064998f0a3_0_10"/>
            <p:cNvSpPr/>
            <p:nvPr/>
          </p:nvSpPr>
          <p:spPr>
            <a:xfrm>
              <a:off x="3103525"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g3064998f0a3_0_10"/>
            <p:cNvSpPr/>
            <p:nvPr/>
          </p:nvSpPr>
          <p:spPr>
            <a:xfrm>
              <a:off x="3121375"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3064998f0a3_0_10"/>
            <p:cNvSpPr/>
            <p:nvPr/>
          </p:nvSpPr>
          <p:spPr>
            <a:xfrm>
              <a:off x="3139225"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g3064998f0a3_0_10"/>
            <p:cNvSpPr/>
            <p:nvPr/>
          </p:nvSpPr>
          <p:spPr>
            <a:xfrm>
              <a:off x="315725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g3064998f0a3_0_10"/>
            <p:cNvSpPr/>
            <p:nvPr/>
          </p:nvSpPr>
          <p:spPr>
            <a:xfrm>
              <a:off x="31751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3064998f0a3_0_10"/>
            <p:cNvSpPr/>
            <p:nvPr/>
          </p:nvSpPr>
          <p:spPr>
            <a:xfrm>
              <a:off x="319312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3064998f0a3_0_10"/>
            <p:cNvSpPr/>
            <p:nvPr/>
          </p:nvSpPr>
          <p:spPr>
            <a:xfrm>
              <a:off x="3210975"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g3064998f0a3_0_10"/>
            <p:cNvSpPr/>
            <p:nvPr/>
          </p:nvSpPr>
          <p:spPr>
            <a:xfrm>
              <a:off x="3228825" y="4352800"/>
              <a:ext cx="8325" cy="8325"/>
            </a:xfrm>
            <a:custGeom>
              <a:rect b="b" l="l" r="r" t="t"/>
              <a:pathLst>
                <a:path extrusionOk="0" h="333" w="333">
                  <a:moveTo>
                    <a:pt x="167" y="1"/>
                  </a:moveTo>
                  <a:cubicBezTo>
                    <a:pt x="80" y="1"/>
                    <a:pt x="1" y="73"/>
                    <a:pt x="1" y="167"/>
                  </a:cubicBezTo>
                  <a:cubicBezTo>
                    <a:pt x="1" y="260"/>
                    <a:pt x="80"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3064998f0a3_0_10"/>
            <p:cNvSpPr/>
            <p:nvPr/>
          </p:nvSpPr>
          <p:spPr>
            <a:xfrm>
              <a:off x="32468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g3064998f0a3_0_10"/>
            <p:cNvSpPr/>
            <p:nvPr/>
          </p:nvSpPr>
          <p:spPr>
            <a:xfrm>
              <a:off x="32647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g3064998f0a3_0_10"/>
            <p:cNvSpPr/>
            <p:nvPr/>
          </p:nvSpPr>
          <p:spPr>
            <a:xfrm>
              <a:off x="3282750" y="4352800"/>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g3064998f0a3_0_10"/>
            <p:cNvSpPr/>
            <p:nvPr/>
          </p:nvSpPr>
          <p:spPr>
            <a:xfrm>
              <a:off x="3300600" y="4352800"/>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g3064998f0a3_0_10"/>
            <p:cNvSpPr/>
            <p:nvPr/>
          </p:nvSpPr>
          <p:spPr>
            <a:xfrm>
              <a:off x="33184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g3064998f0a3_0_10"/>
            <p:cNvSpPr/>
            <p:nvPr/>
          </p:nvSpPr>
          <p:spPr>
            <a:xfrm>
              <a:off x="33364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3064998f0a3_0_10"/>
            <p:cNvSpPr/>
            <p:nvPr/>
          </p:nvSpPr>
          <p:spPr>
            <a:xfrm>
              <a:off x="33543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g3064998f0a3_0_10"/>
            <p:cNvSpPr/>
            <p:nvPr/>
          </p:nvSpPr>
          <p:spPr>
            <a:xfrm>
              <a:off x="3372375"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g3064998f0a3_0_10"/>
            <p:cNvSpPr/>
            <p:nvPr/>
          </p:nvSpPr>
          <p:spPr>
            <a:xfrm>
              <a:off x="33902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3064998f0a3_0_10"/>
            <p:cNvSpPr/>
            <p:nvPr/>
          </p:nvSpPr>
          <p:spPr>
            <a:xfrm>
              <a:off x="34080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g3064998f0a3_0_10"/>
            <p:cNvSpPr/>
            <p:nvPr/>
          </p:nvSpPr>
          <p:spPr>
            <a:xfrm>
              <a:off x="3426100"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g3064998f0a3_0_10"/>
            <p:cNvSpPr/>
            <p:nvPr/>
          </p:nvSpPr>
          <p:spPr>
            <a:xfrm>
              <a:off x="344395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g3064998f0a3_0_10"/>
            <p:cNvSpPr/>
            <p:nvPr/>
          </p:nvSpPr>
          <p:spPr>
            <a:xfrm>
              <a:off x="3461975"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g3064998f0a3_0_10"/>
            <p:cNvSpPr/>
            <p:nvPr/>
          </p:nvSpPr>
          <p:spPr>
            <a:xfrm>
              <a:off x="3479825"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3064998f0a3_0_10"/>
            <p:cNvSpPr/>
            <p:nvPr/>
          </p:nvSpPr>
          <p:spPr>
            <a:xfrm>
              <a:off x="34976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g3064998f0a3_0_10"/>
            <p:cNvSpPr/>
            <p:nvPr/>
          </p:nvSpPr>
          <p:spPr>
            <a:xfrm>
              <a:off x="351570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g3064998f0a3_0_10"/>
            <p:cNvSpPr/>
            <p:nvPr/>
          </p:nvSpPr>
          <p:spPr>
            <a:xfrm>
              <a:off x="3533550"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3064998f0a3_0_10"/>
            <p:cNvSpPr/>
            <p:nvPr/>
          </p:nvSpPr>
          <p:spPr>
            <a:xfrm>
              <a:off x="2655450"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g3064998f0a3_0_10"/>
            <p:cNvSpPr/>
            <p:nvPr/>
          </p:nvSpPr>
          <p:spPr>
            <a:xfrm>
              <a:off x="2673300"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g3064998f0a3_0_10"/>
            <p:cNvSpPr/>
            <p:nvPr/>
          </p:nvSpPr>
          <p:spPr>
            <a:xfrm>
              <a:off x="26911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g3064998f0a3_0_10"/>
            <p:cNvSpPr/>
            <p:nvPr/>
          </p:nvSpPr>
          <p:spPr>
            <a:xfrm>
              <a:off x="270917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g3064998f0a3_0_10"/>
            <p:cNvSpPr/>
            <p:nvPr/>
          </p:nvSpPr>
          <p:spPr>
            <a:xfrm>
              <a:off x="272702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g3064998f0a3_0_10"/>
            <p:cNvSpPr/>
            <p:nvPr/>
          </p:nvSpPr>
          <p:spPr>
            <a:xfrm>
              <a:off x="27450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g3064998f0a3_0_10"/>
            <p:cNvSpPr/>
            <p:nvPr/>
          </p:nvSpPr>
          <p:spPr>
            <a:xfrm>
              <a:off x="27629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g3064998f0a3_0_10"/>
            <p:cNvSpPr/>
            <p:nvPr/>
          </p:nvSpPr>
          <p:spPr>
            <a:xfrm>
              <a:off x="27807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g3064998f0a3_0_10"/>
            <p:cNvSpPr/>
            <p:nvPr/>
          </p:nvSpPr>
          <p:spPr>
            <a:xfrm>
              <a:off x="279880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g3064998f0a3_0_10"/>
            <p:cNvSpPr/>
            <p:nvPr/>
          </p:nvSpPr>
          <p:spPr>
            <a:xfrm>
              <a:off x="2816650"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g3064998f0a3_0_10"/>
            <p:cNvSpPr/>
            <p:nvPr/>
          </p:nvSpPr>
          <p:spPr>
            <a:xfrm>
              <a:off x="28346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g3064998f0a3_0_10"/>
            <p:cNvSpPr/>
            <p:nvPr/>
          </p:nvSpPr>
          <p:spPr>
            <a:xfrm>
              <a:off x="28703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g3064998f0a3_0_10"/>
            <p:cNvSpPr/>
            <p:nvPr/>
          </p:nvSpPr>
          <p:spPr>
            <a:xfrm>
              <a:off x="288840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g3064998f0a3_0_10"/>
            <p:cNvSpPr/>
            <p:nvPr/>
          </p:nvSpPr>
          <p:spPr>
            <a:xfrm>
              <a:off x="30496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3064998f0a3_0_10"/>
            <p:cNvSpPr/>
            <p:nvPr/>
          </p:nvSpPr>
          <p:spPr>
            <a:xfrm>
              <a:off x="3067650"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g3064998f0a3_0_10"/>
            <p:cNvSpPr/>
            <p:nvPr/>
          </p:nvSpPr>
          <p:spPr>
            <a:xfrm>
              <a:off x="3085500"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g3064998f0a3_0_10"/>
            <p:cNvSpPr/>
            <p:nvPr/>
          </p:nvSpPr>
          <p:spPr>
            <a:xfrm>
              <a:off x="3103525"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3064998f0a3_0_10"/>
            <p:cNvSpPr/>
            <p:nvPr/>
          </p:nvSpPr>
          <p:spPr>
            <a:xfrm>
              <a:off x="3121375"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g3064998f0a3_0_10"/>
            <p:cNvSpPr/>
            <p:nvPr/>
          </p:nvSpPr>
          <p:spPr>
            <a:xfrm>
              <a:off x="3139225"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3064998f0a3_0_10"/>
            <p:cNvSpPr/>
            <p:nvPr/>
          </p:nvSpPr>
          <p:spPr>
            <a:xfrm>
              <a:off x="3157250"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3064998f0a3_0_10"/>
            <p:cNvSpPr/>
            <p:nvPr/>
          </p:nvSpPr>
          <p:spPr>
            <a:xfrm>
              <a:off x="31751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g3064998f0a3_0_10"/>
            <p:cNvSpPr/>
            <p:nvPr/>
          </p:nvSpPr>
          <p:spPr>
            <a:xfrm>
              <a:off x="319312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3064998f0a3_0_10"/>
            <p:cNvSpPr/>
            <p:nvPr/>
          </p:nvSpPr>
          <p:spPr>
            <a:xfrm>
              <a:off x="3210975"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g3064998f0a3_0_10"/>
            <p:cNvSpPr/>
            <p:nvPr/>
          </p:nvSpPr>
          <p:spPr>
            <a:xfrm>
              <a:off x="3228825" y="43708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3064998f0a3_0_10"/>
            <p:cNvSpPr/>
            <p:nvPr/>
          </p:nvSpPr>
          <p:spPr>
            <a:xfrm>
              <a:off x="32468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3064998f0a3_0_10"/>
            <p:cNvSpPr/>
            <p:nvPr/>
          </p:nvSpPr>
          <p:spPr>
            <a:xfrm>
              <a:off x="32647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3064998f0a3_0_10"/>
            <p:cNvSpPr/>
            <p:nvPr/>
          </p:nvSpPr>
          <p:spPr>
            <a:xfrm>
              <a:off x="3282750" y="43708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3064998f0a3_0_10"/>
            <p:cNvSpPr/>
            <p:nvPr/>
          </p:nvSpPr>
          <p:spPr>
            <a:xfrm>
              <a:off x="3300600" y="43708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3064998f0a3_0_10"/>
            <p:cNvSpPr/>
            <p:nvPr/>
          </p:nvSpPr>
          <p:spPr>
            <a:xfrm>
              <a:off x="33184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3064998f0a3_0_10"/>
            <p:cNvSpPr/>
            <p:nvPr/>
          </p:nvSpPr>
          <p:spPr>
            <a:xfrm>
              <a:off x="33364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3064998f0a3_0_10"/>
            <p:cNvSpPr/>
            <p:nvPr/>
          </p:nvSpPr>
          <p:spPr>
            <a:xfrm>
              <a:off x="335432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3064998f0a3_0_10"/>
            <p:cNvSpPr/>
            <p:nvPr/>
          </p:nvSpPr>
          <p:spPr>
            <a:xfrm>
              <a:off x="3372375"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3064998f0a3_0_10"/>
            <p:cNvSpPr/>
            <p:nvPr/>
          </p:nvSpPr>
          <p:spPr>
            <a:xfrm>
              <a:off x="33902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3064998f0a3_0_10"/>
            <p:cNvSpPr/>
            <p:nvPr/>
          </p:nvSpPr>
          <p:spPr>
            <a:xfrm>
              <a:off x="34080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3064998f0a3_0_10"/>
            <p:cNvSpPr/>
            <p:nvPr/>
          </p:nvSpPr>
          <p:spPr>
            <a:xfrm>
              <a:off x="3426100"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g3064998f0a3_0_10"/>
            <p:cNvSpPr/>
            <p:nvPr/>
          </p:nvSpPr>
          <p:spPr>
            <a:xfrm>
              <a:off x="344395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g3064998f0a3_0_10"/>
            <p:cNvSpPr/>
            <p:nvPr/>
          </p:nvSpPr>
          <p:spPr>
            <a:xfrm>
              <a:off x="3461975"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3064998f0a3_0_10"/>
            <p:cNvSpPr/>
            <p:nvPr/>
          </p:nvSpPr>
          <p:spPr>
            <a:xfrm>
              <a:off x="3479825"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3064998f0a3_0_10"/>
            <p:cNvSpPr/>
            <p:nvPr/>
          </p:nvSpPr>
          <p:spPr>
            <a:xfrm>
              <a:off x="34976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3064998f0a3_0_10"/>
            <p:cNvSpPr/>
            <p:nvPr/>
          </p:nvSpPr>
          <p:spPr>
            <a:xfrm>
              <a:off x="353355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3064998f0a3_0_10"/>
            <p:cNvSpPr/>
            <p:nvPr/>
          </p:nvSpPr>
          <p:spPr>
            <a:xfrm>
              <a:off x="2655450"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3064998f0a3_0_10"/>
            <p:cNvSpPr/>
            <p:nvPr/>
          </p:nvSpPr>
          <p:spPr>
            <a:xfrm>
              <a:off x="2673300"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g3064998f0a3_0_10"/>
            <p:cNvSpPr/>
            <p:nvPr/>
          </p:nvSpPr>
          <p:spPr>
            <a:xfrm>
              <a:off x="26911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3064998f0a3_0_10"/>
            <p:cNvSpPr/>
            <p:nvPr/>
          </p:nvSpPr>
          <p:spPr>
            <a:xfrm>
              <a:off x="270917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3064998f0a3_0_10"/>
            <p:cNvSpPr/>
            <p:nvPr/>
          </p:nvSpPr>
          <p:spPr>
            <a:xfrm>
              <a:off x="272702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3064998f0a3_0_10"/>
            <p:cNvSpPr/>
            <p:nvPr/>
          </p:nvSpPr>
          <p:spPr>
            <a:xfrm>
              <a:off x="27450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g3064998f0a3_0_10"/>
            <p:cNvSpPr/>
            <p:nvPr/>
          </p:nvSpPr>
          <p:spPr>
            <a:xfrm>
              <a:off x="27629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3064998f0a3_0_10"/>
            <p:cNvSpPr/>
            <p:nvPr/>
          </p:nvSpPr>
          <p:spPr>
            <a:xfrm>
              <a:off x="27807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3064998f0a3_0_10"/>
            <p:cNvSpPr/>
            <p:nvPr/>
          </p:nvSpPr>
          <p:spPr>
            <a:xfrm>
              <a:off x="279880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3064998f0a3_0_10"/>
            <p:cNvSpPr/>
            <p:nvPr/>
          </p:nvSpPr>
          <p:spPr>
            <a:xfrm>
              <a:off x="2816650"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g3064998f0a3_0_10"/>
            <p:cNvSpPr/>
            <p:nvPr/>
          </p:nvSpPr>
          <p:spPr>
            <a:xfrm>
              <a:off x="30496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3064998f0a3_0_10"/>
            <p:cNvSpPr/>
            <p:nvPr/>
          </p:nvSpPr>
          <p:spPr>
            <a:xfrm>
              <a:off x="3067650"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3064998f0a3_0_10"/>
            <p:cNvSpPr/>
            <p:nvPr/>
          </p:nvSpPr>
          <p:spPr>
            <a:xfrm>
              <a:off x="3085500"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3064998f0a3_0_10"/>
            <p:cNvSpPr/>
            <p:nvPr/>
          </p:nvSpPr>
          <p:spPr>
            <a:xfrm>
              <a:off x="3103525"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g3064998f0a3_0_10"/>
            <p:cNvSpPr/>
            <p:nvPr/>
          </p:nvSpPr>
          <p:spPr>
            <a:xfrm>
              <a:off x="3139225"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3064998f0a3_0_10"/>
            <p:cNvSpPr/>
            <p:nvPr/>
          </p:nvSpPr>
          <p:spPr>
            <a:xfrm>
              <a:off x="3157250"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3064998f0a3_0_10"/>
            <p:cNvSpPr/>
            <p:nvPr/>
          </p:nvSpPr>
          <p:spPr>
            <a:xfrm>
              <a:off x="31751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g3064998f0a3_0_10"/>
            <p:cNvSpPr/>
            <p:nvPr/>
          </p:nvSpPr>
          <p:spPr>
            <a:xfrm>
              <a:off x="319312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3064998f0a3_0_10"/>
            <p:cNvSpPr/>
            <p:nvPr/>
          </p:nvSpPr>
          <p:spPr>
            <a:xfrm>
              <a:off x="3210975"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3064998f0a3_0_10"/>
            <p:cNvSpPr/>
            <p:nvPr/>
          </p:nvSpPr>
          <p:spPr>
            <a:xfrm>
              <a:off x="3228825" y="4388675"/>
              <a:ext cx="8325" cy="8325"/>
            </a:xfrm>
            <a:custGeom>
              <a:rect b="b" l="l" r="r" t="t"/>
              <a:pathLst>
                <a:path extrusionOk="0" h="333" w="333">
                  <a:moveTo>
                    <a:pt x="167" y="1"/>
                  </a:moveTo>
                  <a:cubicBezTo>
                    <a:pt x="80" y="1"/>
                    <a:pt x="1" y="80"/>
                    <a:pt x="1" y="167"/>
                  </a:cubicBezTo>
                  <a:cubicBezTo>
                    <a:pt x="1" y="261"/>
                    <a:pt x="80"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g3064998f0a3_0_10"/>
            <p:cNvSpPr/>
            <p:nvPr/>
          </p:nvSpPr>
          <p:spPr>
            <a:xfrm>
              <a:off x="32468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3064998f0a3_0_10"/>
            <p:cNvSpPr/>
            <p:nvPr/>
          </p:nvSpPr>
          <p:spPr>
            <a:xfrm>
              <a:off x="32647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g3064998f0a3_0_10"/>
            <p:cNvSpPr/>
            <p:nvPr/>
          </p:nvSpPr>
          <p:spPr>
            <a:xfrm>
              <a:off x="3282750" y="4388675"/>
              <a:ext cx="8325" cy="8325"/>
            </a:xfrm>
            <a:custGeom>
              <a:rect b="b" l="l" r="r" t="t"/>
              <a:pathLst>
                <a:path extrusionOk="0" h="333" w="333">
                  <a:moveTo>
                    <a:pt x="166" y="1"/>
                  </a:moveTo>
                  <a:cubicBezTo>
                    <a:pt x="73" y="1"/>
                    <a:pt x="0" y="80"/>
                    <a:pt x="0" y="167"/>
                  </a:cubicBezTo>
                  <a:cubicBezTo>
                    <a:pt x="0"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3064998f0a3_0_10"/>
            <p:cNvSpPr/>
            <p:nvPr/>
          </p:nvSpPr>
          <p:spPr>
            <a:xfrm>
              <a:off x="3300600" y="4388675"/>
              <a:ext cx="8325" cy="8325"/>
            </a:xfrm>
            <a:custGeom>
              <a:rect b="b" l="l" r="r" t="t"/>
              <a:pathLst>
                <a:path extrusionOk="0" h="333" w="333">
                  <a:moveTo>
                    <a:pt x="166" y="1"/>
                  </a:moveTo>
                  <a:cubicBezTo>
                    <a:pt x="73" y="1"/>
                    <a:pt x="0" y="80"/>
                    <a:pt x="0" y="167"/>
                  </a:cubicBezTo>
                  <a:cubicBezTo>
                    <a:pt x="0"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3064998f0a3_0_10"/>
            <p:cNvSpPr/>
            <p:nvPr/>
          </p:nvSpPr>
          <p:spPr>
            <a:xfrm>
              <a:off x="33184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3064998f0a3_0_10"/>
            <p:cNvSpPr/>
            <p:nvPr/>
          </p:nvSpPr>
          <p:spPr>
            <a:xfrm>
              <a:off x="333647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3064998f0a3_0_10"/>
            <p:cNvSpPr/>
            <p:nvPr/>
          </p:nvSpPr>
          <p:spPr>
            <a:xfrm>
              <a:off x="335432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3064998f0a3_0_10"/>
            <p:cNvSpPr/>
            <p:nvPr/>
          </p:nvSpPr>
          <p:spPr>
            <a:xfrm>
              <a:off x="3372375"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3064998f0a3_0_10"/>
            <p:cNvSpPr/>
            <p:nvPr/>
          </p:nvSpPr>
          <p:spPr>
            <a:xfrm>
              <a:off x="33902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3064998f0a3_0_10"/>
            <p:cNvSpPr/>
            <p:nvPr/>
          </p:nvSpPr>
          <p:spPr>
            <a:xfrm>
              <a:off x="34080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3064998f0a3_0_10"/>
            <p:cNvSpPr/>
            <p:nvPr/>
          </p:nvSpPr>
          <p:spPr>
            <a:xfrm>
              <a:off x="3426100"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g3064998f0a3_0_10"/>
            <p:cNvSpPr/>
            <p:nvPr/>
          </p:nvSpPr>
          <p:spPr>
            <a:xfrm>
              <a:off x="344395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g3064998f0a3_0_10"/>
            <p:cNvSpPr/>
            <p:nvPr/>
          </p:nvSpPr>
          <p:spPr>
            <a:xfrm>
              <a:off x="3461975"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3064998f0a3_0_10"/>
            <p:cNvSpPr/>
            <p:nvPr/>
          </p:nvSpPr>
          <p:spPr>
            <a:xfrm>
              <a:off x="3479825"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g3064998f0a3_0_10"/>
            <p:cNvSpPr/>
            <p:nvPr/>
          </p:nvSpPr>
          <p:spPr>
            <a:xfrm>
              <a:off x="349767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g3064998f0a3_0_10"/>
            <p:cNvSpPr/>
            <p:nvPr/>
          </p:nvSpPr>
          <p:spPr>
            <a:xfrm>
              <a:off x="3533550"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g3064998f0a3_0_10"/>
            <p:cNvSpPr/>
            <p:nvPr/>
          </p:nvSpPr>
          <p:spPr>
            <a:xfrm>
              <a:off x="2655450"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3064998f0a3_0_10"/>
            <p:cNvSpPr/>
            <p:nvPr/>
          </p:nvSpPr>
          <p:spPr>
            <a:xfrm>
              <a:off x="2673300"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g3064998f0a3_0_10"/>
            <p:cNvSpPr/>
            <p:nvPr/>
          </p:nvSpPr>
          <p:spPr>
            <a:xfrm>
              <a:off x="26911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3064998f0a3_0_10"/>
            <p:cNvSpPr/>
            <p:nvPr/>
          </p:nvSpPr>
          <p:spPr>
            <a:xfrm>
              <a:off x="270917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g3064998f0a3_0_10"/>
            <p:cNvSpPr/>
            <p:nvPr/>
          </p:nvSpPr>
          <p:spPr>
            <a:xfrm>
              <a:off x="2727025"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3064998f0a3_0_10"/>
            <p:cNvSpPr/>
            <p:nvPr/>
          </p:nvSpPr>
          <p:spPr>
            <a:xfrm>
              <a:off x="27450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3064998f0a3_0_10"/>
            <p:cNvSpPr/>
            <p:nvPr/>
          </p:nvSpPr>
          <p:spPr>
            <a:xfrm>
              <a:off x="27629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g3064998f0a3_0_10"/>
            <p:cNvSpPr/>
            <p:nvPr/>
          </p:nvSpPr>
          <p:spPr>
            <a:xfrm>
              <a:off x="27807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3064998f0a3_0_10"/>
            <p:cNvSpPr/>
            <p:nvPr/>
          </p:nvSpPr>
          <p:spPr>
            <a:xfrm>
              <a:off x="279880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3064998f0a3_0_10"/>
            <p:cNvSpPr/>
            <p:nvPr/>
          </p:nvSpPr>
          <p:spPr>
            <a:xfrm>
              <a:off x="2816650"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g3064998f0a3_0_10"/>
            <p:cNvSpPr/>
            <p:nvPr/>
          </p:nvSpPr>
          <p:spPr>
            <a:xfrm>
              <a:off x="3031750"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g3064998f0a3_0_10"/>
            <p:cNvSpPr/>
            <p:nvPr/>
          </p:nvSpPr>
          <p:spPr>
            <a:xfrm>
              <a:off x="3031750"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g3064998f0a3_0_10"/>
            <p:cNvSpPr/>
            <p:nvPr/>
          </p:nvSpPr>
          <p:spPr>
            <a:xfrm>
              <a:off x="30496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g3064998f0a3_0_10"/>
            <p:cNvSpPr/>
            <p:nvPr/>
          </p:nvSpPr>
          <p:spPr>
            <a:xfrm>
              <a:off x="3067650"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g3064998f0a3_0_10"/>
            <p:cNvSpPr/>
            <p:nvPr/>
          </p:nvSpPr>
          <p:spPr>
            <a:xfrm>
              <a:off x="3103525"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g3064998f0a3_0_10"/>
            <p:cNvSpPr/>
            <p:nvPr/>
          </p:nvSpPr>
          <p:spPr>
            <a:xfrm>
              <a:off x="3121375"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3064998f0a3_0_10"/>
            <p:cNvSpPr/>
            <p:nvPr/>
          </p:nvSpPr>
          <p:spPr>
            <a:xfrm>
              <a:off x="3121375" y="44231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3064998f0a3_0_10"/>
            <p:cNvSpPr/>
            <p:nvPr/>
          </p:nvSpPr>
          <p:spPr>
            <a:xfrm>
              <a:off x="3139225"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3064998f0a3_0_10"/>
            <p:cNvSpPr/>
            <p:nvPr/>
          </p:nvSpPr>
          <p:spPr>
            <a:xfrm>
              <a:off x="3139225" y="44231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g3064998f0a3_0_10"/>
            <p:cNvSpPr/>
            <p:nvPr/>
          </p:nvSpPr>
          <p:spPr>
            <a:xfrm>
              <a:off x="3157250"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g3064998f0a3_0_10"/>
            <p:cNvSpPr/>
            <p:nvPr/>
          </p:nvSpPr>
          <p:spPr>
            <a:xfrm>
              <a:off x="3157250" y="44240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g3064998f0a3_0_10"/>
            <p:cNvSpPr/>
            <p:nvPr/>
          </p:nvSpPr>
          <p:spPr>
            <a:xfrm>
              <a:off x="3175100" y="4424025"/>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g3064998f0a3_0_10"/>
            <p:cNvSpPr/>
            <p:nvPr/>
          </p:nvSpPr>
          <p:spPr>
            <a:xfrm>
              <a:off x="3175100" y="4448375"/>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g3064998f0a3_0_10"/>
            <p:cNvSpPr/>
            <p:nvPr/>
          </p:nvSpPr>
          <p:spPr>
            <a:xfrm>
              <a:off x="31751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g3064998f0a3_0_10"/>
            <p:cNvSpPr/>
            <p:nvPr/>
          </p:nvSpPr>
          <p:spPr>
            <a:xfrm>
              <a:off x="319312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g3064998f0a3_0_10"/>
            <p:cNvSpPr/>
            <p:nvPr/>
          </p:nvSpPr>
          <p:spPr>
            <a:xfrm>
              <a:off x="3210975"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g3064998f0a3_0_10"/>
            <p:cNvSpPr/>
            <p:nvPr/>
          </p:nvSpPr>
          <p:spPr>
            <a:xfrm>
              <a:off x="3228825" y="44067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3064998f0a3_0_10"/>
            <p:cNvSpPr/>
            <p:nvPr/>
          </p:nvSpPr>
          <p:spPr>
            <a:xfrm>
              <a:off x="32468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g3064998f0a3_0_10"/>
            <p:cNvSpPr/>
            <p:nvPr/>
          </p:nvSpPr>
          <p:spPr>
            <a:xfrm>
              <a:off x="32647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3064998f0a3_0_10"/>
            <p:cNvSpPr/>
            <p:nvPr/>
          </p:nvSpPr>
          <p:spPr>
            <a:xfrm>
              <a:off x="3282750" y="4406725"/>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3064998f0a3_0_10"/>
            <p:cNvSpPr/>
            <p:nvPr/>
          </p:nvSpPr>
          <p:spPr>
            <a:xfrm>
              <a:off x="3300600" y="4406725"/>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3064998f0a3_0_10"/>
            <p:cNvSpPr/>
            <p:nvPr/>
          </p:nvSpPr>
          <p:spPr>
            <a:xfrm>
              <a:off x="33184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g3064998f0a3_0_10"/>
            <p:cNvSpPr/>
            <p:nvPr/>
          </p:nvSpPr>
          <p:spPr>
            <a:xfrm>
              <a:off x="333647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g3064998f0a3_0_10"/>
            <p:cNvSpPr/>
            <p:nvPr/>
          </p:nvSpPr>
          <p:spPr>
            <a:xfrm>
              <a:off x="335432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3064998f0a3_0_10"/>
            <p:cNvSpPr/>
            <p:nvPr/>
          </p:nvSpPr>
          <p:spPr>
            <a:xfrm>
              <a:off x="3372375"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3064998f0a3_0_10"/>
            <p:cNvSpPr/>
            <p:nvPr/>
          </p:nvSpPr>
          <p:spPr>
            <a:xfrm>
              <a:off x="33902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g3064998f0a3_0_10"/>
            <p:cNvSpPr/>
            <p:nvPr/>
          </p:nvSpPr>
          <p:spPr>
            <a:xfrm>
              <a:off x="34080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g3064998f0a3_0_10"/>
            <p:cNvSpPr/>
            <p:nvPr/>
          </p:nvSpPr>
          <p:spPr>
            <a:xfrm>
              <a:off x="3426100"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g3064998f0a3_0_10"/>
            <p:cNvSpPr/>
            <p:nvPr/>
          </p:nvSpPr>
          <p:spPr>
            <a:xfrm>
              <a:off x="344395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3064998f0a3_0_10"/>
            <p:cNvSpPr/>
            <p:nvPr/>
          </p:nvSpPr>
          <p:spPr>
            <a:xfrm>
              <a:off x="3461975"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g3064998f0a3_0_10"/>
            <p:cNvSpPr/>
            <p:nvPr/>
          </p:nvSpPr>
          <p:spPr>
            <a:xfrm>
              <a:off x="3479825"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g3064998f0a3_0_10"/>
            <p:cNvSpPr/>
            <p:nvPr/>
          </p:nvSpPr>
          <p:spPr>
            <a:xfrm>
              <a:off x="3533550"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g3064998f0a3_0_10"/>
            <p:cNvSpPr/>
            <p:nvPr/>
          </p:nvSpPr>
          <p:spPr>
            <a:xfrm>
              <a:off x="2655450"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g3064998f0a3_0_10"/>
            <p:cNvSpPr/>
            <p:nvPr/>
          </p:nvSpPr>
          <p:spPr>
            <a:xfrm>
              <a:off x="2673300" y="44245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g3064998f0a3_0_10"/>
            <p:cNvSpPr/>
            <p:nvPr/>
          </p:nvSpPr>
          <p:spPr>
            <a:xfrm>
              <a:off x="26911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g3064998f0a3_0_10"/>
            <p:cNvSpPr/>
            <p:nvPr/>
          </p:nvSpPr>
          <p:spPr>
            <a:xfrm>
              <a:off x="270917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g3064998f0a3_0_10"/>
            <p:cNvSpPr/>
            <p:nvPr/>
          </p:nvSpPr>
          <p:spPr>
            <a:xfrm>
              <a:off x="2727025" y="44245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g3064998f0a3_0_10"/>
            <p:cNvSpPr/>
            <p:nvPr/>
          </p:nvSpPr>
          <p:spPr>
            <a:xfrm>
              <a:off x="27450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g3064998f0a3_0_10"/>
            <p:cNvSpPr/>
            <p:nvPr/>
          </p:nvSpPr>
          <p:spPr>
            <a:xfrm>
              <a:off x="27629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g3064998f0a3_0_10"/>
            <p:cNvSpPr/>
            <p:nvPr/>
          </p:nvSpPr>
          <p:spPr>
            <a:xfrm>
              <a:off x="27807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g3064998f0a3_0_10"/>
            <p:cNvSpPr/>
            <p:nvPr/>
          </p:nvSpPr>
          <p:spPr>
            <a:xfrm>
              <a:off x="279880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g3064998f0a3_0_10"/>
            <p:cNvSpPr/>
            <p:nvPr/>
          </p:nvSpPr>
          <p:spPr>
            <a:xfrm>
              <a:off x="3067650"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g3064998f0a3_0_10"/>
            <p:cNvSpPr/>
            <p:nvPr/>
          </p:nvSpPr>
          <p:spPr>
            <a:xfrm>
              <a:off x="3085500"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3064998f0a3_0_10"/>
            <p:cNvSpPr/>
            <p:nvPr/>
          </p:nvSpPr>
          <p:spPr>
            <a:xfrm>
              <a:off x="319312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3064998f0a3_0_10"/>
            <p:cNvSpPr/>
            <p:nvPr/>
          </p:nvSpPr>
          <p:spPr>
            <a:xfrm>
              <a:off x="3210975"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g3064998f0a3_0_10"/>
            <p:cNvSpPr/>
            <p:nvPr/>
          </p:nvSpPr>
          <p:spPr>
            <a:xfrm>
              <a:off x="3228825" y="44245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g3064998f0a3_0_10"/>
            <p:cNvSpPr/>
            <p:nvPr/>
          </p:nvSpPr>
          <p:spPr>
            <a:xfrm>
              <a:off x="32468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3064998f0a3_0_10"/>
            <p:cNvSpPr/>
            <p:nvPr/>
          </p:nvSpPr>
          <p:spPr>
            <a:xfrm>
              <a:off x="32647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3064998f0a3_0_10"/>
            <p:cNvSpPr/>
            <p:nvPr/>
          </p:nvSpPr>
          <p:spPr>
            <a:xfrm>
              <a:off x="3282750" y="44245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3064998f0a3_0_10"/>
            <p:cNvSpPr/>
            <p:nvPr/>
          </p:nvSpPr>
          <p:spPr>
            <a:xfrm>
              <a:off x="3300600" y="44245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3064998f0a3_0_10"/>
            <p:cNvSpPr/>
            <p:nvPr/>
          </p:nvSpPr>
          <p:spPr>
            <a:xfrm>
              <a:off x="33184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3064998f0a3_0_10"/>
            <p:cNvSpPr/>
            <p:nvPr/>
          </p:nvSpPr>
          <p:spPr>
            <a:xfrm>
              <a:off x="333647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g3064998f0a3_0_10"/>
            <p:cNvSpPr/>
            <p:nvPr/>
          </p:nvSpPr>
          <p:spPr>
            <a:xfrm>
              <a:off x="335432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3064998f0a3_0_10"/>
            <p:cNvSpPr/>
            <p:nvPr/>
          </p:nvSpPr>
          <p:spPr>
            <a:xfrm>
              <a:off x="3372375"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g3064998f0a3_0_10"/>
            <p:cNvSpPr/>
            <p:nvPr/>
          </p:nvSpPr>
          <p:spPr>
            <a:xfrm>
              <a:off x="33902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3064998f0a3_0_10"/>
            <p:cNvSpPr/>
            <p:nvPr/>
          </p:nvSpPr>
          <p:spPr>
            <a:xfrm>
              <a:off x="34080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g3064998f0a3_0_10"/>
            <p:cNvSpPr/>
            <p:nvPr/>
          </p:nvSpPr>
          <p:spPr>
            <a:xfrm>
              <a:off x="3426100" y="44245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g3064998f0a3_0_10"/>
            <p:cNvSpPr/>
            <p:nvPr/>
          </p:nvSpPr>
          <p:spPr>
            <a:xfrm>
              <a:off x="344395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g3064998f0a3_0_10"/>
            <p:cNvSpPr/>
            <p:nvPr/>
          </p:nvSpPr>
          <p:spPr>
            <a:xfrm>
              <a:off x="3461975"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g3064998f0a3_0_10"/>
            <p:cNvSpPr/>
            <p:nvPr/>
          </p:nvSpPr>
          <p:spPr>
            <a:xfrm>
              <a:off x="3515700"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g3064998f0a3_0_10"/>
            <p:cNvSpPr/>
            <p:nvPr/>
          </p:nvSpPr>
          <p:spPr>
            <a:xfrm>
              <a:off x="3533550"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g3064998f0a3_0_10"/>
            <p:cNvSpPr/>
            <p:nvPr/>
          </p:nvSpPr>
          <p:spPr>
            <a:xfrm>
              <a:off x="2673300" y="44426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g3064998f0a3_0_10"/>
            <p:cNvSpPr/>
            <p:nvPr/>
          </p:nvSpPr>
          <p:spPr>
            <a:xfrm>
              <a:off x="26911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g3064998f0a3_0_10"/>
            <p:cNvSpPr/>
            <p:nvPr/>
          </p:nvSpPr>
          <p:spPr>
            <a:xfrm>
              <a:off x="270917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g3064998f0a3_0_10"/>
            <p:cNvSpPr/>
            <p:nvPr/>
          </p:nvSpPr>
          <p:spPr>
            <a:xfrm>
              <a:off x="2727025"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g3064998f0a3_0_10"/>
            <p:cNvSpPr/>
            <p:nvPr/>
          </p:nvSpPr>
          <p:spPr>
            <a:xfrm>
              <a:off x="27450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g3064998f0a3_0_10"/>
            <p:cNvSpPr/>
            <p:nvPr/>
          </p:nvSpPr>
          <p:spPr>
            <a:xfrm>
              <a:off x="27629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g3064998f0a3_0_10"/>
            <p:cNvSpPr/>
            <p:nvPr/>
          </p:nvSpPr>
          <p:spPr>
            <a:xfrm>
              <a:off x="27807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g3064998f0a3_0_10"/>
            <p:cNvSpPr/>
            <p:nvPr/>
          </p:nvSpPr>
          <p:spPr>
            <a:xfrm>
              <a:off x="279880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g3064998f0a3_0_10"/>
            <p:cNvSpPr/>
            <p:nvPr/>
          </p:nvSpPr>
          <p:spPr>
            <a:xfrm>
              <a:off x="3031750"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g3064998f0a3_0_10"/>
            <p:cNvSpPr/>
            <p:nvPr/>
          </p:nvSpPr>
          <p:spPr>
            <a:xfrm>
              <a:off x="3049600"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g3064998f0a3_0_10"/>
            <p:cNvSpPr/>
            <p:nvPr/>
          </p:nvSpPr>
          <p:spPr>
            <a:xfrm>
              <a:off x="3067650"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g3064998f0a3_0_10"/>
            <p:cNvSpPr/>
            <p:nvPr/>
          </p:nvSpPr>
          <p:spPr>
            <a:xfrm>
              <a:off x="3085500"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g3064998f0a3_0_10"/>
            <p:cNvSpPr/>
            <p:nvPr/>
          </p:nvSpPr>
          <p:spPr>
            <a:xfrm>
              <a:off x="3103525"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g3064998f0a3_0_10"/>
            <p:cNvSpPr/>
            <p:nvPr/>
          </p:nvSpPr>
          <p:spPr>
            <a:xfrm>
              <a:off x="319312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g3064998f0a3_0_10"/>
            <p:cNvSpPr/>
            <p:nvPr/>
          </p:nvSpPr>
          <p:spPr>
            <a:xfrm>
              <a:off x="3210975" y="44426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g3064998f0a3_0_10"/>
            <p:cNvSpPr/>
            <p:nvPr/>
          </p:nvSpPr>
          <p:spPr>
            <a:xfrm>
              <a:off x="3228825" y="44426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g3064998f0a3_0_10"/>
            <p:cNvSpPr/>
            <p:nvPr/>
          </p:nvSpPr>
          <p:spPr>
            <a:xfrm>
              <a:off x="32468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g3064998f0a3_0_10"/>
            <p:cNvSpPr/>
            <p:nvPr/>
          </p:nvSpPr>
          <p:spPr>
            <a:xfrm>
              <a:off x="32647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g3064998f0a3_0_10"/>
            <p:cNvSpPr/>
            <p:nvPr/>
          </p:nvSpPr>
          <p:spPr>
            <a:xfrm>
              <a:off x="3282750" y="44426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g3064998f0a3_0_10"/>
            <p:cNvSpPr/>
            <p:nvPr/>
          </p:nvSpPr>
          <p:spPr>
            <a:xfrm>
              <a:off x="3300600" y="44426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g3064998f0a3_0_10"/>
            <p:cNvSpPr/>
            <p:nvPr/>
          </p:nvSpPr>
          <p:spPr>
            <a:xfrm>
              <a:off x="33184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g3064998f0a3_0_10"/>
            <p:cNvSpPr/>
            <p:nvPr/>
          </p:nvSpPr>
          <p:spPr>
            <a:xfrm>
              <a:off x="333647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g3064998f0a3_0_10"/>
            <p:cNvSpPr/>
            <p:nvPr/>
          </p:nvSpPr>
          <p:spPr>
            <a:xfrm>
              <a:off x="335432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g3064998f0a3_0_10"/>
            <p:cNvSpPr/>
            <p:nvPr/>
          </p:nvSpPr>
          <p:spPr>
            <a:xfrm>
              <a:off x="3372375"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g3064998f0a3_0_10"/>
            <p:cNvSpPr/>
            <p:nvPr/>
          </p:nvSpPr>
          <p:spPr>
            <a:xfrm>
              <a:off x="33902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g3064998f0a3_0_10"/>
            <p:cNvSpPr/>
            <p:nvPr/>
          </p:nvSpPr>
          <p:spPr>
            <a:xfrm>
              <a:off x="34080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g3064998f0a3_0_10"/>
            <p:cNvSpPr/>
            <p:nvPr/>
          </p:nvSpPr>
          <p:spPr>
            <a:xfrm>
              <a:off x="3426100"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g3064998f0a3_0_10"/>
            <p:cNvSpPr/>
            <p:nvPr/>
          </p:nvSpPr>
          <p:spPr>
            <a:xfrm>
              <a:off x="344395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3064998f0a3_0_10"/>
            <p:cNvSpPr/>
            <p:nvPr/>
          </p:nvSpPr>
          <p:spPr>
            <a:xfrm>
              <a:off x="3461975" y="44426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g3064998f0a3_0_10"/>
            <p:cNvSpPr/>
            <p:nvPr/>
          </p:nvSpPr>
          <p:spPr>
            <a:xfrm>
              <a:off x="2673300" y="44606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g3064998f0a3_0_10"/>
            <p:cNvSpPr/>
            <p:nvPr/>
          </p:nvSpPr>
          <p:spPr>
            <a:xfrm>
              <a:off x="26911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3064998f0a3_0_10"/>
            <p:cNvSpPr/>
            <p:nvPr/>
          </p:nvSpPr>
          <p:spPr>
            <a:xfrm>
              <a:off x="270917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g3064998f0a3_0_10"/>
            <p:cNvSpPr/>
            <p:nvPr/>
          </p:nvSpPr>
          <p:spPr>
            <a:xfrm>
              <a:off x="2727025"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g3064998f0a3_0_10"/>
            <p:cNvSpPr/>
            <p:nvPr/>
          </p:nvSpPr>
          <p:spPr>
            <a:xfrm>
              <a:off x="27629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g3064998f0a3_0_10"/>
            <p:cNvSpPr/>
            <p:nvPr/>
          </p:nvSpPr>
          <p:spPr>
            <a:xfrm>
              <a:off x="27807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g3064998f0a3_0_10"/>
            <p:cNvSpPr/>
            <p:nvPr/>
          </p:nvSpPr>
          <p:spPr>
            <a:xfrm>
              <a:off x="279880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g3064998f0a3_0_10"/>
            <p:cNvSpPr/>
            <p:nvPr/>
          </p:nvSpPr>
          <p:spPr>
            <a:xfrm>
              <a:off x="3031750"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3064998f0a3_0_10"/>
            <p:cNvSpPr/>
            <p:nvPr/>
          </p:nvSpPr>
          <p:spPr>
            <a:xfrm>
              <a:off x="30496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g3064998f0a3_0_10"/>
            <p:cNvSpPr/>
            <p:nvPr/>
          </p:nvSpPr>
          <p:spPr>
            <a:xfrm>
              <a:off x="3067650"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3064998f0a3_0_10"/>
            <p:cNvSpPr/>
            <p:nvPr/>
          </p:nvSpPr>
          <p:spPr>
            <a:xfrm>
              <a:off x="3085500"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3064998f0a3_0_10"/>
            <p:cNvSpPr/>
            <p:nvPr/>
          </p:nvSpPr>
          <p:spPr>
            <a:xfrm>
              <a:off x="3103525"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g3064998f0a3_0_10"/>
            <p:cNvSpPr/>
            <p:nvPr/>
          </p:nvSpPr>
          <p:spPr>
            <a:xfrm>
              <a:off x="3121375"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g3064998f0a3_0_10"/>
            <p:cNvSpPr/>
            <p:nvPr/>
          </p:nvSpPr>
          <p:spPr>
            <a:xfrm>
              <a:off x="3139225" y="44606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g3064998f0a3_0_10"/>
            <p:cNvSpPr/>
            <p:nvPr/>
          </p:nvSpPr>
          <p:spPr>
            <a:xfrm>
              <a:off x="3139225" y="44442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g3064998f0a3_0_10"/>
            <p:cNvSpPr/>
            <p:nvPr/>
          </p:nvSpPr>
          <p:spPr>
            <a:xfrm>
              <a:off x="3157250"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g3064998f0a3_0_10"/>
            <p:cNvSpPr/>
            <p:nvPr/>
          </p:nvSpPr>
          <p:spPr>
            <a:xfrm>
              <a:off x="31751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g3064998f0a3_0_10"/>
            <p:cNvSpPr/>
            <p:nvPr/>
          </p:nvSpPr>
          <p:spPr>
            <a:xfrm>
              <a:off x="319312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g3064998f0a3_0_10"/>
            <p:cNvSpPr/>
            <p:nvPr/>
          </p:nvSpPr>
          <p:spPr>
            <a:xfrm>
              <a:off x="3210975" y="44606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g3064998f0a3_0_10"/>
            <p:cNvSpPr/>
            <p:nvPr/>
          </p:nvSpPr>
          <p:spPr>
            <a:xfrm>
              <a:off x="3228825" y="44606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g3064998f0a3_0_10"/>
            <p:cNvSpPr/>
            <p:nvPr/>
          </p:nvSpPr>
          <p:spPr>
            <a:xfrm>
              <a:off x="32647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g3064998f0a3_0_10"/>
            <p:cNvSpPr/>
            <p:nvPr/>
          </p:nvSpPr>
          <p:spPr>
            <a:xfrm>
              <a:off x="3282750" y="44606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g3064998f0a3_0_10"/>
            <p:cNvSpPr/>
            <p:nvPr/>
          </p:nvSpPr>
          <p:spPr>
            <a:xfrm>
              <a:off x="3300600" y="44606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3064998f0a3_0_10"/>
            <p:cNvSpPr/>
            <p:nvPr/>
          </p:nvSpPr>
          <p:spPr>
            <a:xfrm>
              <a:off x="33184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3064998f0a3_0_10"/>
            <p:cNvSpPr/>
            <p:nvPr/>
          </p:nvSpPr>
          <p:spPr>
            <a:xfrm>
              <a:off x="333647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g3064998f0a3_0_10"/>
            <p:cNvSpPr/>
            <p:nvPr/>
          </p:nvSpPr>
          <p:spPr>
            <a:xfrm>
              <a:off x="335432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g3064998f0a3_0_10"/>
            <p:cNvSpPr/>
            <p:nvPr/>
          </p:nvSpPr>
          <p:spPr>
            <a:xfrm>
              <a:off x="3372375"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g3064998f0a3_0_10"/>
            <p:cNvSpPr/>
            <p:nvPr/>
          </p:nvSpPr>
          <p:spPr>
            <a:xfrm>
              <a:off x="33902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g3064998f0a3_0_10"/>
            <p:cNvSpPr/>
            <p:nvPr/>
          </p:nvSpPr>
          <p:spPr>
            <a:xfrm>
              <a:off x="34080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g3064998f0a3_0_10"/>
            <p:cNvSpPr/>
            <p:nvPr/>
          </p:nvSpPr>
          <p:spPr>
            <a:xfrm>
              <a:off x="3426100"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3064998f0a3_0_10"/>
            <p:cNvSpPr/>
            <p:nvPr/>
          </p:nvSpPr>
          <p:spPr>
            <a:xfrm>
              <a:off x="344395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g3064998f0a3_0_10"/>
            <p:cNvSpPr/>
            <p:nvPr/>
          </p:nvSpPr>
          <p:spPr>
            <a:xfrm>
              <a:off x="3461975" y="44606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g3064998f0a3_0_10"/>
            <p:cNvSpPr/>
            <p:nvPr/>
          </p:nvSpPr>
          <p:spPr>
            <a:xfrm>
              <a:off x="2673300" y="4478475"/>
              <a:ext cx="8325" cy="8325"/>
            </a:xfrm>
            <a:custGeom>
              <a:rect b="b" l="l" r="r" t="t"/>
              <a:pathLst>
                <a:path extrusionOk="0" h="333" w="333">
                  <a:moveTo>
                    <a:pt x="166" y="1"/>
                  </a:moveTo>
                  <a:cubicBezTo>
                    <a:pt x="73" y="1"/>
                    <a:pt x="1" y="80"/>
                    <a:pt x="1" y="167"/>
                  </a:cubicBezTo>
                  <a:cubicBezTo>
                    <a:pt x="1"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g3064998f0a3_0_10"/>
            <p:cNvSpPr/>
            <p:nvPr/>
          </p:nvSpPr>
          <p:spPr>
            <a:xfrm>
              <a:off x="26911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g3064998f0a3_0_10"/>
            <p:cNvSpPr/>
            <p:nvPr/>
          </p:nvSpPr>
          <p:spPr>
            <a:xfrm>
              <a:off x="270917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g3064998f0a3_0_10"/>
            <p:cNvSpPr/>
            <p:nvPr/>
          </p:nvSpPr>
          <p:spPr>
            <a:xfrm>
              <a:off x="2727025"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g3064998f0a3_0_10"/>
            <p:cNvSpPr/>
            <p:nvPr/>
          </p:nvSpPr>
          <p:spPr>
            <a:xfrm>
              <a:off x="301390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g3064998f0a3_0_10"/>
            <p:cNvSpPr/>
            <p:nvPr/>
          </p:nvSpPr>
          <p:spPr>
            <a:xfrm>
              <a:off x="3031750"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3064998f0a3_0_10"/>
            <p:cNvSpPr/>
            <p:nvPr/>
          </p:nvSpPr>
          <p:spPr>
            <a:xfrm>
              <a:off x="30496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3064998f0a3_0_10"/>
            <p:cNvSpPr/>
            <p:nvPr/>
          </p:nvSpPr>
          <p:spPr>
            <a:xfrm>
              <a:off x="3067650"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g3064998f0a3_0_10"/>
            <p:cNvSpPr/>
            <p:nvPr/>
          </p:nvSpPr>
          <p:spPr>
            <a:xfrm>
              <a:off x="3085500"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g3064998f0a3_0_10"/>
            <p:cNvSpPr/>
            <p:nvPr/>
          </p:nvSpPr>
          <p:spPr>
            <a:xfrm>
              <a:off x="3103525"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g3064998f0a3_0_10"/>
            <p:cNvSpPr/>
            <p:nvPr/>
          </p:nvSpPr>
          <p:spPr>
            <a:xfrm>
              <a:off x="3121375"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g3064998f0a3_0_10"/>
            <p:cNvSpPr/>
            <p:nvPr/>
          </p:nvSpPr>
          <p:spPr>
            <a:xfrm>
              <a:off x="3139225" y="4478475"/>
              <a:ext cx="8325" cy="8325"/>
            </a:xfrm>
            <a:custGeom>
              <a:rect b="b" l="l" r="r" t="t"/>
              <a:pathLst>
                <a:path extrusionOk="0" h="333" w="333">
                  <a:moveTo>
                    <a:pt x="166" y="1"/>
                  </a:moveTo>
                  <a:cubicBezTo>
                    <a:pt x="80" y="1"/>
                    <a:pt x="0" y="80"/>
                    <a:pt x="0" y="167"/>
                  </a:cubicBezTo>
                  <a:cubicBezTo>
                    <a:pt x="0"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g3064998f0a3_0_10"/>
            <p:cNvSpPr/>
            <p:nvPr/>
          </p:nvSpPr>
          <p:spPr>
            <a:xfrm>
              <a:off x="315725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g3064998f0a3_0_10"/>
            <p:cNvSpPr/>
            <p:nvPr/>
          </p:nvSpPr>
          <p:spPr>
            <a:xfrm>
              <a:off x="31751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g3064998f0a3_0_10"/>
            <p:cNvSpPr/>
            <p:nvPr/>
          </p:nvSpPr>
          <p:spPr>
            <a:xfrm>
              <a:off x="3210975" y="4478475"/>
              <a:ext cx="8325" cy="8325"/>
            </a:xfrm>
            <a:custGeom>
              <a:rect b="b" l="l" r="r" t="t"/>
              <a:pathLst>
                <a:path extrusionOk="0" h="333" w="333">
                  <a:moveTo>
                    <a:pt x="167" y="1"/>
                  </a:moveTo>
                  <a:cubicBezTo>
                    <a:pt x="73" y="1"/>
                    <a:pt x="1" y="80"/>
                    <a:pt x="1" y="167"/>
                  </a:cubicBezTo>
                  <a:cubicBezTo>
                    <a:pt x="1" y="260"/>
                    <a:pt x="73"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3064998f0a3_0_10"/>
            <p:cNvSpPr/>
            <p:nvPr/>
          </p:nvSpPr>
          <p:spPr>
            <a:xfrm>
              <a:off x="3228825" y="4478475"/>
              <a:ext cx="8325" cy="8325"/>
            </a:xfrm>
            <a:custGeom>
              <a:rect b="b" l="l" r="r" t="t"/>
              <a:pathLst>
                <a:path extrusionOk="0" h="333" w="333">
                  <a:moveTo>
                    <a:pt x="167" y="1"/>
                  </a:moveTo>
                  <a:cubicBezTo>
                    <a:pt x="80" y="1"/>
                    <a:pt x="1" y="80"/>
                    <a:pt x="1" y="167"/>
                  </a:cubicBezTo>
                  <a:cubicBezTo>
                    <a:pt x="1" y="260"/>
                    <a:pt x="80"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g3064998f0a3_0_10"/>
            <p:cNvSpPr/>
            <p:nvPr/>
          </p:nvSpPr>
          <p:spPr>
            <a:xfrm>
              <a:off x="3246875" y="4478475"/>
              <a:ext cx="8300" cy="8325"/>
            </a:xfrm>
            <a:custGeom>
              <a:rect b="b" l="l" r="r" t="t"/>
              <a:pathLst>
                <a:path extrusionOk="0" h="333" w="332">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3064998f0a3_0_10"/>
            <p:cNvSpPr/>
            <p:nvPr/>
          </p:nvSpPr>
          <p:spPr>
            <a:xfrm>
              <a:off x="3282750" y="4478475"/>
              <a:ext cx="8325" cy="8325"/>
            </a:xfrm>
            <a:custGeom>
              <a:rect b="b" l="l" r="r" t="t"/>
              <a:pathLst>
                <a:path extrusionOk="0" h="333" w="333">
                  <a:moveTo>
                    <a:pt x="166" y="1"/>
                  </a:moveTo>
                  <a:cubicBezTo>
                    <a:pt x="73" y="1"/>
                    <a:pt x="0" y="80"/>
                    <a:pt x="0" y="167"/>
                  </a:cubicBezTo>
                  <a:cubicBezTo>
                    <a:pt x="0"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3064998f0a3_0_10"/>
            <p:cNvSpPr/>
            <p:nvPr/>
          </p:nvSpPr>
          <p:spPr>
            <a:xfrm>
              <a:off x="3300600" y="4478475"/>
              <a:ext cx="8325" cy="8325"/>
            </a:xfrm>
            <a:custGeom>
              <a:rect b="b" l="l" r="r" t="t"/>
              <a:pathLst>
                <a:path extrusionOk="0" h="333" w="333">
                  <a:moveTo>
                    <a:pt x="166" y="1"/>
                  </a:moveTo>
                  <a:cubicBezTo>
                    <a:pt x="73" y="1"/>
                    <a:pt x="0" y="80"/>
                    <a:pt x="0" y="167"/>
                  </a:cubicBezTo>
                  <a:cubicBezTo>
                    <a:pt x="0"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g3064998f0a3_0_10"/>
            <p:cNvSpPr/>
            <p:nvPr/>
          </p:nvSpPr>
          <p:spPr>
            <a:xfrm>
              <a:off x="33184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g3064998f0a3_0_10"/>
            <p:cNvSpPr/>
            <p:nvPr/>
          </p:nvSpPr>
          <p:spPr>
            <a:xfrm>
              <a:off x="3336475"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g3064998f0a3_0_10"/>
            <p:cNvSpPr/>
            <p:nvPr/>
          </p:nvSpPr>
          <p:spPr>
            <a:xfrm>
              <a:off x="335432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g3064998f0a3_0_10"/>
            <p:cNvSpPr/>
            <p:nvPr/>
          </p:nvSpPr>
          <p:spPr>
            <a:xfrm>
              <a:off x="3372375"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g3064998f0a3_0_10"/>
            <p:cNvSpPr/>
            <p:nvPr/>
          </p:nvSpPr>
          <p:spPr>
            <a:xfrm>
              <a:off x="3390225" y="4478475"/>
              <a:ext cx="8300" cy="8325"/>
            </a:xfrm>
            <a:custGeom>
              <a:rect b="b" l="l" r="r" t="t"/>
              <a:pathLst>
                <a:path extrusionOk="0" h="333" w="332">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g3064998f0a3_0_10"/>
            <p:cNvSpPr/>
            <p:nvPr/>
          </p:nvSpPr>
          <p:spPr>
            <a:xfrm>
              <a:off x="3408075"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g3064998f0a3_0_10"/>
            <p:cNvSpPr/>
            <p:nvPr/>
          </p:nvSpPr>
          <p:spPr>
            <a:xfrm>
              <a:off x="3426100"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g3064998f0a3_0_10"/>
            <p:cNvSpPr/>
            <p:nvPr/>
          </p:nvSpPr>
          <p:spPr>
            <a:xfrm>
              <a:off x="3443950"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g3064998f0a3_0_10"/>
            <p:cNvSpPr/>
            <p:nvPr/>
          </p:nvSpPr>
          <p:spPr>
            <a:xfrm>
              <a:off x="3461975" y="4478475"/>
              <a:ext cx="8325" cy="8325"/>
            </a:xfrm>
            <a:custGeom>
              <a:rect b="b" l="l" r="r" t="t"/>
              <a:pathLst>
                <a:path extrusionOk="0" h="333" w="333">
                  <a:moveTo>
                    <a:pt x="166" y="1"/>
                  </a:moveTo>
                  <a:cubicBezTo>
                    <a:pt x="73" y="1"/>
                    <a:pt x="1" y="80"/>
                    <a:pt x="1" y="167"/>
                  </a:cubicBezTo>
                  <a:cubicBezTo>
                    <a:pt x="1"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g3064998f0a3_0_10"/>
            <p:cNvSpPr/>
            <p:nvPr/>
          </p:nvSpPr>
          <p:spPr>
            <a:xfrm>
              <a:off x="270917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g3064998f0a3_0_10"/>
            <p:cNvSpPr/>
            <p:nvPr/>
          </p:nvSpPr>
          <p:spPr>
            <a:xfrm>
              <a:off x="272702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g3064998f0a3_0_10"/>
            <p:cNvSpPr/>
            <p:nvPr/>
          </p:nvSpPr>
          <p:spPr>
            <a:xfrm>
              <a:off x="27450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g3064998f0a3_0_10"/>
            <p:cNvSpPr/>
            <p:nvPr/>
          </p:nvSpPr>
          <p:spPr>
            <a:xfrm>
              <a:off x="27807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3064998f0a3_0_10"/>
            <p:cNvSpPr/>
            <p:nvPr/>
          </p:nvSpPr>
          <p:spPr>
            <a:xfrm>
              <a:off x="2816650"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g3064998f0a3_0_10"/>
            <p:cNvSpPr/>
            <p:nvPr/>
          </p:nvSpPr>
          <p:spPr>
            <a:xfrm>
              <a:off x="28346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g3064998f0a3_0_10"/>
            <p:cNvSpPr/>
            <p:nvPr/>
          </p:nvSpPr>
          <p:spPr>
            <a:xfrm>
              <a:off x="301390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g3064998f0a3_0_10"/>
            <p:cNvSpPr/>
            <p:nvPr/>
          </p:nvSpPr>
          <p:spPr>
            <a:xfrm>
              <a:off x="3031750"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g3064998f0a3_0_10"/>
            <p:cNvSpPr/>
            <p:nvPr/>
          </p:nvSpPr>
          <p:spPr>
            <a:xfrm>
              <a:off x="30496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g3064998f0a3_0_10"/>
            <p:cNvSpPr/>
            <p:nvPr/>
          </p:nvSpPr>
          <p:spPr>
            <a:xfrm>
              <a:off x="3067650" y="44965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g3064998f0a3_0_10"/>
            <p:cNvSpPr/>
            <p:nvPr/>
          </p:nvSpPr>
          <p:spPr>
            <a:xfrm>
              <a:off x="3085500"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g3064998f0a3_0_10"/>
            <p:cNvSpPr/>
            <p:nvPr/>
          </p:nvSpPr>
          <p:spPr>
            <a:xfrm>
              <a:off x="3103525"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g3064998f0a3_0_10"/>
            <p:cNvSpPr/>
            <p:nvPr/>
          </p:nvSpPr>
          <p:spPr>
            <a:xfrm>
              <a:off x="3121375"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g3064998f0a3_0_10"/>
            <p:cNvSpPr/>
            <p:nvPr/>
          </p:nvSpPr>
          <p:spPr>
            <a:xfrm>
              <a:off x="3139225"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g3064998f0a3_0_10"/>
            <p:cNvSpPr/>
            <p:nvPr/>
          </p:nvSpPr>
          <p:spPr>
            <a:xfrm>
              <a:off x="315725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g3064998f0a3_0_10"/>
            <p:cNvSpPr/>
            <p:nvPr/>
          </p:nvSpPr>
          <p:spPr>
            <a:xfrm>
              <a:off x="31751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g3064998f0a3_0_10"/>
            <p:cNvSpPr/>
            <p:nvPr/>
          </p:nvSpPr>
          <p:spPr>
            <a:xfrm>
              <a:off x="3210975" y="44965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g3064998f0a3_0_10"/>
            <p:cNvSpPr/>
            <p:nvPr/>
          </p:nvSpPr>
          <p:spPr>
            <a:xfrm>
              <a:off x="3228825" y="44965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g3064998f0a3_0_10"/>
            <p:cNvSpPr/>
            <p:nvPr/>
          </p:nvSpPr>
          <p:spPr>
            <a:xfrm>
              <a:off x="32468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g3064998f0a3_0_10"/>
            <p:cNvSpPr/>
            <p:nvPr/>
          </p:nvSpPr>
          <p:spPr>
            <a:xfrm>
              <a:off x="32647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g3064998f0a3_0_10"/>
            <p:cNvSpPr/>
            <p:nvPr/>
          </p:nvSpPr>
          <p:spPr>
            <a:xfrm>
              <a:off x="3318450" y="44965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g3064998f0a3_0_10"/>
            <p:cNvSpPr/>
            <p:nvPr/>
          </p:nvSpPr>
          <p:spPr>
            <a:xfrm>
              <a:off x="33364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g3064998f0a3_0_10"/>
            <p:cNvSpPr/>
            <p:nvPr/>
          </p:nvSpPr>
          <p:spPr>
            <a:xfrm>
              <a:off x="335432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g3064998f0a3_0_10"/>
            <p:cNvSpPr/>
            <p:nvPr/>
          </p:nvSpPr>
          <p:spPr>
            <a:xfrm>
              <a:off x="33902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g3064998f0a3_0_10"/>
            <p:cNvSpPr/>
            <p:nvPr/>
          </p:nvSpPr>
          <p:spPr>
            <a:xfrm>
              <a:off x="34080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g3064998f0a3_0_10"/>
            <p:cNvSpPr/>
            <p:nvPr/>
          </p:nvSpPr>
          <p:spPr>
            <a:xfrm>
              <a:off x="3426100"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g3064998f0a3_0_10"/>
            <p:cNvSpPr/>
            <p:nvPr/>
          </p:nvSpPr>
          <p:spPr>
            <a:xfrm>
              <a:off x="3443950"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g3064998f0a3_0_10"/>
            <p:cNvSpPr/>
            <p:nvPr/>
          </p:nvSpPr>
          <p:spPr>
            <a:xfrm>
              <a:off x="3479825" y="44965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g3064998f0a3_0_10"/>
            <p:cNvSpPr/>
            <p:nvPr/>
          </p:nvSpPr>
          <p:spPr>
            <a:xfrm>
              <a:off x="349767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g3064998f0a3_0_10"/>
            <p:cNvSpPr/>
            <p:nvPr/>
          </p:nvSpPr>
          <p:spPr>
            <a:xfrm>
              <a:off x="2709175"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g3064998f0a3_0_10"/>
            <p:cNvSpPr/>
            <p:nvPr/>
          </p:nvSpPr>
          <p:spPr>
            <a:xfrm>
              <a:off x="272702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g3064998f0a3_0_10"/>
            <p:cNvSpPr/>
            <p:nvPr/>
          </p:nvSpPr>
          <p:spPr>
            <a:xfrm>
              <a:off x="27450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g3064998f0a3_0_10"/>
            <p:cNvSpPr/>
            <p:nvPr/>
          </p:nvSpPr>
          <p:spPr>
            <a:xfrm>
              <a:off x="27629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g3064998f0a3_0_10"/>
            <p:cNvSpPr/>
            <p:nvPr/>
          </p:nvSpPr>
          <p:spPr>
            <a:xfrm>
              <a:off x="301390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g3064998f0a3_0_10"/>
            <p:cNvSpPr/>
            <p:nvPr/>
          </p:nvSpPr>
          <p:spPr>
            <a:xfrm>
              <a:off x="2981100"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g3064998f0a3_0_10"/>
            <p:cNvSpPr/>
            <p:nvPr/>
          </p:nvSpPr>
          <p:spPr>
            <a:xfrm>
              <a:off x="3031750"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g3064998f0a3_0_10"/>
            <p:cNvSpPr/>
            <p:nvPr/>
          </p:nvSpPr>
          <p:spPr>
            <a:xfrm>
              <a:off x="30496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g3064998f0a3_0_10"/>
            <p:cNvSpPr/>
            <p:nvPr/>
          </p:nvSpPr>
          <p:spPr>
            <a:xfrm>
              <a:off x="3067650" y="4514550"/>
              <a:ext cx="8300" cy="8325"/>
            </a:xfrm>
            <a:custGeom>
              <a:rect b="b" l="l" r="r" t="t"/>
              <a:pathLst>
                <a:path extrusionOk="0" h="333"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g3064998f0a3_0_10"/>
            <p:cNvSpPr/>
            <p:nvPr/>
          </p:nvSpPr>
          <p:spPr>
            <a:xfrm>
              <a:off x="3085500"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g3064998f0a3_0_10"/>
            <p:cNvSpPr/>
            <p:nvPr/>
          </p:nvSpPr>
          <p:spPr>
            <a:xfrm>
              <a:off x="3103525"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g3064998f0a3_0_10"/>
            <p:cNvSpPr/>
            <p:nvPr/>
          </p:nvSpPr>
          <p:spPr>
            <a:xfrm>
              <a:off x="3121375" y="4514550"/>
              <a:ext cx="8325" cy="8325"/>
            </a:xfrm>
            <a:custGeom>
              <a:rect b="b" l="l" r="r" t="t"/>
              <a:pathLst>
                <a:path extrusionOk="0" h="333"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g3064998f0a3_0_10"/>
            <p:cNvSpPr/>
            <p:nvPr/>
          </p:nvSpPr>
          <p:spPr>
            <a:xfrm>
              <a:off x="3139225" y="4514550"/>
              <a:ext cx="8325" cy="8325"/>
            </a:xfrm>
            <a:custGeom>
              <a:rect b="b" l="l" r="r" t="t"/>
              <a:pathLst>
                <a:path extrusionOk="0" h="333"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g3064998f0a3_0_10"/>
            <p:cNvSpPr/>
            <p:nvPr/>
          </p:nvSpPr>
          <p:spPr>
            <a:xfrm>
              <a:off x="315725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g3064998f0a3_0_10"/>
            <p:cNvSpPr/>
            <p:nvPr/>
          </p:nvSpPr>
          <p:spPr>
            <a:xfrm>
              <a:off x="31751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g3064998f0a3_0_10"/>
            <p:cNvSpPr/>
            <p:nvPr/>
          </p:nvSpPr>
          <p:spPr>
            <a:xfrm>
              <a:off x="319312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g3064998f0a3_0_10"/>
            <p:cNvSpPr/>
            <p:nvPr/>
          </p:nvSpPr>
          <p:spPr>
            <a:xfrm>
              <a:off x="3228825" y="4514550"/>
              <a:ext cx="8325" cy="8325"/>
            </a:xfrm>
            <a:custGeom>
              <a:rect b="b" l="l" r="r" t="t"/>
              <a:pathLst>
                <a:path extrusionOk="0" h="333"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g3064998f0a3_0_10"/>
            <p:cNvSpPr/>
            <p:nvPr/>
          </p:nvSpPr>
          <p:spPr>
            <a:xfrm>
              <a:off x="32468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g3064998f0a3_0_10"/>
            <p:cNvSpPr/>
            <p:nvPr/>
          </p:nvSpPr>
          <p:spPr>
            <a:xfrm>
              <a:off x="3318450" y="4514550"/>
              <a:ext cx="8325" cy="8325"/>
            </a:xfrm>
            <a:custGeom>
              <a:rect b="b" l="l" r="r" t="t"/>
              <a:pathLst>
                <a:path extrusionOk="0" h="333"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g3064998f0a3_0_10"/>
            <p:cNvSpPr/>
            <p:nvPr/>
          </p:nvSpPr>
          <p:spPr>
            <a:xfrm>
              <a:off x="333647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g3064998f0a3_0_10"/>
            <p:cNvSpPr/>
            <p:nvPr/>
          </p:nvSpPr>
          <p:spPr>
            <a:xfrm>
              <a:off x="33902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g3064998f0a3_0_10"/>
            <p:cNvSpPr/>
            <p:nvPr/>
          </p:nvSpPr>
          <p:spPr>
            <a:xfrm>
              <a:off x="3408075"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g3064998f0a3_0_10"/>
            <p:cNvSpPr/>
            <p:nvPr/>
          </p:nvSpPr>
          <p:spPr>
            <a:xfrm>
              <a:off x="3426100"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g3064998f0a3_0_10"/>
            <p:cNvSpPr/>
            <p:nvPr/>
          </p:nvSpPr>
          <p:spPr>
            <a:xfrm>
              <a:off x="349767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g3064998f0a3_0_10"/>
            <p:cNvSpPr/>
            <p:nvPr/>
          </p:nvSpPr>
          <p:spPr>
            <a:xfrm>
              <a:off x="27629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g3064998f0a3_0_10"/>
            <p:cNvSpPr/>
            <p:nvPr/>
          </p:nvSpPr>
          <p:spPr>
            <a:xfrm>
              <a:off x="2798800"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g3064998f0a3_0_10"/>
            <p:cNvSpPr/>
            <p:nvPr/>
          </p:nvSpPr>
          <p:spPr>
            <a:xfrm>
              <a:off x="2816650"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g3064998f0a3_0_10"/>
            <p:cNvSpPr/>
            <p:nvPr/>
          </p:nvSpPr>
          <p:spPr>
            <a:xfrm>
              <a:off x="28346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g3064998f0a3_0_10"/>
            <p:cNvSpPr/>
            <p:nvPr/>
          </p:nvSpPr>
          <p:spPr>
            <a:xfrm>
              <a:off x="301390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g3064998f0a3_0_10"/>
            <p:cNvSpPr/>
            <p:nvPr/>
          </p:nvSpPr>
          <p:spPr>
            <a:xfrm>
              <a:off x="3031750" y="4532400"/>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g3064998f0a3_0_10"/>
            <p:cNvSpPr/>
            <p:nvPr/>
          </p:nvSpPr>
          <p:spPr>
            <a:xfrm>
              <a:off x="30496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g3064998f0a3_0_10"/>
            <p:cNvSpPr/>
            <p:nvPr/>
          </p:nvSpPr>
          <p:spPr>
            <a:xfrm>
              <a:off x="3067650" y="4532400"/>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g3064998f0a3_0_10"/>
            <p:cNvSpPr/>
            <p:nvPr/>
          </p:nvSpPr>
          <p:spPr>
            <a:xfrm>
              <a:off x="3085500"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g3064998f0a3_0_10"/>
            <p:cNvSpPr/>
            <p:nvPr/>
          </p:nvSpPr>
          <p:spPr>
            <a:xfrm>
              <a:off x="3103525"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g3064998f0a3_0_10"/>
            <p:cNvSpPr/>
            <p:nvPr/>
          </p:nvSpPr>
          <p:spPr>
            <a:xfrm>
              <a:off x="3121375"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g3064998f0a3_0_10"/>
            <p:cNvSpPr/>
            <p:nvPr/>
          </p:nvSpPr>
          <p:spPr>
            <a:xfrm>
              <a:off x="3139225"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g3064998f0a3_0_10"/>
            <p:cNvSpPr/>
            <p:nvPr/>
          </p:nvSpPr>
          <p:spPr>
            <a:xfrm>
              <a:off x="315725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g3064998f0a3_0_10"/>
            <p:cNvSpPr/>
            <p:nvPr/>
          </p:nvSpPr>
          <p:spPr>
            <a:xfrm>
              <a:off x="31751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g3064998f0a3_0_10"/>
            <p:cNvSpPr/>
            <p:nvPr/>
          </p:nvSpPr>
          <p:spPr>
            <a:xfrm>
              <a:off x="319312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g3064998f0a3_0_10"/>
            <p:cNvSpPr/>
            <p:nvPr/>
          </p:nvSpPr>
          <p:spPr>
            <a:xfrm>
              <a:off x="3318450" y="4532400"/>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g3064998f0a3_0_10"/>
            <p:cNvSpPr/>
            <p:nvPr/>
          </p:nvSpPr>
          <p:spPr>
            <a:xfrm>
              <a:off x="33364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g3064998f0a3_0_10"/>
            <p:cNvSpPr/>
            <p:nvPr/>
          </p:nvSpPr>
          <p:spPr>
            <a:xfrm>
              <a:off x="33902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g3064998f0a3_0_10"/>
            <p:cNvSpPr/>
            <p:nvPr/>
          </p:nvSpPr>
          <p:spPr>
            <a:xfrm>
              <a:off x="3408075"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g3064998f0a3_0_10"/>
            <p:cNvSpPr/>
            <p:nvPr/>
          </p:nvSpPr>
          <p:spPr>
            <a:xfrm>
              <a:off x="3426100"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g3064998f0a3_0_10"/>
            <p:cNvSpPr/>
            <p:nvPr/>
          </p:nvSpPr>
          <p:spPr>
            <a:xfrm>
              <a:off x="3497675"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g3064998f0a3_0_10"/>
            <p:cNvSpPr/>
            <p:nvPr/>
          </p:nvSpPr>
          <p:spPr>
            <a:xfrm>
              <a:off x="27807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g3064998f0a3_0_10"/>
            <p:cNvSpPr/>
            <p:nvPr/>
          </p:nvSpPr>
          <p:spPr>
            <a:xfrm>
              <a:off x="2798800"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g3064998f0a3_0_10"/>
            <p:cNvSpPr/>
            <p:nvPr/>
          </p:nvSpPr>
          <p:spPr>
            <a:xfrm>
              <a:off x="2816650"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g3064998f0a3_0_10"/>
            <p:cNvSpPr/>
            <p:nvPr/>
          </p:nvSpPr>
          <p:spPr>
            <a:xfrm>
              <a:off x="283467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g3064998f0a3_0_10"/>
            <p:cNvSpPr/>
            <p:nvPr/>
          </p:nvSpPr>
          <p:spPr>
            <a:xfrm>
              <a:off x="2852525"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g3064998f0a3_0_10"/>
            <p:cNvSpPr/>
            <p:nvPr/>
          </p:nvSpPr>
          <p:spPr>
            <a:xfrm>
              <a:off x="301390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3064998f0a3_0_10"/>
            <p:cNvSpPr/>
            <p:nvPr/>
          </p:nvSpPr>
          <p:spPr>
            <a:xfrm>
              <a:off x="3031750"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g3064998f0a3_0_10"/>
            <p:cNvSpPr/>
            <p:nvPr/>
          </p:nvSpPr>
          <p:spPr>
            <a:xfrm>
              <a:off x="30496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g3064998f0a3_0_10"/>
            <p:cNvSpPr/>
            <p:nvPr/>
          </p:nvSpPr>
          <p:spPr>
            <a:xfrm>
              <a:off x="3067650" y="4550425"/>
              <a:ext cx="8300" cy="8325"/>
            </a:xfrm>
            <a:custGeom>
              <a:rect b="b" l="l" r="r" t="t"/>
              <a:pathLst>
                <a:path extrusionOk="0" h="333" w="332">
                  <a:moveTo>
                    <a:pt x="166" y="1"/>
                  </a:moveTo>
                  <a:cubicBezTo>
                    <a:pt x="72" y="1"/>
                    <a:pt x="0" y="73"/>
                    <a:pt x="0" y="166"/>
                  </a:cubicBezTo>
                  <a:cubicBezTo>
                    <a:pt x="0" y="260"/>
                    <a:pt x="72" y="332"/>
                    <a:pt x="166" y="332"/>
                  </a:cubicBezTo>
                  <a:cubicBezTo>
                    <a:pt x="252" y="332"/>
                    <a:pt x="332" y="260"/>
                    <a:pt x="332" y="166"/>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g3064998f0a3_0_10"/>
            <p:cNvSpPr/>
            <p:nvPr/>
          </p:nvSpPr>
          <p:spPr>
            <a:xfrm>
              <a:off x="3085500"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g3064998f0a3_0_10"/>
            <p:cNvSpPr/>
            <p:nvPr/>
          </p:nvSpPr>
          <p:spPr>
            <a:xfrm>
              <a:off x="3103525" y="4550425"/>
              <a:ext cx="8325" cy="8325"/>
            </a:xfrm>
            <a:custGeom>
              <a:rect b="b" l="l" r="r" t="t"/>
              <a:pathLst>
                <a:path extrusionOk="0" h="333" w="333">
                  <a:moveTo>
                    <a:pt x="166" y="1"/>
                  </a:moveTo>
                  <a:cubicBezTo>
                    <a:pt x="72" y="1"/>
                    <a:pt x="0" y="73"/>
                    <a:pt x="0" y="166"/>
                  </a:cubicBezTo>
                  <a:cubicBezTo>
                    <a:pt x="0" y="260"/>
                    <a:pt x="72"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g3064998f0a3_0_10"/>
            <p:cNvSpPr/>
            <p:nvPr/>
          </p:nvSpPr>
          <p:spPr>
            <a:xfrm>
              <a:off x="3121375"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g3064998f0a3_0_10"/>
            <p:cNvSpPr/>
            <p:nvPr/>
          </p:nvSpPr>
          <p:spPr>
            <a:xfrm>
              <a:off x="3139225"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g3064998f0a3_0_10"/>
            <p:cNvSpPr/>
            <p:nvPr/>
          </p:nvSpPr>
          <p:spPr>
            <a:xfrm>
              <a:off x="315725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g3064998f0a3_0_10"/>
            <p:cNvSpPr/>
            <p:nvPr/>
          </p:nvSpPr>
          <p:spPr>
            <a:xfrm>
              <a:off x="31751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g3064998f0a3_0_10"/>
            <p:cNvSpPr/>
            <p:nvPr/>
          </p:nvSpPr>
          <p:spPr>
            <a:xfrm>
              <a:off x="319312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g3064998f0a3_0_10"/>
            <p:cNvSpPr/>
            <p:nvPr/>
          </p:nvSpPr>
          <p:spPr>
            <a:xfrm>
              <a:off x="3210975" y="4550425"/>
              <a:ext cx="8325" cy="8325"/>
            </a:xfrm>
            <a:custGeom>
              <a:rect b="b" l="l" r="r" t="t"/>
              <a:pathLst>
                <a:path extrusionOk="0" h="333" w="333">
                  <a:moveTo>
                    <a:pt x="167" y="1"/>
                  </a:moveTo>
                  <a:cubicBezTo>
                    <a:pt x="73" y="1"/>
                    <a:pt x="1" y="73"/>
                    <a:pt x="1" y="166"/>
                  </a:cubicBezTo>
                  <a:cubicBezTo>
                    <a:pt x="1" y="260"/>
                    <a:pt x="73"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g3064998f0a3_0_10"/>
            <p:cNvSpPr/>
            <p:nvPr/>
          </p:nvSpPr>
          <p:spPr>
            <a:xfrm>
              <a:off x="3228825" y="4550425"/>
              <a:ext cx="8325" cy="8325"/>
            </a:xfrm>
            <a:custGeom>
              <a:rect b="b" l="l" r="r" t="t"/>
              <a:pathLst>
                <a:path extrusionOk="0" h="333" w="333">
                  <a:moveTo>
                    <a:pt x="167" y="1"/>
                  </a:moveTo>
                  <a:cubicBezTo>
                    <a:pt x="80" y="1"/>
                    <a:pt x="1" y="73"/>
                    <a:pt x="1" y="166"/>
                  </a:cubicBezTo>
                  <a:cubicBezTo>
                    <a:pt x="1" y="260"/>
                    <a:pt x="80"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g3064998f0a3_0_10"/>
            <p:cNvSpPr/>
            <p:nvPr/>
          </p:nvSpPr>
          <p:spPr>
            <a:xfrm>
              <a:off x="3390225" y="4550425"/>
              <a:ext cx="8300" cy="8325"/>
            </a:xfrm>
            <a:custGeom>
              <a:rect b="b" l="l" r="r" t="t"/>
              <a:pathLst>
                <a:path extrusionOk="0" h="333" w="332">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g3064998f0a3_0_10"/>
            <p:cNvSpPr/>
            <p:nvPr/>
          </p:nvSpPr>
          <p:spPr>
            <a:xfrm>
              <a:off x="34080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g3064998f0a3_0_10"/>
            <p:cNvSpPr/>
            <p:nvPr/>
          </p:nvSpPr>
          <p:spPr>
            <a:xfrm>
              <a:off x="3461975" y="4550425"/>
              <a:ext cx="8325" cy="8325"/>
            </a:xfrm>
            <a:custGeom>
              <a:rect b="b" l="l" r="r" t="t"/>
              <a:pathLst>
                <a:path extrusionOk="0" h="333" w="333">
                  <a:moveTo>
                    <a:pt x="166" y="1"/>
                  </a:moveTo>
                  <a:cubicBezTo>
                    <a:pt x="73" y="1"/>
                    <a:pt x="1" y="73"/>
                    <a:pt x="1" y="166"/>
                  </a:cubicBezTo>
                  <a:cubicBezTo>
                    <a:pt x="1" y="260"/>
                    <a:pt x="73"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g3064998f0a3_0_10"/>
            <p:cNvSpPr/>
            <p:nvPr/>
          </p:nvSpPr>
          <p:spPr>
            <a:xfrm>
              <a:off x="27807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g3064998f0a3_0_10"/>
            <p:cNvSpPr/>
            <p:nvPr/>
          </p:nvSpPr>
          <p:spPr>
            <a:xfrm>
              <a:off x="279880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g3064998f0a3_0_10"/>
            <p:cNvSpPr/>
            <p:nvPr/>
          </p:nvSpPr>
          <p:spPr>
            <a:xfrm>
              <a:off x="2816650"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g3064998f0a3_0_10"/>
            <p:cNvSpPr/>
            <p:nvPr/>
          </p:nvSpPr>
          <p:spPr>
            <a:xfrm>
              <a:off x="283467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g3064998f0a3_0_10"/>
            <p:cNvSpPr/>
            <p:nvPr/>
          </p:nvSpPr>
          <p:spPr>
            <a:xfrm>
              <a:off x="2852525" y="4568275"/>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3064998f0a3_0_10"/>
            <p:cNvSpPr/>
            <p:nvPr/>
          </p:nvSpPr>
          <p:spPr>
            <a:xfrm>
              <a:off x="2870375"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g3064998f0a3_0_10"/>
            <p:cNvSpPr/>
            <p:nvPr/>
          </p:nvSpPr>
          <p:spPr>
            <a:xfrm>
              <a:off x="3103525" y="4568275"/>
              <a:ext cx="8325" cy="8325"/>
            </a:xfrm>
            <a:custGeom>
              <a:rect b="b" l="l" r="r" t="t"/>
              <a:pathLst>
                <a:path extrusionOk="0" h="333" w="333">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g3064998f0a3_0_10"/>
            <p:cNvSpPr/>
            <p:nvPr/>
          </p:nvSpPr>
          <p:spPr>
            <a:xfrm>
              <a:off x="3121375"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g3064998f0a3_0_10"/>
            <p:cNvSpPr/>
            <p:nvPr/>
          </p:nvSpPr>
          <p:spPr>
            <a:xfrm>
              <a:off x="3139225"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g3064998f0a3_0_10"/>
            <p:cNvSpPr/>
            <p:nvPr/>
          </p:nvSpPr>
          <p:spPr>
            <a:xfrm>
              <a:off x="3157250"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3064998f0a3_0_10"/>
            <p:cNvSpPr/>
            <p:nvPr/>
          </p:nvSpPr>
          <p:spPr>
            <a:xfrm>
              <a:off x="3175100"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g3064998f0a3_0_10"/>
            <p:cNvSpPr/>
            <p:nvPr/>
          </p:nvSpPr>
          <p:spPr>
            <a:xfrm>
              <a:off x="319312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g3064998f0a3_0_10"/>
            <p:cNvSpPr/>
            <p:nvPr/>
          </p:nvSpPr>
          <p:spPr>
            <a:xfrm>
              <a:off x="3210975" y="4568275"/>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3064998f0a3_0_10"/>
            <p:cNvSpPr/>
            <p:nvPr/>
          </p:nvSpPr>
          <p:spPr>
            <a:xfrm>
              <a:off x="3390225" y="4568275"/>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g3064998f0a3_0_10"/>
            <p:cNvSpPr/>
            <p:nvPr/>
          </p:nvSpPr>
          <p:spPr>
            <a:xfrm>
              <a:off x="34080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g3064998f0a3_0_10"/>
            <p:cNvSpPr/>
            <p:nvPr/>
          </p:nvSpPr>
          <p:spPr>
            <a:xfrm>
              <a:off x="344395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3064998f0a3_0_10"/>
            <p:cNvSpPr/>
            <p:nvPr/>
          </p:nvSpPr>
          <p:spPr>
            <a:xfrm>
              <a:off x="3461975" y="4568275"/>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3064998f0a3_0_10"/>
            <p:cNvSpPr/>
            <p:nvPr/>
          </p:nvSpPr>
          <p:spPr>
            <a:xfrm>
              <a:off x="27807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g3064998f0a3_0_10"/>
            <p:cNvSpPr/>
            <p:nvPr/>
          </p:nvSpPr>
          <p:spPr>
            <a:xfrm>
              <a:off x="279880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g3064998f0a3_0_10"/>
            <p:cNvSpPr/>
            <p:nvPr/>
          </p:nvSpPr>
          <p:spPr>
            <a:xfrm>
              <a:off x="2816650"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g3064998f0a3_0_10"/>
            <p:cNvSpPr/>
            <p:nvPr/>
          </p:nvSpPr>
          <p:spPr>
            <a:xfrm>
              <a:off x="283467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g3064998f0a3_0_10"/>
            <p:cNvSpPr/>
            <p:nvPr/>
          </p:nvSpPr>
          <p:spPr>
            <a:xfrm>
              <a:off x="2852525" y="4586300"/>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g3064998f0a3_0_10"/>
            <p:cNvSpPr/>
            <p:nvPr/>
          </p:nvSpPr>
          <p:spPr>
            <a:xfrm>
              <a:off x="28703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g3064998f0a3_0_10"/>
            <p:cNvSpPr/>
            <p:nvPr/>
          </p:nvSpPr>
          <p:spPr>
            <a:xfrm>
              <a:off x="288840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g3064998f0a3_0_10"/>
            <p:cNvSpPr/>
            <p:nvPr/>
          </p:nvSpPr>
          <p:spPr>
            <a:xfrm>
              <a:off x="3103525" y="4586300"/>
              <a:ext cx="8325" cy="8325"/>
            </a:xfrm>
            <a:custGeom>
              <a:rect b="b" l="l" r="r" t="t"/>
              <a:pathLst>
                <a:path extrusionOk="0" h="333" w="333">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g3064998f0a3_0_10"/>
            <p:cNvSpPr/>
            <p:nvPr/>
          </p:nvSpPr>
          <p:spPr>
            <a:xfrm>
              <a:off x="3121375"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g3064998f0a3_0_10"/>
            <p:cNvSpPr/>
            <p:nvPr/>
          </p:nvSpPr>
          <p:spPr>
            <a:xfrm>
              <a:off x="3139225"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g3064998f0a3_0_10"/>
            <p:cNvSpPr/>
            <p:nvPr/>
          </p:nvSpPr>
          <p:spPr>
            <a:xfrm>
              <a:off x="315725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g3064998f0a3_0_10"/>
            <p:cNvSpPr/>
            <p:nvPr/>
          </p:nvSpPr>
          <p:spPr>
            <a:xfrm>
              <a:off x="3175100"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g3064998f0a3_0_10"/>
            <p:cNvSpPr/>
            <p:nvPr/>
          </p:nvSpPr>
          <p:spPr>
            <a:xfrm>
              <a:off x="319312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g3064998f0a3_0_10"/>
            <p:cNvSpPr/>
            <p:nvPr/>
          </p:nvSpPr>
          <p:spPr>
            <a:xfrm>
              <a:off x="34080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g3064998f0a3_0_10"/>
            <p:cNvSpPr/>
            <p:nvPr/>
          </p:nvSpPr>
          <p:spPr>
            <a:xfrm>
              <a:off x="344395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g3064998f0a3_0_10"/>
            <p:cNvSpPr/>
            <p:nvPr/>
          </p:nvSpPr>
          <p:spPr>
            <a:xfrm>
              <a:off x="3461975" y="4586300"/>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3064998f0a3_0_10"/>
            <p:cNvSpPr/>
            <p:nvPr/>
          </p:nvSpPr>
          <p:spPr>
            <a:xfrm>
              <a:off x="3479825" y="4586300"/>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g3064998f0a3_0_10"/>
            <p:cNvSpPr/>
            <p:nvPr/>
          </p:nvSpPr>
          <p:spPr>
            <a:xfrm>
              <a:off x="34976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g3064998f0a3_0_10"/>
            <p:cNvSpPr/>
            <p:nvPr/>
          </p:nvSpPr>
          <p:spPr>
            <a:xfrm>
              <a:off x="351570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3064998f0a3_0_10"/>
            <p:cNvSpPr/>
            <p:nvPr/>
          </p:nvSpPr>
          <p:spPr>
            <a:xfrm>
              <a:off x="353355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3064998f0a3_0_10"/>
            <p:cNvSpPr/>
            <p:nvPr/>
          </p:nvSpPr>
          <p:spPr>
            <a:xfrm>
              <a:off x="3551600" y="4586300"/>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3064998f0a3_0_10"/>
            <p:cNvSpPr/>
            <p:nvPr/>
          </p:nvSpPr>
          <p:spPr>
            <a:xfrm>
              <a:off x="27807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3064998f0a3_0_10"/>
            <p:cNvSpPr/>
            <p:nvPr/>
          </p:nvSpPr>
          <p:spPr>
            <a:xfrm>
              <a:off x="279880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g3064998f0a3_0_10"/>
            <p:cNvSpPr/>
            <p:nvPr/>
          </p:nvSpPr>
          <p:spPr>
            <a:xfrm>
              <a:off x="2816650"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3064998f0a3_0_10"/>
            <p:cNvSpPr/>
            <p:nvPr/>
          </p:nvSpPr>
          <p:spPr>
            <a:xfrm>
              <a:off x="283467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3064998f0a3_0_10"/>
            <p:cNvSpPr/>
            <p:nvPr/>
          </p:nvSpPr>
          <p:spPr>
            <a:xfrm>
              <a:off x="2852525" y="46043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g3064998f0a3_0_10"/>
            <p:cNvSpPr/>
            <p:nvPr/>
          </p:nvSpPr>
          <p:spPr>
            <a:xfrm>
              <a:off x="2870375"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g3064998f0a3_0_10"/>
            <p:cNvSpPr/>
            <p:nvPr/>
          </p:nvSpPr>
          <p:spPr>
            <a:xfrm>
              <a:off x="288840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3064998f0a3_0_10"/>
            <p:cNvSpPr/>
            <p:nvPr/>
          </p:nvSpPr>
          <p:spPr>
            <a:xfrm>
              <a:off x="2906250" y="460435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g3064998f0a3_0_10"/>
            <p:cNvSpPr/>
            <p:nvPr/>
          </p:nvSpPr>
          <p:spPr>
            <a:xfrm>
              <a:off x="29243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g3064998f0a3_0_10"/>
            <p:cNvSpPr/>
            <p:nvPr/>
          </p:nvSpPr>
          <p:spPr>
            <a:xfrm>
              <a:off x="3103525"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g3064998f0a3_0_10"/>
            <p:cNvSpPr/>
            <p:nvPr/>
          </p:nvSpPr>
          <p:spPr>
            <a:xfrm>
              <a:off x="3121375"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g3064998f0a3_0_10"/>
            <p:cNvSpPr/>
            <p:nvPr/>
          </p:nvSpPr>
          <p:spPr>
            <a:xfrm>
              <a:off x="3139225"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g3064998f0a3_0_10"/>
            <p:cNvSpPr/>
            <p:nvPr/>
          </p:nvSpPr>
          <p:spPr>
            <a:xfrm>
              <a:off x="3157250"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3064998f0a3_0_10"/>
            <p:cNvSpPr/>
            <p:nvPr/>
          </p:nvSpPr>
          <p:spPr>
            <a:xfrm>
              <a:off x="3175100"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g3064998f0a3_0_10"/>
            <p:cNvSpPr/>
            <p:nvPr/>
          </p:nvSpPr>
          <p:spPr>
            <a:xfrm>
              <a:off x="319312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3064998f0a3_0_10"/>
            <p:cNvSpPr/>
            <p:nvPr/>
          </p:nvSpPr>
          <p:spPr>
            <a:xfrm>
              <a:off x="34080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3064998f0a3_0_10"/>
            <p:cNvSpPr/>
            <p:nvPr/>
          </p:nvSpPr>
          <p:spPr>
            <a:xfrm>
              <a:off x="3426100"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g3064998f0a3_0_10"/>
            <p:cNvSpPr/>
            <p:nvPr/>
          </p:nvSpPr>
          <p:spPr>
            <a:xfrm>
              <a:off x="344395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3064998f0a3_0_10"/>
            <p:cNvSpPr/>
            <p:nvPr/>
          </p:nvSpPr>
          <p:spPr>
            <a:xfrm>
              <a:off x="353355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g3064998f0a3_0_10"/>
            <p:cNvSpPr/>
            <p:nvPr/>
          </p:nvSpPr>
          <p:spPr>
            <a:xfrm>
              <a:off x="35516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g3064998f0a3_0_10"/>
            <p:cNvSpPr/>
            <p:nvPr/>
          </p:nvSpPr>
          <p:spPr>
            <a:xfrm>
              <a:off x="3569450" y="460435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3064998f0a3_0_10"/>
            <p:cNvSpPr/>
            <p:nvPr/>
          </p:nvSpPr>
          <p:spPr>
            <a:xfrm>
              <a:off x="2780775" y="4622200"/>
              <a:ext cx="8300" cy="8500"/>
            </a:xfrm>
            <a:custGeom>
              <a:rect b="b" l="l" r="r" t="t"/>
              <a:pathLst>
                <a:path extrusionOk="0" h="340" w="332">
                  <a:moveTo>
                    <a:pt x="166" y="0"/>
                  </a:moveTo>
                  <a:cubicBezTo>
                    <a:pt x="79" y="0"/>
                    <a:pt x="0" y="79"/>
                    <a:pt x="0" y="173"/>
                  </a:cubicBezTo>
                  <a:cubicBezTo>
                    <a:pt x="0" y="260"/>
                    <a:pt x="79"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g3064998f0a3_0_10"/>
            <p:cNvSpPr/>
            <p:nvPr/>
          </p:nvSpPr>
          <p:spPr>
            <a:xfrm>
              <a:off x="2798800"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g3064998f0a3_0_10"/>
            <p:cNvSpPr/>
            <p:nvPr/>
          </p:nvSpPr>
          <p:spPr>
            <a:xfrm>
              <a:off x="2816650"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g3064998f0a3_0_10"/>
            <p:cNvSpPr/>
            <p:nvPr/>
          </p:nvSpPr>
          <p:spPr>
            <a:xfrm>
              <a:off x="283467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3064998f0a3_0_10"/>
            <p:cNvSpPr/>
            <p:nvPr/>
          </p:nvSpPr>
          <p:spPr>
            <a:xfrm>
              <a:off x="2852525" y="4622200"/>
              <a:ext cx="8325" cy="8500"/>
            </a:xfrm>
            <a:custGeom>
              <a:rect b="b" l="l" r="r" t="t"/>
              <a:pathLst>
                <a:path extrusionOk="0" h="340" w="333">
                  <a:moveTo>
                    <a:pt x="167" y="0"/>
                  </a:moveTo>
                  <a:cubicBezTo>
                    <a:pt x="73" y="0"/>
                    <a:pt x="1" y="79"/>
                    <a:pt x="1" y="173"/>
                  </a:cubicBezTo>
                  <a:cubicBezTo>
                    <a:pt x="1" y="260"/>
                    <a:pt x="73"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g3064998f0a3_0_10"/>
            <p:cNvSpPr/>
            <p:nvPr/>
          </p:nvSpPr>
          <p:spPr>
            <a:xfrm>
              <a:off x="2870375"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3064998f0a3_0_10"/>
            <p:cNvSpPr/>
            <p:nvPr/>
          </p:nvSpPr>
          <p:spPr>
            <a:xfrm>
              <a:off x="2888400" y="4622200"/>
              <a:ext cx="8325" cy="8500"/>
            </a:xfrm>
            <a:custGeom>
              <a:rect b="b" l="l" r="r" t="t"/>
              <a:pathLst>
                <a:path extrusionOk="0" h="340" w="333">
                  <a:moveTo>
                    <a:pt x="167" y="0"/>
                  </a:moveTo>
                  <a:cubicBezTo>
                    <a:pt x="73" y="0"/>
                    <a:pt x="1" y="79"/>
                    <a:pt x="1" y="173"/>
                  </a:cubicBezTo>
                  <a:cubicBezTo>
                    <a:pt x="1" y="260"/>
                    <a:pt x="73"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3064998f0a3_0_10"/>
            <p:cNvSpPr/>
            <p:nvPr/>
          </p:nvSpPr>
          <p:spPr>
            <a:xfrm>
              <a:off x="2906250" y="4622200"/>
              <a:ext cx="8325" cy="8500"/>
            </a:xfrm>
            <a:custGeom>
              <a:rect b="b" l="l" r="r" t="t"/>
              <a:pathLst>
                <a:path extrusionOk="0" h="340" w="333">
                  <a:moveTo>
                    <a:pt x="167" y="0"/>
                  </a:moveTo>
                  <a:cubicBezTo>
                    <a:pt x="80" y="0"/>
                    <a:pt x="1" y="79"/>
                    <a:pt x="1" y="173"/>
                  </a:cubicBezTo>
                  <a:cubicBezTo>
                    <a:pt x="1" y="260"/>
                    <a:pt x="80"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3064998f0a3_0_10"/>
            <p:cNvSpPr/>
            <p:nvPr/>
          </p:nvSpPr>
          <p:spPr>
            <a:xfrm>
              <a:off x="29243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3064998f0a3_0_10"/>
            <p:cNvSpPr/>
            <p:nvPr/>
          </p:nvSpPr>
          <p:spPr>
            <a:xfrm>
              <a:off x="3103525" y="4622200"/>
              <a:ext cx="8325" cy="8500"/>
            </a:xfrm>
            <a:custGeom>
              <a:rect b="b" l="l" r="r" t="t"/>
              <a:pathLst>
                <a:path extrusionOk="0" h="340" w="333">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3064998f0a3_0_10"/>
            <p:cNvSpPr/>
            <p:nvPr/>
          </p:nvSpPr>
          <p:spPr>
            <a:xfrm>
              <a:off x="3121375"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3064998f0a3_0_10"/>
            <p:cNvSpPr/>
            <p:nvPr/>
          </p:nvSpPr>
          <p:spPr>
            <a:xfrm>
              <a:off x="3139225"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g3064998f0a3_0_10"/>
            <p:cNvSpPr/>
            <p:nvPr/>
          </p:nvSpPr>
          <p:spPr>
            <a:xfrm>
              <a:off x="3157250"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g3064998f0a3_0_10"/>
            <p:cNvSpPr/>
            <p:nvPr/>
          </p:nvSpPr>
          <p:spPr>
            <a:xfrm>
              <a:off x="3175100"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g3064998f0a3_0_10"/>
            <p:cNvSpPr/>
            <p:nvPr/>
          </p:nvSpPr>
          <p:spPr>
            <a:xfrm>
              <a:off x="319312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3" y="260"/>
                    <a:pt x="333" y="173"/>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g3064998f0a3_0_10"/>
            <p:cNvSpPr/>
            <p:nvPr/>
          </p:nvSpPr>
          <p:spPr>
            <a:xfrm>
              <a:off x="35516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g3064998f0a3_0_10"/>
            <p:cNvSpPr/>
            <p:nvPr/>
          </p:nvSpPr>
          <p:spPr>
            <a:xfrm>
              <a:off x="2798800"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g3064998f0a3_0_10"/>
            <p:cNvSpPr/>
            <p:nvPr/>
          </p:nvSpPr>
          <p:spPr>
            <a:xfrm>
              <a:off x="2816650"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3064998f0a3_0_10"/>
            <p:cNvSpPr/>
            <p:nvPr/>
          </p:nvSpPr>
          <p:spPr>
            <a:xfrm>
              <a:off x="283467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3064998f0a3_0_10"/>
            <p:cNvSpPr/>
            <p:nvPr/>
          </p:nvSpPr>
          <p:spPr>
            <a:xfrm>
              <a:off x="2852525" y="4640225"/>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g3064998f0a3_0_10"/>
            <p:cNvSpPr/>
            <p:nvPr/>
          </p:nvSpPr>
          <p:spPr>
            <a:xfrm>
              <a:off x="28703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g3064998f0a3_0_10"/>
            <p:cNvSpPr/>
            <p:nvPr/>
          </p:nvSpPr>
          <p:spPr>
            <a:xfrm>
              <a:off x="288840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3064998f0a3_0_10"/>
            <p:cNvSpPr/>
            <p:nvPr/>
          </p:nvSpPr>
          <p:spPr>
            <a:xfrm>
              <a:off x="2906250"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g3064998f0a3_0_10"/>
            <p:cNvSpPr/>
            <p:nvPr/>
          </p:nvSpPr>
          <p:spPr>
            <a:xfrm>
              <a:off x="29243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g3064998f0a3_0_10"/>
            <p:cNvSpPr/>
            <p:nvPr/>
          </p:nvSpPr>
          <p:spPr>
            <a:xfrm>
              <a:off x="3103525" y="4640225"/>
              <a:ext cx="8325" cy="8325"/>
            </a:xfrm>
            <a:custGeom>
              <a:rect b="b" l="l" r="r" t="t"/>
              <a:pathLst>
                <a:path extrusionOk="0" h="333"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g3064998f0a3_0_10"/>
            <p:cNvSpPr/>
            <p:nvPr/>
          </p:nvSpPr>
          <p:spPr>
            <a:xfrm>
              <a:off x="3121375"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g3064998f0a3_0_10"/>
            <p:cNvSpPr/>
            <p:nvPr/>
          </p:nvSpPr>
          <p:spPr>
            <a:xfrm>
              <a:off x="3139225"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g3064998f0a3_0_10"/>
            <p:cNvSpPr/>
            <p:nvPr/>
          </p:nvSpPr>
          <p:spPr>
            <a:xfrm>
              <a:off x="315725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g3064998f0a3_0_10"/>
            <p:cNvSpPr/>
            <p:nvPr/>
          </p:nvSpPr>
          <p:spPr>
            <a:xfrm>
              <a:off x="3175100"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g3064998f0a3_0_10"/>
            <p:cNvSpPr/>
            <p:nvPr/>
          </p:nvSpPr>
          <p:spPr>
            <a:xfrm>
              <a:off x="319312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g3064998f0a3_0_10"/>
            <p:cNvSpPr/>
            <p:nvPr/>
          </p:nvSpPr>
          <p:spPr>
            <a:xfrm>
              <a:off x="3228825"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g3064998f0a3_0_10"/>
            <p:cNvSpPr/>
            <p:nvPr/>
          </p:nvSpPr>
          <p:spPr>
            <a:xfrm>
              <a:off x="34976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g3064998f0a3_0_10"/>
            <p:cNvSpPr/>
            <p:nvPr/>
          </p:nvSpPr>
          <p:spPr>
            <a:xfrm>
              <a:off x="351570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g3064998f0a3_0_10"/>
            <p:cNvSpPr/>
            <p:nvPr/>
          </p:nvSpPr>
          <p:spPr>
            <a:xfrm>
              <a:off x="353355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g3064998f0a3_0_10"/>
            <p:cNvSpPr/>
            <p:nvPr/>
          </p:nvSpPr>
          <p:spPr>
            <a:xfrm>
              <a:off x="35516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g3064998f0a3_0_10"/>
            <p:cNvSpPr/>
            <p:nvPr/>
          </p:nvSpPr>
          <p:spPr>
            <a:xfrm>
              <a:off x="2816650"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g3064998f0a3_0_10"/>
            <p:cNvSpPr/>
            <p:nvPr/>
          </p:nvSpPr>
          <p:spPr>
            <a:xfrm>
              <a:off x="283467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3064998f0a3_0_10"/>
            <p:cNvSpPr/>
            <p:nvPr/>
          </p:nvSpPr>
          <p:spPr>
            <a:xfrm>
              <a:off x="2852525" y="4658250"/>
              <a:ext cx="8325" cy="8325"/>
            </a:xfrm>
            <a:custGeom>
              <a:rect b="b" l="l" r="r" t="t"/>
              <a:pathLst>
                <a:path extrusionOk="0" h="333" w="333">
                  <a:moveTo>
                    <a:pt x="167" y="1"/>
                  </a:moveTo>
                  <a:cubicBezTo>
                    <a:pt x="73" y="1"/>
                    <a:pt x="1" y="73"/>
                    <a:pt x="1" y="166"/>
                  </a:cubicBezTo>
                  <a:cubicBezTo>
                    <a:pt x="1" y="253"/>
                    <a:pt x="73"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g3064998f0a3_0_10"/>
            <p:cNvSpPr/>
            <p:nvPr/>
          </p:nvSpPr>
          <p:spPr>
            <a:xfrm>
              <a:off x="28703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g3064998f0a3_0_10"/>
            <p:cNvSpPr/>
            <p:nvPr/>
          </p:nvSpPr>
          <p:spPr>
            <a:xfrm>
              <a:off x="288840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g3064998f0a3_0_10"/>
            <p:cNvSpPr/>
            <p:nvPr/>
          </p:nvSpPr>
          <p:spPr>
            <a:xfrm>
              <a:off x="2906250"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g3064998f0a3_0_10"/>
            <p:cNvSpPr/>
            <p:nvPr/>
          </p:nvSpPr>
          <p:spPr>
            <a:xfrm>
              <a:off x="3103525" y="4658250"/>
              <a:ext cx="8325" cy="8325"/>
            </a:xfrm>
            <a:custGeom>
              <a:rect b="b" l="l" r="r" t="t"/>
              <a:pathLst>
                <a:path extrusionOk="0" h="333" w="333">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g3064998f0a3_0_10"/>
            <p:cNvSpPr/>
            <p:nvPr/>
          </p:nvSpPr>
          <p:spPr>
            <a:xfrm>
              <a:off x="3121375" y="4658250"/>
              <a:ext cx="8325" cy="8325"/>
            </a:xfrm>
            <a:custGeom>
              <a:rect b="b" l="l" r="r" t="t"/>
              <a:pathLst>
                <a:path extrusionOk="0" h="333" w="333">
                  <a:moveTo>
                    <a:pt x="166" y="1"/>
                  </a:moveTo>
                  <a:cubicBezTo>
                    <a:pt x="72" y="1"/>
                    <a:pt x="0" y="73"/>
                    <a:pt x="0" y="166"/>
                  </a:cubicBezTo>
                  <a:cubicBezTo>
                    <a:pt x="0" y="253"/>
                    <a:pt x="72"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g3064998f0a3_0_10"/>
            <p:cNvSpPr/>
            <p:nvPr/>
          </p:nvSpPr>
          <p:spPr>
            <a:xfrm>
              <a:off x="3139225"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g3064998f0a3_0_10"/>
            <p:cNvSpPr/>
            <p:nvPr/>
          </p:nvSpPr>
          <p:spPr>
            <a:xfrm>
              <a:off x="315725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g3064998f0a3_0_10"/>
            <p:cNvSpPr/>
            <p:nvPr/>
          </p:nvSpPr>
          <p:spPr>
            <a:xfrm>
              <a:off x="3175100"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g3064998f0a3_0_10"/>
            <p:cNvSpPr/>
            <p:nvPr/>
          </p:nvSpPr>
          <p:spPr>
            <a:xfrm>
              <a:off x="319312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g3064998f0a3_0_10"/>
            <p:cNvSpPr/>
            <p:nvPr/>
          </p:nvSpPr>
          <p:spPr>
            <a:xfrm>
              <a:off x="3210975"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g3064998f0a3_0_10"/>
            <p:cNvSpPr/>
            <p:nvPr/>
          </p:nvSpPr>
          <p:spPr>
            <a:xfrm>
              <a:off x="3228825"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g3064998f0a3_0_10"/>
            <p:cNvSpPr/>
            <p:nvPr/>
          </p:nvSpPr>
          <p:spPr>
            <a:xfrm>
              <a:off x="3479825" y="4658250"/>
              <a:ext cx="8325" cy="8325"/>
            </a:xfrm>
            <a:custGeom>
              <a:rect b="b" l="l" r="r" t="t"/>
              <a:pathLst>
                <a:path extrusionOk="0" h="333" w="333">
                  <a:moveTo>
                    <a:pt x="166" y="1"/>
                  </a:moveTo>
                  <a:cubicBezTo>
                    <a:pt x="73" y="1"/>
                    <a:pt x="1" y="73"/>
                    <a:pt x="1" y="166"/>
                  </a:cubicBezTo>
                  <a:cubicBezTo>
                    <a:pt x="1"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g3064998f0a3_0_10"/>
            <p:cNvSpPr/>
            <p:nvPr/>
          </p:nvSpPr>
          <p:spPr>
            <a:xfrm>
              <a:off x="34976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g3064998f0a3_0_10"/>
            <p:cNvSpPr/>
            <p:nvPr/>
          </p:nvSpPr>
          <p:spPr>
            <a:xfrm>
              <a:off x="351570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g3064998f0a3_0_10"/>
            <p:cNvSpPr/>
            <p:nvPr/>
          </p:nvSpPr>
          <p:spPr>
            <a:xfrm>
              <a:off x="353355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g3064998f0a3_0_10"/>
            <p:cNvSpPr/>
            <p:nvPr/>
          </p:nvSpPr>
          <p:spPr>
            <a:xfrm>
              <a:off x="3551600" y="4658250"/>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g3064998f0a3_0_10"/>
            <p:cNvSpPr/>
            <p:nvPr/>
          </p:nvSpPr>
          <p:spPr>
            <a:xfrm>
              <a:off x="2816650"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g3064998f0a3_0_10"/>
            <p:cNvSpPr/>
            <p:nvPr/>
          </p:nvSpPr>
          <p:spPr>
            <a:xfrm>
              <a:off x="2834675"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g3064998f0a3_0_10"/>
            <p:cNvSpPr/>
            <p:nvPr/>
          </p:nvSpPr>
          <p:spPr>
            <a:xfrm>
              <a:off x="2852525" y="4676100"/>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g3064998f0a3_0_10"/>
            <p:cNvSpPr/>
            <p:nvPr/>
          </p:nvSpPr>
          <p:spPr>
            <a:xfrm>
              <a:off x="28703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g3064998f0a3_0_10"/>
            <p:cNvSpPr/>
            <p:nvPr/>
          </p:nvSpPr>
          <p:spPr>
            <a:xfrm>
              <a:off x="288840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g3064998f0a3_0_10"/>
            <p:cNvSpPr/>
            <p:nvPr/>
          </p:nvSpPr>
          <p:spPr>
            <a:xfrm>
              <a:off x="2906250"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g3064998f0a3_0_10"/>
            <p:cNvSpPr/>
            <p:nvPr/>
          </p:nvSpPr>
          <p:spPr>
            <a:xfrm>
              <a:off x="3121375" y="4676100"/>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g3064998f0a3_0_10"/>
            <p:cNvSpPr/>
            <p:nvPr/>
          </p:nvSpPr>
          <p:spPr>
            <a:xfrm>
              <a:off x="3139225"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g3064998f0a3_0_10"/>
            <p:cNvSpPr/>
            <p:nvPr/>
          </p:nvSpPr>
          <p:spPr>
            <a:xfrm>
              <a:off x="315725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g3064998f0a3_0_10"/>
            <p:cNvSpPr/>
            <p:nvPr/>
          </p:nvSpPr>
          <p:spPr>
            <a:xfrm>
              <a:off x="3175100"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g3064998f0a3_0_10"/>
            <p:cNvSpPr/>
            <p:nvPr/>
          </p:nvSpPr>
          <p:spPr>
            <a:xfrm>
              <a:off x="3210975"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g3064998f0a3_0_10"/>
            <p:cNvSpPr/>
            <p:nvPr/>
          </p:nvSpPr>
          <p:spPr>
            <a:xfrm>
              <a:off x="3228825"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g3064998f0a3_0_10"/>
            <p:cNvSpPr/>
            <p:nvPr/>
          </p:nvSpPr>
          <p:spPr>
            <a:xfrm>
              <a:off x="3461975" y="4676100"/>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g3064998f0a3_0_10"/>
            <p:cNvSpPr/>
            <p:nvPr/>
          </p:nvSpPr>
          <p:spPr>
            <a:xfrm>
              <a:off x="3479825" y="4676100"/>
              <a:ext cx="8325" cy="8325"/>
            </a:xfrm>
            <a:custGeom>
              <a:rect b="b" l="l" r="r" t="t"/>
              <a:pathLst>
                <a:path extrusionOk="0" h="333" w="333">
                  <a:moveTo>
                    <a:pt x="166" y="1"/>
                  </a:moveTo>
                  <a:cubicBezTo>
                    <a:pt x="73" y="1"/>
                    <a:pt x="1" y="80"/>
                    <a:pt x="1" y="166"/>
                  </a:cubicBezTo>
                  <a:cubicBezTo>
                    <a:pt x="1" y="260"/>
                    <a:pt x="73"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g3064998f0a3_0_10"/>
            <p:cNvSpPr/>
            <p:nvPr/>
          </p:nvSpPr>
          <p:spPr>
            <a:xfrm>
              <a:off x="34976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g3064998f0a3_0_10"/>
            <p:cNvSpPr/>
            <p:nvPr/>
          </p:nvSpPr>
          <p:spPr>
            <a:xfrm>
              <a:off x="351570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g3064998f0a3_0_10"/>
            <p:cNvSpPr/>
            <p:nvPr/>
          </p:nvSpPr>
          <p:spPr>
            <a:xfrm>
              <a:off x="353355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g3064998f0a3_0_10"/>
            <p:cNvSpPr/>
            <p:nvPr/>
          </p:nvSpPr>
          <p:spPr>
            <a:xfrm>
              <a:off x="3551600" y="4676100"/>
              <a:ext cx="8300" cy="8325"/>
            </a:xfrm>
            <a:custGeom>
              <a:rect b="b" l="l" r="r" t="t"/>
              <a:pathLst>
                <a:path extrusionOk="0" h="333" w="332">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g3064998f0a3_0_10"/>
            <p:cNvSpPr/>
            <p:nvPr/>
          </p:nvSpPr>
          <p:spPr>
            <a:xfrm>
              <a:off x="3569450" y="4676100"/>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g3064998f0a3_0_10"/>
            <p:cNvSpPr/>
            <p:nvPr/>
          </p:nvSpPr>
          <p:spPr>
            <a:xfrm>
              <a:off x="2816650"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g3064998f0a3_0_10"/>
            <p:cNvSpPr/>
            <p:nvPr/>
          </p:nvSpPr>
          <p:spPr>
            <a:xfrm>
              <a:off x="2834675"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g3064998f0a3_0_10"/>
            <p:cNvSpPr/>
            <p:nvPr/>
          </p:nvSpPr>
          <p:spPr>
            <a:xfrm>
              <a:off x="2852525" y="4694125"/>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g3064998f0a3_0_10"/>
            <p:cNvSpPr/>
            <p:nvPr/>
          </p:nvSpPr>
          <p:spPr>
            <a:xfrm>
              <a:off x="28703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g3064998f0a3_0_10"/>
            <p:cNvSpPr/>
            <p:nvPr/>
          </p:nvSpPr>
          <p:spPr>
            <a:xfrm>
              <a:off x="288840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g3064998f0a3_0_10"/>
            <p:cNvSpPr/>
            <p:nvPr/>
          </p:nvSpPr>
          <p:spPr>
            <a:xfrm>
              <a:off x="3121375" y="4694125"/>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g3064998f0a3_0_10"/>
            <p:cNvSpPr/>
            <p:nvPr/>
          </p:nvSpPr>
          <p:spPr>
            <a:xfrm>
              <a:off x="3139225"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g3064998f0a3_0_10"/>
            <p:cNvSpPr/>
            <p:nvPr/>
          </p:nvSpPr>
          <p:spPr>
            <a:xfrm>
              <a:off x="315725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g3064998f0a3_0_10"/>
            <p:cNvSpPr/>
            <p:nvPr/>
          </p:nvSpPr>
          <p:spPr>
            <a:xfrm>
              <a:off x="3175100"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g3064998f0a3_0_10"/>
            <p:cNvSpPr/>
            <p:nvPr/>
          </p:nvSpPr>
          <p:spPr>
            <a:xfrm>
              <a:off x="3210975"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g3064998f0a3_0_10"/>
            <p:cNvSpPr/>
            <p:nvPr/>
          </p:nvSpPr>
          <p:spPr>
            <a:xfrm>
              <a:off x="3461975" y="4694125"/>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g3064998f0a3_0_10"/>
            <p:cNvSpPr/>
            <p:nvPr/>
          </p:nvSpPr>
          <p:spPr>
            <a:xfrm>
              <a:off x="3479825" y="4694125"/>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g3064998f0a3_0_10"/>
            <p:cNvSpPr/>
            <p:nvPr/>
          </p:nvSpPr>
          <p:spPr>
            <a:xfrm>
              <a:off x="34976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g3064998f0a3_0_10"/>
            <p:cNvSpPr/>
            <p:nvPr/>
          </p:nvSpPr>
          <p:spPr>
            <a:xfrm>
              <a:off x="351570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g3064998f0a3_0_10"/>
            <p:cNvSpPr/>
            <p:nvPr/>
          </p:nvSpPr>
          <p:spPr>
            <a:xfrm>
              <a:off x="353355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g3064998f0a3_0_10"/>
            <p:cNvSpPr/>
            <p:nvPr/>
          </p:nvSpPr>
          <p:spPr>
            <a:xfrm>
              <a:off x="3551600" y="4694125"/>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g3064998f0a3_0_10"/>
            <p:cNvSpPr/>
            <p:nvPr/>
          </p:nvSpPr>
          <p:spPr>
            <a:xfrm>
              <a:off x="3569450" y="4694125"/>
              <a:ext cx="8300" cy="8325"/>
            </a:xfrm>
            <a:custGeom>
              <a:rect b="b" l="l" r="r" t="t"/>
              <a:pathLst>
                <a:path extrusionOk="0" h="333" w="332">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g3064998f0a3_0_10"/>
            <p:cNvSpPr/>
            <p:nvPr/>
          </p:nvSpPr>
          <p:spPr>
            <a:xfrm>
              <a:off x="2816650"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3064998f0a3_0_10"/>
            <p:cNvSpPr/>
            <p:nvPr/>
          </p:nvSpPr>
          <p:spPr>
            <a:xfrm>
              <a:off x="2834675"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g3064998f0a3_0_10"/>
            <p:cNvSpPr/>
            <p:nvPr/>
          </p:nvSpPr>
          <p:spPr>
            <a:xfrm>
              <a:off x="2852525" y="471217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g3064998f0a3_0_10"/>
            <p:cNvSpPr/>
            <p:nvPr/>
          </p:nvSpPr>
          <p:spPr>
            <a:xfrm>
              <a:off x="28703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g3064998f0a3_0_10"/>
            <p:cNvSpPr/>
            <p:nvPr/>
          </p:nvSpPr>
          <p:spPr>
            <a:xfrm>
              <a:off x="288840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g3064998f0a3_0_10"/>
            <p:cNvSpPr/>
            <p:nvPr/>
          </p:nvSpPr>
          <p:spPr>
            <a:xfrm>
              <a:off x="3121375" y="471217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g3064998f0a3_0_10"/>
            <p:cNvSpPr/>
            <p:nvPr/>
          </p:nvSpPr>
          <p:spPr>
            <a:xfrm>
              <a:off x="3139225"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g3064998f0a3_0_10"/>
            <p:cNvSpPr/>
            <p:nvPr/>
          </p:nvSpPr>
          <p:spPr>
            <a:xfrm>
              <a:off x="315725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g3064998f0a3_0_10"/>
            <p:cNvSpPr/>
            <p:nvPr/>
          </p:nvSpPr>
          <p:spPr>
            <a:xfrm>
              <a:off x="3461975" y="4712175"/>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g3064998f0a3_0_10"/>
            <p:cNvSpPr/>
            <p:nvPr/>
          </p:nvSpPr>
          <p:spPr>
            <a:xfrm>
              <a:off x="3479825" y="4712175"/>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g3064998f0a3_0_10"/>
            <p:cNvSpPr/>
            <p:nvPr/>
          </p:nvSpPr>
          <p:spPr>
            <a:xfrm>
              <a:off x="34976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g3064998f0a3_0_10"/>
            <p:cNvSpPr/>
            <p:nvPr/>
          </p:nvSpPr>
          <p:spPr>
            <a:xfrm>
              <a:off x="351570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g3064998f0a3_0_10"/>
            <p:cNvSpPr/>
            <p:nvPr/>
          </p:nvSpPr>
          <p:spPr>
            <a:xfrm>
              <a:off x="353355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g3064998f0a3_0_10"/>
            <p:cNvSpPr/>
            <p:nvPr/>
          </p:nvSpPr>
          <p:spPr>
            <a:xfrm>
              <a:off x="3551600" y="471217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g3064998f0a3_0_10"/>
            <p:cNvSpPr/>
            <p:nvPr/>
          </p:nvSpPr>
          <p:spPr>
            <a:xfrm>
              <a:off x="3569450" y="471217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g3064998f0a3_0_10"/>
            <p:cNvSpPr/>
            <p:nvPr/>
          </p:nvSpPr>
          <p:spPr>
            <a:xfrm>
              <a:off x="2816650"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g3064998f0a3_0_10"/>
            <p:cNvSpPr/>
            <p:nvPr/>
          </p:nvSpPr>
          <p:spPr>
            <a:xfrm>
              <a:off x="2834675"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g3064998f0a3_0_10"/>
            <p:cNvSpPr/>
            <p:nvPr/>
          </p:nvSpPr>
          <p:spPr>
            <a:xfrm>
              <a:off x="2852525"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g3064998f0a3_0_10"/>
            <p:cNvSpPr/>
            <p:nvPr/>
          </p:nvSpPr>
          <p:spPr>
            <a:xfrm>
              <a:off x="2870375" y="473002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3064998f0a3_0_10"/>
            <p:cNvSpPr/>
            <p:nvPr/>
          </p:nvSpPr>
          <p:spPr>
            <a:xfrm>
              <a:off x="3121375" y="473002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3064998f0a3_0_10"/>
            <p:cNvSpPr/>
            <p:nvPr/>
          </p:nvSpPr>
          <p:spPr>
            <a:xfrm>
              <a:off x="3139225"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3064998f0a3_0_10"/>
            <p:cNvSpPr/>
            <p:nvPr/>
          </p:nvSpPr>
          <p:spPr>
            <a:xfrm>
              <a:off x="3461975" y="4730025"/>
              <a:ext cx="8325" cy="8300"/>
            </a:xfrm>
            <a:custGeom>
              <a:rect b="b" l="l" r="r" t="t"/>
              <a:pathLst>
                <a:path extrusionOk="0" h="332" w="333">
                  <a:moveTo>
                    <a:pt x="166" y="0"/>
                  </a:moveTo>
                  <a:cubicBezTo>
                    <a:pt x="73" y="0"/>
                    <a:pt x="1" y="79"/>
                    <a:pt x="1" y="166"/>
                  </a:cubicBezTo>
                  <a:cubicBezTo>
                    <a:pt x="1" y="260"/>
                    <a:pt x="73"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3064998f0a3_0_10"/>
            <p:cNvSpPr/>
            <p:nvPr/>
          </p:nvSpPr>
          <p:spPr>
            <a:xfrm>
              <a:off x="3515700"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3" y="260"/>
                    <a:pt x="333" y="166"/>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g3064998f0a3_0_10"/>
            <p:cNvSpPr/>
            <p:nvPr/>
          </p:nvSpPr>
          <p:spPr>
            <a:xfrm>
              <a:off x="3533550" y="473002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g3064998f0a3_0_10"/>
            <p:cNvSpPr/>
            <p:nvPr/>
          </p:nvSpPr>
          <p:spPr>
            <a:xfrm>
              <a:off x="3551600" y="473002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3064998f0a3_0_10"/>
            <p:cNvSpPr/>
            <p:nvPr/>
          </p:nvSpPr>
          <p:spPr>
            <a:xfrm>
              <a:off x="3569450" y="473002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3064998f0a3_0_10"/>
            <p:cNvSpPr/>
            <p:nvPr/>
          </p:nvSpPr>
          <p:spPr>
            <a:xfrm>
              <a:off x="3659050"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3" y="260"/>
                    <a:pt x="333" y="166"/>
                  </a:cubicBezTo>
                  <a:cubicBezTo>
                    <a:pt x="333"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g3064998f0a3_0_10"/>
            <p:cNvSpPr/>
            <p:nvPr/>
          </p:nvSpPr>
          <p:spPr>
            <a:xfrm>
              <a:off x="2816650" y="4748050"/>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3064998f0a3_0_10"/>
            <p:cNvSpPr/>
            <p:nvPr/>
          </p:nvSpPr>
          <p:spPr>
            <a:xfrm>
              <a:off x="2834675" y="4748050"/>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g3064998f0a3_0_10"/>
            <p:cNvSpPr/>
            <p:nvPr/>
          </p:nvSpPr>
          <p:spPr>
            <a:xfrm>
              <a:off x="2852525"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g3064998f0a3_0_10"/>
            <p:cNvSpPr/>
            <p:nvPr/>
          </p:nvSpPr>
          <p:spPr>
            <a:xfrm>
              <a:off x="3533550" y="4748050"/>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g3064998f0a3_0_10"/>
            <p:cNvSpPr/>
            <p:nvPr/>
          </p:nvSpPr>
          <p:spPr>
            <a:xfrm>
              <a:off x="3551600" y="4748050"/>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g3064998f0a3_0_10"/>
            <p:cNvSpPr/>
            <p:nvPr/>
          </p:nvSpPr>
          <p:spPr>
            <a:xfrm>
              <a:off x="3659050"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g3064998f0a3_0_10"/>
            <p:cNvSpPr/>
            <p:nvPr/>
          </p:nvSpPr>
          <p:spPr>
            <a:xfrm>
              <a:off x="2816650" y="4766075"/>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3064998f0a3_0_10"/>
            <p:cNvSpPr/>
            <p:nvPr/>
          </p:nvSpPr>
          <p:spPr>
            <a:xfrm>
              <a:off x="2834675"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g3064998f0a3_0_10"/>
            <p:cNvSpPr/>
            <p:nvPr/>
          </p:nvSpPr>
          <p:spPr>
            <a:xfrm>
              <a:off x="3551600" y="4766075"/>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g3064998f0a3_0_10"/>
            <p:cNvSpPr/>
            <p:nvPr/>
          </p:nvSpPr>
          <p:spPr>
            <a:xfrm>
              <a:off x="3623175" y="4766075"/>
              <a:ext cx="8325" cy="8325"/>
            </a:xfrm>
            <a:custGeom>
              <a:rect b="b" l="l" r="r" t="t"/>
              <a:pathLst>
                <a:path extrusionOk="0" h="333" w="333">
                  <a:moveTo>
                    <a:pt x="166" y="1"/>
                  </a:moveTo>
                  <a:cubicBezTo>
                    <a:pt x="73" y="1"/>
                    <a:pt x="0" y="73"/>
                    <a:pt x="0" y="166"/>
                  </a:cubicBezTo>
                  <a:cubicBezTo>
                    <a:pt x="0"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3064998f0a3_0_10"/>
            <p:cNvSpPr/>
            <p:nvPr/>
          </p:nvSpPr>
          <p:spPr>
            <a:xfrm>
              <a:off x="3641200"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3064998f0a3_0_10"/>
            <p:cNvSpPr/>
            <p:nvPr/>
          </p:nvSpPr>
          <p:spPr>
            <a:xfrm>
              <a:off x="2816650" y="4783925"/>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g3064998f0a3_0_10"/>
            <p:cNvSpPr/>
            <p:nvPr/>
          </p:nvSpPr>
          <p:spPr>
            <a:xfrm>
              <a:off x="2834675" y="47839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g3064998f0a3_0_10"/>
            <p:cNvSpPr/>
            <p:nvPr/>
          </p:nvSpPr>
          <p:spPr>
            <a:xfrm>
              <a:off x="3605325" y="4783925"/>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g3064998f0a3_0_10"/>
            <p:cNvSpPr/>
            <p:nvPr/>
          </p:nvSpPr>
          <p:spPr>
            <a:xfrm>
              <a:off x="3623175" y="4783925"/>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g3064998f0a3_0_10"/>
            <p:cNvSpPr/>
            <p:nvPr/>
          </p:nvSpPr>
          <p:spPr>
            <a:xfrm>
              <a:off x="2816650" y="4801950"/>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g3064998f0a3_0_10"/>
            <p:cNvSpPr/>
            <p:nvPr/>
          </p:nvSpPr>
          <p:spPr>
            <a:xfrm>
              <a:off x="2834675" y="4801950"/>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g3064998f0a3_0_10"/>
            <p:cNvSpPr/>
            <p:nvPr/>
          </p:nvSpPr>
          <p:spPr>
            <a:xfrm>
              <a:off x="2874350" y="4801950"/>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g3064998f0a3_0_10"/>
            <p:cNvSpPr/>
            <p:nvPr/>
          </p:nvSpPr>
          <p:spPr>
            <a:xfrm>
              <a:off x="2834675" y="4819800"/>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g3064998f0a3_0_10"/>
            <p:cNvSpPr/>
            <p:nvPr/>
          </p:nvSpPr>
          <p:spPr>
            <a:xfrm>
              <a:off x="2852525" y="48378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0" name="Google Shape;1660;g3064998f0a3_0_10"/>
          <p:cNvGrpSpPr/>
          <p:nvPr/>
        </p:nvGrpSpPr>
        <p:grpSpPr>
          <a:xfrm>
            <a:off x="6289437" y="2153557"/>
            <a:ext cx="238397" cy="238397"/>
            <a:chOff x="2227319" y="1828750"/>
            <a:chExt cx="526728" cy="526727"/>
          </a:xfrm>
        </p:grpSpPr>
        <p:sp>
          <p:nvSpPr>
            <p:cNvPr id="1661" name="Google Shape;1661;g3064998f0a3_0_10"/>
            <p:cNvSpPr/>
            <p:nvPr/>
          </p:nvSpPr>
          <p:spPr>
            <a:xfrm>
              <a:off x="2227319" y="1874277"/>
              <a:ext cx="481200" cy="481200"/>
            </a:xfrm>
            <a:prstGeom prst="roundRect">
              <a:avLst>
                <a:gd fmla="val 16667" name="adj"/>
              </a:avLst>
            </a:prstGeom>
            <a:solidFill>
              <a:schemeClr val="lt1">
                <a:alpha val="5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g3064998f0a3_0_10"/>
          <p:cNvGrpSpPr/>
          <p:nvPr/>
        </p:nvGrpSpPr>
        <p:grpSpPr>
          <a:xfrm>
            <a:off x="4930700" y="2546895"/>
            <a:ext cx="238397" cy="238397"/>
            <a:chOff x="2227319" y="1828750"/>
            <a:chExt cx="526728" cy="526727"/>
          </a:xfrm>
        </p:grpSpPr>
        <p:sp>
          <p:nvSpPr>
            <p:cNvPr id="1664" name="Google Shape;1664;g3064998f0a3_0_10"/>
            <p:cNvSpPr/>
            <p:nvPr/>
          </p:nvSpPr>
          <p:spPr>
            <a:xfrm>
              <a:off x="2227319" y="1874277"/>
              <a:ext cx="481200" cy="481200"/>
            </a:xfrm>
            <a:prstGeom prst="roundRect">
              <a:avLst>
                <a:gd fmla="val 16667" name="adj"/>
              </a:avLst>
            </a:prstGeom>
            <a:solidFill>
              <a:schemeClr val="lt1">
                <a:alpha val="5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6" name="Google Shape;1666;g3064998f0a3_0_10"/>
          <p:cNvGrpSpPr/>
          <p:nvPr/>
        </p:nvGrpSpPr>
        <p:grpSpPr>
          <a:xfrm>
            <a:off x="6576602" y="2958996"/>
            <a:ext cx="238397" cy="238397"/>
            <a:chOff x="2227319" y="1828750"/>
            <a:chExt cx="526728" cy="526727"/>
          </a:xfrm>
        </p:grpSpPr>
        <p:sp>
          <p:nvSpPr>
            <p:cNvPr id="1667" name="Google Shape;1667;g3064998f0a3_0_10"/>
            <p:cNvSpPr/>
            <p:nvPr/>
          </p:nvSpPr>
          <p:spPr>
            <a:xfrm>
              <a:off x="2227319" y="1874277"/>
              <a:ext cx="481200" cy="481200"/>
            </a:xfrm>
            <a:prstGeom prst="roundRect">
              <a:avLst>
                <a:gd fmla="val 16667" name="adj"/>
              </a:avLst>
            </a:prstGeom>
            <a:solidFill>
              <a:schemeClr val="lt1">
                <a:alpha val="5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9" name="Google Shape;1669;g3064998f0a3_0_10"/>
          <p:cNvGrpSpPr/>
          <p:nvPr/>
        </p:nvGrpSpPr>
        <p:grpSpPr>
          <a:xfrm>
            <a:off x="7858296" y="2244610"/>
            <a:ext cx="238397" cy="238397"/>
            <a:chOff x="2227319" y="1828750"/>
            <a:chExt cx="526728" cy="526727"/>
          </a:xfrm>
        </p:grpSpPr>
        <p:sp>
          <p:nvSpPr>
            <p:cNvPr id="1670" name="Google Shape;1670;g3064998f0a3_0_10"/>
            <p:cNvSpPr/>
            <p:nvPr/>
          </p:nvSpPr>
          <p:spPr>
            <a:xfrm>
              <a:off x="2227319" y="1874277"/>
              <a:ext cx="481200" cy="481200"/>
            </a:xfrm>
            <a:prstGeom prst="roundRect">
              <a:avLst>
                <a:gd fmla="val 16667" name="adj"/>
              </a:avLst>
            </a:prstGeom>
            <a:solidFill>
              <a:schemeClr val="lt1">
                <a:alpha val="5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2" name="Google Shape;1672;g3064998f0a3_0_10"/>
          <p:cNvGrpSpPr/>
          <p:nvPr/>
        </p:nvGrpSpPr>
        <p:grpSpPr>
          <a:xfrm>
            <a:off x="8068419" y="3447748"/>
            <a:ext cx="238397" cy="238397"/>
            <a:chOff x="2227319" y="1828750"/>
            <a:chExt cx="526728" cy="526727"/>
          </a:xfrm>
        </p:grpSpPr>
        <p:sp>
          <p:nvSpPr>
            <p:cNvPr id="1673" name="Google Shape;1673;g3064998f0a3_0_10"/>
            <p:cNvSpPr/>
            <p:nvPr/>
          </p:nvSpPr>
          <p:spPr>
            <a:xfrm>
              <a:off x="2227319" y="1874277"/>
              <a:ext cx="481200" cy="481200"/>
            </a:xfrm>
            <a:prstGeom prst="roundRect">
              <a:avLst>
                <a:gd fmla="val 16667" name="adj"/>
              </a:avLst>
            </a:prstGeom>
            <a:solidFill>
              <a:schemeClr val="lt1">
                <a:alpha val="5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5" name="Google Shape;1675;g3064998f0a3_0_10"/>
          <p:cNvSpPr txBox="1"/>
          <p:nvPr>
            <p:ph idx="2" type="ctrTitle"/>
          </p:nvPr>
        </p:nvSpPr>
        <p:spPr>
          <a:xfrm>
            <a:off x="-1508000" y="1981800"/>
            <a:ext cx="4515000" cy="1179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sz="3000"/>
              <a:t>ThanK YoU</a:t>
            </a:r>
            <a:endParaRPr sz="3000"/>
          </a:p>
        </p:txBody>
      </p:sp>
      <p:sp>
        <p:nvSpPr>
          <p:cNvPr id="1676" name="Google Shape;1676;g3064998f0a3_0_10"/>
          <p:cNvSpPr txBox="1"/>
          <p:nvPr/>
        </p:nvSpPr>
        <p:spPr>
          <a:xfrm>
            <a:off x="5333338" y="4350525"/>
            <a:ext cx="2724900" cy="365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accent3"/>
              </a:solidFill>
              <a:latin typeface="Abel"/>
              <a:ea typeface="Abel"/>
              <a:cs typeface="Abel"/>
              <a:sym typeface="A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4" name="Shape 414"/>
        <p:cNvGrpSpPr/>
        <p:nvPr/>
      </p:nvGrpSpPr>
      <p:grpSpPr>
        <a:xfrm>
          <a:off x="0" y="0"/>
          <a:ext cx="0" cy="0"/>
          <a:chOff x="0" y="0"/>
          <a:chExt cx="0" cy="0"/>
        </a:xfrm>
      </p:grpSpPr>
      <p:sp>
        <p:nvSpPr>
          <p:cNvPr id="415" name="Google Shape;415;p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Project</a:t>
            </a:r>
            <a:r>
              <a:rPr lang="en"/>
              <a:t> context</a:t>
            </a:r>
            <a:endParaRPr/>
          </a:p>
        </p:txBody>
      </p:sp>
      <p:sp>
        <p:nvSpPr>
          <p:cNvPr id="416" name="Google Shape;416;p2"/>
          <p:cNvSpPr txBox="1"/>
          <p:nvPr>
            <p:ph idx="1" type="subTitle"/>
          </p:nvPr>
        </p:nvSpPr>
        <p:spPr>
          <a:xfrm flipH="1">
            <a:off x="911625" y="1727700"/>
            <a:ext cx="7901700" cy="2884500"/>
          </a:xfrm>
          <a:prstGeom prst="rect">
            <a:avLst/>
          </a:prstGeom>
          <a:noFill/>
          <a:ln>
            <a:noFill/>
          </a:ln>
        </p:spPr>
        <p:txBody>
          <a:bodyPr anchorCtr="0" anchor="ctr" bIns="0" lIns="91425" spcFirstLastPara="1" rIns="91425" wrap="square" tIns="234000">
            <a:noAutofit/>
          </a:bodyPr>
          <a:lstStyle/>
          <a:p>
            <a:pPr indent="-355600" lvl="0" marL="457200" rtl="0" algn="l">
              <a:lnSpc>
                <a:spcPct val="115000"/>
              </a:lnSpc>
              <a:spcBef>
                <a:spcPts val="1200"/>
              </a:spcBef>
              <a:spcAft>
                <a:spcPts val="0"/>
              </a:spcAft>
              <a:buSzPts val="1800"/>
              <a:buChar char="●"/>
            </a:pPr>
            <a:r>
              <a:rPr lang="en" sz="1800"/>
              <a:t>Traditional financial tools may falter with the rapid pace and complexity of personal finances, often resulting in delayed and inaccurate decisions.</a:t>
            </a:r>
            <a:endParaRPr sz="1800"/>
          </a:p>
          <a:p>
            <a:pPr indent="-355600" lvl="0" marL="457200" rtl="0" algn="l">
              <a:lnSpc>
                <a:spcPct val="115000"/>
              </a:lnSpc>
              <a:spcBef>
                <a:spcPts val="0"/>
              </a:spcBef>
              <a:spcAft>
                <a:spcPts val="0"/>
              </a:spcAft>
              <a:buSzPts val="1800"/>
              <a:buChar char="●"/>
            </a:pPr>
            <a:r>
              <a:rPr lang="en" sz="1800"/>
              <a:t>Advanced AI, including machine learning and large language models, significantly enhances the speed, accuracy, and adaptability of personal financial management, improving budgeting, investment analysis, and risk assessment.</a:t>
            </a:r>
            <a:endParaRPr sz="1800"/>
          </a:p>
          <a:p>
            <a:pPr indent="-355600" lvl="0" marL="457200" rtl="0" algn="l">
              <a:lnSpc>
                <a:spcPct val="115000"/>
              </a:lnSpc>
              <a:spcBef>
                <a:spcPts val="0"/>
              </a:spcBef>
              <a:spcAft>
                <a:spcPts val="0"/>
              </a:spcAft>
              <a:buSzPts val="1800"/>
              <a:buChar char="●"/>
            </a:pPr>
            <a:r>
              <a:rPr lang="en" sz="1800"/>
              <a:t>AI implementation transforms personal finance by providing real-time insights, customizing advice, and automating routine tasks, increasing efficiency and reducing errors.</a:t>
            </a:r>
            <a:endParaRPr sz="1800"/>
          </a:p>
          <a:p>
            <a:pPr indent="0" lvl="0" marL="457200" rtl="0" algn="l">
              <a:lnSpc>
                <a:spcPct val="100000"/>
              </a:lnSpc>
              <a:spcBef>
                <a:spcPts val="1200"/>
              </a:spcBef>
              <a:spcAft>
                <a:spcPts val="0"/>
              </a:spcAft>
              <a:buNone/>
            </a:pPr>
            <a:r>
              <a:t/>
            </a:r>
            <a:endParaRPr sz="1800"/>
          </a:p>
          <a:p>
            <a:pPr indent="0" lvl="0" marL="457200" rtl="0" algn="l">
              <a:lnSpc>
                <a:spcPct val="100000"/>
              </a:lnSpc>
              <a:spcBef>
                <a:spcPts val="0"/>
              </a:spcBef>
              <a:spcAft>
                <a:spcPts val="0"/>
              </a:spcAft>
              <a:buSzPts val="10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0" name="Shape 420"/>
        <p:cNvGrpSpPr/>
        <p:nvPr/>
      </p:nvGrpSpPr>
      <p:grpSpPr>
        <a:xfrm>
          <a:off x="0" y="0"/>
          <a:ext cx="0" cy="0"/>
          <a:chOff x="0" y="0"/>
          <a:chExt cx="0" cy="0"/>
        </a:xfrm>
      </p:grpSpPr>
      <p:sp>
        <p:nvSpPr>
          <p:cNvPr id="421" name="Google Shape;421;p9"/>
          <p:cNvSpPr txBox="1"/>
          <p:nvPr>
            <p:ph type="ctrTitle"/>
          </p:nvPr>
        </p:nvSpPr>
        <p:spPr>
          <a:xfrm>
            <a:off x="301950" y="668025"/>
            <a:ext cx="4407900" cy="62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4500"/>
              <a:t>Dataset Sources</a:t>
            </a:r>
            <a:endParaRPr sz="4500"/>
          </a:p>
        </p:txBody>
      </p:sp>
      <p:sp>
        <p:nvSpPr>
          <p:cNvPr id="422" name="Google Shape;422;p9"/>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9"/>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9"/>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9"/>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9"/>
          <p:cNvSpPr txBox="1"/>
          <p:nvPr/>
        </p:nvSpPr>
        <p:spPr>
          <a:xfrm>
            <a:off x="342000" y="1872200"/>
            <a:ext cx="4766100" cy="185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 sz="1200" u="none" cap="none" strike="noStrike">
                <a:solidFill>
                  <a:srgbClr val="000000"/>
                </a:solidFill>
                <a:latin typeface="Anaheim"/>
                <a:ea typeface="Anaheim"/>
                <a:cs typeface="Anaheim"/>
                <a:sym typeface="Anaheim"/>
              </a:rPr>
              <a:t>Historical data of financial news articles and investment blogs</a:t>
            </a:r>
            <a:r>
              <a:rPr lang="en" sz="1200">
                <a:latin typeface="Anaheim"/>
                <a:ea typeface="Anaheim"/>
                <a:cs typeface="Anaheim"/>
                <a:sym typeface="Anaheim"/>
              </a:rPr>
              <a:t> scraped using real time </a:t>
            </a:r>
            <a:r>
              <a:rPr lang="en" sz="1200">
                <a:latin typeface="Anaheim"/>
                <a:ea typeface="Anaheim"/>
                <a:cs typeface="Anaheim"/>
                <a:sym typeface="Anaheim"/>
              </a:rPr>
              <a:t>Alpaca News API</a:t>
            </a:r>
            <a:r>
              <a:rPr lang="en" sz="1200">
                <a:latin typeface="Anaheim"/>
                <a:ea typeface="Anaheim"/>
                <a:cs typeface="Anaheim"/>
                <a:sym typeface="Anaheim"/>
              </a:rPr>
              <a:t> </a:t>
            </a:r>
            <a:br>
              <a:rPr b="0" i="0" lang="en" sz="1200" u="none" cap="none" strike="noStrike">
                <a:solidFill>
                  <a:srgbClr val="000000"/>
                </a:solidFill>
                <a:latin typeface="Anaheim"/>
                <a:ea typeface="Anaheim"/>
                <a:cs typeface="Anaheim"/>
                <a:sym typeface="Anaheim"/>
              </a:rPr>
            </a:br>
            <a:endParaRPr b="0" i="0" sz="1200" u="none" cap="none" strike="noStrike">
              <a:solidFill>
                <a:srgbClr val="000000"/>
              </a:solidFill>
              <a:latin typeface="Anaheim"/>
              <a:ea typeface="Anaheim"/>
              <a:cs typeface="Anaheim"/>
              <a:sym typeface="Anaheim"/>
            </a:endParaRPr>
          </a:p>
          <a:p>
            <a:pPr indent="-304800" lvl="0" marL="457200" marR="0" rtl="0" algn="l">
              <a:lnSpc>
                <a:spcPct val="115000"/>
              </a:lnSpc>
              <a:spcBef>
                <a:spcPts val="0"/>
              </a:spcBef>
              <a:spcAft>
                <a:spcPts val="0"/>
              </a:spcAft>
              <a:buClr>
                <a:srgbClr val="000000"/>
              </a:buClr>
              <a:buSzPts val="1200"/>
              <a:buFont typeface="Anaheim"/>
              <a:buAutoNum type="arabicPeriod"/>
            </a:pPr>
            <a:r>
              <a:rPr lang="en" sz="1200">
                <a:latin typeface="Anaheim"/>
                <a:ea typeface="Anaheim"/>
                <a:cs typeface="Anaheim"/>
                <a:sym typeface="Anaheim"/>
              </a:rPr>
              <a:t>Alpaca </a:t>
            </a:r>
            <a:r>
              <a:rPr b="0" i="0" lang="en" sz="1200" u="none" cap="none" strike="noStrike">
                <a:solidFill>
                  <a:srgbClr val="000000"/>
                </a:solidFill>
                <a:latin typeface="Anaheim"/>
                <a:ea typeface="Anaheim"/>
                <a:cs typeface="Anaheim"/>
                <a:sym typeface="Anaheim"/>
              </a:rPr>
              <a:t>Real Time N</a:t>
            </a:r>
            <a:r>
              <a:rPr lang="en" sz="1200">
                <a:latin typeface="Anaheim"/>
                <a:ea typeface="Anaheim"/>
                <a:cs typeface="Anaheim"/>
                <a:sym typeface="Anaheim"/>
              </a:rPr>
              <a:t>ews API -  </a:t>
            </a:r>
            <a:r>
              <a:rPr lang="en" sz="1200" u="sng">
                <a:solidFill>
                  <a:schemeClr val="hlink"/>
                </a:solidFill>
                <a:latin typeface="Anaheim"/>
                <a:ea typeface="Anaheim"/>
                <a:cs typeface="Anaheim"/>
                <a:sym typeface="Anaheim"/>
                <a:hlinkClick r:id="rId3"/>
              </a:rPr>
              <a:t>https://docs.alpaca.markets/docs/streaming-real-time-news</a:t>
            </a:r>
            <a:endParaRPr sz="1200">
              <a:latin typeface="Anaheim"/>
              <a:ea typeface="Anaheim"/>
              <a:cs typeface="Anaheim"/>
              <a:sym typeface="Anaheim"/>
            </a:endParaRPr>
          </a:p>
          <a:p>
            <a:pPr indent="-304800" lvl="0" marL="457200" marR="0" rtl="0" algn="l">
              <a:lnSpc>
                <a:spcPct val="115000"/>
              </a:lnSpc>
              <a:spcBef>
                <a:spcPts val="0"/>
              </a:spcBef>
              <a:spcAft>
                <a:spcPts val="0"/>
              </a:spcAft>
              <a:buSzPts val="1200"/>
              <a:buFont typeface="Anaheim"/>
              <a:buAutoNum type="arabicPeriod"/>
            </a:pPr>
            <a:r>
              <a:rPr lang="en" sz="1200">
                <a:latin typeface="Anaheim"/>
                <a:ea typeface="Anaheim"/>
                <a:cs typeface="Anaheim"/>
                <a:sym typeface="Anaheim"/>
              </a:rPr>
              <a:t>Question Answer Dataset - </a:t>
            </a:r>
            <a:r>
              <a:rPr lang="en" sz="1200" u="sng">
                <a:solidFill>
                  <a:schemeClr val="hlink"/>
                </a:solidFill>
                <a:latin typeface="Anaheim"/>
                <a:ea typeface="Anaheim"/>
                <a:cs typeface="Anaheim"/>
                <a:sym typeface="Anaheim"/>
                <a:hlinkClick r:id="rId4"/>
              </a:rPr>
              <a:t>https://huggingface.co/datasets/gbharti/finance-alpaca</a:t>
            </a:r>
            <a:endParaRPr sz="1200">
              <a:latin typeface="Anaheim"/>
              <a:ea typeface="Anaheim"/>
              <a:cs typeface="Anaheim"/>
              <a:sym typeface="Anaheim"/>
            </a:endParaRPr>
          </a:p>
          <a:p>
            <a:pPr indent="0" lvl="0" marL="0" marR="0" rtl="0" algn="l">
              <a:lnSpc>
                <a:spcPct val="115000"/>
              </a:lnSpc>
              <a:spcBef>
                <a:spcPts val="0"/>
              </a:spcBef>
              <a:spcAft>
                <a:spcPts val="0"/>
              </a:spcAft>
              <a:buNone/>
            </a:pPr>
            <a:r>
              <a:t/>
            </a:r>
            <a:endParaRPr sz="1200">
              <a:latin typeface="Anaheim"/>
              <a:ea typeface="Anaheim"/>
              <a:cs typeface="Anaheim"/>
              <a:sym typeface="Anaheim"/>
            </a:endParaRPr>
          </a:p>
        </p:txBody>
      </p:sp>
      <p:pic>
        <p:nvPicPr>
          <p:cNvPr id="427" name="Google Shape;427;p9"/>
          <p:cNvPicPr preferRelativeResize="0"/>
          <p:nvPr/>
        </p:nvPicPr>
        <p:blipFill>
          <a:blip r:embed="rId5">
            <a:alphaModFix/>
          </a:blip>
          <a:stretch>
            <a:fillRect/>
          </a:stretch>
        </p:blipFill>
        <p:spPr>
          <a:xfrm>
            <a:off x="5592875" y="1053050"/>
            <a:ext cx="2857500" cy="819150"/>
          </a:xfrm>
          <a:prstGeom prst="rect">
            <a:avLst/>
          </a:prstGeom>
          <a:noFill/>
          <a:ln>
            <a:noFill/>
          </a:ln>
        </p:spPr>
      </p:pic>
      <p:pic>
        <p:nvPicPr>
          <p:cNvPr id="428" name="Google Shape;428;p9"/>
          <p:cNvPicPr preferRelativeResize="0"/>
          <p:nvPr/>
        </p:nvPicPr>
        <p:blipFill>
          <a:blip r:embed="rId6">
            <a:alphaModFix/>
          </a:blip>
          <a:stretch>
            <a:fillRect/>
          </a:stretch>
        </p:blipFill>
        <p:spPr>
          <a:xfrm>
            <a:off x="6164162" y="3271300"/>
            <a:ext cx="1714925" cy="1143300"/>
          </a:xfrm>
          <a:prstGeom prst="rect">
            <a:avLst/>
          </a:prstGeom>
          <a:noFill/>
          <a:ln>
            <a:noFill/>
          </a:ln>
        </p:spPr>
      </p:pic>
      <p:sp>
        <p:nvSpPr>
          <p:cNvPr id="429" name="Google Shape;429;p9"/>
          <p:cNvSpPr txBox="1"/>
          <p:nvPr/>
        </p:nvSpPr>
        <p:spPr>
          <a:xfrm>
            <a:off x="5592875" y="324125"/>
            <a:ext cx="2857500" cy="648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lang="en">
                <a:latin typeface="Staatliches"/>
                <a:ea typeface="Staatliches"/>
                <a:cs typeface="Staatliches"/>
                <a:sym typeface="Staatliches"/>
              </a:rPr>
              <a:t>Dataset/Text Embeddings/Pretrained models</a:t>
            </a:r>
            <a:endParaRPr b="1" i="0" u="none" cap="none" strike="noStrike">
              <a:solidFill>
                <a:srgbClr val="000000"/>
              </a:solidFill>
              <a:latin typeface="Staatliches"/>
              <a:ea typeface="Staatliches"/>
              <a:cs typeface="Staatliches"/>
              <a:sym typeface="Staatliches"/>
            </a:endParaRPr>
          </a:p>
        </p:txBody>
      </p:sp>
      <p:pic>
        <p:nvPicPr>
          <p:cNvPr id="430" name="Google Shape;430;p9"/>
          <p:cNvPicPr preferRelativeResize="0"/>
          <p:nvPr/>
        </p:nvPicPr>
        <p:blipFill>
          <a:blip r:embed="rId7">
            <a:alphaModFix/>
          </a:blip>
          <a:stretch>
            <a:fillRect/>
          </a:stretch>
        </p:blipFill>
        <p:spPr>
          <a:xfrm>
            <a:off x="5592875" y="2020625"/>
            <a:ext cx="2857502" cy="1102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4" name="Shape 434"/>
        <p:cNvGrpSpPr/>
        <p:nvPr/>
      </p:nvGrpSpPr>
      <p:grpSpPr>
        <a:xfrm>
          <a:off x="0" y="0"/>
          <a:ext cx="0" cy="0"/>
          <a:chOff x="0" y="0"/>
          <a:chExt cx="0" cy="0"/>
        </a:xfrm>
      </p:grpSpPr>
      <p:sp>
        <p:nvSpPr>
          <p:cNvPr id="435" name="Google Shape;435;g3097d9e549e_2_205"/>
          <p:cNvSpPr txBox="1"/>
          <p:nvPr>
            <p:ph type="ctrTitle"/>
          </p:nvPr>
        </p:nvSpPr>
        <p:spPr>
          <a:xfrm>
            <a:off x="278575" y="418625"/>
            <a:ext cx="4966200" cy="62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4500"/>
              <a:t>Dataset Description</a:t>
            </a:r>
            <a:endParaRPr sz="4500"/>
          </a:p>
        </p:txBody>
      </p:sp>
      <p:sp>
        <p:nvSpPr>
          <p:cNvPr id="436" name="Google Shape;436;g3097d9e549e_2_205"/>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3097d9e549e_2_205"/>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3097d9e549e_2_205"/>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3097d9e549e_2_205"/>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40" name="Google Shape;440;g3097d9e549e_2_205"/>
          <p:cNvGraphicFramePr/>
          <p:nvPr/>
        </p:nvGraphicFramePr>
        <p:xfrm>
          <a:off x="0" y="1189750"/>
          <a:ext cx="3000000" cy="3000000"/>
        </p:xfrm>
        <a:graphic>
          <a:graphicData uri="http://schemas.openxmlformats.org/drawingml/2006/table">
            <a:tbl>
              <a:tblPr>
                <a:noFill/>
                <a:tableStyleId>{61038524-F56A-483B-8E09-621B46F290D9}</a:tableStyleId>
              </a:tblPr>
              <a:tblGrid>
                <a:gridCol w="3048000"/>
                <a:gridCol w="3048000"/>
                <a:gridCol w="3048000"/>
              </a:tblGrid>
              <a:tr h="624250">
                <a:tc>
                  <a:txBody>
                    <a:bodyPr/>
                    <a:lstStyle/>
                    <a:p>
                      <a:pPr indent="0" lvl="0" marL="0" rtl="0" algn="l">
                        <a:spcBef>
                          <a:spcPts val="0"/>
                        </a:spcBef>
                        <a:spcAft>
                          <a:spcPts val="0"/>
                        </a:spcAft>
                        <a:buNone/>
                      </a:pPr>
                      <a:r>
                        <a:rPr b="1" lang="en" sz="1100">
                          <a:latin typeface="Anaheim"/>
                          <a:ea typeface="Anaheim"/>
                          <a:cs typeface="Anaheim"/>
                          <a:sym typeface="Anaheim"/>
                        </a:rPr>
                        <a:t>Question/Instruction</a:t>
                      </a:r>
                      <a:endParaRPr b="1" sz="1100">
                        <a:latin typeface="Anaheim"/>
                        <a:ea typeface="Anaheim"/>
                        <a:cs typeface="Anaheim"/>
                        <a:sym typeface="Anaheim"/>
                      </a:endParaRPr>
                    </a:p>
                  </a:txBody>
                  <a:tcPr marT="91425" marB="91425" marR="91425" marL="91425"/>
                </a:tc>
                <a:tc>
                  <a:txBody>
                    <a:bodyPr/>
                    <a:lstStyle/>
                    <a:p>
                      <a:pPr indent="0" lvl="0" marL="0" rtl="0" algn="l">
                        <a:lnSpc>
                          <a:spcPct val="115000"/>
                        </a:lnSpc>
                        <a:spcBef>
                          <a:spcPts val="0"/>
                        </a:spcBef>
                        <a:spcAft>
                          <a:spcPts val="0"/>
                        </a:spcAft>
                        <a:buNone/>
                      </a:pPr>
                      <a:r>
                        <a:rPr lang="en" sz="1100">
                          <a:latin typeface="Anaheim"/>
                          <a:ea typeface="Anaheim"/>
                          <a:cs typeface="Anaheim"/>
                          <a:sym typeface="Anaheim"/>
                        </a:rPr>
                        <a:t>What are the reasons to get more than one credit card?</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Investing in real estate when the stock market is high, investing in stocks when it's low?</a:t>
                      </a:r>
                      <a:endParaRPr sz="1100">
                        <a:latin typeface="Anaheim"/>
                        <a:ea typeface="Anaheim"/>
                        <a:cs typeface="Anaheim"/>
                        <a:sym typeface="Anaheim"/>
                      </a:endParaRPr>
                    </a:p>
                  </a:txBody>
                  <a:tcPr marT="91425" marB="91425" marR="91425" marL="91425"/>
                </a:tc>
              </a:tr>
              <a:tr h="2839500">
                <a:tc>
                  <a:txBody>
                    <a:bodyPr/>
                    <a:lstStyle/>
                    <a:p>
                      <a:pPr indent="0" lvl="0" marL="0" rtl="0" algn="l">
                        <a:lnSpc>
                          <a:spcPct val="115000"/>
                        </a:lnSpc>
                        <a:spcBef>
                          <a:spcPts val="0"/>
                        </a:spcBef>
                        <a:spcAft>
                          <a:spcPts val="0"/>
                        </a:spcAft>
                        <a:buNone/>
                      </a:pPr>
                      <a:r>
                        <a:rPr b="1" lang="en" sz="1100">
                          <a:latin typeface="Anaheim"/>
                          <a:ea typeface="Anaheim"/>
                          <a:cs typeface="Anaheim"/>
                          <a:sym typeface="Anaheim"/>
                        </a:rPr>
                        <a:t>Output/Advice</a:t>
                      </a:r>
                      <a:endParaRPr b="1" sz="1100">
                        <a:latin typeface="Anaheim"/>
                        <a:ea typeface="Anaheim"/>
                        <a:cs typeface="Anaheim"/>
                        <a:sym typeface="Anaheim"/>
                      </a:endParaRPr>
                    </a:p>
                  </a:txBody>
                  <a:tcPr marT="91425" marB="91425" marR="91425" marL="91425"/>
                </a:tc>
                <a:tc>
                  <a:txBody>
                    <a:bodyPr/>
                    <a:lstStyle/>
                    <a:p>
                      <a:pPr indent="0" lvl="0" marL="0" rtl="0" algn="l">
                        <a:lnSpc>
                          <a:spcPct val="115000"/>
                        </a:lnSpc>
                        <a:spcBef>
                          <a:spcPts val="0"/>
                        </a:spcBef>
                        <a:spcAft>
                          <a:spcPts val="0"/>
                        </a:spcAft>
                        <a:buNone/>
                      </a:pPr>
                      <a:r>
                        <a:rPr lang="en" sz="1100">
                          <a:latin typeface="Anaheim"/>
                          <a:ea typeface="Anaheim"/>
                          <a:cs typeface="Anaheim"/>
                          <a:sym typeface="Anaheim"/>
                        </a:rPr>
                        <a:t>If you have to replace a card due to damage, loss, or identity theft it's nice to have a backup you can use until the new card for your primary account arrives. I know folks who use a secondary card for online purchases specifically so they can kill it if necessary without impacting their other uses, online arguably being at more risk. If there's no yearly fee, and if you're already paying the bill in full every month, a second card/account is mostly harmless. If you have trouble restraining yourself with one card, a second could be dangerous.</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The right time to buy real estate is easy to spot. It's the wrong time to buy when houses are sold within hours of the sign going up. The way to profit from equities over time is to dollar-cost average a diversified portfolio over time, while keeping cash reserves of 5-15% around. When major corrections strike, buy a little extra. You can make money at trading. But it requires that you exert a consistent effort and stay up to date on your investments and future prospects.</a:t>
                      </a:r>
                      <a:endParaRPr sz="1100">
                        <a:latin typeface="Anaheim"/>
                        <a:ea typeface="Anaheim"/>
                        <a:cs typeface="Anaheim"/>
                        <a:sym typeface="Anaheim"/>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4" name="Shape 444"/>
        <p:cNvGrpSpPr/>
        <p:nvPr/>
      </p:nvGrpSpPr>
      <p:grpSpPr>
        <a:xfrm>
          <a:off x="0" y="0"/>
          <a:ext cx="0" cy="0"/>
          <a:chOff x="0" y="0"/>
          <a:chExt cx="0" cy="0"/>
        </a:xfrm>
      </p:grpSpPr>
      <p:sp>
        <p:nvSpPr>
          <p:cNvPr id="445" name="Google Shape;445;g30995054952_0_0"/>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30995054952_0_0"/>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30995054952_0_0"/>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30995054952_0_0"/>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9" name="Google Shape;449;g30995054952_0_0"/>
          <p:cNvPicPr preferRelativeResize="0"/>
          <p:nvPr/>
        </p:nvPicPr>
        <p:blipFill>
          <a:blip r:embed="rId3">
            <a:alphaModFix/>
          </a:blip>
          <a:stretch>
            <a:fillRect/>
          </a:stretch>
        </p:blipFill>
        <p:spPr>
          <a:xfrm>
            <a:off x="528225" y="1233450"/>
            <a:ext cx="3736375" cy="2117625"/>
          </a:xfrm>
          <a:prstGeom prst="rect">
            <a:avLst/>
          </a:prstGeom>
          <a:noFill/>
          <a:ln>
            <a:noFill/>
          </a:ln>
        </p:spPr>
      </p:pic>
      <p:pic>
        <p:nvPicPr>
          <p:cNvPr id="450" name="Google Shape;450;g30995054952_0_0"/>
          <p:cNvPicPr preferRelativeResize="0"/>
          <p:nvPr/>
        </p:nvPicPr>
        <p:blipFill rotWithShape="1">
          <a:blip r:embed="rId4">
            <a:alphaModFix/>
          </a:blip>
          <a:srcRect b="0" l="8652" r="4647" t="0"/>
          <a:stretch/>
        </p:blipFill>
        <p:spPr>
          <a:xfrm>
            <a:off x="4831775" y="1725750"/>
            <a:ext cx="3606375" cy="2954500"/>
          </a:xfrm>
          <a:prstGeom prst="rect">
            <a:avLst/>
          </a:prstGeom>
          <a:noFill/>
          <a:ln>
            <a:noFill/>
          </a:ln>
        </p:spPr>
      </p:pic>
      <p:sp>
        <p:nvSpPr>
          <p:cNvPr id="451" name="Google Shape;451;g30995054952_0_0"/>
          <p:cNvSpPr txBox="1"/>
          <p:nvPr>
            <p:ph type="ctrTitle"/>
          </p:nvPr>
        </p:nvSpPr>
        <p:spPr>
          <a:xfrm>
            <a:off x="191675" y="0"/>
            <a:ext cx="8471100" cy="100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Preliminary results - EDA</a:t>
            </a:r>
            <a:endParaRPr sz="4500"/>
          </a:p>
        </p:txBody>
      </p:sp>
      <p:sp>
        <p:nvSpPr>
          <p:cNvPr id="452" name="Google Shape;452;g30995054952_0_0"/>
          <p:cNvSpPr txBox="1"/>
          <p:nvPr/>
        </p:nvSpPr>
        <p:spPr>
          <a:xfrm>
            <a:off x="1287003" y="3351075"/>
            <a:ext cx="18966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3"/>
                </a:solidFill>
                <a:latin typeface="Anaheim"/>
                <a:ea typeface="Anaheim"/>
                <a:cs typeface="Anaheim"/>
                <a:sym typeface="Anaheim"/>
              </a:rPr>
              <a:t>Figure 1: Word Cloud</a:t>
            </a:r>
            <a:endParaRPr b="1" sz="1200">
              <a:solidFill>
                <a:schemeClr val="accent3"/>
              </a:solidFill>
              <a:latin typeface="Anaheim"/>
              <a:ea typeface="Anaheim"/>
              <a:cs typeface="Anaheim"/>
              <a:sym typeface="Anaheim"/>
            </a:endParaRPr>
          </a:p>
        </p:txBody>
      </p:sp>
      <p:sp>
        <p:nvSpPr>
          <p:cNvPr id="453" name="Google Shape;453;g30995054952_0_0"/>
          <p:cNvSpPr txBox="1"/>
          <p:nvPr/>
        </p:nvSpPr>
        <p:spPr>
          <a:xfrm>
            <a:off x="4933047" y="4617925"/>
            <a:ext cx="3606300" cy="43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3"/>
                </a:solidFill>
                <a:latin typeface="Anaheim"/>
                <a:ea typeface="Anaheim"/>
                <a:cs typeface="Anaheim"/>
                <a:sym typeface="Anaheim"/>
              </a:rPr>
              <a:t>Figure 2: Prompt </a:t>
            </a:r>
            <a:r>
              <a:rPr b="1" lang="en" sz="1200">
                <a:solidFill>
                  <a:schemeClr val="accent3"/>
                </a:solidFill>
                <a:latin typeface="Anaheim"/>
                <a:ea typeface="Anaheim"/>
                <a:cs typeface="Anaheim"/>
                <a:sym typeface="Anaheim"/>
              </a:rPr>
              <a:t>length</a:t>
            </a:r>
            <a:r>
              <a:rPr b="1" lang="en" sz="1200">
                <a:solidFill>
                  <a:schemeClr val="accent3"/>
                </a:solidFill>
                <a:latin typeface="Anaheim"/>
                <a:ea typeface="Anaheim"/>
                <a:cs typeface="Anaheim"/>
                <a:sym typeface="Anaheim"/>
              </a:rPr>
              <a:t> for </a:t>
            </a:r>
            <a:r>
              <a:rPr b="1" lang="en" sz="1200">
                <a:solidFill>
                  <a:schemeClr val="accent3"/>
                </a:solidFill>
                <a:latin typeface="Anaheim"/>
                <a:ea typeface="Anaheim"/>
                <a:cs typeface="Anaheim"/>
                <a:sym typeface="Anaheim"/>
              </a:rPr>
              <a:t>deciding</a:t>
            </a:r>
            <a:r>
              <a:rPr b="1" lang="en" sz="1200">
                <a:solidFill>
                  <a:schemeClr val="accent3"/>
                </a:solidFill>
                <a:latin typeface="Anaheim"/>
                <a:ea typeface="Anaheim"/>
                <a:cs typeface="Anaheim"/>
                <a:sym typeface="Anaheim"/>
              </a:rPr>
              <a:t> context window for LLMs</a:t>
            </a:r>
            <a:endParaRPr b="1" sz="1200">
              <a:solidFill>
                <a:schemeClr val="accent3"/>
              </a:solidFill>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304aae95535_2_11"/>
          <p:cNvSpPr txBox="1"/>
          <p:nvPr/>
        </p:nvSpPr>
        <p:spPr>
          <a:xfrm>
            <a:off x="2590400" y="0"/>
            <a:ext cx="30828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accent3"/>
                </a:solidFill>
                <a:latin typeface="Staatliches"/>
                <a:ea typeface="Staatliches"/>
                <a:cs typeface="Staatliches"/>
                <a:sym typeface="Staatliches"/>
              </a:rPr>
              <a:t>MEthodology</a:t>
            </a:r>
            <a:endParaRPr b="0" i="0" sz="4500" u="none" cap="none" strike="noStrike">
              <a:solidFill>
                <a:schemeClr val="accent3"/>
              </a:solidFill>
              <a:latin typeface="Staatliches"/>
              <a:ea typeface="Staatliches"/>
              <a:cs typeface="Staatliches"/>
              <a:sym typeface="Staatliches"/>
            </a:endParaRPr>
          </a:p>
        </p:txBody>
      </p:sp>
      <p:sp>
        <p:nvSpPr>
          <p:cNvPr id="459" name="Google Shape;459;g304aae95535_2_11"/>
          <p:cNvSpPr txBox="1"/>
          <p:nvPr/>
        </p:nvSpPr>
        <p:spPr>
          <a:xfrm>
            <a:off x="417475" y="1091650"/>
            <a:ext cx="3842700" cy="3363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00"/>
              <a:buFont typeface="Arial"/>
              <a:buNone/>
            </a:pPr>
            <a:r>
              <a:rPr b="1" i="0" lang="en" sz="1000" u="none" cap="none" strike="noStrike">
                <a:solidFill>
                  <a:srgbClr val="000000"/>
                </a:solidFill>
                <a:latin typeface="Anaheim"/>
                <a:ea typeface="Anaheim"/>
                <a:cs typeface="Anaheim"/>
                <a:sym typeface="Anaheim"/>
              </a:rPr>
              <a:t>Feature Pipeline</a:t>
            </a:r>
            <a:r>
              <a:rPr b="0" i="0" lang="en" sz="1000" u="none" cap="none" strike="noStrike">
                <a:solidFill>
                  <a:srgbClr val="000000"/>
                </a:solidFill>
                <a:latin typeface="Anaheim"/>
                <a:ea typeface="Anaheim"/>
                <a:cs typeface="Anaheim"/>
                <a:sym typeface="Anaheim"/>
              </a:rPr>
              <a:t>:</a:t>
            </a:r>
            <a:endParaRPr b="0" i="0" sz="1000" u="none" cap="none" strike="noStrike">
              <a:solidFill>
                <a:srgbClr val="000000"/>
              </a:solidFill>
              <a:latin typeface="Anaheim"/>
              <a:ea typeface="Anaheim"/>
              <a:cs typeface="Anaheim"/>
              <a:sym typeface="Anaheim"/>
            </a:endParaRPr>
          </a:p>
          <a:p>
            <a:pPr indent="-292100" lvl="0" marL="457200" marR="0" rtl="0" algn="l">
              <a:lnSpc>
                <a:spcPct val="115000"/>
              </a:lnSpc>
              <a:spcBef>
                <a:spcPts val="1200"/>
              </a:spcBef>
              <a:spcAft>
                <a:spcPts val="0"/>
              </a:spcAft>
              <a:buClr>
                <a:srgbClr val="000000"/>
              </a:buClr>
              <a:buSzPts val="1000"/>
              <a:buFont typeface="Anaheim"/>
              <a:buChar char="●"/>
            </a:pPr>
            <a:r>
              <a:rPr b="0" i="0" lang="en" sz="1000" u="none" cap="none" strike="noStrike">
                <a:solidFill>
                  <a:srgbClr val="000000"/>
                </a:solidFill>
                <a:latin typeface="Anaheim"/>
                <a:ea typeface="Anaheim"/>
                <a:cs typeface="Anaheim"/>
                <a:sym typeface="Anaheim"/>
              </a:rPr>
              <a:t>Financial news data is processed through a streaming pipeline and stored in a Vector DB (Qdrant).</a:t>
            </a:r>
            <a:endParaRPr b="0" i="0" sz="1000" u="none" cap="none" strike="noStrike">
              <a:solidFill>
                <a:srgbClr val="000000"/>
              </a:solidFill>
              <a:latin typeface="Anaheim"/>
              <a:ea typeface="Anaheim"/>
              <a:cs typeface="Anaheim"/>
              <a:sym typeface="Anaheim"/>
            </a:endParaRPr>
          </a:p>
          <a:p>
            <a:pPr indent="0" lvl="0" marL="0" marR="0" rtl="0" algn="l">
              <a:lnSpc>
                <a:spcPct val="115000"/>
              </a:lnSpc>
              <a:spcBef>
                <a:spcPts val="1200"/>
              </a:spcBef>
              <a:spcAft>
                <a:spcPts val="0"/>
              </a:spcAft>
              <a:buClr>
                <a:srgbClr val="000000"/>
              </a:buClr>
              <a:buSzPts val="1000"/>
              <a:buFont typeface="Arial"/>
              <a:buNone/>
            </a:pPr>
            <a:r>
              <a:rPr b="1" i="0" lang="en" sz="1000" u="none" cap="none" strike="noStrike">
                <a:solidFill>
                  <a:srgbClr val="000000"/>
                </a:solidFill>
                <a:latin typeface="Anaheim"/>
                <a:ea typeface="Anaheim"/>
                <a:cs typeface="Anaheim"/>
                <a:sym typeface="Anaheim"/>
              </a:rPr>
              <a:t>Training Pipeline</a:t>
            </a:r>
            <a:r>
              <a:rPr b="0" i="0" lang="en" sz="1000" u="none" cap="none" strike="noStrike">
                <a:solidFill>
                  <a:srgbClr val="000000"/>
                </a:solidFill>
                <a:latin typeface="Anaheim"/>
                <a:ea typeface="Anaheim"/>
                <a:cs typeface="Anaheim"/>
                <a:sym typeface="Anaheim"/>
              </a:rPr>
              <a:t>:</a:t>
            </a:r>
            <a:endParaRPr b="0" i="0" sz="1000" u="none" cap="none" strike="noStrike">
              <a:solidFill>
                <a:srgbClr val="000000"/>
              </a:solidFill>
              <a:latin typeface="Anaheim"/>
              <a:ea typeface="Anaheim"/>
              <a:cs typeface="Anaheim"/>
              <a:sym typeface="Anaheim"/>
            </a:endParaRPr>
          </a:p>
          <a:p>
            <a:pPr indent="-292100" lvl="0" marL="457200" marR="0" rtl="0" algn="l">
              <a:lnSpc>
                <a:spcPct val="115000"/>
              </a:lnSpc>
              <a:spcBef>
                <a:spcPts val="1200"/>
              </a:spcBef>
              <a:spcAft>
                <a:spcPts val="0"/>
              </a:spcAft>
              <a:buClr>
                <a:srgbClr val="000000"/>
              </a:buClr>
              <a:buSzPts val="1000"/>
              <a:buFont typeface="Anaheim"/>
              <a:buChar char="●"/>
            </a:pPr>
            <a:r>
              <a:rPr b="0" i="0" lang="en" sz="1000" u="none" cap="none" strike="noStrike">
                <a:solidFill>
                  <a:srgbClr val="000000"/>
                </a:solidFill>
                <a:latin typeface="Anaheim"/>
                <a:ea typeface="Anaheim"/>
                <a:cs typeface="Anaheim"/>
                <a:sym typeface="Anaheim"/>
              </a:rPr>
              <a:t>A pre-trained LLM generates a Q&amp;A dataset from the news data for fine-tuning.</a:t>
            </a:r>
            <a:endParaRPr b="0" i="0" sz="1000" u="none" cap="none" strike="noStrike">
              <a:solidFill>
                <a:srgbClr val="000000"/>
              </a:solidFill>
              <a:latin typeface="Anaheim"/>
              <a:ea typeface="Anaheim"/>
              <a:cs typeface="Anaheim"/>
              <a:sym typeface="Anaheim"/>
            </a:endParaRPr>
          </a:p>
          <a:p>
            <a:pPr indent="0" lvl="0" marL="0" marR="0" rtl="0" algn="l">
              <a:lnSpc>
                <a:spcPct val="115000"/>
              </a:lnSpc>
              <a:spcBef>
                <a:spcPts val="1200"/>
              </a:spcBef>
              <a:spcAft>
                <a:spcPts val="0"/>
              </a:spcAft>
              <a:buClr>
                <a:srgbClr val="000000"/>
              </a:buClr>
              <a:buSzPts val="1000"/>
              <a:buFont typeface="Arial"/>
              <a:buNone/>
            </a:pPr>
            <a:r>
              <a:rPr b="1" i="0" lang="en" sz="1000" u="none" cap="none" strike="noStrike">
                <a:solidFill>
                  <a:srgbClr val="000000"/>
                </a:solidFill>
                <a:latin typeface="Anaheim"/>
                <a:ea typeface="Anaheim"/>
                <a:cs typeface="Anaheim"/>
                <a:sym typeface="Anaheim"/>
              </a:rPr>
              <a:t>Model Fine-tuning and MLOps</a:t>
            </a:r>
            <a:r>
              <a:rPr b="0" i="0" lang="en" sz="1000" u="none" cap="none" strike="noStrike">
                <a:solidFill>
                  <a:srgbClr val="000000"/>
                </a:solidFill>
                <a:latin typeface="Anaheim"/>
                <a:ea typeface="Anaheim"/>
                <a:cs typeface="Anaheim"/>
                <a:sym typeface="Anaheim"/>
              </a:rPr>
              <a:t>:</a:t>
            </a:r>
            <a:endParaRPr b="0" i="0" sz="1000" u="none" cap="none" strike="noStrike">
              <a:solidFill>
                <a:srgbClr val="000000"/>
              </a:solidFill>
              <a:latin typeface="Anaheim"/>
              <a:ea typeface="Anaheim"/>
              <a:cs typeface="Anaheim"/>
              <a:sym typeface="Anaheim"/>
            </a:endParaRPr>
          </a:p>
          <a:p>
            <a:pPr indent="-292100" lvl="0" marL="457200" marR="0" rtl="0" algn="l">
              <a:lnSpc>
                <a:spcPct val="115000"/>
              </a:lnSpc>
              <a:spcBef>
                <a:spcPts val="1200"/>
              </a:spcBef>
              <a:spcAft>
                <a:spcPts val="0"/>
              </a:spcAft>
              <a:buClr>
                <a:srgbClr val="000000"/>
              </a:buClr>
              <a:buSzPts val="1000"/>
              <a:buFont typeface="Anaheim"/>
              <a:buChar char="●"/>
            </a:pPr>
            <a:r>
              <a:rPr b="0" i="0" lang="en" sz="1000" u="none" cap="none" strike="noStrike">
                <a:solidFill>
                  <a:srgbClr val="000000"/>
                </a:solidFill>
                <a:latin typeface="Anaheim"/>
                <a:ea typeface="Anaheim"/>
                <a:cs typeface="Anaheim"/>
                <a:sym typeface="Anaheim"/>
              </a:rPr>
              <a:t>LoRA weights adjust the model parameters, with tracking done by Comet.</a:t>
            </a:r>
            <a:endParaRPr b="0" i="0" sz="1000" u="none" cap="none" strike="noStrike">
              <a:solidFill>
                <a:srgbClr val="000000"/>
              </a:solidFill>
              <a:latin typeface="Anaheim"/>
              <a:ea typeface="Anaheim"/>
              <a:cs typeface="Anaheim"/>
              <a:sym typeface="Anaheim"/>
            </a:endParaRPr>
          </a:p>
          <a:p>
            <a:pPr indent="0" lvl="0" marL="0" marR="0" rtl="0" algn="l">
              <a:lnSpc>
                <a:spcPct val="115000"/>
              </a:lnSpc>
              <a:spcBef>
                <a:spcPts val="1200"/>
              </a:spcBef>
              <a:spcAft>
                <a:spcPts val="0"/>
              </a:spcAft>
              <a:buClr>
                <a:srgbClr val="000000"/>
              </a:buClr>
              <a:buSzPts val="1000"/>
              <a:buFont typeface="Arial"/>
              <a:buNone/>
            </a:pPr>
            <a:r>
              <a:rPr b="1" i="0" lang="en" sz="1000" u="none" cap="none" strike="noStrike">
                <a:solidFill>
                  <a:srgbClr val="000000"/>
                </a:solidFill>
                <a:latin typeface="Anaheim"/>
                <a:ea typeface="Anaheim"/>
                <a:cs typeface="Anaheim"/>
                <a:sym typeface="Anaheim"/>
              </a:rPr>
              <a:t>Inference Pipeline</a:t>
            </a:r>
            <a:r>
              <a:rPr b="0" i="0" lang="en" sz="1000" u="none" cap="none" strike="noStrike">
                <a:solidFill>
                  <a:srgbClr val="000000"/>
                </a:solidFill>
                <a:latin typeface="Anaheim"/>
                <a:ea typeface="Anaheim"/>
                <a:cs typeface="Anaheim"/>
                <a:sym typeface="Anaheim"/>
              </a:rPr>
              <a:t>:</a:t>
            </a:r>
            <a:endParaRPr b="0" i="0" sz="1000" u="none" cap="none" strike="noStrike">
              <a:solidFill>
                <a:srgbClr val="000000"/>
              </a:solidFill>
              <a:latin typeface="Anaheim"/>
              <a:ea typeface="Anaheim"/>
              <a:cs typeface="Anaheim"/>
              <a:sym typeface="Anaheim"/>
            </a:endParaRPr>
          </a:p>
          <a:p>
            <a:pPr indent="-292100" lvl="0" marL="457200" marR="0" rtl="0" algn="l">
              <a:lnSpc>
                <a:spcPct val="115000"/>
              </a:lnSpc>
              <a:spcBef>
                <a:spcPts val="1200"/>
              </a:spcBef>
              <a:spcAft>
                <a:spcPts val="0"/>
              </a:spcAft>
              <a:buClr>
                <a:srgbClr val="000000"/>
              </a:buClr>
              <a:buSzPts val="1000"/>
              <a:buFont typeface="Anaheim"/>
              <a:buChar char="●"/>
            </a:pPr>
            <a:r>
              <a:rPr b="0" i="0" lang="en" sz="1000" u="none" cap="none" strike="noStrike">
                <a:solidFill>
                  <a:srgbClr val="000000"/>
                </a:solidFill>
                <a:latin typeface="Anaheim"/>
                <a:ea typeface="Anaheim"/>
                <a:cs typeface="Anaheim"/>
                <a:sym typeface="Anaheim"/>
              </a:rPr>
              <a:t>The fine-tuned model is deployed via a RESTful API </a:t>
            </a:r>
            <a:r>
              <a:rPr lang="en" sz="1000">
                <a:latin typeface="Anaheim"/>
                <a:ea typeface="Anaheim"/>
                <a:cs typeface="Anaheim"/>
                <a:sym typeface="Anaheim"/>
              </a:rPr>
              <a:t>and Gradio for user to interact and get advice.</a:t>
            </a:r>
            <a:endParaRPr b="0" i="0" sz="1000" u="none" cap="none" strike="noStrike">
              <a:solidFill>
                <a:srgbClr val="000000"/>
              </a:solidFill>
              <a:latin typeface="Anaheim"/>
              <a:ea typeface="Anaheim"/>
              <a:cs typeface="Anaheim"/>
              <a:sym typeface="Anaheim"/>
            </a:endParaRPr>
          </a:p>
        </p:txBody>
      </p:sp>
      <p:pic>
        <p:nvPicPr>
          <p:cNvPr id="460" name="Google Shape;460;g304aae95535_2_11"/>
          <p:cNvPicPr preferRelativeResize="0"/>
          <p:nvPr/>
        </p:nvPicPr>
        <p:blipFill>
          <a:blip r:embed="rId3">
            <a:alphaModFix/>
          </a:blip>
          <a:stretch>
            <a:fillRect/>
          </a:stretch>
        </p:blipFill>
        <p:spPr>
          <a:xfrm>
            <a:off x="4572000" y="741539"/>
            <a:ext cx="4063524" cy="4063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309997af828_0_21"/>
          <p:cNvSpPr txBox="1"/>
          <p:nvPr>
            <p:ph type="ctrTitle"/>
          </p:nvPr>
        </p:nvSpPr>
        <p:spPr>
          <a:xfrm>
            <a:off x="530850" y="170225"/>
            <a:ext cx="8244300" cy="115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Approaches: Leveraging LLMs</a:t>
            </a:r>
            <a:endParaRPr sz="4500"/>
          </a:p>
        </p:txBody>
      </p:sp>
      <p:pic>
        <p:nvPicPr>
          <p:cNvPr id="466" name="Google Shape;466;g309997af828_0_21"/>
          <p:cNvPicPr preferRelativeResize="0"/>
          <p:nvPr/>
        </p:nvPicPr>
        <p:blipFill>
          <a:blip r:embed="rId3">
            <a:alphaModFix/>
          </a:blip>
          <a:stretch>
            <a:fillRect/>
          </a:stretch>
        </p:blipFill>
        <p:spPr>
          <a:xfrm>
            <a:off x="7158450" y="1497900"/>
            <a:ext cx="657946" cy="749550"/>
          </a:xfrm>
          <a:prstGeom prst="rect">
            <a:avLst/>
          </a:prstGeom>
          <a:noFill/>
          <a:ln>
            <a:noFill/>
          </a:ln>
        </p:spPr>
      </p:pic>
      <p:pic>
        <p:nvPicPr>
          <p:cNvPr id="467" name="Google Shape;467;g309997af828_0_21"/>
          <p:cNvPicPr preferRelativeResize="0"/>
          <p:nvPr/>
        </p:nvPicPr>
        <p:blipFill>
          <a:blip r:embed="rId4">
            <a:alphaModFix/>
          </a:blip>
          <a:stretch>
            <a:fillRect/>
          </a:stretch>
        </p:blipFill>
        <p:spPr>
          <a:xfrm>
            <a:off x="4216699" y="1497893"/>
            <a:ext cx="872600" cy="749556"/>
          </a:xfrm>
          <a:prstGeom prst="rect">
            <a:avLst/>
          </a:prstGeom>
          <a:noFill/>
          <a:ln>
            <a:noFill/>
          </a:ln>
        </p:spPr>
      </p:pic>
      <p:pic>
        <p:nvPicPr>
          <p:cNvPr id="468" name="Google Shape;468;g309997af828_0_21"/>
          <p:cNvPicPr preferRelativeResize="0"/>
          <p:nvPr/>
        </p:nvPicPr>
        <p:blipFill>
          <a:blip r:embed="rId5">
            <a:alphaModFix/>
          </a:blip>
          <a:stretch>
            <a:fillRect/>
          </a:stretch>
        </p:blipFill>
        <p:spPr>
          <a:xfrm>
            <a:off x="1340625" y="1506943"/>
            <a:ext cx="872600" cy="731450"/>
          </a:xfrm>
          <a:prstGeom prst="rect">
            <a:avLst/>
          </a:prstGeom>
          <a:noFill/>
          <a:ln>
            <a:noFill/>
          </a:ln>
        </p:spPr>
      </p:pic>
      <p:sp>
        <p:nvSpPr>
          <p:cNvPr id="469" name="Google Shape;469;g309997af828_0_21"/>
          <p:cNvSpPr txBox="1"/>
          <p:nvPr/>
        </p:nvSpPr>
        <p:spPr>
          <a:xfrm>
            <a:off x="895650" y="4001875"/>
            <a:ext cx="787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accent3"/>
              </a:solidFill>
              <a:latin typeface="Anaheim"/>
              <a:ea typeface="Anaheim"/>
              <a:cs typeface="Anaheim"/>
              <a:sym typeface="Anaheim"/>
            </a:endParaRPr>
          </a:p>
        </p:txBody>
      </p:sp>
      <p:sp>
        <p:nvSpPr>
          <p:cNvPr id="470" name="Google Shape;470;g309997af828_0_21"/>
          <p:cNvSpPr txBox="1"/>
          <p:nvPr/>
        </p:nvSpPr>
        <p:spPr>
          <a:xfrm>
            <a:off x="498775" y="2588175"/>
            <a:ext cx="2556300" cy="186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accent3"/>
                </a:solidFill>
                <a:latin typeface="Anaheim"/>
                <a:ea typeface="Anaheim"/>
                <a:cs typeface="Anaheim"/>
                <a:sym typeface="Anaheim"/>
              </a:rPr>
              <a:t>Large Language Models</a:t>
            </a:r>
            <a:endParaRPr b="1" sz="1100">
              <a:solidFill>
                <a:schemeClr val="accent3"/>
              </a:solidFill>
              <a:latin typeface="Anaheim"/>
              <a:ea typeface="Anaheim"/>
              <a:cs typeface="Anaheim"/>
              <a:sym typeface="Anaheim"/>
            </a:endParaRPr>
          </a:p>
          <a:p>
            <a:pPr indent="0" lvl="0" marL="0" rtl="0" algn="ctr">
              <a:lnSpc>
                <a:spcPct val="115000"/>
              </a:lnSpc>
              <a:spcBef>
                <a:spcPts val="0"/>
              </a:spcBef>
              <a:spcAft>
                <a:spcPts val="0"/>
              </a:spcAft>
              <a:buNone/>
            </a:pPr>
            <a:r>
              <a:rPr lang="en" sz="1100">
                <a:solidFill>
                  <a:schemeClr val="accent3"/>
                </a:solidFill>
                <a:latin typeface="Anaheim"/>
                <a:ea typeface="Anaheim"/>
                <a:cs typeface="Anaheim"/>
                <a:sym typeface="Anaheim"/>
              </a:rPr>
              <a:t>We deploy large language models (LLMs) fine-tuned on financial datasets, enhancing their ability to interpret complex financial texts and respond to sector-specific queries accurately.</a:t>
            </a:r>
            <a:endParaRPr sz="1100">
              <a:solidFill>
                <a:schemeClr val="accent3"/>
              </a:solidFill>
              <a:latin typeface="Anaheim"/>
              <a:ea typeface="Anaheim"/>
              <a:cs typeface="Anaheim"/>
              <a:sym typeface="Anaheim"/>
            </a:endParaRPr>
          </a:p>
          <a:p>
            <a:pPr indent="0" lvl="0" marL="0" rtl="0" algn="ctr">
              <a:lnSpc>
                <a:spcPct val="115000"/>
              </a:lnSpc>
              <a:spcBef>
                <a:spcPts val="0"/>
              </a:spcBef>
              <a:spcAft>
                <a:spcPts val="0"/>
              </a:spcAft>
              <a:buNone/>
            </a:pPr>
            <a:r>
              <a:t/>
            </a:r>
            <a:endParaRPr sz="1100">
              <a:solidFill>
                <a:schemeClr val="accent3"/>
              </a:solidFill>
              <a:latin typeface="Anaheim"/>
              <a:ea typeface="Anaheim"/>
              <a:cs typeface="Anaheim"/>
              <a:sym typeface="Anaheim"/>
            </a:endParaRPr>
          </a:p>
          <a:p>
            <a:pPr indent="0" lvl="0" marL="0" rtl="0" algn="ctr">
              <a:lnSpc>
                <a:spcPct val="115000"/>
              </a:lnSpc>
              <a:spcBef>
                <a:spcPts val="0"/>
              </a:spcBef>
              <a:spcAft>
                <a:spcPts val="0"/>
              </a:spcAft>
              <a:buNone/>
            </a:pPr>
            <a:r>
              <a:rPr b="1" lang="en" sz="1100">
                <a:solidFill>
                  <a:schemeClr val="accent3"/>
                </a:solidFill>
                <a:latin typeface="Anaheim"/>
                <a:ea typeface="Anaheim"/>
                <a:cs typeface="Anaheim"/>
                <a:sym typeface="Anaheim"/>
              </a:rPr>
              <a:t>Potential LLMs to be explored:</a:t>
            </a:r>
            <a:endParaRPr b="1" sz="1100">
              <a:solidFill>
                <a:schemeClr val="accent3"/>
              </a:solidFill>
              <a:latin typeface="Anaheim"/>
              <a:ea typeface="Anaheim"/>
              <a:cs typeface="Anaheim"/>
              <a:sym typeface="Anaheim"/>
            </a:endParaRPr>
          </a:p>
          <a:p>
            <a:pPr indent="0" lvl="0" marL="0" rtl="0" algn="ctr">
              <a:spcBef>
                <a:spcPts val="0"/>
              </a:spcBef>
              <a:spcAft>
                <a:spcPts val="0"/>
              </a:spcAft>
              <a:buNone/>
            </a:pPr>
            <a:r>
              <a:rPr lang="en" sz="1100">
                <a:latin typeface="Anaheim"/>
                <a:ea typeface="Anaheim"/>
                <a:cs typeface="Anaheim"/>
                <a:sym typeface="Anaheim"/>
              </a:rPr>
              <a:t>BLING 1B</a:t>
            </a:r>
            <a:endParaRPr sz="1100">
              <a:latin typeface="Anaheim"/>
              <a:ea typeface="Anaheim"/>
              <a:cs typeface="Anaheim"/>
              <a:sym typeface="Anaheim"/>
            </a:endParaRPr>
          </a:p>
          <a:p>
            <a:pPr indent="0" lvl="0" marL="0" rtl="0" algn="ctr">
              <a:spcBef>
                <a:spcPts val="0"/>
              </a:spcBef>
              <a:spcAft>
                <a:spcPts val="0"/>
              </a:spcAft>
              <a:buNone/>
            </a:pPr>
            <a:r>
              <a:rPr lang="en" sz="1100">
                <a:latin typeface="Anaheim"/>
                <a:ea typeface="Anaheim"/>
                <a:cs typeface="Anaheim"/>
                <a:sym typeface="Anaheim"/>
              </a:rPr>
              <a:t>Llama 3.2 3B</a:t>
            </a:r>
            <a:endParaRPr sz="1100">
              <a:latin typeface="Anaheim"/>
              <a:ea typeface="Anaheim"/>
              <a:cs typeface="Anaheim"/>
              <a:sym typeface="Anaheim"/>
            </a:endParaRPr>
          </a:p>
          <a:p>
            <a:pPr indent="0" lvl="0" marL="0" rtl="0" algn="ctr">
              <a:spcBef>
                <a:spcPts val="0"/>
              </a:spcBef>
              <a:spcAft>
                <a:spcPts val="0"/>
              </a:spcAft>
              <a:buNone/>
            </a:pPr>
            <a:r>
              <a:rPr lang="en" sz="1100">
                <a:latin typeface="Anaheim"/>
                <a:ea typeface="Anaheim"/>
                <a:cs typeface="Anaheim"/>
                <a:sym typeface="Anaheim"/>
              </a:rPr>
              <a:t>Falcon-7B</a:t>
            </a:r>
            <a:endParaRPr sz="1100">
              <a:highlight>
                <a:srgbClr val="FFFFFF"/>
              </a:highlight>
              <a:latin typeface="Anaheim"/>
              <a:ea typeface="Anaheim"/>
              <a:cs typeface="Anaheim"/>
              <a:sym typeface="Anaheim"/>
            </a:endParaRPr>
          </a:p>
          <a:p>
            <a:pPr indent="0" lvl="0" marL="0" rtl="0" algn="ctr">
              <a:lnSpc>
                <a:spcPct val="115000"/>
              </a:lnSpc>
              <a:spcBef>
                <a:spcPts val="0"/>
              </a:spcBef>
              <a:spcAft>
                <a:spcPts val="0"/>
              </a:spcAft>
              <a:buNone/>
            </a:pPr>
            <a:r>
              <a:t/>
            </a:r>
            <a:endParaRPr sz="1250">
              <a:highlight>
                <a:srgbClr val="FFFFFF"/>
              </a:highlight>
            </a:endParaRPr>
          </a:p>
        </p:txBody>
      </p:sp>
      <p:sp>
        <p:nvSpPr>
          <p:cNvPr id="471" name="Google Shape;471;g309997af828_0_21"/>
          <p:cNvSpPr txBox="1"/>
          <p:nvPr/>
        </p:nvSpPr>
        <p:spPr>
          <a:xfrm>
            <a:off x="3374850" y="2588175"/>
            <a:ext cx="2556300" cy="186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accent3"/>
                </a:solidFill>
                <a:latin typeface="Anaheim"/>
                <a:ea typeface="Anaheim"/>
                <a:cs typeface="Anaheim"/>
                <a:sym typeface="Anaheim"/>
              </a:rPr>
              <a:t>PEFT/QLoRA</a:t>
            </a:r>
            <a:endParaRPr b="1" sz="1100">
              <a:solidFill>
                <a:schemeClr val="accent3"/>
              </a:solidFill>
              <a:latin typeface="Anaheim"/>
              <a:ea typeface="Anaheim"/>
              <a:cs typeface="Anaheim"/>
              <a:sym typeface="Anaheim"/>
            </a:endParaRPr>
          </a:p>
          <a:p>
            <a:pPr indent="0" lvl="0" marL="0" rtl="0" algn="l">
              <a:lnSpc>
                <a:spcPct val="115000"/>
              </a:lnSpc>
              <a:spcBef>
                <a:spcPts val="0"/>
              </a:spcBef>
              <a:spcAft>
                <a:spcPts val="0"/>
              </a:spcAft>
              <a:buNone/>
            </a:pPr>
            <a:r>
              <a:rPr lang="en" sz="1100">
                <a:solidFill>
                  <a:schemeClr val="accent3"/>
                </a:solidFill>
                <a:latin typeface="Anaheim"/>
                <a:ea typeface="Anaheim"/>
                <a:cs typeface="Anaheim"/>
                <a:sym typeface="Anaheim"/>
              </a:rPr>
              <a:t>Q</a:t>
            </a:r>
            <a:r>
              <a:rPr lang="en" sz="1100">
                <a:solidFill>
                  <a:schemeClr val="accent3"/>
                </a:solidFill>
                <a:latin typeface="Anaheim"/>
                <a:ea typeface="Anaheim"/>
                <a:cs typeface="Anaheim"/>
                <a:sym typeface="Anaheim"/>
              </a:rPr>
              <a:t>LoRA modifies a minimal set of model parameters, allowing for rapid adaptation to financial contexts. This method improves model responsiveness and accuracy without the extensive computational demands of full retraining.</a:t>
            </a:r>
            <a:endParaRPr sz="1250">
              <a:highlight>
                <a:srgbClr val="FFFFFF"/>
              </a:highlight>
            </a:endParaRPr>
          </a:p>
        </p:txBody>
      </p:sp>
      <p:sp>
        <p:nvSpPr>
          <p:cNvPr id="472" name="Google Shape;472;g309997af828_0_21"/>
          <p:cNvSpPr txBox="1"/>
          <p:nvPr/>
        </p:nvSpPr>
        <p:spPr>
          <a:xfrm>
            <a:off x="6209275" y="2588175"/>
            <a:ext cx="2556300" cy="186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accent3"/>
                </a:solidFill>
                <a:latin typeface="Anaheim"/>
                <a:ea typeface="Anaheim"/>
                <a:cs typeface="Anaheim"/>
                <a:sym typeface="Anaheim"/>
              </a:rPr>
              <a:t>Retrieval</a:t>
            </a:r>
            <a:r>
              <a:rPr b="1" lang="en" sz="1100">
                <a:solidFill>
                  <a:schemeClr val="accent3"/>
                </a:solidFill>
                <a:latin typeface="Anaheim"/>
                <a:ea typeface="Anaheim"/>
                <a:cs typeface="Anaheim"/>
                <a:sym typeface="Anaheim"/>
              </a:rPr>
              <a:t> Augmented Generation</a:t>
            </a:r>
            <a:endParaRPr b="1" sz="1100">
              <a:solidFill>
                <a:schemeClr val="accent3"/>
              </a:solidFill>
              <a:latin typeface="Anaheim"/>
              <a:ea typeface="Anaheim"/>
              <a:cs typeface="Anaheim"/>
              <a:sym typeface="Anaheim"/>
            </a:endParaRPr>
          </a:p>
          <a:p>
            <a:pPr indent="0" lvl="0" marL="0" rtl="0" algn="ctr">
              <a:lnSpc>
                <a:spcPct val="115000"/>
              </a:lnSpc>
              <a:spcBef>
                <a:spcPts val="0"/>
              </a:spcBef>
              <a:spcAft>
                <a:spcPts val="0"/>
              </a:spcAft>
              <a:buNone/>
            </a:pPr>
            <a:r>
              <a:rPr lang="en" sz="1100">
                <a:solidFill>
                  <a:schemeClr val="accent3"/>
                </a:solidFill>
                <a:latin typeface="Anaheim"/>
                <a:ea typeface="Anaheim"/>
                <a:cs typeface="Anaheim"/>
                <a:sym typeface="Anaheim"/>
              </a:rPr>
              <a:t>RAG incorporates a retrieval system that fetches relevant financial data during response generation, greatly enhancing output accuracy and relevance. This integration reduces errors and ensures responses are contextually rich and reliable.</a:t>
            </a:r>
            <a:endParaRPr sz="1100">
              <a:highlight>
                <a:srgbClr val="FFFFFF"/>
              </a:highlight>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3097d9e549e_2_1"/>
          <p:cNvSpPr txBox="1"/>
          <p:nvPr>
            <p:ph type="ctrTitle"/>
          </p:nvPr>
        </p:nvSpPr>
        <p:spPr>
          <a:xfrm>
            <a:off x="191675" y="0"/>
            <a:ext cx="8471100" cy="100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Deliverables and Timeline</a:t>
            </a:r>
            <a:endParaRPr sz="4500"/>
          </a:p>
        </p:txBody>
      </p:sp>
      <p:graphicFrame>
        <p:nvGraphicFramePr>
          <p:cNvPr id="478" name="Google Shape;478;g3097d9e549e_2_1"/>
          <p:cNvGraphicFramePr/>
          <p:nvPr/>
        </p:nvGraphicFramePr>
        <p:xfrm>
          <a:off x="392575" y="1025400"/>
          <a:ext cx="3000000" cy="3000000"/>
        </p:xfrm>
        <a:graphic>
          <a:graphicData uri="http://schemas.openxmlformats.org/drawingml/2006/table">
            <a:tbl>
              <a:tblPr>
                <a:noFill/>
                <a:tableStyleId>{61038524-F56A-483B-8E09-621B46F290D9}</a:tableStyleId>
              </a:tblPr>
              <a:tblGrid>
                <a:gridCol w="1233950"/>
                <a:gridCol w="790700"/>
                <a:gridCol w="2162550"/>
                <a:gridCol w="2737150"/>
              </a:tblGrid>
              <a:tr h="362500">
                <a:tc>
                  <a:txBody>
                    <a:bodyPr/>
                    <a:lstStyle/>
                    <a:p>
                      <a:pPr indent="0" lvl="0" marL="0" rtl="0" algn="l">
                        <a:spcBef>
                          <a:spcPts val="0"/>
                        </a:spcBef>
                        <a:spcAft>
                          <a:spcPts val="0"/>
                        </a:spcAft>
                        <a:buNone/>
                      </a:pPr>
                      <a:r>
                        <a:rPr b="1" lang="en" sz="1100">
                          <a:latin typeface="Anaheim"/>
                          <a:ea typeface="Anaheim"/>
                          <a:cs typeface="Anaheim"/>
                          <a:sym typeface="Anaheim"/>
                        </a:rPr>
                        <a:t>Phase</a:t>
                      </a:r>
                      <a:endParaRPr b="1"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Weeks</a:t>
                      </a:r>
                      <a:endParaRPr b="1"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Activities</a:t>
                      </a:r>
                      <a:endParaRPr b="1"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Goals</a:t>
                      </a:r>
                      <a:endParaRPr b="1" sz="1100">
                        <a:latin typeface="Anaheim"/>
                        <a:ea typeface="Anaheim"/>
                        <a:cs typeface="Anaheim"/>
                        <a:sym typeface="Anaheim"/>
                      </a:endParaRPr>
                    </a:p>
                  </a:txBody>
                  <a:tcPr marT="91425" marB="91425" marR="91425" marL="91425"/>
                </a:tc>
              </a:tr>
              <a:tr h="725000">
                <a:tc>
                  <a:txBody>
                    <a:bodyPr/>
                    <a:lstStyle/>
                    <a:p>
                      <a:pPr indent="0" lvl="0" marL="0" rtl="0" algn="l">
                        <a:spcBef>
                          <a:spcPts val="0"/>
                        </a:spcBef>
                        <a:spcAft>
                          <a:spcPts val="0"/>
                        </a:spcAft>
                        <a:buNone/>
                      </a:pPr>
                      <a:r>
                        <a:rPr lang="en" sz="1100">
                          <a:latin typeface="Anaheim"/>
                          <a:ea typeface="Anaheim"/>
                          <a:cs typeface="Anaheim"/>
                          <a:sym typeface="Anaheim"/>
                        </a:rPr>
                        <a:t>Data Preparation</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1-3</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Data collection, cleaning, embedding, and exploratory analysis.</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Finalize data cleaning and ensure datasets are ready for training, stored in Vector Database (Qdrant).</a:t>
                      </a:r>
                      <a:endParaRPr sz="1100">
                        <a:latin typeface="Anaheim"/>
                        <a:ea typeface="Anaheim"/>
                        <a:cs typeface="Anaheim"/>
                        <a:sym typeface="Anaheim"/>
                      </a:endParaRPr>
                    </a:p>
                  </a:txBody>
                  <a:tcPr marT="91425" marB="91425" marR="91425" marL="91425"/>
                </a:tc>
              </a:tr>
              <a:tr h="725000">
                <a:tc>
                  <a:txBody>
                    <a:bodyPr/>
                    <a:lstStyle/>
                    <a:p>
                      <a:pPr indent="0" lvl="0" marL="0" rtl="0" algn="l">
                        <a:spcBef>
                          <a:spcPts val="0"/>
                        </a:spcBef>
                        <a:spcAft>
                          <a:spcPts val="0"/>
                        </a:spcAft>
                        <a:buNone/>
                      </a:pPr>
                      <a:r>
                        <a:rPr lang="en" sz="1100">
                          <a:latin typeface="Anaheim"/>
                          <a:ea typeface="Anaheim"/>
                          <a:cs typeface="Anaheim"/>
                          <a:sym typeface="Anaheim"/>
                        </a:rPr>
                        <a:t>Model Fine-Tuning</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4-6</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Fine-tune the LLM with LoRA, track model performance using Comet.</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Ensure fine-tuning achieves performance benchmarks on financial text tasks.</a:t>
                      </a:r>
                      <a:endParaRPr sz="1100">
                        <a:latin typeface="Anaheim"/>
                        <a:ea typeface="Anaheim"/>
                        <a:cs typeface="Anaheim"/>
                        <a:sym typeface="Anaheim"/>
                      </a:endParaRPr>
                    </a:p>
                  </a:txBody>
                  <a:tcPr marT="91425" marB="91425" marR="91425" marL="91425"/>
                </a:tc>
              </a:tr>
              <a:tr h="725000">
                <a:tc>
                  <a:txBody>
                    <a:bodyPr/>
                    <a:lstStyle/>
                    <a:p>
                      <a:pPr indent="0" lvl="0" marL="0" rtl="0" algn="l">
                        <a:spcBef>
                          <a:spcPts val="0"/>
                        </a:spcBef>
                        <a:spcAft>
                          <a:spcPts val="0"/>
                        </a:spcAft>
                        <a:buNone/>
                      </a:pPr>
                      <a:r>
                        <a:rPr lang="en" sz="1100">
                          <a:latin typeface="Anaheim"/>
                          <a:ea typeface="Anaheim"/>
                          <a:cs typeface="Anaheim"/>
                          <a:sym typeface="Anaheim"/>
                        </a:rPr>
                        <a:t>Model Evaluation</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7-8</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Evaluate model, refine performance metrics.</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Model integrates with Qdrant, pulling accurate data in real-time, minimizing errors.</a:t>
                      </a:r>
                      <a:endParaRPr sz="1100">
                        <a:latin typeface="Anaheim"/>
                        <a:ea typeface="Anaheim"/>
                        <a:cs typeface="Anaheim"/>
                        <a:sym typeface="Anaheim"/>
                      </a:endParaRPr>
                    </a:p>
                  </a:txBody>
                  <a:tcPr marT="91425" marB="91425" marR="91425" marL="91425"/>
                </a:tc>
              </a:tr>
              <a:tr h="725000">
                <a:tc>
                  <a:txBody>
                    <a:bodyPr/>
                    <a:lstStyle/>
                    <a:p>
                      <a:pPr indent="0" lvl="0" marL="0" rtl="0" algn="l">
                        <a:spcBef>
                          <a:spcPts val="0"/>
                        </a:spcBef>
                        <a:spcAft>
                          <a:spcPts val="0"/>
                        </a:spcAft>
                        <a:buNone/>
                      </a:pPr>
                      <a:r>
                        <a:rPr lang="en" sz="1100">
                          <a:latin typeface="Anaheim"/>
                          <a:ea typeface="Anaheim"/>
                          <a:cs typeface="Anaheim"/>
                          <a:sym typeface="Anaheim"/>
                        </a:rPr>
                        <a:t>System Integration</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9-10</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Integrate RAG for real-time data retrieval, begin system testing.</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RAG operates seamlessly, accurately retrieves and integrates real-time data.</a:t>
                      </a:r>
                      <a:endParaRPr sz="1100">
                        <a:latin typeface="Anaheim"/>
                        <a:ea typeface="Anaheim"/>
                        <a:cs typeface="Anaheim"/>
                        <a:sym typeface="Anaheim"/>
                      </a:endParaRPr>
                    </a:p>
                  </a:txBody>
                  <a:tcPr marT="91425" marB="91425" marR="91425" marL="91425"/>
                </a:tc>
              </a:tr>
              <a:tr h="613400">
                <a:tc>
                  <a:txBody>
                    <a:bodyPr/>
                    <a:lstStyle/>
                    <a:p>
                      <a:pPr indent="0" lvl="0" marL="0" rtl="0" algn="l">
                        <a:spcBef>
                          <a:spcPts val="0"/>
                        </a:spcBef>
                        <a:spcAft>
                          <a:spcPts val="0"/>
                        </a:spcAft>
                        <a:buNone/>
                      </a:pPr>
                      <a:r>
                        <a:rPr lang="en" sz="1100">
                          <a:latin typeface="Anaheim"/>
                          <a:ea typeface="Anaheim"/>
                          <a:cs typeface="Anaheim"/>
                          <a:sym typeface="Anaheim"/>
                        </a:rPr>
                        <a:t>API Development</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11-12</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Develop and test API for the financial assistant bot.</a:t>
                      </a:r>
                      <a:endParaRPr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100">
                          <a:latin typeface="Anaheim"/>
                          <a:ea typeface="Anaheim"/>
                          <a:cs typeface="Anaheim"/>
                          <a:sym typeface="Anaheim"/>
                        </a:rPr>
                        <a:t>API functions correctly, facilitating efficient user interaction with the model.</a:t>
                      </a:r>
                      <a:endParaRPr sz="1100">
                        <a:latin typeface="Anaheim"/>
                        <a:ea typeface="Anaheim"/>
                        <a:cs typeface="Anaheim"/>
                        <a:sym typeface="Anaheim"/>
                      </a:endParaRPr>
                    </a:p>
                  </a:txBody>
                  <a:tcPr marT="91425" marB="91425" marR="91425" marL="91425"/>
                </a:tc>
              </a:tr>
            </a:tbl>
          </a:graphicData>
        </a:graphic>
      </p:graphicFrame>
      <p:grpSp>
        <p:nvGrpSpPr>
          <p:cNvPr id="479" name="Google Shape;479;g3097d9e549e_2_1"/>
          <p:cNvGrpSpPr/>
          <p:nvPr/>
        </p:nvGrpSpPr>
        <p:grpSpPr>
          <a:xfrm>
            <a:off x="6894236" y="2831259"/>
            <a:ext cx="3095618" cy="2635599"/>
            <a:chOff x="4084290" y="596016"/>
            <a:chExt cx="5050772" cy="4267485"/>
          </a:xfrm>
        </p:grpSpPr>
        <p:grpSp>
          <p:nvGrpSpPr>
            <p:cNvPr id="480" name="Google Shape;480;g3097d9e549e_2_1"/>
            <p:cNvGrpSpPr/>
            <p:nvPr/>
          </p:nvGrpSpPr>
          <p:grpSpPr>
            <a:xfrm>
              <a:off x="6472501" y="1326053"/>
              <a:ext cx="1000385" cy="883233"/>
              <a:chOff x="6472501" y="1326053"/>
              <a:chExt cx="1000385" cy="883233"/>
            </a:xfrm>
          </p:grpSpPr>
          <p:sp>
            <p:nvSpPr>
              <p:cNvPr id="481" name="Google Shape;481;g3097d9e549e_2_1"/>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3097d9e549e_2_1"/>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3097d9e549e_2_1"/>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3097d9e549e_2_1"/>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5" name="Google Shape;485;g3097d9e549e_2_1"/>
            <p:cNvGrpSpPr/>
            <p:nvPr/>
          </p:nvGrpSpPr>
          <p:grpSpPr>
            <a:xfrm>
              <a:off x="4694531" y="2250235"/>
              <a:ext cx="1090502" cy="1018186"/>
              <a:chOff x="4694531" y="2250235"/>
              <a:chExt cx="1090502" cy="1018186"/>
            </a:xfrm>
          </p:grpSpPr>
          <p:sp>
            <p:nvSpPr>
              <p:cNvPr id="486" name="Google Shape;486;g3097d9e549e_2_1"/>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3097d9e549e_2_1"/>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3097d9e549e_2_1"/>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3097d9e549e_2_1"/>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0" name="Google Shape;490;g3097d9e549e_2_1"/>
            <p:cNvGrpSpPr/>
            <p:nvPr/>
          </p:nvGrpSpPr>
          <p:grpSpPr>
            <a:xfrm>
              <a:off x="6256625" y="616414"/>
              <a:ext cx="546250" cy="503056"/>
              <a:chOff x="6256625" y="616414"/>
              <a:chExt cx="546250" cy="503056"/>
            </a:xfrm>
          </p:grpSpPr>
          <p:sp>
            <p:nvSpPr>
              <p:cNvPr id="491" name="Google Shape;491;g3097d9e549e_2_1"/>
              <p:cNvSpPr/>
              <p:nvPr/>
            </p:nvSpPr>
            <p:spPr>
              <a:xfrm>
                <a:off x="6256625" y="616414"/>
                <a:ext cx="546250" cy="503056"/>
              </a:xfrm>
              <a:custGeom>
                <a:rect b="b" l="l" r="r" t="t"/>
                <a:pathLst>
                  <a:path extrusionOk="0" h="11332" w="12305">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g3097d9e549e_2_1"/>
              <p:cNvSpPr/>
              <p:nvPr/>
            </p:nvSpPr>
            <p:spPr>
              <a:xfrm>
                <a:off x="6321659" y="676342"/>
                <a:ext cx="416224" cy="383285"/>
              </a:xfrm>
              <a:custGeom>
                <a:rect b="b" l="l" r="r" t="t"/>
                <a:pathLst>
                  <a:path extrusionOk="0" h="8634" w="9376">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3097d9e549e_2_1"/>
              <p:cNvSpPr/>
              <p:nvPr/>
            </p:nvSpPr>
            <p:spPr>
              <a:xfrm>
                <a:off x="6339016" y="668929"/>
                <a:ext cx="386881" cy="228266"/>
              </a:xfrm>
              <a:custGeom>
                <a:rect b="b" l="l" r="r" t="t"/>
                <a:pathLst>
                  <a:path extrusionOk="0" h="5142" w="8715">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3097d9e549e_2_1"/>
              <p:cNvSpPr/>
              <p:nvPr/>
            </p:nvSpPr>
            <p:spPr>
              <a:xfrm>
                <a:off x="6431261" y="735693"/>
                <a:ext cx="191864" cy="281937"/>
              </a:xfrm>
              <a:custGeom>
                <a:rect b="b" l="l" r="r" t="t"/>
                <a:pathLst>
                  <a:path extrusionOk="0" h="6351" w="4322">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5" name="Google Shape;495;g3097d9e549e_2_1"/>
            <p:cNvGrpSpPr/>
            <p:nvPr/>
          </p:nvGrpSpPr>
          <p:grpSpPr>
            <a:xfrm>
              <a:off x="4321997" y="3141168"/>
              <a:ext cx="921144" cy="1561106"/>
              <a:chOff x="4321997" y="3141168"/>
              <a:chExt cx="921144" cy="1561106"/>
            </a:xfrm>
          </p:grpSpPr>
          <p:sp>
            <p:nvSpPr>
              <p:cNvPr id="496" name="Google Shape;496;g3097d9e549e_2_1"/>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3097d9e549e_2_1"/>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3097d9e549e_2_1"/>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g3097d9e549e_2_1"/>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3097d9e549e_2_1"/>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g3097d9e549e_2_1"/>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2" name="Google Shape;502;g3097d9e549e_2_1"/>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g3097d9e549e_2_1"/>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4" name="Google Shape;504;g3097d9e549e_2_1"/>
            <p:cNvGrpSpPr/>
            <p:nvPr/>
          </p:nvGrpSpPr>
          <p:grpSpPr>
            <a:xfrm>
              <a:off x="4084290" y="596016"/>
              <a:ext cx="4564751" cy="4119899"/>
              <a:chOff x="4084290" y="596016"/>
              <a:chExt cx="4564751" cy="4119899"/>
            </a:xfrm>
          </p:grpSpPr>
          <p:grpSp>
            <p:nvGrpSpPr>
              <p:cNvPr id="505" name="Google Shape;505;g3097d9e549e_2_1"/>
              <p:cNvGrpSpPr/>
              <p:nvPr/>
            </p:nvGrpSpPr>
            <p:grpSpPr>
              <a:xfrm>
                <a:off x="6208460" y="4139122"/>
                <a:ext cx="623499" cy="576793"/>
                <a:chOff x="2681574" y="1237063"/>
                <a:chExt cx="340338" cy="314998"/>
              </a:xfrm>
            </p:grpSpPr>
            <p:sp>
              <p:nvSpPr>
                <p:cNvPr id="506" name="Google Shape;506;g3097d9e549e_2_1"/>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3097d9e549e_2_1"/>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g3097d9e549e_2_1"/>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g3097d9e549e_2_1"/>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g3097d9e549e_2_1"/>
              <p:cNvGrpSpPr/>
              <p:nvPr/>
            </p:nvGrpSpPr>
            <p:grpSpPr>
              <a:xfrm rot="756199">
                <a:off x="8106519" y="1414546"/>
                <a:ext cx="502396" cy="423287"/>
                <a:chOff x="2681574" y="1237063"/>
                <a:chExt cx="340338" cy="314998"/>
              </a:xfrm>
            </p:grpSpPr>
            <p:sp>
              <p:nvSpPr>
                <p:cNvPr id="511" name="Google Shape;511;g3097d9e549e_2_1"/>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g3097d9e549e_2_1"/>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g3097d9e549e_2_1"/>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g3097d9e549e_2_1"/>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5" name="Google Shape;515;g3097d9e549e_2_1"/>
              <p:cNvGrpSpPr/>
              <p:nvPr/>
            </p:nvGrpSpPr>
            <p:grpSpPr>
              <a:xfrm rot="4421280">
                <a:off x="4109780" y="1944550"/>
                <a:ext cx="569153" cy="479578"/>
                <a:chOff x="2681574" y="1237063"/>
                <a:chExt cx="340338" cy="314998"/>
              </a:xfrm>
            </p:grpSpPr>
            <p:sp>
              <p:nvSpPr>
                <p:cNvPr id="516" name="Google Shape;516;g3097d9e549e_2_1"/>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g3097d9e549e_2_1"/>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g3097d9e549e_2_1"/>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3097d9e549e_2_1"/>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0" name="Google Shape;520;g3097d9e549e_2_1"/>
              <p:cNvGrpSpPr/>
              <p:nvPr/>
            </p:nvGrpSpPr>
            <p:grpSpPr>
              <a:xfrm>
                <a:off x="4980433" y="596016"/>
                <a:ext cx="773384" cy="715644"/>
                <a:chOff x="2681574" y="1237063"/>
                <a:chExt cx="340338" cy="314998"/>
              </a:xfrm>
            </p:grpSpPr>
            <p:sp>
              <p:nvSpPr>
                <p:cNvPr id="521" name="Google Shape;521;g3097d9e549e_2_1"/>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3097d9e549e_2_1"/>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3097d9e549e_2_1"/>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3097d9e549e_2_1"/>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25" name="Google Shape;525;g3097d9e549e_2_1"/>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3097d9e549e_2_1"/>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3097d9e549e_2_1"/>
            <p:cNvSpPr/>
            <p:nvPr/>
          </p:nvSpPr>
          <p:spPr>
            <a:xfrm>
              <a:off x="5899229" y="1639278"/>
              <a:ext cx="44" cy="44"/>
            </a:xfrm>
            <a:custGeom>
              <a:rect b="b" l="l" r="r" t="t"/>
              <a:pathLst>
                <a:path extrusionOk="0" h="1" w="1">
                  <a:moveTo>
                    <a:pt x="1" y="1"/>
                  </a:moveTo>
                  <a:lnTo>
                    <a:pt x="1" y="1"/>
                  </a:lnTo>
                  <a:lnTo>
                    <a:pt x="1" y="1"/>
                  </a:lnTo>
                  <a:lnTo>
                    <a:pt x="1" y="1"/>
                  </a:lnTo>
                  <a:close/>
                </a:path>
              </a:pathLst>
            </a:custGeom>
            <a:solidFill>
              <a:srgbClr val="9533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g3097d9e549e_2_1"/>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g3097d9e549e_2_1"/>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3097d9e549e_2_1"/>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g3097d9e549e_2_1"/>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3097d9e549e_2_1"/>
            <p:cNvSpPr/>
            <p:nvPr/>
          </p:nvSpPr>
          <p:spPr>
            <a:xfrm>
              <a:off x="6841350" y="964486"/>
              <a:ext cx="113023" cy="113068"/>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3097d9e549e_2_1"/>
            <p:cNvSpPr/>
            <p:nvPr/>
          </p:nvSpPr>
          <p:spPr>
            <a:xfrm>
              <a:off x="5132542" y="1904471"/>
              <a:ext cx="113156" cy="112979"/>
            </a:xfrm>
            <a:custGeom>
              <a:rect b="b" l="l" r="r" t="t"/>
              <a:pathLst>
                <a:path extrusionOk="0" h="2545" w="2549">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3097d9e549e_2_1"/>
            <p:cNvSpPr/>
            <p:nvPr/>
          </p:nvSpPr>
          <p:spPr>
            <a:xfrm>
              <a:off x="7008840" y="1119367"/>
              <a:ext cx="69519" cy="69519"/>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g3097d9e549e_2_1"/>
            <p:cNvSpPr/>
            <p:nvPr/>
          </p:nvSpPr>
          <p:spPr>
            <a:xfrm>
              <a:off x="5044736" y="1694456"/>
              <a:ext cx="69519" cy="69297"/>
            </a:xfrm>
            <a:custGeom>
              <a:rect b="b" l="l" r="r" t="t"/>
              <a:pathLst>
                <a:path extrusionOk="0" h="1561" w="1566">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6" name="Google Shape;536;g3097d9e549e_2_1"/>
            <p:cNvGrpSpPr/>
            <p:nvPr/>
          </p:nvGrpSpPr>
          <p:grpSpPr>
            <a:xfrm>
              <a:off x="4534350" y="4713051"/>
              <a:ext cx="4600713" cy="150450"/>
              <a:chOff x="0" y="4397412"/>
              <a:chExt cx="4600713" cy="150450"/>
            </a:xfrm>
          </p:grpSpPr>
          <p:sp>
            <p:nvSpPr>
              <p:cNvPr id="537" name="Google Shape;537;g3097d9e549e_2_1"/>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g3097d9e549e_2_1"/>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3097d9e549e_2_1"/>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3097d9e549e_2_1"/>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3097d9e549e_2_1"/>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g3097d9e549e_2_1"/>
            <p:cNvGrpSpPr/>
            <p:nvPr/>
          </p:nvGrpSpPr>
          <p:grpSpPr>
            <a:xfrm>
              <a:off x="7797287" y="4091587"/>
              <a:ext cx="208476" cy="304372"/>
              <a:chOff x="7797287" y="4091587"/>
              <a:chExt cx="208476" cy="304372"/>
            </a:xfrm>
          </p:grpSpPr>
          <p:sp>
            <p:nvSpPr>
              <p:cNvPr id="543" name="Google Shape;543;g3097d9e549e_2_1"/>
              <p:cNvSpPr/>
              <p:nvPr/>
            </p:nvSpPr>
            <p:spPr>
              <a:xfrm>
                <a:off x="7797287" y="4091587"/>
                <a:ext cx="208476" cy="304372"/>
              </a:xfrm>
              <a:custGeom>
                <a:rect b="b" l="l" r="r" t="t"/>
                <a:pathLst>
                  <a:path extrusionOk="0" h="6975" w="4778">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3097d9e549e_2_1"/>
              <p:cNvSpPr/>
              <p:nvPr/>
            </p:nvSpPr>
            <p:spPr>
              <a:xfrm>
                <a:off x="7825168" y="4169389"/>
                <a:ext cx="177322" cy="222464"/>
              </a:xfrm>
              <a:custGeom>
                <a:rect b="b" l="l" r="r" t="t"/>
                <a:pathLst>
                  <a:path extrusionOk="0" h="5098" w="4064">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3097d9e549e_2_1"/>
              <p:cNvSpPr/>
              <p:nvPr/>
            </p:nvSpPr>
            <p:spPr>
              <a:xfrm>
                <a:off x="7860073" y="4291263"/>
                <a:ext cx="21205" cy="5891"/>
              </a:xfrm>
              <a:custGeom>
                <a:rect b="b" l="l" r="r" t="t"/>
                <a:pathLst>
                  <a:path extrusionOk="0" h="135" w="486">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3097d9e549e_2_1"/>
              <p:cNvSpPr/>
              <p:nvPr/>
            </p:nvSpPr>
            <p:spPr>
              <a:xfrm>
                <a:off x="7856321" y="4301779"/>
                <a:ext cx="23082" cy="6546"/>
              </a:xfrm>
              <a:custGeom>
                <a:rect b="b" l="l" r="r" t="t"/>
                <a:pathLst>
                  <a:path extrusionOk="0" h="150" w="529">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g3097d9e549e_2_1"/>
              <p:cNvSpPr/>
              <p:nvPr/>
            </p:nvSpPr>
            <p:spPr>
              <a:xfrm>
                <a:off x="7960774" y="4152939"/>
                <a:ext cx="16799" cy="56161"/>
              </a:xfrm>
              <a:custGeom>
                <a:rect b="b" l="l" r="r" t="t"/>
                <a:pathLst>
                  <a:path extrusionOk="0" h="1287" w="385">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g3097d9e549e_2_1"/>
              <p:cNvSpPr/>
              <p:nvPr/>
            </p:nvSpPr>
            <p:spPr>
              <a:xfrm>
                <a:off x="7866661" y="4275249"/>
                <a:ext cx="16319" cy="10560"/>
              </a:xfrm>
              <a:custGeom>
                <a:rect b="b" l="l" r="r" t="t"/>
                <a:pathLst>
                  <a:path extrusionOk="0" h="242" w="374">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3097d9e549e_2_1"/>
              <p:cNvSpPr/>
              <p:nvPr/>
            </p:nvSpPr>
            <p:spPr>
              <a:xfrm>
                <a:off x="7860858" y="4261460"/>
                <a:ext cx="15228" cy="16233"/>
              </a:xfrm>
              <a:custGeom>
                <a:rect b="b" l="l" r="r" t="t"/>
                <a:pathLst>
                  <a:path extrusionOk="0" h="372" w="349">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0" name="Google Shape;550;g3097d9e549e_2_1"/>
            <p:cNvSpPr/>
            <p:nvPr/>
          </p:nvSpPr>
          <p:spPr>
            <a:xfrm>
              <a:off x="7159727" y="3080485"/>
              <a:ext cx="797733" cy="1212448"/>
            </a:xfrm>
            <a:custGeom>
              <a:rect b="b" l="l" r="r" t="t"/>
              <a:pathLst>
                <a:path extrusionOk="0" h="27312" w="1797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g3097d9e549e_2_1"/>
            <p:cNvSpPr/>
            <p:nvPr/>
          </p:nvSpPr>
          <p:spPr>
            <a:xfrm>
              <a:off x="7298184" y="3457766"/>
              <a:ext cx="491469" cy="660338"/>
            </a:xfrm>
            <a:custGeom>
              <a:rect b="b" l="l" r="r" t="t"/>
              <a:pathLst>
                <a:path extrusionOk="0" h="14875" w="11071">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3097d9e549e_2_1"/>
            <p:cNvSpPr/>
            <p:nvPr/>
          </p:nvSpPr>
          <p:spPr>
            <a:xfrm>
              <a:off x="7735751" y="4005732"/>
              <a:ext cx="140413" cy="181521"/>
            </a:xfrm>
            <a:custGeom>
              <a:rect b="b" l="l" r="r" t="t"/>
              <a:pathLst>
                <a:path extrusionOk="0" h="4089" w="3163">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3097d9e549e_2_1"/>
            <p:cNvSpPr/>
            <p:nvPr/>
          </p:nvSpPr>
          <p:spPr>
            <a:xfrm>
              <a:off x="7651629" y="1990812"/>
              <a:ext cx="448853" cy="494399"/>
            </a:xfrm>
            <a:custGeom>
              <a:rect b="b" l="l" r="r" t="t"/>
              <a:pathLst>
                <a:path extrusionOk="0" h="11137" w="10111">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3097d9e549e_2_1"/>
            <p:cNvSpPr/>
            <p:nvPr/>
          </p:nvSpPr>
          <p:spPr>
            <a:xfrm>
              <a:off x="6618017" y="2485065"/>
              <a:ext cx="889892" cy="414004"/>
            </a:xfrm>
            <a:custGeom>
              <a:rect b="b" l="l" r="r" t="t"/>
              <a:pathLst>
                <a:path extrusionOk="0" h="9326" w="20046">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g3097d9e549e_2_1"/>
            <p:cNvSpPr/>
            <p:nvPr/>
          </p:nvSpPr>
          <p:spPr>
            <a:xfrm>
              <a:off x="7208025" y="2350914"/>
              <a:ext cx="626556" cy="727859"/>
            </a:xfrm>
            <a:custGeom>
              <a:rect b="b" l="l" r="r" t="t"/>
              <a:pathLst>
                <a:path extrusionOk="0" h="16396" w="14114">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3097d9e549e_2_1"/>
            <p:cNvSpPr/>
            <p:nvPr/>
          </p:nvSpPr>
          <p:spPr>
            <a:xfrm>
              <a:off x="7325751" y="2515473"/>
              <a:ext cx="65701" cy="245801"/>
            </a:xfrm>
            <a:custGeom>
              <a:rect b="b" l="l" r="r" t="t"/>
              <a:pathLst>
                <a:path extrusionOk="0" h="5537" w="148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3097d9e549e_2_1"/>
            <p:cNvSpPr/>
            <p:nvPr/>
          </p:nvSpPr>
          <p:spPr>
            <a:xfrm>
              <a:off x="7369432" y="2524040"/>
              <a:ext cx="18023" cy="31519"/>
            </a:xfrm>
            <a:custGeom>
              <a:rect b="b" l="l" r="r" t="t"/>
              <a:pathLst>
                <a:path extrusionOk="0" h="710" w="406">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3097d9e549e_2_1"/>
            <p:cNvSpPr/>
            <p:nvPr/>
          </p:nvSpPr>
          <p:spPr>
            <a:xfrm>
              <a:off x="7447961" y="1936167"/>
              <a:ext cx="247177" cy="496353"/>
            </a:xfrm>
            <a:custGeom>
              <a:rect b="b" l="l" r="r" t="t"/>
              <a:pathLst>
                <a:path extrusionOk="0" h="11181" w="5568">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3097d9e549e_2_1"/>
            <p:cNvSpPr/>
            <p:nvPr/>
          </p:nvSpPr>
          <p:spPr>
            <a:xfrm>
              <a:off x="7464386" y="2090693"/>
              <a:ext cx="16292" cy="16114"/>
            </a:xfrm>
            <a:custGeom>
              <a:rect b="b" l="l" r="r" t="t"/>
              <a:pathLst>
                <a:path extrusionOk="0" h="363" w="367">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3097d9e549e_2_1"/>
            <p:cNvSpPr/>
            <p:nvPr/>
          </p:nvSpPr>
          <p:spPr>
            <a:xfrm>
              <a:off x="7456085" y="2080128"/>
              <a:ext cx="32895" cy="9988"/>
            </a:xfrm>
            <a:custGeom>
              <a:rect b="b" l="l" r="r" t="t"/>
              <a:pathLst>
                <a:path extrusionOk="0" h="225" w="741">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3097d9e549e_2_1"/>
            <p:cNvSpPr/>
            <p:nvPr/>
          </p:nvSpPr>
          <p:spPr>
            <a:xfrm>
              <a:off x="7557919" y="2090693"/>
              <a:ext cx="16292" cy="16114"/>
            </a:xfrm>
            <a:custGeom>
              <a:rect b="b" l="l" r="r" t="t"/>
              <a:pathLst>
                <a:path extrusionOk="0" h="363" w="367">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3097d9e549e_2_1"/>
            <p:cNvSpPr/>
            <p:nvPr/>
          </p:nvSpPr>
          <p:spPr>
            <a:xfrm>
              <a:off x="7552503" y="2080128"/>
              <a:ext cx="32673" cy="9988"/>
            </a:xfrm>
            <a:custGeom>
              <a:rect b="b" l="l" r="r" t="t"/>
              <a:pathLst>
                <a:path extrusionOk="0" h="225" w="736">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3097d9e549e_2_1"/>
            <p:cNvSpPr/>
            <p:nvPr/>
          </p:nvSpPr>
          <p:spPr>
            <a:xfrm>
              <a:off x="7508378" y="2171618"/>
              <a:ext cx="47500" cy="24593"/>
            </a:xfrm>
            <a:custGeom>
              <a:rect b="b" l="l" r="r" t="t"/>
              <a:pathLst>
                <a:path extrusionOk="0" h="554" w="107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3097d9e549e_2_1"/>
            <p:cNvSpPr/>
            <p:nvPr/>
          </p:nvSpPr>
          <p:spPr>
            <a:xfrm>
              <a:off x="7519165" y="2242866"/>
              <a:ext cx="83724" cy="43815"/>
            </a:xfrm>
            <a:custGeom>
              <a:rect b="b" l="l" r="r" t="t"/>
              <a:pathLst>
                <a:path extrusionOk="0" h="987" w="1886">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3097d9e549e_2_1"/>
            <p:cNvSpPr/>
            <p:nvPr/>
          </p:nvSpPr>
          <p:spPr>
            <a:xfrm>
              <a:off x="7423013" y="1893729"/>
              <a:ext cx="464789" cy="393184"/>
            </a:xfrm>
            <a:custGeom>
              <a:rect b="b" l="l" r="r" t="t"/>
              <a:pathLst>
                <a:path extrusionOk="0" h="8857" w="1047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3097d9e549e_2_1"/>
            <p:cNvSpPr/>
            <p:nvPr/>
          </p:nvSpPr>
          <p:spPr>
            <a:xfrm>
              <a:off x="7701481" y="2109870"/>
              <a:ext cx="54026" cy="55757"/>
            </a:xfrm>
            <a:custGeom>
              <a:rect b="b" l="l" r="r" t="t"/>
              <a:pathLst>
                <a:path extrusionOk="0" h="1256" w="1217">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3097d9e549e_2_1"/>
            <p:cNvSpPr/>
            <p:nvPr/>
          </p:nvSpPr>
          <p:spPr>
            <a:xfrm>
              <a:off x="7719682" y="2123143"/>
              <a:ext cx="23395" cy="31696"/>
            </a:xfrm>
            <a:custGeom>
              <a:rect b="b" l="l" r="r" t="t"/>
              <a:pathLst>
                <a:path extrusionOk="0" h="714" w="527">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8" name="Google Shape;568;g3097d9e549e_2_1"/>
            <p:cNvGrpSpPr/>
            <p:nvPr/>
          </p:nvGrpSpPr>
          <p:grpSpPr>
            <a:xfrm>
              <a:off x="7477481" y="4567060"/>
              <a:ext cx="319804" cy="141790"/>
              <a:chOff x="7477481" y="4567060"/>
              <a:chExt cx="319804" cy="141790"/>
            </a:xfrm>
          </p:grpSpPr>
          <p:sp>
            <p:nvSpPr>
              <p:cNvPr id="569" name="Google Shape;569;g3097d9e549e_2_1"/>
              <p:cNvSpPr/>
              <p:nvPr/>
            </p:nvSpPr>
            <p:spPr>
              <a:xfrm>
                <a:off x="7477481" y="4567060"/>
                <a:ext cx="319804" cy="141790"/>
              </a:xfrm>
              <a:custGeom>
                <a:rect b="b" l="l" r="r" t="t"/>
                <a:pathLst>
                  <a:path extrusionOk="0" h="3194" w="7204">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3097d9e549e_2_1"/>
              <p:cNvSpPr/>
              <p:nvPr/>
            </p:nvSpPr>
            <p:spPr>
              <a:xfrm>
                <a:off x="7508822" y="4693131"/>
                <a:ext cx="287797" cy="5904"/>
              </a:xfrm>
              <a:custGeom>
                <a:rect b="b" l="l" r="r" t="t"/>
                <a:pathLst>
                  <a:path extrusionOk="0" h="133" w="6483">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3097d9e549e_2_1"/>
              <p:cNvSpPr/>
              <p:nvPr/>
            </p:nvSpPr>
            <p:spPr>
              <a:xfrm>
                <a:off x="7606528" y="4661924"/>
                <a:ext cx="15493" cy="17180"/>
              </a:xfrm>
              <a:custGeom>
                <a:rect b="b" l="l" r="r" t="t"/>
                <a:pathLst>
                  <a:path extrusionOk="0" h="387" w="349">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3097d9e549e_2_1"/>
              <p:cNvSpPr/>
              <p:nvPr/>
            </p:nvSpPr>
            <p:spPr>
              <a:xfrm>
                <a:off x="7596451" y="4664721"/>
                <a:ext cx="14561" cy="20332"/>
              </a:xfrm>
              <a:custGeom>
                <a:rect b="b" l="l" r="r" t="t"/>
                <a:pathLst>
                  <a:path extrusionOk="0" h="458" w="328">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3097d9e549e_2_1"/>
              <p:cNvSpPr/>
              <p:nvPr/>
            </p:nvSpPr>
            <p:spPr>
              <a:xfrm>
                <a:off x="7619268" y="4660814"/>
                <a:ext cx="17535" cy="8213"/>
              </a:xfrm>
              <a:custGeom>
                <a:rect b="b" l="l" r="r" t="t"/>
                <a:pathLst>
                  <a:path extrusionOk="0" h="185" w="395">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3097d9e549e_2_1"/>
              <p:cNvSpPr/>
              <p:nvPr/>
            </p:nvSpPr>
            <p:spPr>
              <a:xfrm>
                <a:off x="7622597" y="4649894"/>
                <a:ext cx="20909" cy="5993"/>
              </a:xfrm>
              <a:custGeom>
                <a:rect b="b" l="l" r="r" t="t"/>
                <a:pathLst>
                  <a:path extrusionOk="0" h="135" w="471">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5" name="Google Shape;575;g3097d9e549e_2_1"/>
            <p:cNvSpPr/>
            <p:nvPr/>
          </p:nvSpPr>
          <p:spPr>
            <a:xfrm>
              <a:off x="7375336" y="2989184"/>
              <a:ext cx="469273" cy="1653798"/>
            </a:xfrm>
            <a:custGeom>
              <a:rect b="b" l="l" r="r" t="t"/>
              <a:pathLst>
                <a:path extrusionOk="0" h="37254" w="10571">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3097d9e549e_2_1"/>
            <p:cNvSpPr/>
            <p:nvPr/>
          </p:nvSpPr>
          <p:spPr>
            <a:xfrm>
              <a:off x="6558887" y="2360281"/>
              <a:ext cx="1664142" cy="1309978"/>
            </a:xfrm>
            <a:custGeom>
              <a:rect b="b" l="l" r="r" t="t"/>
              <a:pathLst>
                <a:path extrusionOk="0" h="29509" w="37487">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3097d9e549e_2_1"/>
            <p:cNvSpPr/>
            <p:nvPr/>
          </p:nvSpPr>
          <p:spPr>
            <a:xfrm>
              <a:off x="6733701" y="2965600"/>
              <a:ext cx="31385" cy="87231"/>
            </a:xfrm>
            <a:custGeom>
              <a:rect b="b" l="l" r="r" t="t"/>
              <a:pathLst>
                <a:path extrusionOk="0" h="1965" w="707">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3097d9e549e_2_1"/>
            <p:cNvSpPr/>
            <p:nvPr/>
          </p:nvSpPr>
          <p:spPr>
            <a:xfrm>
              <a:off x="6767749" y="2985798"/>
              <a:ext cx="73070" cy="90738"/>
            </a:xfrm>
            <a:custGeom>
              <a:rect b="b" l="l" r="r" t="t"/>
              <a:pathLst>
                <a:path extrusionOk="0" h="2044" w="1646">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3097d9e549e_2_1"/>
            <p:cNvSpPr/>
            <p:nvPr/>
          </p:nvSpPr>
          <p:spPr>
            <a:xfrm>
              <a:off x="6844236" y="3013721"/>
              <a:ext cx="71117" cy="82570"/>
            </a:xfrm>
            <a:custGeom>
              <a:rect b="b" l="l" r="r" t="t"/>
              <a:pathLst>
                <a:path extrusionOk="0" h="1860" w="1602">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3097d9e549e_2_1"/>
            <p:cNvSpPr/>
            <p:nvPr/>
          </p:nvSpPr>
          <p:spPr>
            <a:xfrm>
              <a:off x="6966002" y="3049100"/>
              <a:ext cx="70939" cy="82570"/>
            </a:xfrm>
            <a:custGeom>
              <a:rect b="b" l="l" r="r" t="t"/>
              <a:pathLst>
                <a:path extrusionOk="0" h="1860" w="1598">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3097d9e549e_2_1"/>
            <p:cNvSpPr/>
            <p:nvPr/>
          </p:nvSpPr>
          <p:spPr>
            <a:xfrm>
              <a:off x="7043598" y="3063261"/>
              <a:ext cx="73514" cy="87498"/>
            </a:xfrm>
            <a:custGeom>
              <a:rect b="b" l="l" r="r" t="t"/>
              <a:pathLst>
                <a:path extrusionOk="0" h="1971" w="1656">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3097d9e549e_2_1"/>
            <p:cNvSpPr/>
            <p:nvPr/>
          </p:nvSpPr>
          <p:spPr>
            <a:xfrm>
              <a:off x="7120884" y="3090695"/>
              <a:ext cx="73159" cy="83014"/>
            </a:xfrm>
            <a:custGeom>
              <a:rect b="b" l="l" r="r" t="t"/>
              <a:pathLst>
                <a:path extrusionOk="0" h="1870" w="1648">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3097d9e549e_2_1"/>
            <p:cNvSpPr/>
            <p:nvPr/>
          </p:nvSpPr>
          <p:spPr>
            <a:xfrm>
              <a:off x="7230487" y="3115865"/>
              <a:ext cx="74757" cy="89406"/>
            </a:xfrm>
            <a:custGeom>
              <a:rect b="b" l="l" r="r" t="t"/>
              <a:pathLst>
                <a:path extrusionOk="0" h="2014" w="1684">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3097d9e549e_2_1"/>
            <p:cNvSpPr/>
            <p:nvPr/>
          </p:nvSpPr>
          <p:spPr>
            <a:xfrm>
              <a:off x="7309015" y="3145607"/>
              <a:ext cx="73203" cy="82925"/>
            </a:xfrm>
            <a:custGeom>
              <a:rect b="b" l="l" r="r" t="t"/>
              <a:pathLst>
                <a:path extrusionOk="0" h="1868" w="1649">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3097d9e549e_2_1"/>
            <p:cNvSpPr/>
            <p:nvPr/>
          </p:nvSpPr>
          <p:spPr>
            <a:xfrm>
              <a:off x="7395535" y="3159191"/>
              <a:ext cx="65213" cy="86743"/>
            </a:xfrm>
            <a:custGeom>
              <a:rect b="b" l="l" r="r" t="t"/>
              <a:pathLst>
                <a:path extrusionOk="0" h="1954" w="1469">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3097d9e549e_2_1"/>
            <p:cNvSpPr/>
            <p:nvPr/>
          </p:nvSpPr>
          <p:spPr>
            <a:xfrm>
              <a:off x="7508999" y="3192173"/>
              <a:ext cx="65390" cy="86699"/>
            </a:xfrm>
            <a:custGeom>
              <a:rect b="b" l="l" r="r" t="t"/>
              <a:pathLst>
                <a:path extrusionOk="0" h="1953" w="1473">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3097d9e549e_2_1"/>
            <p:cNvSpPr/>
            <p:nvPr/>
          </p:nvSpPr>
          <p:spPr>
            <a:xfrm>
              <a:off x="7570215" y="3220406"/>
              <a:ext cx="77110" cy="84790"/>
            </a:xfrm>
            <a:custGeom>
              <a:rect b="b" l="l" r="r" t="t"/>
              <a:pathLst>
                <a:path extrusionOk="0" h="1910" w="1737">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3097d9e549e_2_1"/>
            <p:cNvSpPr/>
            <p:nvPr/>
          </p:nvSpPr>
          <p:spPr>
            <a:xfrm>
              <a:off x="7652206" y="3242824"/>
              <a:ext cx="73203" cy="82970"/>
            </a:xfrm>
            <a:custGeom>
              <a:rect b="b" l="l" r="r" t="t"/>
              <a:pathLst>
                <a:path extrusionOk="0" h="1869" w="1649">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3097d9e549e_2_1"/>
            <p:cNvSpPr/>
            <p:nvPr/>
          </p:nvSpPr>
          <p:spPr>
            <a:xfrm>
              <a:off x="7302801" y="3283309"/>
              <a:ext cx="645822" cy="219787"/>
            </a:xfrm>
            <a:custGeom>
              <a:rect b="b" l="l" r="r" t="t"/>
              <a:pathLst>
                <a:path extrusionOk="0" h="4951" w="14548">
                  <a:moveTo>
                    <a:pt x="227" y="1"/>
                  </a:moveTo>
                  <a:lnTo>
                    <a:pt x="1" y="776"/>
                  </a:lnTo>
                  <a:lnTo>
                    <a:pt x="14322" y="4950"/>
                  </a:lnTo>
                  <a:lnTo>
                    <a:pt x="14548" y="4175"/>
                  </a:lnTo>
                  <a:lnTo>
                    <a:pt x="2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g3097d9e549e_2_1"/>
            <p:cNvSpPr/>
            <p:nvPr/>
          </p:nvSpPr>
          <p:spPr>
            <a:xfrm>
              <a:off x="7592322" y="3442318"/>
              <a:ext cx="336229" cy="129626"/>
            </a:xfrm>
            <a:custGeom>
              <a:rect b="b" l="l" r="r" t="t"/>
              <a:pathLst>
                <a:path extrusionOk="0" h="2920" w="7574">
                  <a:moveTo>
                    <a:pt x="230" y="0"/>
                  </a:moveTo>
                  <a:lnTo>
                    <a:pt x="1" y="776"/>
                  </a:lnTo>
                  <a:lnTo>
                    <a:pt x="7348" y="2919"/>
                  </a:lnTo>
                  <a:lnTo>
                    <a:pt x="7574" y="2144"/>
                  </a:lnTo>
                  <a:lnTo>
                    <a:pt x="23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3097d9e549e_2_1"/>
            <p:cNvSpPr/>
            <p:nvPr/>
          </p:nvSpPr>
          <p:spPr>
            <a:xfrm>
              <a:off x="6742446" y="2703647"/>
              <a:ext cx="312656" cy="253748"/>
            </a:xfrm>
            <a:custGeom>
              <a:rect b="b" l="l" r="r" t="t"/>
              <a:pathLst>
                <a:path extrusionOk="0" h="5716" w="7043">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g3097d9e549e_2_1"/>
            <p:cNvSpPr/>
            <p:nvPr/>
          </p:nvSpPr>
          <p:spPr>
            <a:xfrm>
              <a:off x="6752479" y="2753055"/>
              <a:ext cx="197635" cy="124787"/>
            </a:xfrm>
            <a:custGeom>
              <a:rect b="b" l="l" r="r" t="t"/>
              <a:pathLst>
                <a:path extrusionOk="0" h="2811" w="4452">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3097d9e549e_2_1"/>
            <p:cNvSpPr/>
            <p:nvPr/>
          </p:nvSpPr>
          <p:spPr>
            <a:xfrm>
              <a:off x="6935194" y="2838464"/>
              <a:ext cx="98063" cy="40220"/>
            </a:xfrm>
            <a:custGeom>
              <a:rect b="b" l="l" r="r" t="t"/>
              <a:pathLst>
                <a:path extrusionOk="0" h="906" w="2209">
                  <a:moveTo>
                    <a:pt x="84" y="1"/>
                  </a:moveTo>
                  <a:lnTo>
                    <a:pt x="1" y="287"/>
                  </a:lnTo>
                  <a:lnTo>
                    <a:pt x="2123" y="905"/>
                  </a:lnTo>
                  <a:lnTo>
                    <a:pt x="2209" y="617"/>
                  </a:lnTo>
                  <a:lnTo>
                    <a:pt x="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3097d9e549e_2_1"/>
            <p:cNvSpPr/>
            <p:nvPr/>
          </p:nvSpPr>
          <p:spPr>
            <a:xfrm>
              <a:off x="6856532" y="2537136"/>
              <a:ext cx="703222" cy="258986"/>
            </a:xfrm>
            <a:custGeom>
              <a:rect b="b" l="l" r="r" t="t"/>
              <a:pathLst>
                <a:path extrusionOk="0" h="5834" w="15841">
                  <a:moveTo>
                    <a:pt x="388" y="0"/>
                  </a:moveTo>
                  <a:lnTo>
                    <a:pt x="0" y="1329"/>
                  </a:lnTo>
                  <a:lnTo>
                    <a:pt x="15456" y="5833"/>
                  </a:lnTo>
                  <a:lnTo>
                    <a:pt x="15840" y="4506"/>
                  </a:lnTo>
                  <a:lnTo>
                    <a:pt x="3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3097d9e549e_2_1"/>
            <p:cNvSpPr/>
            <p:nvPr/>
          </p:nvSpPr>
          <p:spPr>
            <a:xfrm>
              <a:off x="7634405" y="1845431"/>
              <a:ext cx="85278" cy="85189"/>
            </a:xfrm>
            <a:custGeom>
              <a:rect b="b" l="l" r="r" t="t"/>
              <a:pathLst>
                <a:path extrusionOk="0" h="1919" w="1921">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g3097d9e549e_2_1"/>
            <p:cNvSpPr/>
            <p:nvPr/>
          </p:nvSpPr>
          <p:spPr>
            <a:xfrm>
              <a:off x="7675334" y="1922050"/>
              <a:ext cx="248420" cy="181743"/>
            </a:xfrm>
            <a:custGeom>
              <a:rect b="b" l="l" r="r" t="t"/>
              <a:pathLst>
                <a:path extrusionOk="0" h="4094" w="5596">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3097d9e549e_2_1"/>
            <p:cNvSpPr/>
            <p:nvPr/>
          </p:nvSpPr>
          <p:spPr>
            <a:xfrm>
              <a:off x="7703701" y="2155815"/>
              <a:ext cx="40175" cy="34804"/>
            </a:xfrm>
            <a:custGeom>
              <a:rect b="b" l="l" r="r" t="t"/>
              <a:pathLst>
                <a:path extrusionOk="0" h="784" w="905">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3097d9e549e_2_1"/>
            <p:cNvSpPr/>
            <p:nvPr/>
          </p:nvSpPr>
          <p:spPr>
            <a:xfrm>
              <a:off x="7636447" y="1899588"/>
              <a:ext cx="78442" cy="41596"/>
            </a:xfrm>
            <a:custGeom>
              <a:rect b="b" l="l" r="r" t="t"/>
              <a:pathLst>
                <a:path extrusionOk="0" h="937" w="1767">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3097d9e549e_2_1"/>
            <p:cNvSpPr/>
            <p:nvPr/>
          </p:nvSpPr>
          <p:spPr>
            <a:xfrm>
              <a:off x="7739702" y="2147691"/>
              <a:ext cx="16470" cy="13185"/>
            </a:xfrm>
            <a:custGeom>
              <a:rect b="b" l="l" r="r" t="t"/>
              <a:pathLst>
                <a:path extrusionOk="0" h="297" w="371">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g3097d9e549e_2_1"/>
            <p:cNvSpPr/>
            <p:nvPr/>
          </p:nvSpPr>
          <p:spPr>
            <a:xfrm>
              <a:off x="7578783" y="3554184"/>
              <a:ext cx="83857" cy="1040693"/>
            </a:xfrm>
            <a:custGeom>
              <a:rect b="b" l="l" r="r" t="t"/>
              <a:pathLst>
                <a:path extrusionOk="0" h="23443" w="1889">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3097d9e549e_2_1"/>
            <p:cNvSpPr/>
            <p:nvPr/>
          </p:nvSpPr>
          <p:spPr>
            <a:xfrm>
              <a:off x="7541982" y="4593695"/>
              <a:ext cx="280960" cy="6748"/>
            </a:xfrm>
            <a:custGeom>
              <a:rect b="b" l="l" r="r" t="t"/>
              <a:pathLst>
                <a:path extrusionOk="0" h="152" w="6329">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3097d9e549e_2_1"/>
            <p:cNvSpPr/>
            <p:nvPr/>
          </p:nvSpPr>
          <p:spPr>
            <a:xfrm>
              <a:off x="7729388" y="2654394"/>
              <a:ext cx="270000" cy="3729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g3097d9e549e_2_1"/>
            <p:cNvSpPr/>
            <p:nvPr/>
          </p:nvSpPr>
          <p:spPr>
            <a:xfrm>
              <a:off x="7012480" y="2565990"/>
              <a:ext cx="867563" cy="416268"/>
            </a:xfrm>
            <a:custGeom>
              <a:rect b="b" l="l" r="r" t="t"/>
              <a:pathLst>
                <a:path extrusionOk="0" h="9377" w="19543">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g3097d9e549e_2_1"/>
            <p:cNvSpPr/>
            <p:nvPr/>
          </p:nvSpPr>
          <p:spPr>
            <a:xfrm>
              <a:off x="7607725" y="2352468"/>
              <a:ext cx="295610" cy="523654"/>
            </a:xfrm>
            <a:custGeom>
              <a:rect b="b" l="l" r="r" t="t"/>
              <a:pathLst>
                <a:path extrusionOk="0" h="11796" w="6659">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3097d9e549e_2_1"/>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g3097d9e549e_2_1"/>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g3097d9e549e_2_1"/>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3097d9e549e_2_1"/>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3097d9e549e_2_1"/>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0" name="Google Shape;610;g3097d9e549e_2_1"/>
            <p:cNvGrpSpPr/>
            <p:nvPr/>
          </p:nvGrpSpPr>
          <p:grpSpPr>
            <a:xfrm>
              <a:off x="7331478" y="2343723"/>
              <a:ext cx="542779" cy="395840"/>
              <a:chOff x="7331478" y="2343723"/>
              <a:chExt cx="542779" cy="395840"/>
            </a:xfrm>
          </p:grpSpPr>
          <p:sp>
            <p:nvSpPr>
              <p:cNvPr id="611" name="Google Shape;611;g3097d9e549e_2_1"/>
              <p:cNvSpPr/>
              <p:nvPr/>
            </p:nvSpPr>
            <p:spPr>
              <a:xfrm>
                <a:off x="7445431" y="2352912"/>
                <a:ext cx="326019" cy="156084"/>
              </a:xfrm>
              <a:custGeom>
                <a:rect b="b" l="l" r="r" t="t"/>
                <a:pathLst>
                  <a:path extrusionOk="0" h="3516" w="7344">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3097d9e549e_2_1"/>
              <p:cNvSpPr/>
              <p:nvPr/>
            </p:nvSpPr>
            <p:spPr>
              <a:xfrm>
                <a:off x="7331478" y="2423760"/>
                <a:ext cx="530180" cy="215259"/>
              </a:xfrm>
              <a:custGeom>
                <a:rect b="b" l="l" r="r" t="t"/>
                <a:pathLst>
                  <a:path extrusionOk="0" h="4849" w="11943">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3097d9e549e_2_1"/>
              <p:cNvSpPr/>
              <p:nvPr/>
            </p:nvSpPr>
            <p:spPr>
              <a:xfrm>
                <a:off x="7513128" y="2343723"/>
                <a:ext cx="171444" cy="93713"/>
              </a:xfrm>
              <a:custGeom>
                <a:rect b="b" l="l" r="r" t="t"/>
                <a:pathLst>
                  <a:path extrusionOk="0" h="2111" w="3862">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3097d9e549e_2_1"/>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3097d9e549e_2_1"/>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6" name="Google Shape;616;g3097d9e549e_2_1"/>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3097d9e549e_2_1"/>
            <p:cNvSpPr/>
            <p:nvPr/>
          </p:nvSpPr>
          <p:spPr>
            <a:xfrm flipH="1">
              <a:off x="7499999" y="2083824"/>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8" name="Google Shape;618;g3097d9e549e_2_1"/>
            <p:cNvGrpSpPr/>
            <p:nvPr/>
          </p:nvGrpSpPr>
          <p:grpSpPr>
            <a:xfrm>
              <a:off x="5310641" y="1002130"/>
              <a:ext cx="1577976" cy="3213440"/>
              <a:chOff x="5310641" y="1002130"/>
              <a:chExt cx="1577976" cy="3213440"/>
            </a:xfrm>
          </p:grpSpPr>
          <p:sp>
            <p:nvSpPr>
              <p:cNvPr id="619" name="Google Shape;619;g3097d9e549e_2_1"/>
              <p:cNvSpPr/>
              <p:nvPr/>
            </p:nvSpPr>
            <p:spPr>
              <a:xfrm>
                <a:off x="5310641" y="1002130"/>
                <a:ext cx="1577976" cy="3213440"/>
              </a:xfrm>
              <a:custGeom>
                <a:rect b="b" l="l" r="r" t="t"/>
                <a:pathLst>
                  <a:path extrusionOk="0" h="72387" w="35546">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0" name="Google Shape;620;g3097d9e549e_2_1"/>
              <p:cNvGrpSpPr/>
              <p:nvPr/>
            </p:nvGrpSpPr>
            <p:grpSpPr>
              <a:xfrm>
                <a:off x="5383310" y="1096639"/>
                <a:ext cx="1432812" cy="3005461"/>
                <a:chOff x="5383310" y="1096639"/>
                <a:chExt cx="1432812" cy="3005461"/>
              </a:xfrm>
            </p:grpSpPr>
            <p:sp>
              <p:nvSpPr>
                <p:cNvPr id="621" name="Google Shape;621;g3097d9e549e_2_1"/>
                <p:cNvSpPr/>
                <p:nvPr/>
              </p:nvSpPr>
              <p:spPr>
                <a:xfrm>
                  <a:off x="5383310" y="1096639"/>
                  <a:ext cx="1432812" cy="3005461"/>
                </a:xfrm>
                <a:custGeom>
                  <a:rect b="b" l="l" r="r" t="t"/>
                  <a:pathLst>
                    <a:path extrusionOk="0" h="67702" w="32276">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2" name="Google Shape;622;g3097d9e549e_2_1"/>
                <p:cNvGrpSpPr/>
                <p:nvPr/>
              </p:nvGrpSpPr>
              <p:grpSpPr>
                <a:xfrm>
                  <a:off x="5632169" y="2098772"/>
                  <a:ext cx="214194" cy="214460"/>
                  <a:chOff x="5632169" y="2098772"/>
                  <a:chExt cx="214194" cy="214460"/>
                </a:xfrm>
              </p:grpSpPr>
              <p:sp>
                <p:nvSpPr>
                  <p:cNvPr id="623" name="Google Shape;623;g3097d9e549e_2_1"/>
                  <p:cNvSpPr/>
                  <p:nvPr/>
                </p:nvSpPr>
                <p:spPr>
                  <a:xfrm>
                    <a:off x="5632169" y="2098772"/>
                    <a:ext cx="214194" cy="214460"/>
                  </a:xfrm>
                  <a:custGeom>
                    <a:rect b="b" l="l" r="r" t="t"/>
                    <a:pathLst>
                      <a:path extrusionOk="0" h="4831" w="4825">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g3097d9e549e_2_1"/>
                  <p:cNvSpPr/>
                  <p:nvPr/>
                </p:nvSpPr>
                <p:spPr>
                  <a:xfrm>
                    <a:off x="5692897" y="2167179"/>
                    <a:ext cx="96287" cy="91671"/>
                  </a:xfrm>
                  <a:custGeom>
                    <a:rect b="b" l="l" r="r" t="t"/>
                    <a:pathLst>
                      <a:path extrusionOk="0" h="2065" w="2169">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5" name="Google Shape;625;g3097d9e549e_2_1"/>
                <p:cNvGrpSpPr/>
                <p:nvPr/>
              </p:nvGrpSpPr>
              <p:grpSpPr>
                <a:xfrm>
                  <a:off x="5652722" y="3247130"/>
                  <a:ext cx="850898" cy="113512"/>
                  <a:chOff x="5652722" y="3247130"/>
                  <a:chExt cx="850898" cy="113512"/>
                </a:xfrm>
              </p:grpSpPr>
              <p:sp>
                <p:nvSpPr>
                  <p:cNvPr id="626" name="Google Shape;626;g3097d9e549e_2_1"/>
                  <p:cNvSpPr/>
                  <p:nvPr/>
                </p:nvSpPr>
                <p:spPr>
                  <a:xfrm>
                    <a:off x="6426023" y="3250814"/>
                    <a:ext cx="36979" cy="46257"/>
                  </a:xfrm>
                  <a:custGeom>
                    <a:rect b="b" l="l" r="r" t="t"/>
                    <a:pathLst>
                      <a:path extrusionOk="0" h="1042" w="833">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627" name="Google Shape;627;g3097d9e549e_2_1"/>
                  <p:cNvSpPr/>
                  <p:nvPr/>
                </p:nvSpPr>
                <p:spPr>
                  <a:xfrm>
                    <a:off x="6205308" y="3248905"/>
                    <a:ext cx="87498" cy="111736"/>
                  </a:xfrm>
                  <a:custGeom>
                    <a:rect b="b" l="l" r="r" t="t"/>
                    <a:pathLst>
                      <a:path extrusionOk="0" h="2517" w="1971">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628" name="Google Shape;628;g3097d9e549e_2_1"/>
                  <p:cNvSpPr/>
                  <p:nvPr/>
                </p:nvSpPr>
                <p:spPr>
                  <a:xfrm>
                    <a:off x="6303147" y="3247130"/>
                    <a:ext cx="94068" cy="113512"/>
                  </a:xfrm>
                  <a:custGeom>
                    <a:rect b="b" l="l" r="r" t="t"/>
                    <a:pathLst>
                      <a:path extrusionOk="0" h="2557" w="2119">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629" name="Google Shape;629;g3097d9e549e_2_1"/>
                  <p:cNvSpPr/>
                  <p:nvPr/>
                </p:nvSpPr>
                <p:spPr>
                  <a:xfrm>
                    <a:off x="6466597" y="3250814"/>
                    <a:ext cx="37023" cy="46257"/>
                  </a:xfrm>
                  <a:custGeom>
                    <a:rect b="b" l="l" r="r" t="t"/>
                    <a:pathLst>
                      <a:path extrusionOk="0" h="1042" w="834">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630" name="Google Shape;630;g3097d9e549e_2_1"/>
                  <p:cNvSpPr/>
                  <p:nvPr/>
                </p:nvSpPr>
                <p:spPr>
                  <a:xfrm>
                    <a:off x="6424691" y="3312296"/>
                    <a:ext cx="78442" cy="9944"/>
                  </a:xfrm>
                  <a:custGeom>
                    <a:rect b="b" l="l" r="r" t="t"/>
                    <a:pathLst>
                      <a:path extrusionOk="0" h="224" w="1767">
                        <a:moveTo>
                          <a:pt x="1" y="1"/>
                        </a:moveTo>
                        <a:lnTo>
                          <a:pt x="1" y="224"/>
                        </a:lnTo>
                        <a:lnTo>
                          <a:pt x="1767" y="224"/>
                        </a:lnTo>
                        <a:lnTo>
                          <a:pt x="17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631" name="Google Shape;631;g3097d9e549e_2_1"/>
                  <p:cNvSpPr/>
                  <p:nvPr/>
                </p:nvSpPr>
                <p:spPr>
                  <a:xfrm>
                    <a:off x="5652722" y="3281089"/>
                    <a:ext cx="404771" cy="12652"/>
                  </a:xfrm>
                  <a:custGeom>
                    <a:rect b="b" l="l" r="r" t="t"/>
                    <a:pathLst>
                      <a:path extrusionOk="0" h="285" w="9118">
                        <a:moveTo>
                          <a:pt x="1" y="1"/>
                        </a:moveTo>
                        <a:lnTo>
                          <a:pt x="1" y="284"/>
                        </a:lnTo>
                        <a:lnTo>
                          <a:pt x="9118" y="284"/>
                        </a:lnTo>
                        <a:lnTo>
                          <a:pt x="911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632" name="Google Shape;632;g3097d9e549e_2_1"/>
                  <p:cNvSpPr/>
                  <p:nvPr/>
                </p:nvSpPr>
                <p:spPr>
                  <a:xfrm>
                    <a:off x="5652722" y="3321263"/>
                    <a:ext cx="245757" cy="12607"/>
                  </a:xfrm>
                  <a:custGeom>
                    <a:rect b="b" l="l" r="r" t="t"/>
                    <a:pathLst>
                      <a:path extrusionOk="0" h="284" w="5536">
                        <a:moveTo>
                          <a:pt x="1" y="0"/>
                        </a:moveTo>
                        <a:lnTo>
                          <a:pt x="1" y="284"/>
                        </a:lnTo>
                        <a:lnTo>
                          <a:pt x="5536" y="284"/>
                        </a:lnTo>
                        <a:lnTo>
                          <a:pt x="55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grpSp>
            <p:grpSp>
              <p:nvGrpSpPr>
                <p:cNvPr id="633" name="Google Shape;633;g3097d9e549e_2_1"/>
                <p:cNvGrpSpPr/>
                <p:nvPr/>
              </p:nvGrpSpPr>
              <p:grpSpPr>
                <a:xfrm>
                  <a:off x="5699289" y="3583483"/>
                  <a:ext cx="840394" cy="256145"/>
                  <a:chOff x="5699289" y="3583483"/>
                  <a:chExt cx="840394" cy="256145"/>
                </a:xfrm>
              </p:grpSpPr>
              <p:sp>
                <p:nvSpPr>
                  <p:cNvPr id="634" name="Google Shape;634;g3097d9e549e_2_1"/>
                  <p:cNvSpPr/>
                  <p:nvPr/>
                </p:nvSpPr>
                <p:spPr>
                  <a:xfrm>
                    <a:off x="5699289" y="3583483"/>
                    <a:ext cx="840394" cy="256145"/>
                  </a:xfrm>
                  <a:custGeom>
                    <a:rect b="b" l="l" r="r" t="t"/>
                    <a:pathLst>
                      <a:path extrusionOk="0" h="5770" w="18931">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5" name="Google Shape;635;g3097d9e549e_2_1"/>
                  <p:cNvGrpSpPr/>
                  <p:nvPr/>
                </p:nvGrpSpPr>
                <p:grpSpPr>
                  <a:xfrm>
                    <a:off x="6035156" y="3674307"/>
                    <a:ext cx="178499" cy="64414"/>
                    <a:chOff x="6035156" y="3674307"/>
                    <a:chExt cx="178499" cy="64414"/>
                  </a:xfrm>
                </p:grpSpPr>
                <p:sp>
                  <p:nvSpPr>
                    <p:cNvPr id="636" name="Google Shape;636;g3097d9e549e_2_1"/>
                    <p:cNvSpPr/>
                    <p:nvPr/>
                  </p:nvSpPr>
                  <p:spPr>
                    <a:xfrm>
                      <a:off x="6035156" y="3674307"/>
                      <a:ext cx="50874" cy="63481"/>
                    </a:xfrm>
                    <a:custGeom>
                      <a:rect b="b" l="l" r="r" t="t"/>
                      <a:pathLst>
                        <a:path extrusionOk="0" h="1430" w="1146">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g3097d9e549e_2_1"/>
                    <p:cNvSpPr/>
                    <p:nvPr/>
                  </p:nvSpPr>
                  <p:spPr>
                    <a:xfrm>
                      <a:off x="6100012" y="3674618"/>
                      <a:ext cx="50075" cy="64103"/>
                    </a:xfrm>
                    <a:custGeom>
                      <a:rect b="b" l="l" r="r" t="t"/>
                      <a:pathLst>
                        <a:path extrusionOk="0" h="1444" w="1128">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3097d9e549e_2_1"/>
                    <p:cNvSpPr/>
                    <p:nvPr/>
                  </p:nvSpPr>
                  <p:spPr>
                    <a:xfrm>
                      <a:off x="6158786" y="3674973"/>
                      <a:ext cx="54869" cy="63437"/>
                    </a:xfrm>
                    <a:custGeom>
                      <a:rect b="b" l="l" r="r" t="t"/>
                      <a:pathLst>
                        <a:path extrusionOk="0" h="1429" w="1236">
                          <a:moveTo>
                            <a:pt x="0" y="0"/>
                          </a:moveTo>
                          <a:lnTo>
                            <a:pt x="542" y="933"/>
                          </a:lnTo>
                          <a:lnTo>
                            <a:pt x="539" y="1429"/>
                          </a:lnTo>
                          <a:lnTo>
                            <a:pt x="683" y="1429"/>
                          </a:lnTo>
                          <a:lnTo>
                            <a:pt x="686" y="937"/>
                          </a:lnTo>
                          <a:lnTo>
                            <a:pt x="1236" y="4"/>
                          </a:lnTo>
                          <a:lnTo>
                            <a:pt x="1092" y="4"/>
                          </a:lnTo>
                          <a:lnTo>
                            <a:pt x="618" y="804"/>
                          </a:lnTo>
                          <a:lnTo>
                            <a:pt x="1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9" name="Google Shape;639;g3097d9e549e_2_1"/>
                <p:cNvGrpSpPr/>
                <p:nvPr/>
              </p:nvGrpSpPr>
              <p:grpSpPr>
                <a:xfrm>
                  <a:off x="5634877" y="1934391"/>
                  <a:ext cx="964055" cy="21220"/>
                  <a:chOff x="5634877" y="1934391"/>
                  <a:chExt cx="964055" cy="21220"/>
                </a:xfrm>
              </p:grpSpPr>
              <p:sp>
                <p:nvSpPr>
                  <p:cNvPr id="640" name="Google Shape;640;g3097d9e549e_2_1"/>
                  <p:cNvSpPr/>
                  <p:nvPr/>
                </p:nvSpPr>
                <p:spPr>
                  <a:xfrm>
                    <a:off x="5634877" y="1934391"/>
                    <a:ext cx="139348" cy="21220"/>
                  </a:xfrm>
                  <a:custGeom>
                    <a:rect b="b" l="l" r="r" t="t"/>
                    <a:pathLst>
                      <a:path extrusionOk="0" h="478" w="3139">
                        <a:moveTo>
                          <a:pt x="1" y="1"/>
                        </a:moveTo>
                        <a:lnTo>
                          <a:pt x="1"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3097d9e549e_2_1"/>
                  <p:cNvSpPr/>
                  <p:nvPr/>
                </p:nvSpPr>
                <p:spPr>
                  <a:xfrm>
                    <a:off x="6071157" y="1934391"/>
                    <a:ext cx="139437" cy="21220"/>
                  </a:xfrm>
                  <a:custGeom>
                    <a:rect b="b" l="l" r="r" t="t"/>
                    <a:pathLst>
                      <a:path extrusionOk="0" h="478" w="3141">
                        <a:moveTo>
                          <a:pt x="1" y="1"/>
                        </a:moveTo>
                        <a:lnTo>
                          <a:pt x="1" y="478"/>
                        </a:lnTo>
                        <a:lnTo>
                          <a:pt x="3141" y="478"/>
                        </a:lnTo>
                        <a:lnTo>
                          <a:pt x="314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3097d9e549e_2_1"/>
                  <p:cNvSpPr/>
                  <p:nvPr/>
                </p:nvSpPr>
                <p:spPr>
                  <a:xfrm>
                    <a:off x="6459628" y="1934391"/>
                    <a:ext cx="139304" cy="21220"/>
                  </a:xfrm>
                  <a:custGeom>
                    <a:rect b="b" l="l" r="r" t="t"/>
                    <a:pathLst>
                      <a:path extrusionOk="0" h="478" w="3138">
                        <a:moveTo>
                          <a:pt x="0" y="1"/>
                        </a:moveTo>
                        <a:lnTo>
                          <a:pt x="0"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3" name="Google Shape;643;g3097d9e549e_2_1"/>
                <p:cNvGrpSpPr/>
                <p:nvPr/>
              </p:nvGrpSpPr>
              <p:grpSpPr>
                <a:xfrm>
                  <a:off x="6429663" y="1666667"/>
                  <a:ext cx="222390" cy="183652"/>
                  <a:chOff x="6429663" y="1666667"/>
                  <a:chExt cx="222390" cy="183652"/>
                </a:xfrm>
              </p:grpSpPr>
              <p:sp>
                <p:nvSpPr>
                  <p:cNvPr id="644" name="Google Shape;644;g3097d9e549e_2_1"/>
                  <p:cNvSpPr/>
                  <p:nvPr/>
                </p:nvSpPr>
                <p:spPr>
                  <a:xfrm>
                    <a:off x="6429663" y="1697963"/>
                    <a:ext cx="192974" cy="152355"/>
                  </a:xfrm>
                  <a:custGeom>
                    <a:rect b="b" l="l" r="r" t="t"/>
                    <a:pathLst>
                      <a:path extrusionOk="0" h="3432" w="4347">
                        <a:moveTo>
                          <a:pt x="1" y="0"/>
                        </a:moveTo>
                        <a:lnTo>
                          <a:pt x="1" y="3431"/>
                        </a:lnTo>
                        <a:lnTo>
                          <a:pt x="4347" y="3431"/>
                        </a:lnTo>
                        <a:lnTo>
                          <a:pt x="434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3097d9e549e_2_1"/>
                  <p:cNvSpPr/>
                  <p:nvPr/>
                </p:nvSpPr>
                <p:spPr>
                  <a:xfrm>
                    <a:off x="6429663" y="1666712"/>
                    <a:ext cx="221341" cy="31297"/>
                  </a:xfrm>
                  <a:custGeom>
                    <a:rect b="b" l="l" r="r" t="t"/>
                    <a:pathLst>
                      <a:path extrusionOk="0" h="705" w="4986">
                        <a:moveTo>
                          <a:pt x="919" y="0"/>
                        </a:moveTo>
                        <a:lnTo>
                          <a:pt x="1" y="704"/>
                        </a:lnTo>
                        <a:lnTo>
                          <a:pt x="4347" y="704"/>
                        </a:lnTo>
                        <a:lnTo>
                          <a:pt x="498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g3097d9e549e_2_1"/>
                  <p:cNvSpPr/>
                  <p:nvPr/>
                </p:nvSpPr>
                <p:spPr>
                  <a:xfrm>
                    <a:off x="6429663" y="1666667"/>
                    <a:ext cx="221652" cy="34005"/>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g3097d9e549e_2_1"/>
                  <p:cNvSpPr/>
                  <p:nvPr/>
                </p:nvSpPr>
                <p:spPr>
                  <a:xfrm>
                    <a:off x="6623642" y="1666712"/>
                    <a:ext cx="28411" cy="183607"/>
                  </a:xfrm>
                  <a:custGeom>
                    <a:rect b="b" l="l" r="r" t="t"/>
                    <a:pathLst>
                      <a:path extrusionOk="0" h="4136" w="640">
                        <a:moveTo>
                          <a:pt x="640" y="0"/>
                        </a:moveTo>
                        <a:lnTo>
                          <a:pt x="1" y="704"/>
                        </a:lnTo>
                        <a:lnTo>
                          <a:pt x="1" y="4135"/>
                        </a:lnTo>
                        <a:lnTo>
                          <a:pt x="640" y="3289"/>
                        </a:lnTo>
                        <a:lnTo>
                          <a:pt x="64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g3097d9e549e_2_1"/>
                  <p:cNvSpPr/>
                  <p:nvPr/>
                </p:nvSpPr>
                <p:spPr>
                  <a:xfrm>
                    <a:off x="6484309" y="1756071"/>
                    <a:ext cx="88297" cy="11853"/>
                  </a:xfrm>
                  <a:custGeom>
                    <a:rect b="b" l="l" r="r" t="t"/>
                    <a:pathLst>
                      <a:path extrusionOk="0" h="267" w="1989">
                        <a:moveTo>
                          <a:pt x="1" y="1"/>
                        </a:moveTo>
                        <a:lnTo>
                          <a:pt x="1" y="267"/>
                        </a:lnTo>
                        <a:lnTo>
                          <a:pt x="1989" y="267"/>
                        </a:lnTo>
                        <a:lnTo>
                          <a:pt x="19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g3097d9e549e_2_1"/>
                  <p:cNvSpPr/>
                  <p:nvPr/>
                </p:nvSpPr>
                <p:spPr>
                  <a:xfrm>
                    <a:off x="6501844" y="1777468"/>
                    <a:ext cx="54825" cy="11942"/>
                  </a:xfrm>
                  <a:custGeom>
                    <a:rect b="b" l="l" r="r" t="t"/>
                    <a:pathLst>
                      <a:path extrusionOk="0" h="269" w="1235">
                        <a:moveTo>
                          <a:pt x="0" y="0"/>
                        </a:moveTo>
                        <a:lnTo>
                          <a:pt x="0" y="269"/>
                        </a:lnTo>
                        <a:lnTo>
                          <a:pt x="1235" y="269"/>
                        </a:lnTo>
                        <a:lnTo>
                          <a:pt x="12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g3097d9e549e_2_1"/>
                  <p:cNvSpPr/>
                  <p:nvPr/>
                </p:nvSpPr>
                <p:spPr>
                  <a:xfrm>
                    <a:off x="662027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1" name="Google Shape;651;g3097d9e549e_2_1"/>
                <p:cNvGrpSpPr/>
                <p:nvPr/>
              </p:nvGrpSpPr>
              <p:grpSpPr>
                <a:xfrm>
                  <a:off x="6024003" y="1558663"/>
                  <a:ext cx="266587" cy="292456"/>
                  <a:chOff x="6024003" y="1558663"/>
                  <a:chExt cx="266587" cy="292456"/>
                </a:xfrm>
              </p:grpSpPr>
              <p:sp>
                <p:nvSpPr>
                  <p:cNvPr id="652" name="Google Shape;652;g3097d9e549e_2_1"/>
                  <p:cNvSpPr/>
                  <p:nvPr/>
                </p:nvSpPr>
                <p:spPr>
                  <a:xfrm>
                    <a:off x="6025079" y="1607449"/>
                    <a:ext cx="221385" cy="243670"/>
                  </a:xfrm>
                  <a:custGeom>
                    <a:rect b="b" l="l" r="r" t="t"/>
                    <a:pathLst>
                      <a:path extrusionOk="0" h="5489" w="4987">
                        <a:moveTo>
                          <a:pt x="48" y="0"/>
                        </a:moveTo>
                        <a:lnTo>
                          <a:pt x="1" y="5449"/>
                        </a:lnTo>
                        <a:lnTo>
                          <a:pt x="4940" y="5488"/>
                        </a:lnTo>
                        <a:lnTo>
                          <a:pt x="4987" y="43"/>
                        </a:lnTo>
                        <a:lnTo>
                          <a:pt x="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3097d9e549e_2_1"/>
                  <p:cNvSpPr/>
                  <p:nvPr/>
                </p:nvSpPr>
                <p:spPr>
                  <a:xfrm>
                    <a:off x="6026055" y="1558663"/>
                    <a:ext cx="264535" cy="49764"/>
                  </a:xfrm>
                  <a:custGeom>
                    <a:rect b="b" l="l" r="r" t="t"/>
                    <a:pathLst>
                      <a:path extrusionOk="0" h="1121" w="5959">
                        <a:moveTo>
                          <a:pt x="1458" y="1"/>
                        </a:moveTo>
                        <a:lnTo>
                          <a:pt x="0" y="1121"/>
                        </a:lnTo>
                        <a:lnTo>
                          <a:pt x="4943" y="1121"/>
                        </a:lnTo>
                        <a:lnTo>
                          <a:pt x="59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g3097d9e549e_2_1"/>
                  <p:cNvSpPr/>
                  <p:nvPr/>
                </p:nvSpPr>
                <p:spPr>
                  <a:xfrm>
                    <a:off x="6245483" y="1558663"/>
                    <a:ext cx="45103" cy="291659"/>
                  </a:xfrm>
                  <a:custGeom>
                    <a:rect b="b" l="l" r="r" t="t"/>
                    <a:pathLst>
                      <a:path extrusionOk="0" h="6570" w="1016">
                        <a:moveTo>
                          <a:pt x="1016" y="1"/>
                        </a:moveTo>
                        <a:lnTo>
                          <a:pt x="0" y="1121"/>
                        </a:lnTo>
                        <a:lnTo>
                          <a:pt x="0" y="6569"/>
                        </a:lnTo>
                        <a:lnTo>
                          <a:pt x="1016" y="5227"/>
                        </a:lnTo>
                        <a:lnTo>
                          <a:pt x="10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g3097d9e549e_2_1"/>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g3097d9e549e_2_1"/>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g3097d9e549e_2_1"/>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3097d9e549e_2_1"/>
                  <p:cNvSpPr/>
                  <p:nvPr/>
                </p:nvSpPr>
                <p:spPr>
                  <a:xfrm>
                    <a:off x="6024003" y="1570557"/>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9" name="Google Shape;659;g3097d9e549e_2_1"/>
                <p:cNvGrpSpPr/>
                <p:nvPr/>
              </p:nvGrpSpPr>
              <p:grpSpPr>
                <a:xfrm>
                  <a:off x="5548402" y="1639278"/>
                  <a:ext cx="350878" cy="211040"/>
                  <a:chOff x="5548402" y="1639278"/>
                  <a:chExt cx="350878" cy="211040"/>
                </a:xfrm>
              </p:grpSpPr>
              <p:sp>
                <p:nvSpPr>
                  <p:cNvPr id="660" name="Google Shape;660;g3097d9e549e_2_1"/>
                  <p:cNvSpPr/>
                  <p:nvPr/>
                </p:nvSpPr>
                <p:spPr>
                  <a:xfrm>
                    <a:off x="5548402" y="1694145"/>
                    <a:ext cx="305820" cy="156173"/>
                  </a:xfrm>
                  <a:custGeom>
                    <a:rect b="b" l="l" r="r" t="t"/>
                    <a:pathLst>
                      <a:path extrusionOk="0" h="3518" w="6889">
                        <a:moveTo>
                          <a:pt x="0" y="0"/>
                        </a:moveTo>
                        <a:lnTo>
                          <a:pt x="0" y="3517"/>
                        </a:lnTo>
                        <a:lnTo>
                          <a:pt x="6888" y="3517"/>
                        </a:lnTo>
                        <a:lnTo>
                          <a:pt x="688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g3097d9e549e_2_1"/>
                  <p:cNvSpPr/>
                  <p:nvPr/>
                </p:nvSpPr>
                <p:spPr>
                  <a:xfrm>
                    <a:off x="5548402" y="1639278"/>
                    <a:ext cx="350878" cy="54914"/>
                  </a:xfrm>
                  <a:custGeom>
                    <a:rect b="b" l="l" r="r" t="t"/>
                    <a:pathLst>
                      <a:path extrusionOk="0" h="1237" w="7904">
                        <a:moveTo>
                          <a:pt x="1486" y="1"/>
                        </a:moveTo>
                        <a:lnTo>
                          <a:pt x="0" y="1236"/>
                        </a:lnTo>
                        <a:lnTo>
                          <a:pt x="6888" y="1236"/>
                        </a:lnTo>
                        <a:lnTo>
                          <a:pt x="79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g3097d9e549e_2_1"/>
                  <p:cNvSpPr/>
                  <p:nvPr/>
                </p:nvSpPr>
                <p:spPr>
                  <a:xfrm>
                    <a:off x="5854482" y="1639455"/>
                    <a:ext cx="44792" cy="210554"/>
                  </a:xfrm>
                  <a:custGeom>
                    <a:rect b="b" l="l" r="r" t="t"/>
                    <a:pathLst>
                      <a:path extrusionOk="0" h="4743" w="1009">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g3097d9e549e_2_1"/>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g3097d9e549e_2_1"/>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g3097d9e549e_2_1"/>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g3097d9e549e_2_1"/>
                  <p:cNvSpPr/>
                  <p:nvPr/>
                </p:nvSpPr>
                <p:spPr>
                  <a:xfrm>
                    <a:off x="5632178" y="1658282"/>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7" name="Google Shape;667;g3097d9e549e_2_1"/>
                <p:cNvGrpSpPr/>
                <p:nvPr/>
              </p:nvGrpSpPr>
              <p:grpSpPr>
                <a:xfrm>
                  <a:off x="5702130" y="2232834"/>
                  <a:ext cx="834668" cy="863168"/>
                  <a:chOff x="5702130" y="2232834"/>
                  <a:chExt cx="834668" cy="863168"/>
                </a:xfrm>
              </p:grpSpPr>
              <p:sp>
                <p:nvSpPr>
                  <p:cNvPr id="668" name="Google Shape;668;g3097d9e549e_2_1"/>
                  <p:cNvSpPr/>
                  <p:nvPr/>
                </p:nvSpPr>
                <p:spPr>
                  <a:xfrm>
                    <a:off x="5702130" y="2232834"/>
                    <a:ext cx="834668" cy="188224"/>
                  </a:xfrm>
                  <a:custGeom>
                    <a:rect b="b" l="l" r="r" t="t"/>
                    <a:pathLst>
                      <a:path extrusionOk="0" h="4240" w="18802">
                        <a:moveTo>
                          <a:pt x="4351" y="0"/>
                        </a:moveTo>
                        <a:lnTo>
                          <a:pt x="1" y="4239"/>
                        </a:lnTo>
                        <a:lnTo>
                          <a:pt x="15782" y="4239"/>
                        </a:lnTo>
                        <a:lnTo>
                          <a:pt x="1880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3097d9e549e_2_1"/>
                  <p:cNvSpPr/>
                  <p:nvPr/>
                </p:nvSpPr>
                <p:spPr>
                  <a:xfrm>
                    <a:off x="6402718" y="2232834"/>
                    <a:ext cx="134065" cy="863168"/>
                  </a:xfrm>
                  <a:custGeom>
                    <a:rect b="b" l="l" r="r" t="t"/>
                    <a:pathLst>
                      <a:path extrusionOk="0" h="19444" w="3020">
                        <a:moveTo>
                          <a:pt x="3020" y="0"/>
                        </a:moveTo>
                        <a:lnTo>
                          <a:pt x="0" y="4239"/>
                        </a:lnTo>
                        <a:lnTo>
                          <a:pt x="0" y="19444"/>
                        </a:lnTo>
                        <a:lnTo>
                          <a:pt x="3020" y="15147"/>
                        </a:lnTo>
                        <a:lnTo>
                          <a:pt x="302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3097d9e549e_2_1"/>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g3097d9e549e_2_1"/>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g3097d9e549e_2_1"/>
                  <p:cNvSpPr/>
                  <p:nvPr/>
                </p:nvSpPr>
                <p:spPr>
                  <a:xfrm>
                    <a:off x="5702130" y="2421008"/>
                    <a:ext cx="700647" cy="674988"/>
                  </a:xfrm>
                  <a:custGeom>
                    <a:rect b="b" l="l" r="r" t="t"/>
                    <a:pathLst>
                      <a:path extrusionOk="0" h="15205" w="15783">
                        <a:moveTo>
                          <a:pt x="1" y="0"/>
                        </a:moveTo>
                        <a:lnTo>
                          <a:pt x="1" y="15205"/>
                        </a:lnTo>
                        <a:lnTo>
                          <a:pt x="15782" y="15205"/>
                        </a:lnTo>
                        <a:lnTo>
                          <a:pt x="157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30995054952_0_18"/>
          <p:cNvSpPr txBox="1"/>
          <p:nvPr>
            <p:ph type="ctrTitle"/>
          </p:nvPr>
        </p:nvSpPr>
        <p:spPr>
          <a:xfrm>
            <a:off x="530850" y="170225"/>
            <a:ext cx="8244300" cy="115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Risks</a:t>
            </a:r>
            <a:endParaRPr sz="4500"/>
          </a:p>
        </p:txBody>
      </p:sp>
      <p:sp>
        <p:nvSpPr>
          <p:cNvPr id="678" name="Google Shape;678;g30995054952_0_18"/>
          <p:cNvSpPr txBox="1"/>
          <p:nvPr/>
        </p:nvSpPr>
        <p:spPr>
          <a:xfrm>
            <a:off x="895650" y="4001875"/>
            <a:ext cx="787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accent3"/>
              </a:solidFill>
              <a:latin typeface="Anaheim"/>
              <a:ea typeface="Anaheim"/>
              <a:cs typeface="Anaheim"/>
              <a:sym typeface="Anaheim"/>
            </a:endParaRPr>
          </a:p>
        </p:txBody>
      </p:sp>
      <p:sp>
        <p:nvSpPr>
          <p:cNvPr id="679" name="Google Shape;679;g30995054952_0_18"/>
          <p:cNvSpPr txBox="1"/>
          <p:nvPr/>
        </p:nvSpPr>
        <p:spPr>
          <a:xfrm>
            <a:off x="769775" y="1183900"/>
            <a:ext cx="7770000" cy="372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t>Data Sensitivity and Regulatory Compliance:</a:t>
            </a:r>
            <a:endParaRPr b="1" sz="1100"/>
          </a:p>
          <a:p>
            <a:pPr indent="-298450" lvl="0" marL="457200" rtl="0" algn="l">
              <a:lnSpc>
                <a:spcPct val="115000"/>
              </a:lnSpc>
              <a:spcBef>
                <a:spcPts val="1200"/>
              </a:spcBef>
              <a:spcAft>
                <a:spcPts val="0"/>
              </a:spcAft>
              <a:buSzPts val="1100"/>
              <a:buChar char="●"/>
            </a:pPr>
            <a:r>
              <a:rPr b="1" lang="en" sz="1100"/>
              <a:t>Risk:</a:t>
            </a:r>
            <a:r>
              <a:rPr lang="en" sz="1100"/>
              <a:t> High sensitivity of personal financial data requires strict adherence to privacy regulations.</a:t>
            </a:r>
            <a:endParaRPr sz="1100"/>
          </a:p>
          <a:p>
            <a:pPr indent="-298450" lvl="0" marL="457200" rtl="0" algn="l">
              <a:lnSpc>
                <a:spcPct val="115000"/>
              </a:lnSpc>
              <a:spcBef>
                <a:spcPts val="0"/>
              </a:spcBef>
              <a:spcAft>
                <a:spcPts val="0"/>
              </a:spcAft>
              <a:buSzPts val="1100"/>
              <a:buChar char="●"/>
            </a:pPr>
            <a:r>
              <a:rPr b="1" lang="en" sz="1100"/>
              <a:t>Mitigation:</a:t>
            </a:r>
            <a:r>
              <a:rPr lang="en" sz="1100"/>
              <a:t> Use strong data protection protocols and continuously monitor compliance to safeguard personal data and adhere to financial laws.</a:t>
            </a:r>
            <a:endParaRPr sz="1100"/>
          </a:p>
          <a:p>
            <a:pPr indent="0" lvl="0" marL="0" rtl="0" algn="l">
              <a:lnSpc>
                <a:spcPct val="115000"/>
              </a:lnSpc>
              <a:spcBef>
                <a:spcPts val="1200"/>
              </a:spcBef>
              <a:spcAft>
                <a:spcPts val="0"/>
              </a:spcAft>
              <a:buNone/>
            </a:pPr>
            <a:r>
              <a:rPr b="1" lang="en" sz="1100"/>
              <a:t>Security and Accuracy Enhancements:</a:t>
            </a:r>
            <a:endParaRPr b="1" sz="1100"/>
          </a:p>
          <a:p>
            <a:pPr indent="-298450" lvl="0" marL="457200" rtl="0" algn="l">
              <a:lnSpc>
                <a:spcPct val="115000"/>
              </a:lnSpc>
              <a:spcBef>
                <a:spcPts val="1200"/>
              </a:spcBef>
              <a:spcAft>
                <a:spcPts val="0"/>
              </a:spcAft>
              <a:buSzPts val="1100"/>
              <a:buChar char="●"/>
            </a:pPr>
            <a:r>
              <a:rPr b="1" lang="en" sz="1100"/>
              <a:t>Risk:</a:t>
            </a:r>
            <a:r>
              <a:rPr lang="en" sz="1100"/>
              <a:t> Risks of data theft and receiving misleading advice due to biases in personal financial tools.</a:t>
            </a:r>
            <a:endParaRPr sz="1100"/>
          </a:p>
          <a:p>
            <a:pPr indent="-298450" lvl="0" marL="457200" rtl="0" algn="l">
              <a:lnSpc>
                <a:spcPct val="115000"/>
              </a:lnSpc>
              <a:spcBef>
                <a:spcPts val="0"/>
              </a:spcBef>
              <a:spcAft>
                <a:spcPts val="0"/>
              </a:spcAft>
              <a:buSzPts val="1100"/>
              <a:buChar char="●"/>
            </a:pPr>
            <a:r>
              <a:rPr b="1" lang="en" sz="1100"/>
              <a:t>Mitigation:</a:t>
            </a:r>
            <a:r>
              <a:rPr lang="en" sz="1100"/>
              <a:t> Enhance security measures, perform frequent financial audits, and correct biases in financial planning tools and advice.</a:t>
            </a:r>
            <a:endParaRPr sz="1100"/>
          </a:p>
          <a:p>
            <a:pPr indent="0" lvl="0" marL="0" rtl="0" algn="l">
              <a:lnSpc>
                <a:spcPct val="115000"/>
              </a:lnSpc>
              <a:spcBef>
                <a:spcPts val="1200"/>
              </a:spcBef>
              <a:spcAft>
                <a:spcPts val="0"/>
              </a:spcAft>
              <a:buNone/>
            </a:pPr>
            <a:r>
              <a:rPr b="1" lang="en" sz="1100"/>
              <a:t>Model Reliability and Ethical Decision-Making:</a:t>
            </a:r>
            <a:endParaRPr b="1" sz="1100"/>
          </a:p>
          <a:p>
            <a:pPr indent="-298450" lvl="0" marL="457200" rtl="0" algn="l">
              <a:lnSpc>
                <a:spcPct val="115000"/>
              </a:lnSpc>
              <a:spcBef>
                <a:spcPts val="1200"/>
              </a:spcBef>
              <a:spcAft>
                <a:spcPts val="0"/>
              </a:spcAft>
              <a:buSzPts val="1100"/>
              <a:buChar char="●"/>
            </a:pPr>
            <a:r>
              <a:rPr b="1" lang="en" sz="1100"/>
              <a:t>Risk:</a:t>
            </a:r>
            <a:r>
              <a:rPr lang="en" sz="1100"/>
              <a:t> Technological errors could lead to financial mismanagement and ethical issues in automated financial decisions.</a:t>
            </a:r>
            <a:endParaRPr sz="1100"/>
          </a:p>
          <a:p>
            <a:pPr indent="-298450" lvl="0" marL="457200" rtl="0" algn="l">
              <a:lnSpc>
                <a:spcPct val="115000"/>
              </a:lnSpc>
              <a:spcBef>
                <a:spcPts val="0"/>
              </a:spcBef>
              <a:spcAft>
                <a:spcPts val="0"/>
              </a:spcAft>
              <a:buSzPts val="1100"/>
              <a:buChar char="●"/>
            </a:pPr>
            <a:r>
              <a:rPr b="1" lang="en" sz="1100"/>
              <a:t>Mitigation:</a:t>
            </a:r>
            <a:r>
              <a:rPr lang="en" sz="1100"/>
              <a:t> Incorporate fail-safes in financial management tools, regularly evaluate ethical considerations, and maintain transparency and accountability in financial algorithms.</a:t>
            </a:r>
            <a:endParaRPr sz="1100"/>
          </a:p>
          <a:p>
            <a:pPr indent="0" lvl="0" marL="457200" rtl="0" algn="l">
              <a:lnSpc>
                <a:spcPct val="115000"/>
              </a:lnSpc>
              <a:spcBef>
                <a:spcPts val="1200"/>
              </a:spcBef>
              <a:spcAft>
                <a:spcPts val="0"/>
              </a:spcAft>
              <a:buNone/>
            </a:pPr>
            <a:r>
              <a:t/>
            </a:r>
            <a:endParaRPr b="1" sz="1100"/>
          </a:p>
          <a:p>
            <a:pPr indent="0" lvl="0" marL="0" rtl="0" algn="l">
              <a:lnSpc>
                <a:spcPct val="115000"/>
              </a:lnSpc>
              <a:spcBef>
                <a:spcPts val="1200"/>
              </a:spcBef>
              <a:spcAft>
                <a:spcPts val="0"/>
              </a:spcAft>
              <a:buNone/>
            </a:pPr>
            <a:r>
              <a:t/>
            </a:r>
            <a:endParaRPr sz="1100">
              <a:latin typeface="Anaheim"/>
              <a:ea typeface="Anaheim"/>
              <a:cs typeface="Anaheim"/>
              <a:sym typeface="Anaheim"/>
            </a:endParaRPr>
          </a:p>
          <a:p>
            <a:pPr indent="0" lvl="0" marL="0" rtl="0" algn="l">
              <a:spcBef>
                <a:spcPts val="0"/>
              </a:spcBef>
              <a:spcAft>
                <a:spcPts val="0"/>
              </a:spcAft>
              <a:buNone/>
            </a:pPr>
            <a:r>
              <a:t/>
            </a:r>
            <a:endParaRPr sz="1200">
              <a:solidFill>
                <a:schemeClr val="accent3"/>
              </a:solidFill>
              <a:latin typeface="Anaheim"/>
              <a:ea typeface="Anaheim"/>
              <a:cs typeface="Anaheim"/>
              <a:sym typeface="Anahei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FAFAFA"/>
      </a:dk1>
      <a:lt1>
        <a:srgbClr val="D5B1FA"/>
      </a:lt1>
      <a:dk2>
        <a:srgbClr val="C692FA"/>
      </a:dk2>
      <a:lt2>
        <a:srgbClr val="B372F5"/>
      </a:lt2>
      <a:accent1>
        <a:srgbClr val="9651DB"/>
      </a:accent1>
      <a:accent2>
        <a:srgbClr val="6825AA"/>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